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9"/>
  </p:notesMasterIdLst>
  <p:handoutMasterIdLst>
    <p:handoutMasterId r:id="rId30"/>
  </p:handoutMasterIdLst>
  <p:sldIdLst>
    <p:sldId id="327" r:id="rId3"/>
    <p:sldId id="301" r:id="rId4"/>
    <p:sldId id="278" r:id="rId5"/>
    <p:sldId id="262" r:id="rId6"/>
    <p:sldId id="331" r:id="rId7"/>
    <p:sldId id="321" r:id="rId8"/>
    <p:sldId id="304" r:id="rId9"/>
    <p:sldId id="261" r:id="rId10"/>
    <p:sldId id="303" r:id="rId11"/>
    <p:sldId id="328" r:id="rId12"/>
    <p:sldId id="322" r:id="rId13"/>
    <p:sldId id="307" r:id="rId14"/>
    <p:sldId id="332" r:id="rId15"/>
    <p:sldId id="324" r:id="rId16"/>
    <p:sldId id="265" r:id="rId17"/>
    <p:sldId id="329" r:id="rId18"/>
    <p:sldId id="310" r:id="rId19"/>
    <p:sldId id="309" r:id="rId20"/>
    <p:sldId id="317" r:id="rId21"/>
    <p:sldId id="330" r:id="rId22"/>
    <p:sldId id="312" r:id="rId23"/>
    <p:sldId id="313" r:id="rId24"/>
    <p:sldId id="333" r:id="rId25"/>
    <p:sldId id="315" r:id="rId26"/>
    <p:sldId id="334" r:id="rId27"/>
    <p:sldId id="295" r:id="rId28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F4B7"/>
    <a:srgbClr val="9CFCDA"/>
    <a:srgbClr val="DA5ACB"/>
    <a:srgbClr val="5F5F5F"/>
    <a:srgbClr val="A332C2"/>
    <a:srgbClr val="B65DD5"/>
    <a:srgbClr val="3AF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6270" autoAdjust="0"/>
  </p:normalViewPr>
  <p:slideViewPr>
    <p:cSldViewPr>
      <p:cViewPr varScale="1">
        <p:scale>
          <a:sx n="97" d="100"/>
          <a:sy n="97" d="100"/>
        </p:scale>
        <p:origin x="-114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7782637795275867"/>
          <c:y val="4.3739297762570163E-2"/>
          <c:w val="0.51217362204724359"/>
          <c:h val="0.9300624313983181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Lbls>
            <c:dLbl>
              <c:idx val="0"/>
              <c:layout>
                <c:manualLayout>
                  <c:x val="1.1254019292604502E-2"/>
                  <c:y val="2.4279208604857409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16,5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Allaitement au sein</c:v>
                </c:pt>
                <c:pt idx="1">
                  <c:v>Allaitement exclusif au sein</c:v>
                </c:pt>
                <c:pt idx="2">
                  <c:v>Allaitement au sein prédominant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16.5</c:v>
                </c:pt>
                <c:pt idx="1">
                  <c:v>0.5</c:v>
                </c:pt>
                <c:pt idx="2">
                  <c:v>4.3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106742912"/>
        <c:axId val="106745856"/>
      </c:barChart>
      <c:catAx>
        <c:axId val="10674291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067458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6745856"/>
        <c:scaling>
          <c:orientation val="minMax"/>
          <c:max val="30"/>
        </c:scaling>
        <c:delete val="1"/>
        <c:axPos val="t"/>
        <c:numFmt formatCode="0.0" sourceLinked="1"/>
        <c:majorTickMark val="out"/>
        <c:minorTickMark val="none"/>
        <c:tickLblPos val="nextTo"/>
        <c:crossAx val="106742912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8.0661418551084951E-3"/>
                  <c:y val="-2.659574468085106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Cameroun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Cameroun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34</c:v>
                </c:pt>
                <c:pt idx="1">
                  <c:v>27</c:v>
                </c:pt>
                <c:pt idx="2">
                  <c:v>31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Cameroun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27</c:v>
                </c:pt>
                <c:pt idx="1">
                  <c:v>28</c:v>
                </c:pt>
                <c:pt idx="2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38592256"/>
        <c:axId val="138593792"/>
      </c:barChart>
      <c:catAx>
        <c:axId val="138592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385937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8593792"/>
        <c:scaling>
          <c:orientation val="minMax"/>
          <c:max val="75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138592256"/>
        <c:crosses val="autoZero"/>
        <c:crossBetween val="between"/>
        <c:majorUnit val="25"/>
        <c:minorUnit val="5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EDS-III 2004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Anémiques</c:v>
                </c:pt>
                <c:pt idx="1">
                  <c:v>Anémie légère</c:v>
                </c:pt>
                <c:pt idx="2">
                  <c:v>Anémie modérée </c:v>
                </c:pt>
                <c:pt idx="3">
                  <c:v>Anémie sévère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68</c:v>
                </c:pt>
                <c:pt idx="1">
                  <c:v>23</c:v>
                </c:pt>
                <c:pt idx="2">
                  <c:v>40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EDS-MICS 2011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Anémiques</c:v>
                </c:pt>
                <c:pt idx="1">
                  <c:v>Anémie légère</c:v>
                </c:pt>
                <c:pt idx="2">
                  <c:v>Anémie modérée </c:v>
                </c:pt>
                <c:pt idx="3">
                  <c:v>Anémie sévère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27</c:v>
                </c:pt>
                <c:pt idx="2">
                  <c:v>31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72102784"/>
        <c:axId val="172104320"/>
      </c:barChart>
      <c:catAx>
        <c:axId val="17210278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72104320"/>
        <c:crosses val="autoZero"/>
        <c:auto val="1"/>
        <c:lblAlgn val="ctr"/>
        <c:lblOffset val="100"/>
        <c:noMultiLvlLbl val="0"/>
      </c:catAx>
      <c:valAx>
        <c:axId val="1721043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7210278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943250203751557"/>
          <c:y val="3.1914893617021274E-2"/>
          <c:w val="0.7865479110407444"/>
          <c:h val="0.9414893617021277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6896617203992675E-3"/>
                  <c:y val="9.7516603976323343E-1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6896617203992675E-3"/>
                  <c:y val="-2.659574468085106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Cameroun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Cameroun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9</c:v>
                </c:pt>
                <c:pt idx="1">
                  <c:v>9</c:v>
                </c:pt>
                <c:pt idx="2">
                  <c:v>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Cameroun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28</c:v>
                </c:pt>
                <c:pt idx="1">
                  <c:v>32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72198144"/>
        <c:axId val="172216320"/>
      </c:barChart>
      <c:catAx>
        <c:axId val="172198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722163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72216320"/>
        <c:scaling>
          <c:orientation val="minMax"/>
          <c:max val="100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172198144"/>
        <c:crosses val="autoZero"/>
        <c:crossBetween val="between"/>
        <c:majorUnit val="25"/>
        <c:minorUnit val="5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EDS-III 2004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Anémiques</c:v>
                </c:pt>
                <c:pt idx="1">
                  <c:v>Anémie légère</c:v>
                </c:pt>
                <c:pt idx="2">
                  <c:v>Anémie modérée </c:v>
                </c:pt>
                <c:pt idx="3">
                  <c:v>Anémie sévère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33</c:v>
                </c:pt>
                <c:pt idx="2">
                  <c:v>12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EDS-MICS 2011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Anémiques</c:v>
                </c:pt>
                <c:pt idx="1">
                  <c:v>Anémie légère</c:v>
                </c:pt>
                <c:pt idx="2">
                  <c:v>Anémie modérée </c:v>
                </c:pt>
                <c:pt idx="3">
                  <c:v>Anémie sévère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40</c:v>
                </c:pt>
                <c:pt idx="1">
                  <c:v>30</c:v>
                </c:pt>
                <c:pt idx="2">
                  <c:v>9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72395904"/>
        <c:axId val="172414080"/>
      </c:barChart>
      <c:catAx>
        <c:axId val="17239590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72414080"/>
        <c:crosses val="autoZero"/>
        <c:auto val="1"/>
        <c:lblAlgn val="ctr"/>
        <c:lblOffset val="100"/>
        <c:noMultiLvlLbl val="0"/>
      </c:catAx>
      <c:valAx>
        <c:axId val="1724140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7239590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smtClean="0"/>
                      <a:t>16,5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smtClean="0"/>
                      <a:t>18,1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smtClean="0"/>
                      <a:t>19,6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smtClean="0"/>
                      <a:t>19,7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1" smtClean="0"/>
                      <a:t>20,2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b="1" smtClean="0"/>
                      <a:t>20,9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b="1" smtClean="0"/>
                      <a:t>20,9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b="1" smtClean="0"/>
                      <a:t>21,0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b="1" smtClean="0"/>
                      <a:t>21,4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21,4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Cameroun 2011</c:v>
                </c:pt>
                <c:pt idx="1">
                  <c:v>Nigeria 2006</c:v>
                </c:pt>
                <c:pt idx="2">
                  <c:v>Liberia 2007</c:v>
                </c:pt>
                <c:pt idx="3">
                  <c:v>Sierra Leone 2008</c:v>
                </c:pt>
                <c:pt idx="4">
                  <c:v>Ghana 2008</c:v>
                </c:pt>
                <c:pt idx="5">
                  <c:v>Sénégal 2010-11</c:v>
                </c:pt>
                <c:pt idx="6">
                  <c:v>Mali 2006</c:v>
                </c:pt>
                <c:pt idx="7">
                  <c:v>RDC 2007</c:v>
                </c:pt>
                <c:pt idx="8">
                  <c:v>Benin 2006</c:v>
                </c:pt>
                <c:pt idx="9">
                  <c:v>Niger 2006</c:v>
                </c:pt>
              </c:strCache>
            </c:strRef>
          </c:cat>
          <c:val>
            <c:numRef>
              <c:f>Sheet1!$B$2:$B$11</c:f>
              <c:numCache>
                <c:formatCode>0.00</c:formatCode>
                <c:ptCount val="10"/>
                <c:pt idx="0">
                  <c:v>16.5</c:v>
                </c:pt>
                <c:pt idx="1">
                  <c:v>18.100000000000001</c:v>
                </c:pt>
                <c:pt idx="2">
                  <c:v>19.600000000000001</c:v>
                </c:pt>
                <c:pt idx="3">
                  <c:v>19.7</c:v>
                </c:pt>
                <c:pt idx="4">
                  <c:v>20.2</c:v>
                </c:pt>
                <c:pt idx="5">
                  <c:v>20.9</c:v>
                </c:pt>
                <c:pt idx="6">
                  <c:v>20.9</c:v>
                </c:pt>
                <c:pt idx="7">
                  <c:v>21</c:v>
                </c:pt>
                <c:pt idx="8">
                  <c:v>21.4</c:v>
                </c:pt>
                <c:pt idx="9">
                  <c:v>21.4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06812160"/>
        <c:axId val="106917888"/>
      </c:barChart>
      <c:catAx>
        <c:axId val="106812160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06917888"/>
        <c:crosses val="autoZero"/>
        <c:auto val="1"/>
        <c:lblAlgn val="ctr"/>
        <c:lblOffset val="100"/>
        <c:noMultiLvlLbl val="0"/>
      </c:catAx>
      <c:valAx>
        <c:axId val="106917888"/>
        <c:scaling>
          <c:orientation val="minMax"/>
        </c:scaling>
        <c:delete val="1"/>
        <c:axPos val="b"/>
        <c:numFmt formatCode="0.00" sourceLinked="1"/>
        <c:majorTickMark val="out"/>
        <c:minorTickMark val="none"/>
        <c:tickLblPos val="nextTo"/>
        <c:crossAx val="1068121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0-1</c:v>
                </c:pt>
                <c:pt idx="1">
                  <c:v>2-3</c:v>
                </c:pt>
                <c:pt idx="2">
                  <c:v>4-5</c:v>
                </c:pt>
                <c:pt idx="3">
                  <c:v>0-5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31</c:v>
                </c:pt>
                <c:pt idx="1">
                  <c:v>22</c:v>
                </c:pt>
                <c:pt idx="2">
                  <c:v>10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06933632"/>
        <c:axId val="106987520"/>
      </c:barChart>
      <c:catAx>
        <c:axId val="106933632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06987520"/>
        <c:crosses val="autoZero"/>
        <c:auto val="1"/>
        <c:lblAlgn val="ctr"/>
        <c:lblOffset val="100"/>
        <c:noMultiLvlLbl val="0"/>
      </c:catAx>
      <c:valAx>
        <c:axId val="10698752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069336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3229700931878927"/>
                  <c:y val="0.20609108957534156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fr-FR" dirty="0" smtClean="0"/>
                      <a:t>Allaitement </a:t>
                    </a:r>
                    <a:r>
                      <a:rPr lang="fr-FR" dirty="0"/>
                      <a:t>au sein et eau
</a:t>
                    </a:r>
                    <a:r>
                      <a:rPr lang="fr-FR" dirty="0" smtClean="0"/>
                      <a:t>40%</a:t>
                    </a:r>
                    <a:endParaRPr lang="fr-FR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6269853596282116"/>
                  <c:y val="7.532051282051281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Sheet1!$A$2:$A$7</c:f>
              <c:strCache>
                <c:ptCount val="6"/>
                <c:pt idx="0">
                  <c:v>Allaitement seul</c:v>
                </c:pt>
                <c:pt idx="1">
                  <c:v>Non-allaité</c:v>
                </c:pt>
                <c:pt idx="2">
                  <c:v>Allaitement au sein et eau</c:v>
                </c:pt>
                <c:pt idx="3">
                  <c:v>Allaitement au sein et liquides non-lactés</c:v>
                </c:pt>
                <c:pt idx="4">
                  <c:v>Allaitement au sein et autre lait</c:v>
                </c:pt>
                <c:pt idx="5">
                  <c:v>Allaitement au sein et aliments de compléments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3</c:v>
                </c:pt>
                <c:pt idx="2">
                  <c:v>40</c:v>
                </c:pt>
                <c:pt idx="3">
                  <c:v>7</c:v>
                </c:pt>
                <c:pt idx="4">
                  <c:v>11</c:v>
                </c:pt>
                <c:pt idx="5">
                  <c:v>20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719366676387679"/>
          <c:y val="3.0769230769230771E-2"/>
          <c:w val="0.40518652182366094"/>
          <c:h val="0.9435897435897435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Modéré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Retard de croissance (taille-pour-âge)</c:v>
                </c:pt>
                <c:pt idx="1">
                  <c:v>Émaciation ou maigreur (poids-pour-taille)</c:v>
                </c:pt>
                <c:pt idx="2">
                  <c:v>Insuffisance pondérale (poids-pour-âge)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</c:v>
                </c:pt>
                <c:pt idx="1">
                  <c:v>4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Retard de croissance (taille-pour-âge)</c:v>
                </c:pt>
                <c:pt idx="1">
                  <c:v>Émaciation ou maigreur (poids-pour-taille)</c:v>
                </c:pt>
                <c:pt idx="2">
                  <c:v>Insuffisance pondérale (poids-pour-âge)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14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12935296"/>
        <c:axId val="112936832"/>
      </c:barChart>
      <c:catAx>
        <c:axId val="112935296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12936832"/>
        <c:crosses val="autoZero"/>
        <c:auto val="1"/>
        <c:lblAlgn val="ctr"/>
        <c:lblOffset val="100"/>
        <c:noMultiLvlLbl val="0"/>
      </c:catAx>
      <c:valAx>
        <c:axId val="112936832"/>
        <c:scaling>
          <c:orientation val="minMax"/>
          <c:max val="60"/>
        </c:scaling>
        <c:delete val="1"/>
        <c:axPos val="b"/>
        <c:numFmt formatCode="General" sourceLinked="1"/>
        <c:majorTickMark val="out"/>
        <c:minorTickMark val="none"/>
        <c:tickLblPos val="nextTo"/>
        <c:crossAx val="1129352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tx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41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Sénégal 2010-11</c:v>
                </c:pt>
                <c:pt idx="1">
                  <c:v>Ghana 2008</c:v>
                </c:pt>
                <c:pt idx="2">
                  <c:v>Cameroon 2011</c:v>
                </c:pt>
                <c:pt idx="3">
                  <c:v>Burkina Faso 2010*</c:v>
                </c:pt>
                <c:pt idx="4">
                  <c:v>Sierra Leone 2008</c:v>
                </c:pt>
                <c:pt idx="5">
                  <c:v>Mali 2006</c:v>
                </c:pt>
                <c:pt idx="6">
                  <c:v>Liberia 2007</c:v>
                </c:pt>
                <c:pt idx="7">
                  <c:v>Nigeria 2006</c:v>
                </c:pt>
                <c:pt idx="8">
                  <c:v>Benin 2011-12*</c:v>
                </c:pt>
                <c:pt idx="9">
                  <c:v>RDC 2007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27</c:v>
                </c:pt>
                <c:pt idx="1">
                  <c:v>28</c:v>
                </c:pt>
                <c:pt idx="2">
                  <c:v>33</c:v>
                </c:pt>
                <c:pt idx="3">
                  <c:v>35</c:v>
                </c:pt>
                <c:pt idx="4">
                  <c:v>36</c:v>
                </c:pt>
                <c:pt idx="5">
                  <c:v>38</c:v>
                </c:pt>
                <c:pt idx="6">
                  <c:v>39</c:v>
                </c:pt>
                <c:pt idx="7">
                  <c:v>41</c:v>
                </c:pt>
                <c:pt idx="8">
                  <c:v>45</c:v>
                </c:pt>
                <c:pt idx="9">
                  <c:v>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36612864"/>
        <c:axId val="137292032"/>
      </c:barChart>
      <c:catAx>
        <c:axId val="136612864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37292032"/>
        <c:crosses val="autoZero"/>
        <c:auto val="1"/>
        <c:lblAlgn val="ctr"/>
        <c:lblOffset val="100"/>
        <c:noMultiLvlLbl val="0"/>
      </c:catAx>
      <c:valAx>
        <c:axId val="137292032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136612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0.20353375996067719"/>
          <c:w val="0.95994001612436353"/>
          <c:h val="0.678192473839929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pauvre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49</c:v>
                </c:pt>
                <c:pt idx="1">
                  <c:v>42</c:v>
                </c:pt>
                <c:pt idx="2">
                  <c:v>31</c:v>
                </c:pt>
                <c:pt idx="3">
                  <c:v>23</c:v>
                </c:pt>
                <c:pt idx="4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36610560"/>
        <c:axId val="136635136"/>
      </c:barChart>
      <c:catAx>
        <c:axId val="13661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36635136"/>
        <c:crosses val="autoZero"/>
        <c:auto val="1"/>
        <c:lblAlgn val="ctr"/>
        <c:lblOffset val="100"/>
        <c:noMultiLvlLbl val="0"/>
      </c:catAx>
      <c:valAx>
        <c:axId val="136635136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136610560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Ont consommé des aliments riches en vitamine A au cours des dernières 24 heures</c:v>
                </c:pt>
                <c:pt idx="1">
                  <c:v>Ont consommé des aliments riches en fer au cours des dernières 24 heures </c:v>
                </c:pt>
                <c:pt idx="3">
                  <c:v>On a donné des suppléments de vitamine A au cours des 6 derniers mois</c:v>
                </c:pt>
                <c:pt idx="4">
                  <c:v>On a donné des suppléments de fer au cours des 7 derniers jours</c:v>
                </c:pt>
                <c:pt idx="5">
                  <c:v>On a donné des vermifuges au cours des 6 derniers mois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73</c:v>
                </c:pt>
                <c:pt idx="1">
                  <c:v>61</c:v>
                </c:pt>
                <c:pt idx="3">
                  <c:v>55</c:v>
                </c:pt>
                <c:pt idx="4">
                  <c:v>9</c:v>
                </c:pt>
                <c:pt idx="5">
                  <c:v>51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5434752"/>
        <c:axId val="137045888"/>
      </c:barChart>
      <c:catAx>
        <c:axId val="543475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37045888"/>
        <c:crosses val="autoZero"/>
        <c:auto val="1"/>
        <c:lblAlgn val="ctr"/>
        <c:lblOffset val="100"/>
        <c:noMultiLvlLbl val="0"/>
      </c:catAx>
      <c:valAx>
        <c:axId val="1370458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434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/>
                      <a:t>Normal
</a:t>
                    </a:r>
                    <a:r>
                      <a:rPr lang="en-US" smtClean="0"/>
                      <a:t>61%</a:t>
                    </a:r>
                    <a:endParaRPr lang="en-US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Sheet1!$A$2:$A$6</c:f>
              <c:strCache>
                <c:ptCount val="5"/>
                <c:pt idx="0">
                  <c:v>Maigreur modérée ou sévère</c:v>
                </c:pt>
                <c:pt idx="1">
                  <c:v>Maigreur légère</c:v>
                </c:pt>
                <c:pt idx="2">
                  <c:v>Normal</c:v>
                </c:pt>
                <c:pt idx="3">
                  <c:v>Surpoids</c:v>
                </c:pt>
                <c:pt idx="4">
                  <c:v>Obèse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61</c:v>
                </c:pt>
                <c:pt idx="3">
                  <c:v>22</c:v>
                </c:pt>
                <c:pt idx="4">
                  <c:v>11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BBF7A2-9413-4C3A-AF9A-01A3B5356D53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48249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DC84604-5750-4438-9525-310DE0910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43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dirty="0" smtClean="0"/>
              <a:t>Note: for Benin 2011-12, </a:t>
            </a:r>
            <a:r>
              <a:rPr lang="fr-FR" dirty="0" err="1" smtClean="0"/>
              <a:t>this</a:t>
            </a:r>
            <a:r>
              <a:rPr lang="fr-FR" dirty="0" smtClean="0"/>
              <a:t> table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is</a:t>
            </a:r>
            <a:r>
              <a:rPr lang="fr-FR" baseline="0" dirty="0" smtClean="0"/>
              <a:t> not in the </a:t>
            </a:r>
            <a:r>
              <a:rPr lang="fr-FR" baseline="0" dirty="0" err="1" smtClean="0"/>
              <a:t>preliminary</a:t>
            </a:r>
            <a:r>
              <a:rPr lang="fr-FR" baseline="0" dirty="0" smtClean="0"/>
              <a:t> report</a:t>
            </a:r>
            <a:endParaRPr lang="fr-FR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1CB161A-BAFC-41E1-BDB0-014B2F59A87C}" type="slidenum">
              <a:rPr lang="en-US" smtClean="0"/>
              <a:pPr defTabSz="920750"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53C33B29-735F-477C-8106-C9CC2F21DD6A}" type="slidenum">
              <a:rPr lang="en-US" smtClean="0"/>
              <a:pPr defTabSz="920750"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10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20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54775" y="5029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0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 Démographique et de Santé et à Indicateurs Multiples du Cameroun </a:t>
            </a:r>
            <a:r>
              <a:rPr lang="fr-SN" sz="3200" b="0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(EDS-MICS)</a:t>
            </a:r>
          </a:p>
          <a:p>
            <a:pPr algn="ctr"/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2011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99" y="1273630"/>
            <a:ext cx="9601199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3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9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304800"/>
            <a:ext cx="18288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304800"/>
            <a:ext cx="53340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0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05833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75609-9BA7-4CF8-883F-74FE182C77A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83311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0914-BE09-42B9-A42C-6D9C2F02E9B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091228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184D8-12E1-4C8F-9B08-073FF0EF232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6871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8587-7A53-48BA-8783-CF2FC27312A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46683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B4A49-1E17-4808-9647-AACE8A93494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499778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B862D-AFC3-487E-8DA5-CA2CB5F31C7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57046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B08D1-3722-4A43-947C-F4EF312C90D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52889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836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881D6-1AE2-4069-9E39-F48AE2ACD73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57011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6D3CC-080B-4710-876E-0F1ACB9160F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07422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7FADE-4E9B-4A62-BA6F-20DD4315F8F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11255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C3F1B-ACC6-4664-975D-6AAEDB62E8F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216132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D0282-BD5F-4CDD-9049-24725D7CB0A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10685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72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047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820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6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50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188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1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38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67587321-867F-4945-A3EF-78C107BC2CDC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-29688" y="3810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HT" sz="4400" b="1" dirty="0">
                <a:latin typeface="+mj-lt"/>
                <a:cs typeface="+mn-cs"/>
              </a:rPr>
              <a:t>Allaitement et état nutritionnel</a:t>
            </a:r>
          </a:p>
        </p:txBody>
      </p:sp>
    </p:spTree>
    <p:extLst>
      <p:ext uri="{BB962C8B-B14F-4D97-AF65-F5344CB8AC3E}">
        <p14:creationId xmlns:p14="http://schemas.microsoft.com/office/powerpoint/2010/main" val="148924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enfants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0335807"/>
              </p:ext>
            </p:extLst>
          </p:nvPr>
        </p:nvGraphicFramePr>
        <p:xfrm>
          <a:off x="457200" y="16764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35626" y="109906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d’enfants de moins de cinq ans 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87931" y="5535099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33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0" y="237350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15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1600" y="3978232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6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-16824" y="1"/>
            <a:ext cx="9160823" cy="838200"/>
          </a:xfrm>
        </p:spPr>
        <p:txBody>
          <a:bodyPr/>
          <a:lstStyle/>
          <a:p>
            <a:r>
              <a:rPr lang="fr-SN" sz="4000" dirty="0" smtClean="0"/>
              <a:t>Retard de croissance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024762" y="973048"/>
            <a:ext cx="30872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</a:t>
            </a:r>
          </a:p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(trop petit pour leur âge)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7132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Cameroun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33 %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 bwMode="auto">
          <a:xfrm>
            <a:off x="93663" y="287338"/>
            <a:ext cx="9039225" cy="6858000"/>
            <a:chOff x="59" y="181"/>
            <a:chExt cx="5694" cy="4320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9" y="181"/>
              <a:ext cx="569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479" y="2141"/>
              <a:ext cx="1382" cy="706"/>
            </a:xfrm>
            <a:custGeom>
              <a:avLst/>
              <a:gdLst>
                <a:gd name="T0" fmla="*/ 1377 w 1382"/>
                <a:gd name="T1" fmla="*/ 283 h 706"/>
                <a:gd name="T2" fmla="*/ 1373 w 1382"/>
                <a:gd name="T3" fmla="*/ 296 h 706"/>
                <a:gd name="T4" fmla="*/ 1375 w 1382"/>
                <a:gd name="T5" fmla="*/ 313 h 706"/>
                <a:gd name="T6" fmla="*/ 1367 w 1382"/>
                <a:gd name="T7" fmla="*/ 325 h 706"/>
                <a:gd name="T8" fmla="*/ 1356 w 1382"/>
                <a:gd name="T9" fmla="*/ 334 h 706"/>
                <a:gd name="T10" fmla="*/ 1352 w 1382"/>
                <a:gd name="T11" fmla="*/ 347 h 706"/>
                <a:gd name="T12" fmla="*/ 1348 w 1382"/>
                <a:gd name="T13" fmla="*/ 365 h 706"/>
                <a:gd name="T14" fmla="*/ 1340 w 1382"/>
                <a:gd name="T15" fmla="*/ 378 h 706"/>
                <a:gd name="T16" fmla="*/ 1337 w 1382"/>
                <a:gd name="T17" fmla="*/ 393 h 706"/>
                <a:gd name="T18" fmla="*/ 1329 w 1382"/>
                <a:gd name="T19" fmla="*/ 408 h 706"/>
                <a:gd name="T20" fmla="*/ 1325 w 1382"/>
                <a:gd name="T21" fmla="*/ 423 h 706"/>
                <a:gd name="T22" fmla="*/ 1310 w 1382"/>
                <a:gd name="T23" fmla="*/ 433 h 706"/>
                <a:gd name="T24" fmla="*/ 1299 w 1382"/>
                <a:gd name="T25" fmla="*/ 440 h 706"/>
                <a:gd name="T26" fmla="*/ 1287 w 1382"/>
                <a:gd name="T27" fmla="*/ 450 h 706"/>
                <a:gd name="T28" fmla="*/ 1278 w 1382"/>
                <a:gd name="T29" fmla="*/ 467 h 706"/>
                <a:gd name="T30" fmla="*/ 1270 w 1382"/>
                <a:gd name="T31" fmla="*/ 486 h 706"/>
                <a:gd name="T32" fmla="*/ 1263 w 1382"/>
                <a:gd name="T33" fmla="*/ 503 h 706"/>
                <a:gd name="T34" fmla="*/ 1255 w 1382"/>
                <a:gd name="T35" fmla="*/ 522 h 706"/>
                <a:gd name="T36" fmla="*/ 1246 w 1382"/>
                <a:gd name="T37" fmla="*/ 541 h 706"/>
                <a:gd name="T38" fmla="*/ 1232 w 1382"/>
                <a:gd name="T39" fmla="*/ 581 h 706"/>
                <a:gd name="T40" fmla="*/ 1217 w 1382"/>
                <a:gd name="T41" fmla="*/ 600 h 706"/>
                <a:gd name="T42" fmla="*/ 1202 w 1382"/>
                <a:gd name="T43" fmla="*/ 609 h 706"/>
                <a:gd name="T44" fmla="*/ 1183 w 1382"/>
                <a:gd name="T45" fmla="*/ 619 h 706"/>
                <a:gd name="T46" fmla="*/ 1164 w 1382"/>
                <a:gd name="T47" fmla="*/ 626 h 706"/>
                <a:gd name="T48" fmla="*/ 1149 w 1382"/>
                <a:gd name="T49" fmla="*/ 632 h 706"/>
                <a:gd name="T50" fmla="*/ 1138 w 1382"/>
                <a:gd name="T51" fmla="*/ 643 h 706"/>
                <a:gd name="T52" fmla="*/ 1126 w 1382"/>
                <a:gd name="T53" fmla="*/ 651 h 706"/>
                <a:gd name="T54" fmla="*/ 1117 w 1382"/>
                <a:gd name="T55" fmla="*/ 660 h 706"/>
                <a:gd name="T56" fmla="*/ 1109 w 1382"/>
                <a:gd name="T57" fmla="*/ 670 h 706"/>
                <a:gd name="T58" fmla="*/ 973 w 1382"/>
                <a:gd name="T59" fmla="*/ 683 h 706"/>
                <a:gd name="T60" fmla="*/ 647 w 1382"/>
                <a:gd name="T61" fmla="*/ 695 h 706"/>
                <a:gd name="T62" fmla="*/ 366 w 1382"/>
                <a:gd name="T63" fmla="*/ 624 h 706"/>
                <a:gd name="T64" fmla="*/ 165 w 1382"/>
                <a:gd name="T65" fmla="*/ 668 h 706"/>
                <a:gd name="T66" fmla="*/ 19 w 1382"/>
                <a:gd name="T67" fmla="*/ 603 h 706"/>
                <a:gd name="T68" fmla="*/ 6 w 1382"/>
                <a:gd name="T69" fmla="*/ 520 h 706"/>
                <a:gd name="T70" fmla="*/ 15 w 1382"/>
                <a:gd name="T71" fmla="*/ 509 h 706"/>
                <a:gd name="T72" fmla="*/ 36 w 1382"/>
                <a:gd name="T73" fmla="*/ 509 h 706"/>
                <a:gd name="T74" fmla="*/ 68 w 1382"/>
                <a:gd name="T75" fmla="*/ 512 h 706"/>
                <a:gd name="T76" fmla="*/ 91 w 1382"/>
                <a:gd name="T77" fmla="*/ 507 h 706"/>
                <a:gd name="T78" fmla="*/ 97 w 1382"/>
                <a:gd name="T79" fmla="*/ 486 h 706"/>
                <a:gd name="T80" fmla="*/ 114 w 1382"/>
                <a:gd name="T81" fmla="*/ 486 h 706"/>
                <a:gd name="T82" fmla="*/ 131 w 1382"/>
                <a:gd name="T83" fmla="*/ 463 h 706"/>
                <a:gd name="T84" fmla="*/ 138 w 1382"/>
                <a:gd name="T85" fmla="*/ 444 h 706"/>
                <a:gd name="T86" fmla="*/ 144 w 1382"/>
                <a:gd name="T87" fmla="*/ 420 h 706"/>
                <a:gd name="T88" fmla="*/ 138 w 1382"/>
                <a:gd name="T89" fmla="*/ 384 h 706"/>
                <a:gd name="T90" fmla="*/ 167 w 1382"/>
                <a:gd name="T91" fmla="*/ 353 h 706"/>
                <a:gd name="T92" fmla="*/ 193 w 1382"/>
                <a:gd name="T93" fmla="*/ 330 h 706"/>
                <a:gd name="T94" fmla="*/ 239 w 1382"/>
                <a:gd name="T95" fmla="*/ 321 h 706"/>
                <a:gd name="T96" fmla="*/ 231 w 1382"/>
                <a:gd name="T97" fmla="*/ 274 h 706"/>
                <a:gd name="T98" fmla="*/ 250 w 1382"/>
                <a:gd name="T99" fmla="*/ 230 h 706"/>
                <a:gd name="T100" fmla="*/ 277 w 1382"/>
                <a:gd name="T101" fmla="*/ 179 h 706"/>
                <a:gd name="T102" fmla="*/ 290 w 1382"/>
                <a:gd name="T103" fmla="*/ 128 h 706"/>
                <a:gd name="T104" fmla="*/ 303 w 1382"/>
                <a:gd name="T105" fmla="*/ 91 h 706"/>
                <a:gd name="T106" fmla="*/ 318 w 1382"/>
                <a:gd name="T107" fmla="*/ 59 h 706"/>
                <a:gd name="T108" fmla="*/ 358 w 1382"/>
                <a:gd name="T109" fmla="*/ 8 h 706"/>
                <a:gd name="T110" fmla="*/ 476 w 1382"/>
                <a:gd name="T111" fmla="*/ 42 h 706"/>
                <a:gd name="T112" fmla="*/ 669 w 1382"/>
                <a:gd name="T113" fmla="*/ 137 h 706"/>
                <a:gd name="T114" fmla="*/ 779 w 1382"/>
                <a:gd name="T115" fmla="*/ 27 h 706"/>
                <a:gd name="T116" fmla="*/ 901 w 1382"/>
                <a:gd name="T117" fmla="*/ 101 h 706"/>
                <a:gd name="T118" fmla="*/ 1031 w 1382"/>
                <a:gd name="T119" fmla="*/ 164 h 706"/>
                <a:gd name="T120" fmla="*/ 1077 w 1382"/>
                <a:gd name="T121" fmla="*/ 277 h 706"/>
                <a:gd name="T122" fmla="*/ 1304 w 1382"/>
                <a:gd name="T123" fmla="*/ 281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82" h="706">
                  <a:moveTo>
                    <a:pt x="1382" y="270"/>
                  </a:moveTo>
                  <a:lnTo>
                    <a:pt x="1380" y="272"/>
                  </a:lnTo>
                  <a:lnTo>
                    <a:pt x="1380" y="274"/>
                  </a:lnTo>
                  <a:lnTo>
                    <a:pt x="1380" y="275"/>
                  </a:lnTo>
                  <a:lnTo>
                    <a:pt x="1380" y="277"/>
                  </a:lnTo>
                  <a:lnTo>
                    <a:pt x="1380" y="279"/>
                  </a:lnTo>
                  <a:lnTo>
                    <a:pt x="1378" y="281"/>
                  </a:lnTo>
                  <a:lnTo>
                    <a:pt x="1377" y="283"/>
                  </a:lnTo>
                  <a:lnTo>
                    <a:pt x="1377" y="285"/>
                  </a:lnTo>
                  <a:lnTo>
                    <a:pt x="1375" y="285"/>
                  </a:lnTo>
                  <a:lnTo>
                    <a:pt x="1375" y="287"/>
                  </a:lnTo>
                  <a:lnTo>
                    <a:pt x="1373" y="289"/>
                  </a:lnTo>
                  <a:lnTo>
                    <a:pt x="1373" y="291"/>
                  </a:lnTo>
                  <a:lnTo>
                    <a:pt x="1373" y="292"/>
                  </a:lnTo>
                  <a:lnTo>
                    <a:pt x="1373" y="294"/>
                  </a:lnTo>
                  <a:lnTo>
                    <a:pt x="1373" y="296"/>
                  </a:lnTo>
                  <a:lnTo>
                    <a:pt x="1373" y="300"/>
                  </a:lnTo>
                  <a:lnTo>
                    <a:pt x="1373" y="302"/>
                  </a:lnTo>
                  <a:lnTo>
                    <a:pt x="1373" y="304"/>
                  </a:lnTo>
                  <a:lnTo>
                    <a:pt x="1373" y="306"/>
                  </a:lnTo>
                  <a:lnTo>
                    <a:pt x="1373" y="308"/>
                  </a:lnTo>
                  <a:lnTo>
                    <a:pt x="1373" y="310"/>
                  </a:lnTo>
                  <a:lnTo>
                    <a:pt x="1375" y="311"/>
                  </a:lnTo>
                  <a:lnTo>
                    <a:pt x="1375" y="313"/>
                  </a:lnTo>
                  <a:lnTo>
                    <a:pt x="1375" y="315"/>
                  </a:lnTo>
                  <a:lnTo>
                    <a:pt x="1375" y="317"/>
                  </a:lnTo>
                  <a:lnTo>
                    <a:pt x="1373" y="319"/>
                  </a:lnTo>
                  <a:lnTo>
                    <a:pt x="1373" y="321"/>
                  </a:lnTo>
                  <a:lnTo>
                    <a:pt x="1371" y="321"/>
                  </a:lnTo>
                  <a:lnTo>
                    <a:pt x="1369" y="323"/>
                  </a:lnTo>
                  <a:lnTo>
                    <a:pt x="1369" y="325"/>
                  </a:lnTo>
                  <a:lnTo>
                    <a:pt x="1367" y="325"/>
                  </a:lnTo>
                  <a:lnTo>
                    <a:pt x="1367" y="327"/>
                  </a:lnTo>
                  <a:lnTo>
                    <a:pt x="1365" y="327"/>
                  </a:lnTo>
                  <a:lnTo>
                    <a:pt x="1363" y="329"/>
                  </a:lnTo>
                  <a:lnTo>
                    <a:pt x="1361" y="329"/>
                  </a:lnTo>
                  <a:lnTo>
                    <a:pt x="1359" y="329"/>
                  </a:lnTo>
                  <a:lnTo>
                    <a:pt x="1358" y="330"/>
                  </a:lnTo>
                  <a:lnTo>
                    <a:pt x="1356" y="332"/>
                  </a:lnTo>
                  <a:lnTo>
                    <a:pt x="1356" y="334"/>
                  </a:lnTo>
                  <a:lnTo>
                    <a:pt x="1356" y="336"/>
                  </a:lnTo>
                  <a:lnTo>
                    <a:pt x="1356" y="338"/>
                  </a:lnTo>
                  <a:lnTo>
                    <a:pt x="1354" y="340"/>
                  </a:lnTo>
                  <a:lnTo>
                    <a:pt x="1354" y="342"/>
                  </a:lnTo>
                  <a:lnTo>
                    <a:pt x="1352" y="342"/>
                  </a:lnTo>
                  <a:lnTo>
                    <a:pt x="1352" y="344"/>
                  </a:lnTo>
                  <a:lnTo>
                    <a:pt x="1352" y="346"/>
                  </a:lnTo>
                  <a:lnTo>
                    <a:pt x="1352" y="347"/>
                  </a:lnTo>
                  <a:lnTo>
                    <a:pt x="1352" y="349"/>
                  </a:lnTo>
                  <a:lnTo>
                    <a:pt x="1350" y="351"/>
                  </a:lnTo>
                  <a:lnTo>
                    <a:pt x="1350" y="353"/>
                  </a:lnTo>
                  <a:lnTo>
                    <a:pt x="1350" y="355"/>
                  </a:lnTo>
                  <a:lnTo>
                    <a:pt x="1350" y="359"/>
                  </a:lnTo>
                  <a:lnTo>
                    <a:pt x="1350" y="361"/>
                  </a:lnTo>
                  <a:lnTo>
                    <a:pt x="1350" y="363"/>
                  </a:lnTo>
                  <a:lnTo>
                    <a:pt x="1348" y="365"/>
                  </a:lnTo>
                  <a:lnTo>
                    <a:pt x="1348" y="366"/>
                  </a:lnTo>
                  <a:lnTo>
                    <a:pt x="1348" y="368"/>
                  </a:lnTo>
                  <a:lnTo>
                    <a:pt x="1346" y="368"/>
                  </a:lnTo>
                  <a:lnTo>
                    <a:pt x="1346" y="370"/>
                  </a:lnTo>
                  <a:lnTo>
                    <a:pt x="1344" y="372"/>
                  </a:lnTo>
                  <a:lnTo>
                    <a:pt x="1342" y="374"/>
                  </a:lnTo>
                  <a:lnTo>
                    <a:pt x="1342" y="376"/>
                  </a:lnTo>
                  <a:lnTo>
                    <a:pt x="1340" y="378"/>
                  </a:lnTo>
                  <a:lnTo>
                    <a:pt x="1340" y="380"/>
                  </a:lnTo>
                  <a:lnTo>
                    <a:pt x="1340" y="382"/>
                  </a:lnTo>
                  <a:lnTo>
                    <a:pt x="1340" y="384"/>
                  </a:lnTo>
                  <a:lnTo>
                    <a:pt x="1339" y="385"/>
                  </a:lnTo>
                  <a:lnTo>
                    <a:pt x="1339" y="387"/>
                  </a:lnTo>
                  <a:lnTo>
                    <a:pt x="1339" y="389"/>
                  </a:lnTo>
                  <a:lnTo>
                    <a:pt x="1339" y="391"/>
                  </a:lnTo>
                  <a:lnTo>
                    <a:pt x="1337" y="393"/>
                  </a:lnTo>
                  <a:lnTo>
                    <a:pt x="1337" y="395"/>
                  </a:lnTo>
                  <a:lnTo>
                    <a:pt x="1335" y="397"/>
                  </a:lnTo>
                  <a:lnTo>
                    <a:pt x="1333" y="399"/>
                  </a:lnTo>
                  <a:lnTo>
                    <a:pt x="1333" y="401"/>
                  </a:lnTo>
                  <a:lnTo>
                    <a:pt x="1331" y="402"/>
                  </a:lnTo>
                  <a:lnTo>
                    <a:pt x="1329" y="404"/>
                  </a:lnTo>
                  <a:lnTo>
                    <a:pt x="1329" y="406"/>
                  </a:lnTo>
                  <a:lnTo>
                    <a:pt x="1329" y="408"/>
                  </a:lnTo>
                  <a:lnTo>
                    <a:pt x="1327" y="410"/>
                  </a:lnTo>
                  <a:lnTo>
                    <a:pt x="1327" y="412"/>
                  </a:lnTo>
                  <a:lnTo>
                    <a:pt x="1327" y="414"/>
                  </a:lnTo>
                  <a:lnTo>
                    <a:pt x="1325" y="416"/>
                  </a:lnTo>
                  <a:lnTo>
                    <a:pt x="1325" y="418"/>
                  </a:lnTo>
                  <a:lnTo>
                    <a:pt x="1325" y="420"/>
                  </a:lnTo>
                  <a:lnTo>
                    <a:pt x="1325" y="421"/>
                  </a:lnTo>
                  <a:lnTo>
                    <a:pt x="1325" y="423"/>
                  </a:lnTo>
                  <a:lnTo>
                    <a:pt x="1323" y="425"/>
                  </a:lnTo>
                  <a:lnTo>
                    <a:pt x="1323" y="427"/>
                  </a:lnTo>
                  <a:lnTo>
                    <a:pt x="1322" y="429"/>
                  </a:lnTo>
                  <a:lnTo>
                    <a:pt x="1320" y="431"/>
                  </a:lnTo>
                  <a:lnTo>
                    <a:pt x="1318" y="431"/>
                  </a:lnTo>
                  <a:lnTo>
                    <a:pt x="1316" y="431"/>
                  </a:lnTo>
                  <a:lnTo>
                    <a:pt x="1312" y="433"/>
                  </a:lnTo>
                  <a:lnTo>
                    <a:pt x="1310" y="433"/>
                  </a:lnTo>
                  <a:lnTo>
                    <a:pt x="1308" y="435"/>
                  </a:lnTo>
                  <a:lnTo>
                    <a:pt x="1308" y="437"/>
                  </a:lnTo>
                  <a:lnTo>
                    <a:pt x="1306" y="437"/>
                  </a:lnTo>
                  <a:lnTo>
                    <a:pt x="1304" y="439"/>
                  </a:lnTo>
                  <a:lnTo>
                    <a:pt x="1303" y="439"/>
                  </a:lnTo>
                  <a:lnTo>
                    <a:pt x="1303" y="440"/>
                  </a:lnTo>
                  <a:lnTo>
                    <a:pt x="1301" y="440"/>
                  </a:lnTo>
                  <a:lnTo>
                    <a:pt x="1299" y="440"/>
                  </a:lnTo>
                  <a:lnTo>
                    <a:pt x="1297" y="440"/>
                  </a:lnTo>
                  <a:lnTo>
                    <a:pt x="1293" y="440"/>
                  </a:lnTo>
                  <a:lnTo>
                    <a:pt x="1291" y="440"/>
                  </a:lnTo>
                  <a:lnTo>
                    <a:pt x="1291" y="442"/>
                  </a:lnTo>
                  <a:lnTo>
                    <a:pt x="1289" y="442"/>
                  </a:lnTo>
                  <a:lnTo>
                    <a:pt x="1289" y="444"/>
                  </a:lnTo>
                  <a:lnTo>
                    <a:pt x="1287" y="446"/>
                  </a:lnTo>
                  <a:lnTo>
                    <a:pt x="1287" y="450"/>
                  </a:lnTo>
                  <a:lnTo>
                    <a:pt x="1285" y="452"/>
                  </a:lnTo>
                  <a:lnTo>
                    <a:pt x="1284" y="454"/>
                  </a:lnTo>
                  <a:lnTo>
                    <a:pt x="1284" y="456"/>
                  </a:lnTo>
                  <a:lnTo>
                    <a:pt x="1282" y="457"/>
                  </a:lnTo>
                  <a:lnTo>
                    <a:pt x="1282" y="461"/>
                  </a:lnTo>
                  <a:lnTo>
                    <a:pt x="1280" y="463"/>
                  </a:lnTo>
                  <a:lnTo>
                    <a:pt x="1280" y="465"/>
                  </a:lnTo>
                  <a:lnTo>
                    <a:pt x="1278" y="467"/>
                  </a:lnTo>
                  <a:lnTo>
                    <a:pt x="1278" y="469"/>
                  </a:lnTo>
                  <a:lnTo>
                    <a:pt x="1276" y="473"/>
                  </a:lnTo>
                  <a:lnTo>
                    <a:pt x="1276" y="475"/>
                  </a:lnTo>
                  <a:lnTo>
                    <a:pt x="1274" y="476"/>
                  </a:lnTo>
                  <a:lnTo>
                    <a:pt x="1274" y="478"/>
                  </a:lnTo>
                  <a:lnTo>
                    <a:pt x="1272" y="480"/>
                  </a:lnTo>
                  <a:lnTo>
                    <a:pt x="1272" y="484"/>
                  </a:lnTo>
                  <a:lnTo>
                    <a:pt x="1270" y="486"/>
                  </a:lnTo>
                  <a:lnTo>
                    <a:pt x="1270" y="488"/>
                  </a:lnTo>
                  <a:lnTo>
                    <a:pt x="1268" y="490"/>
                  </a:lnTo>
                  <a:lnTo>
                    <a:pt x="1268" y="492"/>
                  </a:lnTo>
                  <a:lnTo>
                    <a:pt x="1267" y="495"/>
                  </a:lnTo>
                  <a:lnTo>
                    <a:pt x="1265" y="497"/>
                  </a:lnTo>
                  <a:lnTo>
                    <a:pt x="1265" y="499"/>
                  </a:lnTo>
                  <a:lnTo>
                    <a:pt x="1263" y="501"/>
                  </a:lnTo>
                  <a:lnTo>
                    <a:pt x="1263" y="503"/>
                  </a:lnTo>
                  <a:lnTo>
                    <a:pt x="1261" y="507"/>
                  </a:lnTo>
                  <a:lnTo>
                    <a:pt x="1261" y="509"/>
                  </a:lnTo>
                  <a:lnTo>
                    <a:pt x="1259" y="511"/>
                  </a:lnTo>
                  <a:lnTo>
                    <a:pt x="1259" y="512"/>
                  </a:lnTo>
                  <a:lnTo>
                    <a:pt x="1257" y="514"/>
                  </a:lnTo>
                  <a:lnTo>
                    <a:pt x="1257" y="518"/>
                  </a:lnTo>
                  <a:lnTo>
                    <a:pt x="1255" y="520"/>
                  </a:lnTo>
                  <a:lnTo>
                    <a:pt x="1255" y="522"/>
                  </a:lnTo>
                  <a:lnTo>
                    <a:pt x="1253" y="524"/>
                  </a:lnTo>
                  <a:lnTo>
                    <a:pt x="1253" y="526"/>
                  </a:lnTo>
                  <a:lnTo>
                    <a:pt x="1251" y="530"/>
                  </a:lnTo>
                  <a:lnTo>
                    <a:pt x="1249" y="531"/>
                  </a:lnTo>
                  <a:lnTo>
                    <a:pt x="1249" y="533"/>
                  </a:lnTo>
                  <a:lnTo>
                    <a:pt x="1248" y="535"/>
                  </a:lnTo>
                  <a:lnTo>
                    <a:pt x="1248" y="537"/>
                  </a:lnTo>
                  <a:lnTo>
                    <a:pt x="1246" y="541"/>
                  </a:lnTo>
                  <a:lnTo>
                    <a:pt x="1246" y="543"/>
                  </a:lnTo>
                  <a:lnTo>
                    <a:pt x="1244" y="545"/>
                  </a:lnTo>
                  <a:lnTo>
                    <a:pt x="1244" y="547"/>
                  </a:lnTo>
                  <a:lnTo>
                    <a:pt x="1234" y="560"/>
                  </a:lnTo>
                  <a:lnTo>
                    <a:pt x="1236" y="575"/>
                  </a:lnTo>
                  <a:lnTo>
                    <a:pt x="1236" y="577"/>
                  </a:lnTo>
                  <a:lnTo>
                    <a:pt x="1234" y="579"/>
                  </a:lnTo>
                  <a:lnTo>
                    <a:pt x="1232" y="581"/>
                  </a:lnTo>
                  <a:lnTo>
                    <a:pt x="1231" y="585"/>
                  </a:lnTo>
                  <a:lnTo>
                    <a:pt x="1229" y="586"/>
                  </a:lnTo>
                  <a:lnTo>
                    <a:pt x="1227" y="588"/>
                  </a:lnTo>
                  <a:lnTo>
                    <a:pt x="1225" y="590"/>
                  </a:lnTo>
                  <a:lnTo>
                    <a:pt x="1223" y="592"/>
                  </a:lnTo>
                  <a:lnTo>
                    <a:pt x="1221" y="596"/>
                  </a:lnTo>
                  <a:lnTo>
                    <a:pt x="1219" y="598"/>
                  </a:lnTo>
                  <a:lnTo>
                    <a:pt x="1217" y="600"/>
                  </a:lnTo>
                  <a:lnTo>
                    <a:pt x="1217" y="602"/>
                  </a:lnTo>
                  <a:lnTo>
                    <a:pt x="1215" y="603"/>
                  </a:lnTo>
                  <a:lnTo>
                    <a:pt x="1213" y="605"/>
                  </a:lnTo>
                  <a:lnTo>
                    <a:pt x="1210" y="605"/>
                  </a:lnTo>
                  <a:lnTo>
                    <a:pt x="1208" y="607"/>
                  </a:lnTo>
                  <a:lnTo>
                    <a:pt x="1206" y="607"/>
                  </a:lnTo>
                  <a:lnTo>
                    <a:pt x="1204" y="609"/>
                  </a:lnTo>
                  <a:lnTo>
                    <a:pt x="1202" y="609"/>
                  </a:lnTo>
                  <a:lnTo>
                    <a:pt x="1198" y="611"/>
                  </a:lnTo>
                  <a:lnTo>
                    <a:pt x="1196" y="611"/>
                  </a:lnTo>
                  <a:lnTo>
                    <a:pt x="1194" y="613"/>
                  </a:lnTo>
                  <a:lnTo>
                    <a:pt x="1193" y="615"/>
                  </a:lnTo>
                  <a:lnTo>
                    <a:pt x="1189" y="615"/>
                  </a:lnTo>
                  <a:lnTo>
                    <a:pt x="1187" y="617"/>
                  </a:lnTo>
                  <a:lnTo>
                    <a:pt x="1185" y="617"/>
                  </a:lnTo>
                  <a:lnTo>
                    <a:pt x="1183" y="619"/>
                  </a:lnTo>
                  <a:lnTo>
                    <a:pt x="1181" y="619"/>
                  </a:lnTo>
                  <a:lnTo>
                    <a:pt x="1177" y="621"/>
                  </a:lnTo>
                  <a:lnTo>
                    <a:pt x="1176" y="622"/>
                  </a:lnTo>
                  <a:lnTo>
                    <a:pt x="1174" y="622"/>
                  </a:lnTo>
                  <a:lnTo>
                    <a:pt x="1172" y="624"/>
                  </a:lnTo>
                  <a:lnTo>
                    <a:pt x="1168" y="624"/>
                  </a:lnTo>
                  <a:lnTo>
                    <a:pt x="1166" y="626"/>
                  </a:lnTo>
                  <a:lnTo>
                    <a:pt x="1164" y="626"/>
                  </a:lnTo>
                  <a:lnTo>
                    <a:pt x="1162" y="628"/>
                  </a:lnTo>
                  <a:lnTo>
                    <a:pt x="1160" y="628"/>
                  </a:lnTo>
                  <a:lnTo>
                    <a:pt x="1151" y="628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51" y="630"/>
                  </a:lnTo>
                  <a:lnTo>
                    <a:pt x="1149" y="630"/>
                  </a:lnTo>
                  <a:lnTo>
                    <a:pt x="1149" y="632"/>
                  </a:lnTo>
                  <a:lnTo>
                    <a:pt x="1147" y="634"/>
                  </a:lnTo>
                  <a:lnTo>
                    <a:pt x="1145" y="636"/>
                  </a:lnTo>
                  <a:lnTo>
                    <a:pt x="1143" y="636"/>
                  </a:lnTo>
                  <a:lnTo>
                    <a:pt x="1141" y="638"/>
                  </a:lnTo>
                  <a:lnTo>
                    <a:pt x="1139" y="640"/>
                  </a:lnTo>
                  <a:lnTo>
                    <a:pt x="1138" y="640"/>
                  </a:lnTo>
                  <a:lnTo>
                    <a:pt x="1138" y="641"/>
                  </a:lnTo>
                  <a:lnTo>
                    <a:pt x="1138" y="643"/>
                  </a:lnTo>
                  <a:lnTo>
                    <a:pt x="1138" y="645"/>
                  </a:lnTo>
                  <a:lnTo>
                    <a:pt x="1138" y="647"/>
                  </a:lnTo>
                  <a:lnTo>
                    <a:pt x="1136" y="649"/>
                  </a:lnTo>
                  <a:lnTo>
                    <a:pt x="1134" y="649"/>
                  </a:lnTo>
                  <a:lnTo>
                    <a:pt x="1132" y="649"/>
                  </a:lnTo>
                  <a:lnTo>
                    <a:pt x="1130" y="649"/>
                  </a:lnTo>
                  <a:lnTo>
                    <a:pt x="1128" y="649"/>
                  </a:lnTo>
                  <a:lnTo>
                    <a:pt x="1126" y="651"/>
                  </a:lnTo>
                  <a:lnTo>
                    <a:pt x="1126" y="653"/>
                  </a:lnTo>
                  <a:lnTo>
                    <a:pt x="1124" y="655"/>
                  </a:lnTo>
                  <a:lnTo>
                    <a:pt x="1124" y="657"/>
                  </a:lnTo>
                  <a:lnTo>
                    <a:pt x="1122" y="658"/>
                  </a:lnTo>
                  <a:lnTo>
                    <a:pt x="1122" y="660"/>
                  </a:lnTo>
                  <a:lnTo>
                    <a:pt x="1121" y="660"/>
                  </a:lnTo>
                  <a:lnTo>
                    <a:pt x="1119" y="660"/>
                  </a:lnTo>
                  <a:lnTo>
                    <a:pt x="1117" y="660"/>
                  </a:lnTo>
                  <a:lnTo>
                    <a:pt x="1115" y="660"/>
                  </a:lnTo>
                  <a:lnTo>
                    <a:pt x="1113" y="660"/>
                  </a:lnTo>
                  <a:lnTo>
                    <a:pt x="1111" y="662"/>
                  </a:lnTo>
                  <a:lnTo>
                    <a:pt x="1109" y="662"/>
                  </a:lnTo>
                  <a:lnTo>
                    <a:pt x="1109" y="664"/>
                  </a:lnTo>
                  <a:lnTo>
                    <a:pt x="1109" y="666"/>
                  </a:lnTo>
                  <a:lnTo>
                    <a:pt x="1111" y="668"/>
                  </a:lnTo>
                  <a:lnTo>
                    <a:pt x="1109" y="670"/>
                  </a:lnTo>
                  <a:lnTo>
                    <a:pt x="1109" y="672"/>
                  </a:lnTo>
                  <a:lnTo>
                    <a:pt x="1109" y="674"/>
                  </a:lnTo>
                  <a:lnTo>
                    <a:pt x="1107" y="676"/>
                  </a:lnTo>
                  <a:lnTo>
                    <a:pt x="1105" y="677"/>
                  </a:lnTo>
                  <a:lnTo>
                    <a:pt x="1103" y="677"/>
                  </a:lnTo>
                  <a:lnTo>
                    <a:pt x="1041" y="683"/>
                  </a:lnTo>
                  <a:lnTo>
                    <a:pt x="1011" y="681"/>
                  </a:lnTo>
                  <a:lnTo>
                    <a:pt x="973" y="683"/>
                  </a:lnTo>
                  <a:lnTo>
                    <a:pt x="954" y="687"/>
                  </a:lnTo>
                  <a:lnTo>
                    <a:pt x="923" y="691"/>
                  </a:lnTo>
                  <a:lnTo>
                    <a:pt x="901" y="698"/>
                  </a:lnTo>
                  <a:lnTo>
                    <a:pt x="887" y="698"/>
                  </a:lnTo>
                  <a:lnTo>
                    <a:pt x="846" y="695"/>
                  </a:lnTo>
                  <a:lnTo>
                    <a:pt x="764" y="695"/>
                  </a:lnTo>
                  <a:lnTo>
                    <a:pt x="720" y="691"/>
                  </a:lnTo>
                  <a:lnTo>
                    <a:pt x="647" y="695"/>
                  </a:lnTo>
                  <a:lnTo>
                    <a:pt x="565" y="693"/>
                  </a:lnTo>
                  <a:lnTo>
                    <a:pt x="527" y="689"/>
                  </a:lnTo>
                  <a:lnTo>
                    <a:pt x="491" y="691"/>
                  </a:lnTo>
                  <a:lnTo>
                    <a:pt x="459" y="687"/>
                  </a:lnTo>
                  <a:lnTo>
                    <a:pt x="428" y="668"/>
                  </a:lnTo>
                  <a:lnTo>
                    <a:pt x="410" y="647"/>
                  </a:lnTo>
                  <a:lnTo>
                    <a:pt x="379" y="626"/>
                  </a:lnTo>
                  <a:lnTo>
                    <a:pt x="366" y="624"/>
                  </a:lnTo>
                  <a:lnTo>
                    <a:pt x="307" y="636"/>
                  </a:lnTo>
                  <a:lnTo>
                    <a:pt x="282" y="632"/>
                  </a:lnTo>
                  <a:lnTo>
                    <a:pt x="262" y="615"/>
                  </a:lnTo>
                  <a:lnTo>
                    <a:pt x="252" y="613"/>
                  </a:lnTo>
                  <a:lnTo>
                    <a:pt x="239" y="615"/>
                  </a:lnTo>
                  <a:lnTo>
                    <a:pt x="214" y="626"/>
                  </a:lnTo>
                  <a:lnTo>
                    <a:pt x="207" y="634"/>
                  </a:lnTo>
                  <a:lnTo>
                    <a:pt x="165" y="668"/>
                  </a:lnTo>
                  <a:lnTo>
                    <a:pt x="142" y="677"/>
                  </a:lnTo>
                  <a:lnTo>
                    <a:pt x="68" y="704"/>
                  </a:lnTo>
                  <a:lnTo>
                    <a:pt x="25" y="706"/>
                  </a:lnTo>
                  <a:lnTo>
                    <a:pt x="30" y="693"/>
                  </a:lnTo>
                  <a:lnTo>
                    <a:pt x="30" y="685"/>
                  </a:lnTo>
                  <a:lnTo>
                    <a:pt x="26" y="662"/>
                  </a:lnTo>
                  <a:lnTo>
                    <a:pt x="11" y="617"/>
                  </a:lnTo>
                  <a:lnTo>
                    <a:pt x="19" y="603"/>
                  </a:lnTo>
                  <a:lnTo>
                    <a:pt x="21" y="590"/>
                  </a:lnTo>
                  <a:lnTo>
                    <a:pt x="13" y="569"/>
                  </a:lnTo>
                  <a:lnTo>
                    <a:pt x="17" y="558"/>
                  </a:lnTo>
                  <a:lnTo>
                    <a:pt x="0" y="522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8"/>
                  </a:lnTo>
                  <a:lnTo>
                    <a:pt x="6" y="520"/>
                  </a:lnTo>
                  <a:lnTo>
                    <a:pt x="8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9" y="514"/>
                  </a:lnTo>
                  <a:lnTo>
                    <a:pt x="9" y="512"/>
                  </a:lnTo>
                  <a:lnTo>
                    <a:pt x="9" y="509"/>
                  </a:lnTo>
                  <a:lnTo>
                    <a:pt x="13" y="511"/>
                  </a:lnTo>
                  <a:lnTo>
                    <a:pt x="15" y="509"/>
                  </a:lnTo>
                  <a:lnTo>
                    <a:pt x="19" y="509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3" y="511"/>
                  </a:lnTo>
                  <a:lnTo>
                    <a:pt x="23" y="514"/>
                  </a:lnTo>
                  <a:lnTo>
                    <a:pt x="26" y="514"/>
                  </a:lnTo>
                  <a:lnTo>
                    <a:pt x="28" y="512"/>
                  </a:lnTo>
                  <a:lnTo>
                    <a:pt x="36" y="509"/>
                  </a:lnTo>
                  <a:lnTo>
                    <a:pt x="45" y="512"/>
                  </a:lnTo>
                  <a:lnTo>
                    <a:pt x="49" y="520"/>
                  </a:lnTo>
                  <a:lnTo>
                    <a:pt x="61" y="522"/>
                  </a:lnTo>
                  <a:lnTo>
                    <a:pt x="64" y="520"/>
                  </a:lnTo>
                  <a:lnTo>
                    <a:pt x="61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8" y="512"/>
                  </a:lnTo>
                  <a:lnTo>
                    <a:pt x="72" y="514"/>
                  </a:lnTo>
                  <a:lnTo>
                    <a:pt x="74" y="512"/>
                  </a:lnTo>
                  <a:lnTo>
                    <a:pt x="81" y="511"/>
                  </a:lnTo>
                  <a:lnTo>
                    <a:pt x="87" y="511"/>
                  </a:lnTo>
                  <a:lnTo>
                    <a:pt x="85" y="509"/>
                  </a:lnTo>
                  <a:lnTo>
                    <a:pt x="85" y="507"/>
                  </a:lnTo>
                  <a:lnTo>
                    <a:pt x="87" y="507"/>
                  </a:lnTo>
                  <a:lnTo>
                    <a:pt x="91" y="507"/>
                  </a:lnTo>
                  <a:lnTo>
                    <a:pt x="91" y="503"/>
                  </a:lnTo>
                  <a:lnTo>
                    <a:pt x="89" y="503"/>
                  </a:lnTo>
                  <a:lnTo>
                    <a:pt x="87" y="494"/>
                  </a:lnTo>
                  <a:lnTo>
                    <a:pt x="85" y="492"/>
                  </a:lnTo>
                  <a:lnTo>
                    <a:pt x="87" y="488"/>
                  </a:lnTo>
                  <a:lnTo>
                    <a:pt x="93" y="486"/>
                  </a:lnTo>
                  <a:lnTo>
                    <a:pt x="95" y="488"/>
                  </a:lnTo>
                  <a:lnTo>
                    <a:pt x="97" y="486"/>
                  </a:lnTo>
                  <a:lnTo>
                    <a:pt x="100" y="484"/>
                  </a:lnTo>
                  <a:lnTo>
                    <a:pt x="102" y="488"/>
                  </a:lnTo>
                  <a:lnTo>
                    <a:pt x="104" y="486"/>
                  </a:lnTo>
                  <a:lnTo>
                    <a:pt x="106" y="488"/>
                  </a:lnTo>
                  <a:lnTo>
                    <a:pt x="110" y="488"/>
                  </a:lnTo>
                  <a:lnTo>
                    <a:pt x="112" y="488"/>
                  </a:lnTo>
                  <a:lnTo>
                    <a:pt x="112" y="486"/>
                  </a:lnTo>
                  <a:lnTo>
                    <a:pt x="114" y="486"/>
                  </a:lnTo>
                  <a:lnTo>
                    <a:pt x="116" y="486"/>
                  </a:lnTo>
                  <a:lnTo>
                    <a:pt x="121" y="480"/>
                  </a:lnTo>
                  <a:lnTo>
                    <a:pt x="123" y="476"/>
                  </a:lnTo>
                  <a:lnTo>
                    <a:pt x="123" y="469"/>
                  </a:lnTo>
                  <a:lnTo>
                    <a:pt x="127" y="467"/>
                  </a:lnTo>
                  <a:lnTo>
                    <a:pt x="131" y="467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29" y="461"/>
                  </a:lnTo>
                  <a:lnTo>
                    <a:pt x="131" y="459"/>
                  </a:lnTo>
                  <a:lnTo>
                    <a:pt x="129" y="456"/>
                  </a:lnTo>
                  <a:lnTo>
                    <a:pt x="129" y="454"/>
                  </a:lnTo>
                  <a:lnTo>
                    <a:pt x="131" y="448"/>
                  </a:lnTo>
                  <a:lnTo>
                    <a:pt x="131" y="446"/>
                  </a:lnTo>
                  <a:lnTo>
                    <a:pt x="138" y="446"/>
                  </a:lnTo>
                  <a:lnTo>
                    <a:pt x="138" y="444"/>
                  </a:lnTo>
                  <a:lnTo>
                    <a:pt x="142" y="442"/>
                  </a:lnTo>
                  <a:lnTo>
                    <a:pt x="140" y="435"/>
                  </a:lnTo>
                  <a:lnTo>
                    <a:pt x="138" y="433"/>
                  </a:lnTo>
                  <a:lnTo>
                    <a:pt x="138" y="431"/>
                  </a:lnTo>
                  <a:lnTo>
                    <a:pt x="136" y="429"/>
                  </a:lnTo>
                  <a:lnTo>
                    <a:pt x="138" y="423"/>
                  </a:lnTo>
                  <a:lnTo>
                    <a:pt x="142" y="420"/>
                  </a:lnTo>
                  <a:lnTo>
                    <a:pt x="144" y="420"/>
                  </a:lnTo>
                  <a:lnTo>
                    <a:pt x="144" y="414"/>
                  </a:lnTo>
                  <a:lnTo>
                    <a:pt x="140" y="414"/>
                  </a:lnTo>
                  <a:lnTo>
                    <a:pt x="140" y="404"/>
                  </a:lnTo>
                  <a:lnTo>
                    <a:pt x="131" y="402"/>
                  </a:lnTo>
                  <a:lnTo>
                    <a:pt x="131" y="397"/>
                  </a:lnTo>
                  <a:lnTo>
                    <a:pt x="135" y="393"/>
                  </a:lnTo>
                  <a:lnTo>
                    <a:pt x="135" y="389"/>
                  </a:lnTo>
                  <a:lnTo>
                    <a:pt x="138" y="384"/>
                  </a:lnTo>
                  <a:lnTo>
                    <a:pt x="142" y="382"/>
                  </a:lnTo>
                  <a:lnTo>
                    <a:pt x="148" y="382"/>
                  </a:lnTo>
                  <a:lnTo>
                    <a:pt x="150" y="378"/>
                  </a:lnTo>
                  <a:lnTo>
                    <a:pt x="150" y="372"/>
                  </a:lnTo>
                  <a:lnTo>
                    <a:pt x="155" y="368"/>
                  </a:lnTo>
                  <a:lnTo>
                    <a:pt x="154" y="359"/>
                  </a:lnTo>
                  <a:lnTo>
                    <a:pt x="159" y="355"/>
                  </a:lnTo>
                  <a:lnTo>
                    <a:pt x="167" y="353"/>
                  </a:lnTo>
                  <a:lnTo>
                    <a:pt x="167" y="351"/>
                  </a:lnTo>
                  <a:lnTo>
                    <a:pt x="172" y="349"/>
                  </a:lnTo>
                  <a:lnTo>
                    <a:pt x="174" y="344"/>
                  </a:lnTo>
                  <a:lnTo>
                    <a:pt x="182" y="340"/>
                  </a:lnTo>
                  <a:lnTo>
                    <a:pt x="186" y="340"/>
                  </a:lnTo>
                  <a:lnTo>
                    <a:pt x="184" y="330"/>
                  </a:lnTo>
                  <a:lnTo>
                    <a:pt x="188" y="330"/>
                  </a:lnTo>
                  <a:lnTo>
                    <a:pt x="193" y="330"/>
                  </a:lnTo>
                  <a:lnTo>
                    <a:pt x="203" y="332"/>
                  </a:lnTo>
                  <a:lnTo>
                    <a:pt x="209" y="332"/>
                  </a:lnTo>
                  <a:lnTo>
                    <a:pt x="214" y="323"/>
                  </a:lnTo>
                  <a:lnTo>
                    <a:pt x="218" y="321"/>
                  </a:lnTo>
                  <a:lnTo>
                    <a:pt x="224" y="325"/>
                  </a:lnTo>
                  <a:lnTo>
                    <a:pt x="226" y="319"/>
                  </a:lnTo>
                  <a:lnTo>
                    <a:pt x="231" y="319"/>
                  </a:lnTo>
                  <a:lnTo>
                    <a:pt x="239" y="321"/>
                  </a:lnTo>
                  <a:lnTo>
                    <a:pt x="241" y="311"/>
                  </a:lnTo>
                  <a:lnTo>
                    <a:pt x="233" y="306"/>
                  </a:lnTo>
                  <a:lnTo>
                    <a:pt x="229" y="298"/>
                  </a:lnTo>
                  <a:lnTo>
                    <a:pt x="229" y="292"/>
                  </a:lnTo>
                  <a:lnTo>
                    <a:pt x="227" y="289"/>
                  </a:lnTo>
                  <a:lnTo>
                    <a:pt x="226" y="283"/>
                  </a:lnTo>
                  <a:lnTo>
                    <a:pt x="229" y="275"/>
                  </a:lnTo>
                  <a:lnTo>
                    <a:pt x="231" y="274"/>
                  </a:lnTo>
                  <a:lnTo>
                    <a:pt x="231" y="270"/>
                  </a:lnTo>
                  <a:lnTo>
                    <a:pt x="218" y="270"/>
                  </a:lnTo>
                  <a:lnTo>
                    <a:pt x="220" y="264"/>
                  </a:lnTo>
                  <a:lnTo>
                    <a:pt x="226" y="262"/>
                  </a:lnTo>
                  <a:lnTo>
                    <a:pt x="243" y="241"/>
                  </a:lnTo>
                  <a:lnTo>
                    <a:pt x="243" y="236"/>
                  </a:lnTo>
                  <a:lnTo>
                    <a:pt x="246" y="230"/>
                  </a:lnTo>
                  <a:lnTo>
                    <a:pt x="250" y="230"/>
                  </a:lnTo>
                  <a:lnTo>
                    <a:pt x="254" y="222"/>
                  </a:lnTo>
                  <a:lnTo>
                    <a:pt x="262" y="220"/>
                  </a:lnTo>
                  <a:lnTo>
                    <a:pt x="264" y="213"/>
                  </a:lnTo>
                  <a:lnTo>
                    <a:pt x="264" y="205"/>
                  </a:lnTo>
                  <a:lnTo>
                    <a:pt x="265" y="201"/>
                  </a:lnTo>
                  <a:lnTo>
                    <a:pt x="271" y="200"/>
                  </a:lnTo>
                  <a:lnTo>
                    <a:pt x="271" y="186"/>
                  </a:lnTo>
                  <a:lnTo>
                    <a:pt x="277" y="179"/>
                  </a:lnTo>
                  <a:lnTo>
                    <a:pt x="288" y="177"/>
                  </a:lnTo>
                  <a:lnTo>
                    <a:pt x="296" y="169"/>
                  </a:lnTo>
                  <a:lnTo>
                    <a:pt x="290" y="162"/>
                  </a:lnTo>
                  <a:lnTo>
                    <a:pt x="290" y="156"/>
                  </a:lnTo>
                  <a:lnTo>
                    <a:pt x="292" y="145"/>
                  </a:lnTo>
                  <a:lnTo>
                    <a:pt x="290" y="139"/>
                  </a:lnTo>
                  <a:lnTo>
                    <a:pt x="290" y="133"/>
                  </a:lnTo>
                  <a:lnTo>
                    <a:pt x="290" y="128"/>
                  </a:lnTo>
                  <a:lnTo>
                    <a:pt x="290" y="124"/>
                  </a:lnTo>
                  <a:lnTo>
                    <a:pt x="290" y="122"/>
                  </a:lnTo>
                  <a:lnTo>
                    <a:pt x="288" y="120"/>
                  </a:lnTo>
                  <a:lnTo>
                    <a:pt x="288" y="118"/>
                  </a:lnTo>
                  <a:lnTo>
                    <a:pt x="290" y="116"/>
                  </a:lnTo>
                  <a:lnTo>
                    <a:pt x="292" y="114"/>
                  </a:lnTo>
                  <a:lnTo>
                    <a:pt x="301" y="93"/>
                  </a:lnTo>
                  <a:lnTo>
                    <a:pt x="303" y="91"/>
                  </a:lnTo>
                  <a:lnTo>
                    <a:pt x="303" y="84"/>
                  </a:lnTo>
                  <a:lnTo>
                    <a:pt x="305" y="82"/>
                  </a:lnTo>
                  <a:lnTo>
                    <a:pt x="307" y="78"/>
                  </a:lnTo>
                  <a:lnTo>
                    <a:pt x="311" y="74"/>
                  </a:lnTo>
                  <a:lnTo>
                    <a:pt x="311" y="71"/>
                  </a:lnTo>
                  <a:lnTo>
                    <a:pt x="315" y="65"/>
                  </a:lnTo>
                  <a:lnTo>
                    <a:pt x="315" y="61"/>
                  </a:lnTo>
                  <a:lnTo>
                    <a:pt x="318" y="59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0" y="50"/>
                  </a:lnTo>
                  <a:lnTo>
                    <a:pt x="336" y="44"/>
                  </a:lnTo>
                  <a:lnTo>
                    <a:pt x="337" y="38"/>
                  </a:lnTo>
                  <a:lnTo>
                    <a:pt x="341" y="29"/>
                  </a:lnTo>
                  <a:lnTo>
                    <a:pt x="347" y="19"/>
                  </a:lnTo>
                  <a:lnTo>
                    <a:pt x="358" y="8"/>
                  </a:lnTo>
                  <a:lnTo>
                    <a:pt x="358" y="0"/>
                  </a:lnTo>
                  <a:lnTo>
                    <a:pt x="398" y="21"/>
                  </a:lnTo>
                  <a:lnTo>
                    <a:pt x="406" y="27"/>
                  </a:lnTo>
                  <a:lnTo>
                    <a:pt x="421" y="33"/>
                  </a:lnTo>
                  <a:lnTo>
                    <a:pt x="459" y="29"/>
                  </a:lnTo>
                  <a:lnTo>
                    <a:pt x="468" y="29"/>
                  </a:lnTo>
                  <a:lnTo>
                    <a:pt x="474" y="35"/>
                  </a:lnTo>
                  <a:lnTo>
                    <a:pt x="476" y="42"/>
                  </a:lnTo>
                  <a:lnTo>
                    <a:pt x="474" y="71"/>
                  </a:lnTo>
                  <a:lnTo>
                    <a:pt x="476" y="80"/>
                  </a:lnTo>
                  <a:lnTo>
                    <a:pt x="482" y="88"/>
                  </a:lnTo>
                  <a:lnTo>
                    <a:pt x="493" y="99"/>
                  </a:lnTo>
                  <a:lnTo>
                    <a:pt x="521" y="112"/>
                  </a:lnTo>
                  <a:lnTo>
                    <a:pt x="609" y="131"/>
                  </a:lnTo>
                  <a:lnTo>
                    <a:pt x="641" y="131"/>
                  </a:lnTo>
                  <a:lnTo>
                    <a:pt x="669" y="137"/>
                  </a:lnTo>
                  <a:lnTo>
                    <a:pt x="679" y="133"/>
                  </a:lnTo>
                  <a:lnTo>
                    <a:pt x="707" y="78"/>
                  </a:lnTo>
                  <a:lnTo>
                    <a:pt x="709" y="59"/>
                  </a:lnTo>
                  <a:lnTo>
                    <a:pt x="713" y="38"/>
                  </a:lnTo>
                  <a:lnTo>
                    <a:pt x="726" y="23"/>
                  </a:lnTo>
                  <a:lnTo>
                    <a:pt x="739" y="19"/>
                  </a:lnTo>
                  <a:lnTo>
                    <a:pt x="747" y="21"/>
                  </a:lnTo>
                  <a:lnTo>
                    <a:pt x="779" y="27"/>
                  </a:lnTo>
                  <a:lnTo>
                    <a:pt x="798" y="25"/>
                  </a:lnTo>
                  <a:lnTo>
                    <a:pt x="815" y="16"/>
                  </a:lnTo>
                  <a:lnTo>
                    <a:pt x="825" y="14"/>
                  </a:lnTo>
                  <a:lnTo>
                    <a:pt x="849" y="16"/>
                  </a:lnTo>
                  <a:lnTo>
                    <a:pt x="859" y="23"/>
                  </a:lnTo>
                  <a:lnTo>
                    <a:pt x="885" y="84"/>
                  </a:lnTo>
                  <a:lnTo>
                    <a:pt x="895" y="99"/>
                  </a:lnTo>
                  <a:lnTo>
                    <a:pt x="901" y="101"/>
                  </a:lnTo>
                  <a:lnTo>
                    <a:pt x="920" y="103"/>
                  </a:lnTo>
                  <a:lnTo>
                    <a:pt x="925" y="131"/>
                  </a:lnTo>
                  <a:lnTo>
                    <a:pt x="931" y="139"/>
                  </a:lnTo>
                  <a:lnTo>
                    <a:pt x="957" y="154"/>
                  </a:lnTo>
                  <a:lnTo>
                    <a:pt x="982" y="165"/>
                  </a:lnTo>
                  <a:lnTo>
                    <a:pt x="999" y="169"/>
                  </a:lnTo>
                  <a:lnTo>
                    <a:pt x="1020" y="165"/>
                  </a:lnTo>
                  <a:lnTo>
                    <a:pt x="1031" y="164"/>
                  </a:lnTo>
                  <a:lnTo>
                    <a:pt x="1039" y="164"/>
                  </a:lnTo>
                  <a:lnTo>
                    <a:pt x="1045" y="173"/>
                  </a:lnTo>
                  <a:lnTo>
                    <a:pt x="1048" y="183"/>
                  </a:lnTo>
                  <a:lnTo>
                    <a:pt x="1050" y="203"/>
                  </a:lnTo>
                  <a:lnTo>
                    <a:pt x="1054" y="217"/>
                  </a:lnTo>
                  <a:lnTo>
                    <a:pt x="1077" y="243"/>
                  </a:lnTo>
                  <a:lnTo>
                    <a:pt x="1079" y="249"/>
                  </a:lnTo>
                  <a:lnTo>
                    <a:pt x="1077" y="277"/>
                  </a:lnTo>
                  <a:lnTo>
                    <a:pt x="1090" y="289"/>
                  </a:lnTo>
                  <a:lnTo>
                    <a:pt x="1119" y="287"/>
                  </a:lnTo>
                  <a:lnTo>
                    <a:pt x="1149" y="289"/>
                  </a:lnTo>
                  <a:lnTo>
                    <a:pt x="1174" y="302"/>
                  </a:lnTo>
                  <a:lnTo>
                    <a:pt x="1202" y="323"/>
                  </a:lnTo>
                  <a:lnTo>
                    <a:pt x="1225" y="329"/>
                  </a:lnTo>
                  <a:lnTo>
                    <a:pt x="1246" y="329"/>
                  </a:lnTo>
                  <a:lnTo>
                    <a:pt x="1304" y="281"/>
                  </a:lnTo>
                  <a:lnTo>
                    <a:pt x="1346" y="275"/>
                  </a:lnTo>
                  <a:lnTo>
                    <a:pt x="1382" y="27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2153" y="2754"/>
              <a:ext cx="1010" cy="1037"/>
            </a:xfrm>
            <a:custGeom>
              <a:avLst/>
              <a:gdLst>
                <a:gd name="T0" fmla="*/ 944 w 1010"/>
                <a:gd name="T1" fmla="*/ 193 h 1037"/>
                <a:gd name="T2" fmla="*/ 952 w 1010"/>
                <a:gd name="T3" fmla="*/ 252 h 1037"/>
                <a:gd name="T4" fmla="*/ 893 w 1010"/>
                <a:gd name="T5" fmla="*/ 303 h 1037"/>
                <a:gd name="T6" fmla="*/ 887 w 1010"/>
                <a:gd name="T7" fmla="*/ 339 h 1037"/>
                <a:gd name="T8" fmla="*/ 963 w 1010"/>
                <a:gd name="T9" fmla="*/ 425 h 1037"/>
                <a:gd name="T10" fmla="*/ 1005 w 1010"/>
                <a:gd name="T11" fmla="*/ 459 h 1037"/>
                <a:gd name="T12" fmla="*/ 995 w 1010"/>
                <a:gd name="T13" fmla="*/ 571 h 1037"/>
                <a:gd name="T14" fmla="*/ 925 w 1010"/>
                <a:gd name="T15" fmla="*/ 575 h 1037"/>
                <a:gd name="T16" fmla="*/ 883 w 1010"/>
                <a:gd name="T17" fmla="*/ 601 h 1037"/>
                <a:gd name="T18" fmla="*/ 857 w 1010"/>
                <a:gd name="T19" fmla="*/ 681 h 1037"/>
                <a:gd name="T20" fmla="*/ 823 w 1010"/>
                <a:gd name="T21" fmla="*/ 749 h 1037"/>
                <a:gd name="T22" fmla="*/ 747 w 1010"/>
                <a:gd name="T23" fmla="*/ 804 h 1037"/>
                <a:gd name="T24" fmla="*/ 779 w 1010"/>
                <a:gd name="T25" fmla="*/ 844 h 1037"/>
                <a:gd name="T26" fmla="*/ 741 w 1010"/>
                <a:gd name="T27" fmla="*/ 853 h 1037"/>
                <a:gd name="T28" fmla="*/ 675 w 1010"/>
                <a:gd name="T29" fmla="*/ 897 h 1037"/>
                <a:gd name="T30" fmla="*/ 627 w 1010"/>
                <a:gd name="T31" fmla="*/ 963 h 1037"/>
                <a:gd name="T32" fmla="*/ 595 w 1010"/>
                <a:gd name="T33" fmla="*/ 946 h 1037"/>
                <a:gd name="T34" fmla="*/ 552 w 1010"/>
                <a:gd name="T35" fmla="*/ 956 h 1037"/>
                <a:gd name="T36" fmla="*/ 481 w 1010"/>
                <a:gd name="T37" fmla="*/ 969 h 1037"/>
                <a:gd name="T38" fmla="*/ 436 w 1010"/>
                <a:gd name="T39" fmla="*/ 1030 h 1037"/>
                <a:gd name="T40" fmla="*/ 318 w 1010"/>
                <a:gd name="T41" fmla="*/ 1011 h 1037"/>
                <a:gd name="T42" fmla="*/ 237 w 1010"/>
                <a:gd name="T43" fmla="*/ 971 h 1037"/>
                <a:gd name="T44" fmla="*/ 163 w 1010"/>
                <a:gd name="T45" fmla="*/ 946 h 1037"/>
                <a:gd name="T46" fmla="*/ 79 w 1010"/>
                <a:gd name="T47" fmla="*/ 975 h 1037"/>
                <a:gd name="T48" fmla="*/ 2 w 1010"/>
                <a:gd name="T49" fmla="*/ 952 h 1037"/>
                <a:gd name="T50" fmla="*/ 15 w 1010"/>
                <a:gd name="T51" fmla="*/ 882 h 1037"/>
                <a:gd name="T52" fmla="*/ 91 w 1010"/>
                <a:gd name="T53" fmla="*/ 851 h 1037"/>
                <a:gd name="T54" fmla="*/ 119 w 1010"/>
                <a:gd name="T55" fmla="*/ 796 h 1037"/>
                <a:gd name="T56" fmla="*/ 170 w 1010"/>
                <a:gd name="T57" fmla="*/ 738 h 1037"/>
                <a:gd name="T58" fmla="*/ 284 w 1010"/>
                <a:gd name="T59" fmla="*/ 692 h 1037"/>
                <a:gd name="T60" fmla="*/ 227 w 1010"/>
                <a:gd name="T61" fmla="*/ 637 h 1037"/>
                <a:gd name="T62" fmla="*/ 172 w 1010"/>
                <a:gd name="T63" fmla="*/ 561 h 1037"/>
                <a:gd name="T64" fmla="*/ 112 w 1010"/>
                <a:gd name="T65" fmla="*/ 624 h 1037"/>
                <a:gd name="T66" fmla="*/ 59 w 1010"/>
                <a:gd name="T67" fmla="*/ 597 h 1037"/>
                <a:gd name="T68" fmla="*/ 60 w 1010"/>
                <a:gd name="T69" fmla="*/ 539 h 1037"/>
                <a:gd name="T70" fmla="*/ 28 w 1010"/>
                <a:gd name="T71" fmla="*/ 525 h 1037"/>
                <a:gd name="T72" fmla="*/ 150 w 1010"/>
                <a:gd name="T73" fmla="*/ 451 h 1037"/>
                <a:gd name="T74" fmla="*/ 191 w 1010"/>
                <a:gd name="T75" fmla="*/ 421 h 1037"/>
                <a:gd name="T76" fmla="*/ 244 w 1010"/>
                <a:gd name="T77" fmla="*/ 393 h 1037"/>
                <a:gd name="T78" fmla="*/ 282 w 1010"/>
                <a:gd name="T79" fmla="*/ 356 h 1037"/>
                <a:gd name="T80" fmla="*/ 316 w 1010"/>
                <a:gd name="T81" fmla="*/ 292 h 1037"/>
                <a:gd name="T82" fmla="*/ 320 w 1010"/>
                <a:gd name="T83" fmla="*/ 233 h 1037"/>
                <a:gd name="T84" fmla="*/ 341 w 1010"/>
                <a:gd name="T85" fmla="*/ 135 h 1037"/>
                <a:gd name="T86" fmla="*/ 491 w 1010"/>
                <a:gd name="T87" fmla="*/ 55 h 1037"/>
                <a:gd name="T88" fmla="*/ 588 w 1010"/>
                <a:gd name="T89" fmla="*/ 2 h 1037"/>
                <a:gd name="T90" fmla="*/ 736 w 1010"/>
                <a:gd name="T91" fmla="*/ 34 h 1037"/>
                <a:gd name="T92" fmla="*/ 891 w 1010"/>
                <a:gd name="T93" fmla="*/ 80 h 1037"/>
                <a:gd name="T94" fmla="*/ 457 w 1010"/>
                <a:gd name="T95" fmla="*/ 810 h 1037"/>
                <a:gd name="T96" fmla="*/ 455 w 1010"/>
                <a:gd name="T97" fmla="*/ 804 h 1037"/>
                <a:gd name="T98" fmla="*/ 453 w 1010"/>
                <a:gd name="T99" fmla="*/ 798 h 1037"/>
                <a:gd name="T100" fmla="*/ 445 w 1010"/>
                <a:gd name="T101" fmla="*/ 796 h 1037"/>
                <a:gd name="T102" fmla="*/ 436 w 1010"/>
                <a:gd name="T103" fmla="*/ 800 h 1037"/>
                <a:gd name="T104" fmla="*/ 432 w 1010"/>
                <a:gd name="T105" fmla="*/ 810 h 1037"/>
                <a:gd name="T106" fmla="*/ 440 w 1010"/>
                <a:gd name="T107" fmla="*/ 815 h 1037"/>
                <a:gd name="T108" fmla="*/ 445 w 1010"/>
                <a:gd name="T109" fmla="*/ 817 h 1037"/>
                <a:gd name="T110" fmla="*/ 453 w 1010"/>
                <a:gd name="T111" fmla="*/ 817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0" h="1037">
                  <a:moveTo>
                    <a:pt x="891" y="80"/>
                  </a:moveTo>
                  <a:lnTo>
                    <a:pt x="885" y="104"/>
                  </a:lnTo>
                  <a:lnTo>
                    <a:pt x="891" y="116"/>
                  </a:lnTo>
                  <a:lnTo>
                    <a:pt x="931" y="167"/>
                  </a:lnTo>
                  <a:lnTo>
                    <a:pt x="944" y="193"/>
                  </a:lnTo>
                  <a:lnTo>
                    <a:pt x="948" y="203"/>
                  </a:lnTo>
                  <a:lnTo>
                    <a:pt x="959" y="212"/>
                  </a:lnTo>
                  <a:lnTo>
                    <a:pt x="961" y="220"/>
                  </a:lnTo>
                  <a:lnTo>
                    <a:pt x="961" y="231"/>
                  </a:lnTo>
                  <a:lnTo>
                    <a:pt x="952" y="252"/>
                  </a:lnTo>
                  <a:lnTo>
                    <a:pt x="940" y="279"/>
                  </a:lnTo>
                  <a:lnTo>
                    <a:pt x="931" y="288"/>
                  </a:lnTo>
                  <a:lnTo>
                    <a:pt x="925" y="294"/>
                  </a:lnTo>
                  <a:lnTo>
                    <a:pt x="914" y="300"/>
                  </a:lnTo>
                  <a:lnTo>
                    <a:pt x="893" y="303"/>
                  </a:lnTo>
                  <a:lnTo>
                    <a:pt x="885" y="307"/>
                  </a:lnTo>
                  <a:lnTo>
                    <a:pt x="880" y="313"/>
                  </a:lnTo>
                  <a:lnTo>
                    <a:pt x="878" y="317"/>
                  </a:lnTo>
                  <a:lnTo>
                    <a:pt x="882" y="334"/>
                  </a:lnTo>
                  <a:lnTo>
                    <a:pt x="887" y="339"/>
                  </a:lnTo>
                  <a:lnTo>
                    <a:pt x="919" y="353"/>
                  </a:lnTo>
                  <a:lnTo>
                    <a:pt x="933" y="364"/>
                  </a:lnTo>
                  <a:lnTo>
                    <a:pt x="944" y="391"/>
                  </a:lnTo>
                  <a:lnTo>
                    <a:pt x="948" y="417"/>
                  </a:lnTo>
                  <a:lnTo>
                    <a:pt x="963" y="425"/>
                  </a:lnTo>
                  <a:lnTo>
                    <a:pt x="974" y="434"/>
                  </a:lnTo>
                  <a:lnTo>
                    <a:pt x="986" y="432"/>
                  </a:lnTo>
                  <a:lnTo>
                    <a:pt x="991" y="434"/>
                  </a:lnTo>
                  <a:lnTo>
                    <a:pt x="999" y="440"/>
                  </a:lnTo>
                  <a:lnTo>
                    <a:pt x="1005" y="459"/>
                  </a:lnTo>
                  <a:lnTo>
                    <a:pt x="1010" y="503"/>
                  </a:lnTo>
                  <a:lnTo>
                    <a:pt x="1009" y="518"/>
                  </a:lnTo>
                  <a:lnTo>
                    <a:pt x="1001" y="550"/>
                  </a:lnTo>
                  <a:lnTo>
                    <a:pt x="1003" y="569"/>
                  </a:lnTo>
                  <a:lnTo>
                    <a:pt x="995" y="571"/>
                  </a:lnTo>
                  <a:lnTo>
                    <a:pt x="986" y="569"/>
                  </a:lnTo>
                  <a:lnTo>
                    <a:pt x="974" y="575"/>
                  </a:lnTo>
                  <a:lnTo>
                    <a:pt x="963" y="575"/>
                  </a:lnTo>
                  <a:lnTo>
                    <a:pt x="942" y="569"/>
                  </a:lnTo>
                  <a:lnTo>
                    <a:pt x="925" y="575"/>
                  </a:lnTo>
                  <a:lnTo>
                    <a:pt x="918" y="582"/>
                  </a:lnTo>
                  <a:lnTo>
                    <a:pt x="908" y="586"/>
                  </a:lnTo>
                  <a:lnTo>
                    <a:pt x="893" y="582"/>
                  </a:lnTo>
                  <a:lnTo>
                    <a:pt x="887" y="584"/>
                  </a:lnTo>
                  <a:lnTo>
                    <a:pt x="883" y="601"/>
                  </a:lnTo>
                  <a:lnTo>
                    <a:pt x="872" y="631"/>
                  </a:lnTo>
                  <a:lnTo>
                    <a:pt x="874" y="658"/>
                  </a:lnTo>
                  <a:lnTo>
                    <a:pt x="870" y="669"/>
                  </a:lnTo>
                  <a:lnTo>
                    <a:pt x="866" y="675"/>
                  </a:lnTo>
                  <a:lnTo>
                    <a:pt x="857" y="681"/>
                  </a:lnTo>
                  <a:lnTo>
                    <a:pt x="864" y="702"/>
                  </a:lnTo>
                  <a:lnTo>
                    <a:pt x="863" y="713"/>
                  </a:lnTo>
                  <a:lnTo>
                    <a:pt x="851" y="730"/>
                  </a:lnTo>
                  <a:lnTo>
                    <a:pt x="842" y="740"/>
                  </a:lnTo>
                  <a:lnTo>
                    <a:pt x="823" y="749"/>
                  </a:lnTo>
                  <a:lnTo>
                    <a:pt x="811" y="764"/>
                  </a:lnTo>
                  <a:lnTo>
                    <a:pt x="787" y="770"/>
                  </a:lnTo>
                  <a:lnTo>
                    <a:pt x="754" y="787"/>
                  </a:lnTo>
                  <a:lnTo>
                    <a:pt x="749" y="796"/>
                  </a:lnTo>
                  <a:lnTo>
                    <a:pt x="747" y="804"/>
                  </a:lnTo>
                  <a:lnTo>
                    <a:pt x="747" y="810"/>
                  </a:lnTo>
                  <a:lnTo>
                    <a:pt x="754" y="815"/>
                  </a:lnTo>
                  <a:lnTo>
                    <a:pt x="772" y="827"/>
                  </a:lnTo>
                  <a:lnTo>
                    <a:pt x="777" y="834"/>
                  </a:lnTo>
                  <a:lnTo>
                    <a:pt x="779" y="844"/>
                  </a:lnTo>
                  <a:lnTo>
                    <a:pt x="779" y="851"/>
                  </a:lnTo>
                  <a:lnTo>
                    <a:pt x="770" y="878"/>
                  </a:lnTo>
                  <a:lnTo>
                    <a:pt x="766" y="872"/>
                  </a:lnTo>
                  <a:lnTo>
                    <a:pt x="751" y="859"/>
                  </a:lnTo>
                  <a:lnTo>
                    <a:pt x="741" y="853"/>
                  </a:lnTo>
                  <a:lnTo>
                    <a:pt x="734" y="855"/>
                  </a:lnTo>
                  <a:lnTo>
                    <a:pt x="720" y="859"/>
                  </a:lnTo>
                  <a:lnTo>
                    <a:pt x="703" y="884"/>
                  </a:lnTo>
                  <a:lnTo>
                    <a:pt x="696" y="889"/>
                  </a:lnTo>
                  <a:lnTo>
                    <a:pt x="675" y="897"/>
                  </a:lnTo>
                  <a:lnTo>
                    <a:pt x="652" y="910"/>
                  </a:lnTo>
                  <a:lnTo>
                    <a:pt x="644" y="918"/>
                  </a:lnTo>
                  <a:lnTo>
                    <a:pt x="637" y="931"/>
                  </a:lnTo>
                  <a:lnTo>
                    <a:pt x="631" y="948"/>
                  </a:lnTo>
                  <a:lnTo>
                    <a:pt x="627" y="963"/>
                  </a:lnTo>
                  <a:lnTo>
                    <a:pt x="622" y="977"/>
                  </a:lnTo>
                  <a:lnTo>
                    <a:pt x="608" y="977"/>
                  </a:lnTo>
                  <a:lnTo>
                    <a:pt x="603" y="973"/>
                  </a:lnTo>
                  <a:lnTo>
                    <a:pt x="601" y="965"/>
                  </a:lnTo>
                  <a:lnTo>
                    <a:pt x="595" y="946"/>
                  </a:lnTo>
                  <a:lnTo>
                    <a:pt x="591" y="942"/>
                  </a:lnTo>
                  <a:lnTo>
                    <a:pt x="586" y="942"/>
                  </a:lnTo>
                  <a:lnTo>
                    <a:pt x="572" y="950"/>
                  </a:lnTo>
                  <a:lnTo>
                    <a:pt x="557" y="948"/>
                  </a:lnTo>
                  <a:lnTo>
                    <a:pt x="552" y="956"/>
                  </a:lnTo>
                  <a:lnTo>
                    <a:pt x="546" y="960"/>
                  </a:lnTo>
                  <a:lnTo>
                    <a:pt x="538" y="963"/>
                  </a:lnTo>
                  <a:lnTo>
                    <a:pt x="527" y="965"/>
                  </a:lnTo>
                  <a:lnTo>
                    <a:pt x="493" y="967"/>
                  </a:lnTo>
                  <a:lnTo>
                    <a:pt x="481" y="969"/>
                  </a:lnTo>
                  <a:lnTo>
                    <a:pt x="470" y="975"/>
                  </a:lnTo>
                  <a:lnTo>
                    <a:pt x="462" y="982"/>
                  </a:lnTo>
                  <a:lnTo>
                    <a:pt x="449" y="1011"/>
                  </a:lnTo>
                  <a:lnTo>
                    <a:pt x="444" y="1022"/>
                  </a:lnTo>
                  <a:lnTo>
                    <a:pt x="436" y="1030"/>
                  </a:lnTo>
                  <a:lnTo>
                    <a:pt x="381" y="1035"/>
                  </a:lnTo>
                  <a:lnTo>
                    <a:pt x="356" y="1037"/>
                  </a:lnTo>
                  <a:lnTo>
                    <a:pt x="341" y="1033"/>
                  </a:lnTo>
                  <a:lnTo>
                    <a:pt x="330" y="1026"/>
                  </a:lnTo>
                  <a:lnTo>
                    <a:pt x="318" y="1011"/>
                  </a:lnTo>
                  <a:lnTo>
                    <a:pt x="309" y="950"/>
                  </a:lnTo>
                  <a:lnTo>
                    <a:pt x="303" y="937"/>
                  </a:lnTo>
                  <a:lnTo>
                    <a:pt x="292" y="948"/>
                  </a:lnTo>
                  <a:lnTo>
                    <a:pt x="248" y="971"/>
                  </a:lnTo>
                  <a:lnTo>
                    <a:pt x="237" y="971"/>
                  </a:lnTo>
                  <a:lnTo>
                    <a:pt x="225" y="967"/>
                  </a:lnTo>
                  <a:lnTo>
                    <a:pt x="218" y="963"/>
                  </a:lnTo>
                  <a:lnTo>
                    <a:pt x="195" y="954"/>
                  </a:lnTo>
                  <a:lnTo>
                    <a:pt x="180" y="948"/>
                  </a:lnTo>
                  <a:lnTo>
                    <a:pt x="163" y="946"/>
                  </a:lnTo>
                  <a:lnTo>
                    <a:pt x="150" y="948"/>
                  </a:lnTo>
                  <a:lnTo>
                    <a:pt x="121" y="961"/>
                  </a:lnTo>
                  <a:lnTo>
                    <a:pt x="108" y="965"/>
                  </a:lnTo>
                  <a:lnTo>
                    <a:pt x="97" y="971"/>
                  </a:lnTo>
                  <a:lnTo>
                    <a:pt x="79" y="975"/>
                  </a:lnTo>
                  <a:lnTo>
                    <a:pt x="45" y="971"/>
                  </a:lnTo>
                  <a:lnTo>
                    <a:pt x="15" y="971"/>
                  </a:lnTo>
                  <a:lnTo>
                    <a:pt x="7" y="967"/>
                  </a:lnTo>
                  <a:lnTo>
                    <a:pt x="4" y="963"/>
                  </a:lnTo>
                  <a:lnTo>
                    <a:pt x="2" y="952"/>
                  </a:lnTo>
                  <a:lnTo>
                    <a:pt x="0" y="922"/>
                  </a:lnTo>
                  <a:lnTo>
                    <a:pt x="4" y="922"/>
                  </a:lnTo>
                  <a:lnTo>
                    <a:pt x="9" y="920"/>
                  </a:lnTo>
                  <a:lnTo>
                    <a:pt x="15" y="910"/>
                  </a:lnTo>
                  <a:lnTo>
                    <a:pt x="15" y="882"/>
                  </a:lnTo>
                  <a:lnTo>
                    <a:pt x="19" y="859"/>
                  </a:lnTo>
                  <a:lnTo>
                    <a:pt x="23" y="850"/>
                  </a:lnTo>
                  <a:lnTo>
                    <a:pt x="40" y="832"/>
                  </a:lnTo>
                  <a:lnTo>
                    <a:pt x="55" y="836"/>
                  </a:lnTo>
                  <a:lnTo>
                    <a:pt x="91" y="851"/>
                  </a:lnTo>
                  <a:lnTo>
                    <a:pt x="108" y="850"/>
                  </a:lnTo>
                  <a:lnTo>
                    <a:pt x="117" y="844"/>
                  </a:lnTo>
                  <a:lnTo>
                    <a:pt x="121" y="832"/>
                  </a:lnTo>
                  <a:lnTo>
                    <a:pt x="123" y="823"/>
                  </a:lnTo>
                  <a:lnTo>
                    <a:pt x="119" y="796"/>
                  </a:lnTo>
                  <a:lnTo>
                    <a:pt x="123" y="787"/>
                  </a:lnTo>
                  <a:lnTo>
                    <a:pt x="127" y="774"/>
                  </a:lnTo>
                  <a:lnTo>
                    <a:pt x="133" y="764"/>
                  </a:lnTo>
                  <a:lnTo>
                    <a:pt x="136" y="760"/>
                  </a:lnTo>
                  <a:lnTo>
                    <a:pt x="170" y="738"/>
                  </a:lnTo>
                  <a:lnTo>
                    <a:pt x="199" y="726"/>
                  </a:lnTo>
                  <a:lnTo>
                    <a:pt x="237" y="719"/>
                  </a:lnTo>
                  <a:lnTo>
                    <a:pt x="258" y="711"/>
                  </a:lnTo>
                  <a:lnTo>
                    <a:pt x="275" y="702"/>
                  </a:lnTo>
                  <a:lnTo>
                    <a:pt x="284" y="692"/>
                  </a:lnTo>
                  <a:lnTo>
                    <a:pt x="279" y="692"/>
                  </a:lnTo>
                  <a:lnTo>
                    <a:pt x="267" y="686"/>
                  </a:lnTo>
                  <a:lnTo>
                    <a:pt x="248" y="675"/>
                  </a:lnTo>
                  <a:lnTo>
                    <a:pt x="241" y="667"/>
                  </a:lnTo>
                  <a:lnTo>
                    <a:pt x="227" y="637"/>
                  </a:lnTo>
                  <a:lnTo>
                    <a:pt x="218" y="595"/>
                  </a:lnTo>
                  <a:lnTo>
                    <a:pt x="203" y="571"/>
                  </a:lnTo>
                  <a:lnTo>
                    <a:pt x="189" y="559"/>
                  </a:lnTo>
                  <a:lnTo>
                    <a:pt x="180" y="558"/>
                  </a:lnTo>
                  <a:lnTo>
                    <a:pt x="172" y="561"/>
                  </a:lnTo>
                  <a:lnTo>
                    <a:pt x="170" y="578"/>
                  </a:lnTo>
                  <a:lnTo>
                    <a:pt x="169" y="586"/>
                  </a:lnTo>
                  <a:lnTo>
                    <a:pt x="161" y="592"/>
                  </a:lnTo>
                  <a:lnTo>
                    <a:pt x="134" y="601"/>
                  </a:lnTo>
                  <a:lnTo>
                    <a:pt x="112" y="624"/>
                  </a:lnTo>
                  <a:lnTo>
                    <a:pt x="104" y="626"/>
                  </a:lnTo>
                  <a:lnTo>
                    <a:pt x="95" y="626"/>
                  </a:lnTo>
                  <a:lnTo>
                    <a:pt x="81" y="622"/>
                  </a:lnTo>
                  <a:lnTo>
                    <a:pt x="66" y="611"/>
                  </a:lnTo>
                  <a:lnTo>
                    <a:pt x="59" y="597"/>
                  </a:lnTo>
                  <a:lnTo>
                    <a:pt x="51" y="594"/>
                  </a:lnTo>
                  <a:lnTo>
                    <a:pt x="40" y="582"/>
                  </a:lnTo>
                  <a:lnTo>
                    <a:pt x="38" y="575"/>
                  </a:lnTo>
                  <a:lnTo>
                    <a:pt x="40" y="567"/>
                  </a:lnTo>
                  <a:lnTo>
                    <a:pt x="60" y="539"/>
                  </a:lnTo>
                  <a:lnTo>
                    <a:pt x="66" y="529"/>
                  </a:lnTo>
                  <a:lnTo>
                    <a:pt x="66" y="521"/>
                  </a:lnTo>
                  <a:lnTo>
                    <a:pt x="64" y="516"/>
                  </a:lnTo>
                  <a:lnTo>
                    <a:pt x="57" y="514"/>
                  </a:lnTo>
                  <a:lnTo>
                    <a:pt x="28" y="525"/>
                  </a:lnTo>
                  <a:lnTo>
                    <a:pt x="55" y="480"/>
                  </a:lnTo>
                  <a:lnTo>
                    <a:pt x="64" y="448"/>
                  </a:lnTo>
                  <a:lnTo>
                    <a:pt x="85" y="446"/>
                  </a:lnTo>
                  <a:lnTo>
                    <a:pt x="123" y="451"/>
                  </a:lnTo>
                  <a:lnTo>
                    <a:pt x="150" y="451"/>
                  </a:lnTo>
                  <a:lnTo>
                    <a:pt x="159" y="448"/>
                  </a:lnTo>
                  <a:lnTo>
                    <a:pt x="169" y="430"/>
                  </a:lnTo>
                  <a:lnTo>
                    <a:pt x="174" y="425"/>
                  </a:lnTo>
                  <a:lnTo>
                    <a:pt x="184" y="421"/>
                  </a:lnTo>
                  <a:lnTo>
                    <a:pt x="191" y="421"/>
                  </a:lnTo>
                  <a:lnTo>
                    <a:pt x="195" y="444"/>
                  </a:lnTo>
                  <a:lnTo>
                    <a:pt x="229" y="448"/>
                  </a:lnTo>
                  <a:lnTo>
                    <a:pt x="233" y="440"/>
                  </a:lnTo>
                  <a:lnTo>
                    <a:pt x="241" y="415"/>
                  </a:lnTo>
                  <a:lnTo>
                    <a:pt x="244" y="393"/>
                  </a:lnTo>
                  <a:lnTo>
                    <a:pt x="250" y="381"/>
                  </a:lnTo>
                  <a:lnTo>
                    <a:pt x="258" y="374"/>
                  </a:lnTo>
                  <a:lnTo>
                    <a:pt x="265" y="372"/>
                  </a:lnTo>
                  <a:lnTo>
                    <a:pt x="280" y="362"/>
                  </a:lnTo>
                  <a:lnTo>
                    <a:pt x="282" y="356"/>
                  </a:lnTo>
                  <a:lnTo>
                    <a:pt x="286" y="349"/>
                  </a:lnTo>
                  <a:lnTo>
                    <a:pt x="280" y="334"/>
                  </a:lnTo>
                  <a:lnTo>
                    <a:pt x="282" y="324"/>
                  </a:lnTo>
                  <a:lnTo>
                    <a:pt x="313" y="303"/>
                  </a:lnTo>
                  <a:lnTo>
                    <a:pt x="316" y="292"/>
                  </a:lnTo>
                  <a:lnTo>
                    <a:pt x="315" y="283"/>
                  </a:lnTo>
                  <a:lnTo>
                    <a:pt x="315" y="265"/>
                  </a:lnTo>
                  <a:lnTo>
                    <a:pt x="324" y="250"/>
                  </a:lnTo>
                  <a:lnTo>
                    <a:pt x="326" y="243"/>
                  </a:lnTo>
                  <a:lnTo>
                    <a:pt x="320" y="233"/>
                  </a:lnTo>
                  <a:lnTo>
                    <a:pt x="320" y="214"/>
                  </a:lnTo>
                  <a:lnTo>
                    <a:pt x="341" y="188"/>
                  </a:lnTo>
                  <a:lnTo>
                    <a:pt x="347" y="173"/>
                  </a:lnTo>
                  <a:lnTo>
                    <a:pt x="347" y="157"/>
                  </a:lnTo>
                  <a:lnTo>
                    <a:pt x="341" y="135"/>
                  </a:lnTo>
                  <a:lnTo>
                    <a:pt x="343" y="116"/>
                  </a:lnTo>
                  <a:lnTo>
                    <a:pt x="351" y="93"/>
                  </a:lnTo>
                  <a:lnTo>
                    <a:pt x="394" y="91"/>
                  </a:lnTo>
                  <a:lnTo>
                    <a:pt x="468" y="64"/>
                  </a:lnTo>
                  <a:lnTo>
                    <a:pt x="491" y="55"/>
                  </a:lnTo>
                  <a:lnTo>
                    <a:pt x="533" y="21"/>
                  </a:lnTo>
                  <a:lnTo>
                    <a:pt x="540" y="13"/>
                  </a:lnTo>
                  <a:lnTo>
                    <a:pt x="565" y="2"/>
                  </a:lnTo>
                  <a:lnTo>
                    <a:pt x="578" y="0"/>
                  </a:lnTo>
                  <a:lnTo>
                    <a:pt x="588" y="2"/>
                  </a:lnTo>
                  <a:lnTo>
                    <a:pt x="608" y="19"/>
                  </a:lnTo>
                  <a:lnTo>
                    <a:pt x="633" y="23"/>
                  </a:lnTo>
                  <a:lnTo>
                    <a:pt x="692" y="11"/>
                  </a:lnTo>
                  <a:lnTo>
                    <a:pt x="705" y="13"/>
                  </a:lnTo>
                  <a:lnTo>
                    <a:pt x="736" y="34"/>
                  </a:lnTo>
                  <a:lnTo>
                    <a:pt x="754" y="55"/>
                  </a:lnTo>
                  <a:lnTo>
                    <a:pt x="785" y="74"/>
                  </a:lnTo>
                  <a:lnTo>
                    <a:pt x="817" y="78"/>
                  </a:lnTo>
                  <a:lnTo>
                    <a:pt x="853" y="76"/>
                  </a:lnTo>
                  <a:lnTo>
                    <a:pt x="891" y="80"/>
                  </a:lnTo>
                  <a:close/>
                  <a:moveTo>
                    <a:pt x="455" y="815"/>
                  </a:moveTo>
                  <a:lnTo>
                    <a:pt x="455" y="814"/>
                  </a:lnTo>
                  <a:lnTo>
                    <a:pt x="455" y="812"/>
                  </a:lnTo>
                  <a:lnTo>
                    <a:pt x="457" y="810"/>
                  </a:lnTo>
                  <a:lnTo>
                    <a:pt x="457" y="810"/>
                  </a:lnTo>
                  <a:lnTo>
                    <a:pt x="455" y="808"/>
                  </a:lnTo>
                  <a:lnTo>
                    <a:pt x="455" y="808"/>
                  </a:lnTo>
                  <a:lnTo>
                    <a:pt x="455" y="806"/>
                  </a:lnTo>
                  <a:lnTo>
                    <a:pt x="455" y="806"/>
                  </a:lnTo>
                  <a:lnTo>
                    <a:pt x="455" y="804"/>
                  </a:lnTo>
                  <a:lnTo>
                    <a:pt x="455" y="802"/>
                  </a:lnTo>
                  <a:lnTo>
                    <a:pt x="455" y="800"/>
                  </a:lnTo>
                  <a:lnTo>
                    <a:pt x="455" y="800"/>
                  </a:lnTo>
                  <a:lnTo>
                    <a:pt x="453" y="798"/>
                  </a:lnTo>
                  <a:lnTo>
                    <a:pt x="453" y="798"/>
                  </a:lnTo>
                  <a:lnTo>
                    <a:pt x="451" y="798"/>
                  </a:lnTo>
                  <a:lnTo>
                    <a:pt x="451" y="796"/>
                  </a:lnTo>
                  <a:lnTo>
                    <a:pt x="449" y="796"/>
                  </a:lnTo>
                  <a:lnTo>
                    <a:pt x="447" y="796"/>
                  </a:lnTo>
                  <a:lnTo>
                    <a:pt x="445" y="796"/>
                  </a:lnTo>
                  <a:lnTo>
                    <a:pt x="444" y="798"/>
                  </a:lnTo>
                  <a:lnTo>
                    <a:pt x="442" y="798"/>
                  </a:lnTo>
                  <a:lnTo>
                    <a:pt x="440" y="800"/>
                  </a:lnTo>
                  <a:lnTo>
                    <a:pt x="438" y="800"/>
                  </a:lnTo>
                  <a:lnTo>
                    <a:pt x="436" y="800"/>
                  </a:lnTo>
                  <a:lnTo>
                    <a:pt x="434" y="802"/>
                  </a:lnTo>
                  <a:lnTo>
                    <a:pt x="434" y="802"/>
                  </a:lnTo>
                  <a:lnTo>
                    <a:pt x="434" y="804"/>
                  </a:lnTo>
                  <a:lnTo>
                    <a:pt x="432" y="804"/>
                  </a:lnTo>
                  <a:lnTo>
                    <a:pt x="432" y="810"/>
                  </a:lnTo>
                  <a:lnTo>
                    <a:pt x="432" y="810"/>
                  </a:lnTo>
                  <a:lnTo>
                    <a:pt x="434" y="812"/>
                  </a:lnTo>
                  <a:lnTo>
                    <a:pt x="434" y="812"/>
                  </a:lnTo>
                  <a:lnTo>
                    <a:pt x="436" y="814"/>
                  </a:lnTo>
                  <a:lnTo>
                    <a:pt x="440" y="815"/>
                  </a:lnTo>
                  <a:lnTo>
                    <a:pt x="440" y="815"/>
                  </a:lnTo>
                  <a:lnTo>
                    <a:pt x="442" y="815"/>
                  </a:lnTo>
                  <a:lnTo>
                    <a:pt x="444" y="815"/>
                  </a:lnTo>
                  <a:lnTo>
                    <a:pt x="445" y="817"/>
                  </a:lnTo>
                  <a:lnTo>
                    <a:pt x="445" y="817"/>
                  </a:lnTo>
                  <a:lnTo>
                    <a:pt x="449" y="817"/>
                  </a:lnTo>
                  <a:lnTo>
                    <a:pt x="449" y="819"/>
                  </a:lnTo>
                  <a:lnTo>
                    <a:pt x="451" y="819"/>
                  </a:lnTo>
                  <a:lnTo>
                    <a:pt x="453" y="817"/>
                  </a:lnTo>
                  <a:lnTo>
                    <a:pt x="453" y="817"/>
                  </a:lnTo>
                  <a:lnTo>
                    <a:pt x="455" y="815"/>
                  </a:lnTo>
                  <a:lnTo>
                    <a:pt x="455" y="81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944" y="3454"/>
              <a:ext cx="80" cy="79"/>
            </a:xfrm>
            <a:custGeom>
              <a:avLst/>
              <a:gdLst>
                <a:gd name="T0" fmla="*/ 40 w 80"/>
                <a:gd name="T1" fmla="*/ 38 h 79"/>
                <a:gd name="T2" fmla="*/ 40 w 80"/>
                <a:gd name="T3" fmla="*/ 38 h 79"/>
                <a:gd name="T4" fmla="*/ 34 w 80"/>
                <a:gd name="T5" fmla="*/ 38 h 79"/>
                <a:gd name="T6" fmla="*/ 36 w 80"/>
                <a:gd name="T7" fmla="*/ 38 h 79"/>
                <a:gd name="T8" fmla="*/ 36 w 80"/>
                <a:gd name="T9" fmla="*/ 36 h 79"/>
                <a:gd name="T10" fmla="*/ 38 w 80"/>
                <a:gd name="T11" fmla="*/ 38 h 79"/>
                <a:gd name="T12" fmla="*/ 38 w 80"/>
                <a:gd name="T13" fmla="*/ 38 h 79"/>
                <a:gd name="T14" fmla="*/ 38 w 80"/>
                <a:gd name="T15" fmla="*/ 36 h 79"/>
                <a:gd name="T16" fmla="*/ 38 w 80"/>
                <a:gd name="T17" fmla="*/ 36 h 79"/>
                <a:gd name="T18" fmla="*/ 40 w 80"/>
                <a:gd name="T19" fmla="*/ 34 h 79"/>
                <a:gd name="T20" fmla="*/ 40 w 80"/>
                <a:gd name="T21" fmla="*/ 34 h 79"/>
                <a:gd name="T22" fmla="*/ 34 w 80"/>
                <a:gd name="T23" fmla="*/ 34 h 79"/>
                <a:gd name="T24" fmla="*/ 34 w 80"/>
                <a:gd name="T25" fmla="*/ 34 h 79"/>
                <a:gd name="T26" fmla="*/ 36 w 80"/>
                <a:gd name="T27" fmla="*/ 36 h 79"/>
                <a:gd name="T28" fmla="*/ 38 w 80"/>
                <a:gd name="T29" fmla="*/ 32 h 79"/>
                <a:gd name="T30" fmla="*/ 31 w 80"/>
                <a:gd name="T31" fmla="*/ 34 h 79"/>
                <a:gd name="T32" fmla="*/ 32 w 80"/>
                <a:gd name="T33" fmla="*/ 32 h 79"/>
                <a:gd name="T34" fmla="*/ 40 w 80"/>
                <a:gd name="T35" fmla="*/ 36 h 79"/>
                <a:gd name="T36" fmla="*/ 44 w 80"/>
                <a:gd name="T37" fmla="*/ 32 h 79"/>
                <a:gd name="T38" fmla="*/ 42 w 80"/>
                <a:gd name="T39" fmla="*/ 32 h 79"/>
                <a:gd name="T40" fmla="*/ 42 w 80"/>
                <a:gd name="T41" fmla="*/ 30 h 79"/>
                <a:gd name="T42" fmla="*/ 40 w 80"/>
                <a:gd name="T43" fmla="*/ 32 h 79"/>
                <a:gd name="T44" fmla="*/ 42 w 80"/>
                <a:gd name="T45" fmla="*/ 30 h 79"/>
                <a:gd name="T46" fmla="*/ 40 w 80"/>
                <a:gd name="T47" fmla="*/ 32 h 79"/>
                <a:gd name="T48" fmla="*/ 31 w 80"/>
                <a:gd name="T49" fmla="*/ 30 h 79"/>
                <a:gd name="T50" fmla="*/ 34 w 80"/>
                <a:gd name="T51" fmla="*/ 26 h 79"/>
                <a:gd name="T52" fmla="*/ 31 w 80"/>
                <a:gd name="T53" fmla="*/ 34 h 79"/>
                <a:gd name="T54" fmla="*/ 53 w 80"/>
                <a:gd name="T55" fmla="*/ 17 h 79"/>
                <a:gd name="T56" fmla="*/ 67 w 80"/>
                <a:gd name="T57" fmla="*/ 74 h 79"/>
                <a:gd name="T58" fmla="*/ 38 w 80"/>
                <a:gd name="T59" fmla="*/ 74 h 79"/>
                <a:gd name="T60" fmla="*/ 19 w 80"/>
                <a:gd name="T61" fmla="*/ 60 h 79"/>
                <a:gd name="T62" fmla="*/ 21 w 80"/>
                <a:gd name="T63" fmla="*/ 59 h 79"/>
                <a:gd name="T64" fmla="*/ 29 w 80"/>
                <a:gd name="T65" fmla="*/ 62 h 79"/>
                <a:gd name="T66" fmla="*/ 32 w 80"/>
                <a:gd name="T67" fmla="*/ 62 h 79"/>
                <a:gd name="T68" fmla="*/ 34 w 80"/>
                <a:gd name="T69" fmla="*/ 64 h 79"/>
                <a:gd name="T70" fmla="*/ 38 w 80"/>
                <a:gd name="T71" fmla="*/ 66 h 79"/>
                <a:gd name="T72" fmla="*/ 36 w 80"/>
                <a:gd name="T73" fmla="*/ 64 h 79"/>
                <a:gd name="T74" fmla="*/ 34 w 80"/>
                <a:gd name="T75" fmla="*/ 60 h 79"/>
                <a:gd name="T76" fmla="*/ 29 w 80"/>
                <a:gd name="T77" fmla="*/ 62 h 79"/>
                <a:gd name="T78" fmla="*/ 27 w 80"/>
                <a:gd name="T79" fmla="*/ 59 h 79"/>
                <a:gd name="T80" fmla="*/ 27 w 80"/>
                <a:gd name="T81" fmla="*/ 55 h 79"/>
                <a:gd name="T82" fmla="*/ 29 w 80"/>
                <a:gd name="T83" fmla="*/ 51 h 79"/>
                <a:gd name="T84" fmla="*/ 31 w 80"/>
                <a:gd name="T85" fmla="*/ 49 h 79"/>
                <a:gd name="T86" fmla="*/ 34 w 80"/>
                <a:gd name="T87" fmla="*/ 43 h 79"/>
                <a:gd name="T88" fmla="*/ 38 w 80"/>
                <a:gd name="T89" fmla="*/ 41 h 79"/>
                <a:gd name="T90" fmla="*/ 44 w 80"/>
                <a:gd name="T91" fmla="*/ 32 h 79"/>
                <a:gd name="T92" fmla="*/ 40 w 80"/>
                <a:gd name="T93" fmla="*/ 30 h 79"/>
                <a:gd name="T94" fmla="*/ 36 w 80"/>
                <a:gd name="T95" fmla="*/ 32 h 79"/>
                <a:gd name="T96" fmla="*/ 34 w 80"/>
                <a:gd name="T97" fmla="*/ 28 h 79"/>
                <a:gd name="T98" fmla="*/ 34 w 80"/>
                <a:gd name="T99" fmla="*/ 21 h 79"/>
                <a:gd name="T100" fmla="*/ 34 w 80"/>
                <a:gd name="T101" fmla="*/ 24 h 79"/>
                <a:gd name="T102" fmla="*/ 29 w 80"/>
                <a:gd name="T103" fmla="*/ 34 h 79"/>
                <a:gd name="T104" fmla="*/ 32 w 80"/>
                <a:gd name="T105" fmla="*/ 41 h 79"/>
                <a:gd name="T106" fmla="*/ 23 w 80"/>
                <a:gd name="T107" fmla="*/ 45 h 79"/>
                <a:gd name="T108" fmla="*/ 19 w 80"/>
                <a:gd name="T109" fmla="*/ 43 h 79"/>
                <a:gd name="T110" fmla="*/ 17 w 80"/>
                <a:gd name="T111" fmla="*/ 41 h 79"/>
                <a:gd name="T112" fmla="*/ 17 w 80"/>
                <a:gd name="T113" fmla="*/ 41 h 79"/>
                <a:gd name="T114" fmla="*/ 21 w 80"/>
                <a:gd name="T115" fmla="*/ 47 h 79"/>
                <a:gd name="T116" fmla="*/ 15 w 80"/>
                <a:gd name="T117" fmla="*/ 51 h 79"/>
                <a:gd name="T118" fmla="*/ 8 w 80"/>
                <a:gd name="T119" fmla="*/ 45 h 79"/>
                <a:gd name="T120" fmla="*/ 23 w 80"/>
                <a:gd name="T121" fmla="*/ 19 h 79"/>
                <a:gd name="T122" fmla="*/ 34 w 80"/>
                <a:gd name="T12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79">
                  <a:moveTo>
                    <a:pt x="40" y="38"/>
                  </a:move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8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6" y="38"/>
                  </a:lnTo>
                  <a:close/>
                  <a:moveTo>
                    <a:pt x="38" y="38"/>
                  </a:moveTo>
                  <a:lnTo>
                    <a:pt x="38" y="40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8"/>
                  </a:lnTo>
                  <a:lnTo>
                    <a:pt x="38" y="38"/>
                  </a:lnTo>
                  <a:close/>
                  <a:moveTo>
                    <a:pt x="38" y="36"/>
                  </a:move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close/>
                  <a:moveTo>
                    <a:pt x="40" y="34"/>
                  </a:move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close/>
                  <a:moveTo>
                    <a:pt x="34" y="34"/>
                  </a:move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close/>
                  <a:moveTo>
                    <a:pt x="38" y="34"/>
                  </a:move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4"/>
                  </a:lnTo>
                  <a:lnTo>
                    <a:pt x="38" y="34"/>
                  </a:lnTo>
                  <a:close/>
                  <a:moveTo>
                    <a:pt x="32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4"/>
                  </a:lnTo>
                  <a:close/>
                  <a:moveTo>
                    <a:pt x="42" y="34"/>
                  </a:move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2" y="34"/>
                  </a:lnTo>
                  <a:close/>
                  <a:moveTo>
                    <a:pt x="42" y="32"/>
                  </a:moveTo>
                  <a:lnTo>
                    <a:pt x="42" y="34"/>
                  </a:lnTo>
                  <a:lnTo>
                    <a:pt x="40" y="3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close/>
                  <a:moveTo>
                    <a:pt x="40" y="32"/>
                  </a:moveTo>
                  <a:lnTo>
                    <a:pt x="40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40" y="32"/>
                  </a:lnTo>
                  <a:close/>
                  <a:moveTo>
                    <a:pt x="31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1" y="32"/>
                  </a:lnTo>
                  <a:lnTo>
                    <a:pt x="31" y="34"/>
                  </a:lnTo>
                  <a:lnTo>
                    <a:pt x="31" y="34"/>
                  </a:lnTo>
                  <a:close/>
                  <a:moveTo>
                    <a:pt x="34" y="21"/>
                  </a:moveTo>
                  <a:lnTo>
                    <a:pt x="42" y="19"/>
                  </a:lnTo>
                  <a:lnTo>
                    <a:pt x="48" y="13"/>
                  </a:lnTo>
                  <a:lnTo>
                    <a:pt x="53" y="17"/>
                  </a:lnTo>
                  <a:lnTo>
                    <a:pt x="57" y="21"/>
                  </a:lnTo>
                  <a:lnTo>
                    <a:pt x="78" y="30"/>
                  </a:lnTo>
                  <a:lnTo>
                    <a:pt x="80" y="49"/>
                  </a:lnTo>
                  <a:lnTo>
                    <a:pt x="74" y="62"/>
                  </a:lnTo>
                  <a:lnTo>
                    <a:pt x="67" y="74"/>
                  </a:lnTo>
                  <a:lnTo>
                    <a:pt x="53" y="76"/>
                  </a:lnTo>
                  <a:lnTo>
                    <a:pt x="48" y="79"/>
                  </a:lnTo>
                  <a:lnTo>
                    <a:pt x="46" y="79"/>
                  </a:lnTo>
                  <a:lnTo>
                    <a:pt x="42" y="79"/>
                  </a:lnTo>
                  <a:lnTo>
                    <a:pt x="38" y="74"/>
                  </a:lnTo>
                  <a:lnTo>
                    <a:pt x="19" y="70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7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4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1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31" y="51"/>
                  </a:lnTo>
                  <a:lnTo>
                    <a:pt x="31" y="49"/>
                  </a:lnTo>
                  <a:lnTo>
                    <a:pt x="31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4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40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close/>
                  <a:moveTo>
                    <a:pt x="34" y="21"/>
                  </a:moveTo>
                  <a:lnTo>
                    <a:pt x="32" y="22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1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23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9" y="43"/>
                  </a:lnTo>
                  <a:lnTo>
                    <a:pt x="21" y="45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7" y="5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5" y="53"/>
                  </a:lnTo>
                  <a:lnTo>
                    <a:pt x="12" y="51"/>
                  </a:lnTo>
                  <a:lnTo>
                    <a:pt x="12" y="47"/>
                  </a:lnTo>
                  <a:lnTo>
                    <a:pt x="8" y="45"/>
                  </a:lnTo>
                  <a:lnTo>
                    <a:pt x="6" y="40"/>
                  </a:lnTo>
                  <a:lnTo>
                    <a:pt x="0" y="30"/>
                  </a:lnTo>
                  <a:lnTo>
                    <a:pt x="10" y="15"/>
                  </a:lnTo>
                  <a:lnTo>
                    <a:pt x="15" y="22"/>
                  </a:lnTo>
                  <a:lnTo>
                    <a:pt x="23" y="19"/>
                  </a:lnTo>
                  <a:lnTo>
                    <a:pt x="19" y="13"/>
                  </a:lnTo>
                  <a:lnTo>
                    <a:pt x="14" y="9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4" y="4"/>
                  </a:lnTo>
                  <a:lnTo>
                    <a:pt x="31" y="11"/>
                  </a:lnTo>
                  <a:lnTo>
                    <a:pt x="25" y="15"/>
                  </a:lnTo>
                  <a:lnTo>
                    <a:pt x="29" y="22"/>
                  </a:lnTo>
                  <a:lnTo>
                    <a:pt x="34" y="21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900" y="2818"/>
              <a:ext cx="1293" cy="1499"/>
            </a:xfrm>
            <a:custGeom>
              <a:avLst/>
              <a:gdLst>
                <a:gd name="T0" fmla="*/ 93 w 1293"/>
                <a:gd name="T1" fmla="*/ 1057 h 1499"/>
                <a:gd name="T2" fmla="*/ 104 w 1293"/>
                <a:gd name="T3" fmla="*/ 666 h 1499"/>
                <a:gd name="T4" fmla="*/ 239 w 1293"/>
                <a:gd name="T5" fmla="*/ 368 h 1499"/>
                <a:gd name="T6" fmla="*/ 144 w 1293"/>
                <a:gd name="T7" fmla="*/ 16 h 1499"/>
                <a:gd name="T8" fmla="*/ 698 w 1293"/>
                <a:gd name="T9" fmla="*/ 21 h 1499"/>
                <a:gd name="T10" fmla="*/ 728 w 1293"/>
                <a:gd name="T11" fmla="*/ 48 h 1499"/>
                <a:gd name="T12" fmla="*/ 753 w 1293"/>
                <a:gd name="T13" fmla="*/ 71 h 1499"/>
                <a:gd name="T14" fmla="*/ 755 w 1293"/>
                <a:gd name="T15" fmla="*/ 122 h 1499"/>
                <a:gd name="T16" fmla="*/ 751 w 1293"/>
                <a:gd name="T17" fmla="*/ 171 h 1499"/>
                <a:gd name="T18" fmla="*/ 745 w 1293"/>
                <a:gd name="T19" fmla="*/ 219 h 1499"/>
                <a:gd name="T20" fmla="*/ 724 w 1293"/>
                <a:gd name="T21" fmla="*/ 260 h 1499"/>
                <a:gd name="T22" fmla="*/ 770 w 1293"/>
                <a:gd name="T23" fmla="*/ 291 h 1499"/>
                <a:gd name="T24" fmla="*/ 775 w 1293"/>
                <a:gd name="T25" fmla="*/ 338 h 1499"/>
                <a:gd name="T26" fmla="*/ 779 w 1293"/>
                <a:gd name="T27" fmla="*/ 384 h 1499"/>
                <a:gd name="T28" fmla="*/ 783 w 1293"/>
                <a:gd name="T29" fmla="*/ 433 h 1499"/>
                <a:gd name="T30" fmla="*/ 791 w 1293"/>
                <a:gd name="T31" fmla="*/ 488 h 1499"/>
                <a:gd name="T32" fmla="*/ 825 w 1293"/>
                <a:gd name="T33" fmla="*/ 520 h 1499"/>
                <a:gd name="T34" fmla="*/ 863 w 1293"/>
                <a:gd name="T35" fmla="*/ 545 h 1499"/>
                <a:gd name="T36" fmla="*/ 897 w 1293"/>
                <a:gd name="T37" fmla="*/ 575 h 1499"/>
                <a:gd name="T38" fmla="*/ 916 w 1293"/>
                <a:gd name="T39" fmla="*/ 621 h 1499"/>
                <a:gd name="T40" fmla="*/ 929 w 1293"/>
                <a:gd name="T41" fmla="*/ 666 h 1499"/>
                <a:gd name="T42" fmla="*/ 927 w 1293"/>
                <a:gd name="T43" fmla="*/ 691 h 1499"/>
                <a:gd name="T44" fmla="*/ 904 w 1293"/>
                <a:gd name="T45" fmla="*/ 713 h 1499"/>
                <a:gd name="T46" fmla="*/ 944 w 1293"/>
                <a:gd name="T47" fmla="*/ 774 h 1499"/>
                <a:gd name="T48" fmla="*/ 990 w 1293"/>
                <a:gd name="T49" fmla="*/ 829 h 1499"/>
                <a:gd name="T50" fmla="*/ 1047 w 1293"/>
                <a:gd name="T51" fmla="*/ 886 h 1499"/>
                <a:gd name="T52" fmla="*/ 1103 w 1293"/>
                <a:gd name="T53" fmla="*/ 945 h 1499"/>
                <a:gd name="T54" fmla="*/ 1158 w 1293"/>
                <a:gd name="T55" fmla="*/ 1006 h 1499"/>
                <a:gd name="T56" fmla="*/ 1204 w 1293"/>
                <a:gd name="T57" fmla="*/ 1007 h 1499"/>
                <a:gd name="T58" fmla="*/ 1227 w 1293"/>
                <a:gd name="T59" fmla="*/ 1047 h 1499"/>
                <a:gd name="T60" fmla="*/ 1257 w 1293"/>
                <a:gd name="T61" fmla="*/ 1074 h 1499"/>
                <a:gd name="T62" fmla="*/ 1248 w 1293"/>
                <a:gd name="T63" fmla="*/ 1116 h 1499"/>
                <a:gd name="T64" fmla="*/ 1257 w 1293"/>
                <a:gd name="T65" fmla="*/ 1148 h 1499"/>
                <a:gd name="T66" fmla="*/ 1253 w 1293"/>
                <a:gd name="T67" fmla="*/ 1201 h 1499"/>
                <a:gd name="T68" fmla="*/ 1265 w 1293"/>
                <a:gd name="T69" fmla="*/ 1250 h 1499"/>
                <a:gd name="T70" fmla="*/ 1284 w 1293"/>
                <a:gd name="T71" fmla="*/ 1296 h 1499"/>
                <a:gd name="T72" fmla="*/ 1268 w 1293"/>
                <a:gd name="T73" fmla="*/ 1315 h 1499"/>
                <a:gd name="T74" fmla="*/ 1251 w 1293"/>
                <a:gd name="T75" fmla="*/ 1351 h 1499"/>
                <a:gd name="T76" fmla="*/ 1246 w 1293"/>
                <a:gd name="T77" fmla="*/ 1392 h 1499"/>
                <a:gd name="T78" fmla="*/ 1266 w 1293"/>
                <a:gd name="T79" fmla="*/ 1436 h 1499"/>
                <a:gd name="T80" fmla="*/ 1270 w 1293"/>
                <a:gd name="T81" fmla="*/ 1480 h 1499"/>
                <a:gd name="T82" fmla="*/ 1236 w 1293"/>
                <a:gd name="T83" fmla="*/ 1491 h 1499"/>
                <a:gd name="T84" fmla="*/ 1208 w 1293"/>
                <a:gd name="T85" fmla="*/ 1457 h 1499"/>
                <a:gd name="T86" fmla="*/ 1172 w 1293"/>
                <a:gd name="T87" fmla="*/ 1436 h 1499"/>
                <a:gd name="T88" fmla="*/ 1134 w 1293"/>
                <a:gd name="T89" fmla="*/ 1411 h 1499"/>
                <a:gd name="T90" fmla="*/ 1083 w 1293"/>
                <a:gd name="T91" fmla="*/ 1398 h 1499"/>
                <a:gd name="T92" fmla="*/ 1033 w 1293"/>
                <a:gd name="T93" fmla="*/ 1392 h 1499"/>
                <a:gd name="T94" fmla="*/ 992 w 1293"/>
                <a:gd name="T95" fmla="*/ 1404 h 1499"/>
                <a:gd name="T96" fmla="*/ 959 w 1293"/>
                <a:gd name="T97" fmla="*/ 1372 h 1499"/>
                <a:gd name="T98" fmla="*/ 925 w 1293"/>
                <a:gd name="T99" fmla="*/ 1377 h 1499"/>
                <a:gd name="T100" fmla="*/ 885 w 1293"/>
                <a:gd name="T101" fmla="*/ 1379 h 1499"/>
                <a:gd name="T102" fmla="*/ 844 w 1293"/>
                <a:gd name="T103" fmla="*/ 1379 h 1499"/>
                <a:gd name="T104" fmla="*/ 830 w 1293"/>
                <a:gd name="T105" fmla="*/ 1345 h 1499"/>
                <a:gd name="T106" fmla="*/ 802 w 1293"/>
                <a:gd name="T107" fmla="*/ 1353 h 1499"/>
                <a:gd name="T108" fmla="*/ 779 w 1293"/>
                <a:gd name="T109" fmla="*/ 1345 h 1499"/>
                <a:gd name="T110" fmla="*/ 747 w 1293"/>
                <a:gd name="T111" fmla="*/ 1317 h 1499"/>
                <a:gd name="T112" fmla="*/ 717 w 1293"/>
                <a:gd name="T113" fmla="*/ 1328 h 1499"/>
                <a:gd name="T114" fmla="*/ 677 w 1293"/>
                <a:gd name="T115" fmla="*/ 1326 h 1499"/>
                <a:gd name="T116" fmla="*/ 622 w 1293"/>
                <a:gd name="T117" fmla="*/ 1328 h 1499"/>
                <a:gd name="T118" fmla="*/ 561 w 1293"/>
                <a:gd name="T119" fmla="*/ 1328 h 1499"/>
                <a:gd name="T120" fmla="*/ 506 w 1293"/>
                <a:gd name="T121" fmla="*/ 1326 h 1499"/>
                <a:gd name="T122" fmla="*/ 445 w 1293"/>
                <a:gd name="T123" fmla="*/ 1326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3" h="1499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  <a:lnTo>
                    <a:pt x="1257" y="1409"/>
                  </a:lnTo>
                  <a:lnTo>
                    <a:pt x="1259" y="1411"/>
                  </a:lnTo>
                  <a:lnTo>
                    <a:pt x="1259" y="1413"/>
                  </a:lnTo>
                  <a:lnTo>
                    <a:pt x="1259" y="1415"/>
                  </a:lnTo>
                  <a:lnTo>
                    <a:pt x="1259" y="1417"/>
                  </a:lnTo>
                  <a:lnTo>
                    <a:pt x="1261" y="1419"/>
                  </a:lnTo>
                  <a:lnTo>
                    <a:pt x="1261" y="1421"/>
                  </a:lnTo>
                  <a:lnTo>
                    <a:pt x="1263" y="1423"/>
                  </a:lnTo>
                  <a:lnTo>
                    <a:pt x="1265" y="1423"/>
                  </a:lnTo>
                  <a:lnTo>
                    <a:pt x="1265" y="1425"/>
                  </a:lnTo>
                  <a:lnTo>
                    <a:pt x="1266" y="1427"/>
                  </a:lnTo>
                  <a:lnTo>
                    <a:pt x="1265" y="1428"/>
                  </a:lnTo>
                  <a:lnTo>
                    <a:pt x="1266" y="1430"/>
                  </a:lnTo>
                  <a:lnTo>
                    <a:pt x="1266" y="1432"/>
                  </a:lnTo>
                  <a:lnTo>
                    <a:pt x="1266" y="1434"/>
                  </a:lnTo>
                  <a:lnTo>
                    <a:pt x="1266" y="1436"/>
                  </a:lnTo>
                  <a:lnTo>
                    <a:pt x="1268" y="1438"/>
                  </a:lnTo>
                  <a:lnTo>
                    <a:pt x="1268" y="1440"/>
                  </a:lnTo>
                  <a:lnTo>
                    <a:pt x="1268" y="1442"/>
                  </a:lnTo>
                  <a:lnTo>
                    <a:pt x="1268" y="1444"/>
                  </a:lnTo>
                  <a:lnTo>
                    <a:pt x="1270" y="1444"/>
                  </a:lnTo>
                  <a:lnTo>
                    <a:pt x="1270" y="1445"/>
                  </a:lnTo>
                  <a:lnTo>
                    <a:pt x="1270" y="1447"/>
                  </a:lnTo>
                  <a:lnTo>
                    <a:pt x="1272" y="1449"/>
                  </a:lnTo>
                  <a:lnTo>
                    <a:pt x="1272" y="1451"/>
                  </a:lnTo>
                  <a:lnTo>
                    <a:pt x="1272" y="1453"/>
                  </a:lnTo>
                  <a:lnTo>
                    <a:pt x="1274" y="1455"/>
                  </a:lnTo>
                  <a:lnTo>
                    <a:pt x="1272" y="1457"/>
                  </a:lnTo>
                  <a:lnTo>
                    <a:pt x="1272" y="1459"/>
                  </a:lnTo>
                  <a:lnTo>
                    <a:pt x="1272" y="1461"/>
                  </a:lnTo>
                  <a:lnTo>
                    <a:pt x="1274" y="1463"/>
                  </a:lnTo>
                  <a:lnTo>
                    <a:pt x="1274" y="1464"/>
                  </a:lnTo>
                  <a:lnTo>
                    <a:pt x="1274" y="1466"/>
                  </a:lnTo>
                  <a:lnTo>
                    <a:pt x="1276" y="1468"/>
                  </a:lnTo>
                  <a:lnTo>
                    <a:pt x="1276" y="1470"/>
                  </a:lnTo>
                  <a:lnTo>
                    <a:pt x="1278" y="1472"/>
                  </a:lnTo>
                  <a:lnTo>
                    <a:pt x="1278" y="1474"/>
                  </a:lnTo>
                  <a:lnTo>
                    <a:pt x="1278" y="1476"/>
                  </a:lnTo>
                  <a:lnTo>
                    <a:pt x="1276" y="1478"/>
                  </a:lnTo>
                  <a:lnTo>
                    <a:pt x="1274" y="1480"/>
                  </a:lnTo>
                  <a:lnTo>
                    <a:pt x="1272" y="1480"/>
                  </a:lnTo>
                  <a:lnTo>
                    <a:pt x="1270" y="1480"/>
                  </a:lnTo>
                  <a:lnTo>
                    <a:pt x="1268" y="1478"/>
                  </a:lnTo>
                  <a:lnTo>
                    <a:pt x="1266" y="1478"/>
                  </a:lnTo>
                  <a:lnTo>
                    <a:pt x="1265" y="1478"/>
                  </a:lnTo>
                  <a:lnTo>
                    <a:pt x="1263" y="1478"/>
                  </a:lnTo>
                  <a:lnTo>
                    <a:pt x="1261" y="1478"/>
                  </a:lnTo>
                  <a:lnTo>
                    <a:pt x="1259" y="1480"/>
                  </a:lnTo>
                  <a:lnTo>
                    <a:pt x="1257" y="1482"/>
                  </a:lnTo>
                  <a:lnTo>
                    <a:pt x="1257" y="1483"/>
                  </a:lnTo>
                  <a:lnTo>
                    <a:pt x="1255" y="1485"/>
                  </a:lnTo>
                  <a:lnTo>
                    <a:pt x="1255" y="1487"/>
                  </a:lnTo>
                  <a:lnTo>
                    <a:pt x="1255" y="1489"/>
                  </a:lnTo>
                  <a:lnTo>
                    <a:pt x="1253" y="1489"/>
                  </a:lnTo>
                  <a:lnTo>
                    <a:pt x="1253" y="1491"/>
                  </a:lnTo>
                  <a:lnTo>
                    <a:pt x="1251" y="1493"/>
                  </a:lnTo>
                  <a:lnTo>
                    <a:pt x="1251" y="1495"/>
                  </a:lnTo>
                  <a:lnTo>
                    <a:pt x="1249" y="1495"/>
                  </a:lnTo>
                  <a:lnTo>
                    <a:pt x="1249" y="1497"/>
                  </a:lnTo>
                  <a:lnTo>
                    <a:pt x="1248" y="1499"/>
                  </a:lnTo>
                  <a:lnTo>
                    <a:pt x="1246" y="1497"/>
                  </a:lnTo>
                  <a:lnTo>
                    <a:pt x="1244" y="1497"/>
                  </a:lnTo>
                  <a:lnTo>
                    <a:pt x="1244" y="1495"/>
                  </a:lnTo>
                  <a:lnTo>
                    <a:pt x="1242" y="1495"/>
                  </a:lnTo>
                  <a:lnTo>
                    <a:pt x="1240" y="1493"/>
                  </a:lnTo>
                  <a:lnTo>
                    <a:pt x="1238" y="1493"/>
                  </a:lnTo>
                  <a:lnTo>
                    <a:pt x="1238" y="1491"/>
                  </a:lnTo>
                  <a:lnTo>
                    <a:pt x="1236" y="1491"/>
                  </a:lnTo>
                  <a:lnTo>
                    <a:pt x="1236" y="1489"/>
                  </a:lnTo>
                  <a:lnTo>
                    <a:pt x="1236" y="1487"/>
                  </a:lnTo>
                  <a:lnTo>
                    <a:pt x="1236" y="1483"/>
                  </a:lnTo>
                  <a:lnTo>
                    <a:pt x="1234" y="1482"/>
                  </a:lnTo>
                  <a:lnTo>
                    <a:pt x="1232" y="1480"/>
                  </a:lnTo>
                  <a:lnTo>
                    <a:pt x="1230" y="1478"/>
                  </a:lnTo>
                  <a:lnTo>
                    <a:pt x="1230" y="1476"/>
                  </a:lnTo>
                  <a:lnTo>
                    <a:pt x="1230" y="1474"/>
                  </a:lnTo>
                  <a:lnTo>
                    <a:pt x="1232" y="1472"/>
                  </a:lnTo>
                  <a:lnTo>
                    <a:pt x="1232" y="1470"/>
                  </a:lnTo>
                  <a:lnTo>
                    <a:pt x="1232" y="1468"/>
                  </a:lnTo>
                  <a:lnTo>
                    <a:pt x="1230" y="1466"/>
                  </a:lnTo>
                  <a:lnTo>
                    <a:pt x="1230" y="1464"/>
                  </a:lnTo>
                  <a:lnTo>
                    <a:pt x="1229" y="1463"/>
                  </a:lnTo>
                  <a:lnTo>
                    <a:pt x="1227" y="1463"/>
                  </a:lnTo>
                  <a:lnTo>
                    <a:pt x="1225" y="1461"/>
                  </a:lnTo>
                  <a:lnTo>
                    <a:pt x="1225" y="1459"/>
                  </a:lnTo>
                  <a:lnTo>
                    <a:pt x="1223" y="1459"/>
                  </a:lnTo>
                  <a:lnTo>
                    <a:pt x="1221" y="1459"/>
                  </a:lnTo>
                  <a:lnTo>
                    <a:pt x="1219" y="1459"/>
                  </a:lnTo>
                  <a:lnTo>
                    <a:pt x="1217" y="1459"/>
                  </a:lnTo>
                  <a:lnTo>
                    <a:pt x="1215" y="1459"/>
                  </a:lnTo>
                  <a:lnTo>
                    <a:pt x="1213" y="1459"/>
                  </a:lnTo>
                  <a:lnTo>
                    <a:pt x="1211" y="1459"/>
                  </a:lnTo>
                  <a:lnTo>
                    <a:pt x="1210" y="1457"/>
                  </a:lnTo>
                  <a:lnTo>
                    <a:pt x="1208" y="1457"/>
                  </a:lnTo>
                  <a:lnTo>
                    <a:pt x="1206" y="1457"/>
                  </a:lnTo>
                  <a:lnTo>
                    <a:pt x="1204" y="1457"/>
                  </a:lnTo>
                  <a:lnTo>
                    <a:pt x="1202" y="1457"/>
                  </a:lnTo>
                  <a:lnTo>
                    <a:pt x="1200" y="1455"/>
                  </a:lnTo>
                  <a:lnTo>
                    <a:pt x="1198" y="1455"/>
                  </a:lnTo>
                  <a:lnTo>
                    <a:pt x="1198" y="1453"/>
                  </a:lnTo>
                  <a:lnTo>
                    <a:pt x="1198" y="1451"/>
                  </a:lnTo>
                  <a:lnTo>
                    <a:pt x="1196" y="1449"/>
                  </a:lnTo>
                  <a:lnTo>
                    <a:pt x="1194" y="1449"/>
                  </a:lnTo>
                  <a:lnTo>
                    <a:pt x="1193" y="1449"/>
                  </a:lnTo>
                  <a:lnTo>
                    <a:pt x="1193" y="1451"/>
                  </a:lnTo>
                  <a:lnTo>
                    <a:pt x="1191" y="1451"/>
                  </a:lnTo>
                  <a:lnTo>
                    <a:pt x="1189" y="1453"/>
                  </a:lnTo>
                  <a:lnTo>
                    <a:pt x="1187" y="1453"/>
                  </a:lnTo>
                  <a:lnTo>
                    <a:pt x="1185" y="1451"/>
                  </a:lnTo>
                  <a:lnTo>
                    <a:pt x="1183" y="1449"/>
                  </a:lnTo>
                  <a:lnTo>
                    <a:pt x="1183" y="1447"/>
                  </a:lnTo>
                  <a:lnTo>
                    <a:pt x="1183" y="1445"/>
                  </a:lnTo>
                  <a:lnTo>
                    <a:pt x="1183" y="1444"/>
                  </a:lnTo>
                  <a:lnTo>
                    <a:pt x="1181" y="1442"/>
                  </a:lnTo>
                  <a:lnTo>
                    <a:pt x="1179" y="1440"/>
                  </a:lnTo>
                  <a:lnTo>
                    <a:pt x="1177" y="1440"/>
                  </a:lnTo>
                  <a:lnTo>
                    <a:pt x="1175" y="1440"/>
                  </a:lnTo>
                  <a:lnTo>
                    <a:pt x="1174" y="1438"/>
                  </a:lnTo>
                  <a:lnTo>
                    <a:pt x="1172" y="1438"/>
                  </a:lnTo>
                  <a:lnTo>
                    <a:pt x="1172" y="1436"/>
                  </a:lnTo>
                  <a:lnTo>
                    <a:pt x="1170" y="1436"/>
                  </a:lnTo>
                  <a:lnTo>
                    <a:pt x="1170" y="1434"/>
                  </a:lnTo>
                  <a:lnTo>
                    <a:pt x="1168" y="1434"/>
                  </a:lnTo>
                  <a:lnTo>
                    <a:pt x="1166" y="1434"/>
                  </a:lnTo>
                  <a:lnTo>
                    <a:pt x="1164" y="1432"/>
                  </a:lnTo>
                  <a:lnTo>
                    <a:pt x="1162" y="1432"/>
                  </a:lnTo>
                  <a:lnTo>
                    <a:pt x="1160" y="1432"/>
                  </a:lnTo>
                  <a:lnTo>
                    <a:pt x="1158" y="1430"/>
                  </a:lnTo>
                  <a:lnTo>
                    <a:pt x="1156" y="1430"/>
                  </a:lnTo>
                  <a:lnTo>
                    <a:pt x="1156" y="1428"/>
                  </a:lnTo>
                  <a:lnTo>
                    <a:pt x="1155" y="1428"/>
                  </a:lnTo>
                  <a:lnTo>
                    <a:pt x="1155" y="1427"/>
                  </a:lnTo>
                  <a:lnTo>
                    <a:pt x="1153" y="1425"/>
                  </a:lnTo>
                  <a:lnTo>
                    <a:pt x="1151" y="1425"/>
                  </a:lnTo>
                  <a:lnTo>
                    <a:pt x="1151" y="1423"/>
                  </a:lnTo>
                  <a:lnTo>
                    <a:pt x="1149" y="1421"/>
                  </a:lnTo>
                  <a:lnTo>
                    <a:pt x="1147" y="1419"/>
                  </a:lnTo>
                  <a:lnTo>
                    <a:pt x="1147" y="1417"/>
                  </a:lnTo>
                  <a:lnTo>
                    <a:pt x="1145" y="1417"/>
                  </a:lnTo>
                  <a:lnTo>
                    <a:pt x="1143" y="1415"/>
                  </a:lnTo>
                  <a:lnTo>
                    <a:pt x="1143" y="1413"/>
                  </a:lnTo>
                  <a:lnTo>
                    <a:pt x="1141" y="1413"/>
                  </a:lnTo>
                  <a:lnTo>
                    <a:pt x="1139" y="1411"/>
                  </a:lnTo>
                  <a:lnTo>
                    <a:pt x="1138" y="1411"/>
                  </a:lnTo>
                  <a:lnTo>
                    <a:pt x="1136" y="1411"/>
                  </a:lnTo>
                  <a:lnTo>
                    <a:pt x="1134" y="1411"/>
                  </a:lnTo>
                  <a:lnTo>
                    <a:pt x="1130" y="1411"/>
                  </a:lnTo>
                  <a:lnTo>
                    <a:pt x="1128" y="1409"/>
                  </a:lnTo>
                  <a:lnTo>
                    <a:pt x="1128" y="1408"/>
                  </a:lnTo>
                  <a:lnTo>
                    <a:pt x="1126" y="1408"/>
                  </a:lnTo>
                  <a:lnTo>
                    <a:pt x="1124" y="1406"/>
                  </a:lnTo>
                  <a:lnTo>
                    <a:pt x="1122" y="1404"/>
                  </a:lnTo>
                  <a:lnTo>
                    <a:pt x="1120" y="1404"/>
                  </a:lnTo>
                  <a:lnTo>
                    <a:pt x="1119" y="1404"/>
                  </a:lnTo>
                  <a:lnTo>
                    <a:pt x="1117" y="1404"/>
                  </a:lnTo>
                  <a:lnTo>
                    <a:pt x="1113" y="1404"/>
                  </a:lnTo>
                  <a:lnTo>
                    <a:pt x="1111" y="1404"/>
                  </a:lnTo>
                  <a:lnTo>
                    <a:pt x="1109" y="1404"/>
                  </a:lnTo>
                  <a:lnTo>
                    <a:pt x="1107" y="1406"/>
                  </a:lnTo>
                  <a:lnTo>
                    <a:pt x="1105" y="1406"/>
                  </a:lnTo>
                  <a:lnTo>
                    <a:pt x="1103" y="1406"/>
                  </a:lnTo>
                  <a:lnTo>
                    <a:pt x="1102" y="1404"/>
                  </a:lnTo>
                  <a:lnTo>
                    <a:pt x="1100" y="1404"/>
                  </a:lnTo>
                  <a:lnTo>
                    <a:pt x="1098" y="1402"/>
                  </a:lnTo>
                  <a:lnTo>
                    <a:pt x="1096" y="1402"/>
                  </a:lnTo>
                  <a:lnTo>
                    <a:pt x="1094" y="1402"/>
                  </a:lnTo>
                  <a:lnTo>
                    <a:pt x="1092" y="1402"/>
                  </a:lnTo>
                  <a:lnTo>
                    <a:pt x="1090" y="1400"/>
                  </a:lnTo>
                  <a:lnTo>
                    <a:pt x="1088" y="1400"/>
                  </a:lnTo>
                  <a:lnTo>
                    <a:pt x="1086" y="1400"/>
                  </a:lnTo>
                  <a:lnTo>
                    <a:pt x="1084" y="1398"/>
                  </a:lnTo>
                  <a:lnTo>
                    <a:pt x="1083" y="1398"/>
                  </a:lnTo>
                  <a:lnTo>
                    <a:pt x="1081" y="1398"/>
                  </a:lnTo>
                  <a:lnTo>
                    <a:pt x="1079" y="1398"/>
                  </a:lnTo>
                  <a:lnTo>
                    <a:pt x="1077" y="1398"/>
                  </a:lnTo>
                  <a:lnTo>
                    <a:pt x="1075" y="1398"/>
                  </a:lnTo>
                  <a:lnTo>
                    <a:pt x="1073" y="1398"/>
                  </a:lnTo>
                  <a:lnTo>
                    <a:pt x="1071" y="1396"/>
                  </a:lnTo>
                  <a:lnTo>
                    <a:pt x="1069" y="1396"/>
                  </a:lnTo>
                  <a:lnTo>
                    <a:pt x="1067" y="1396"/>
                  </a:lnTo>
                  <a:lnTo>
                    <a:pt x="1065" y="1394"/>
                  </a:lnTo>
                  <a:lnTo>
                    <a:pt x="1064" y="1394"/>
                  </a:lnTo>
                  <a:lnTo>
                    <a:pt x="1062" y="1394"/>
                  </a:lnTo>
                  <a:lnTo>
                    <a:pt x="1060" y="1394"/>
                  </a:lnTo>
                  <a:lnTo>
                    <a:pt x="1058" y="1394"/>
                  </a:lnTo>
                  <a:lnTo>
                    <a:pt x="1056" y="1392"/>
                  </a:lnTo>
                  <a:lnTo>
                    <a:pt x="1054" y="1392"/>
                  </a:lnTo>
                  <a:lnTo>
                    <a:pt x="1052" y="1390"/>
                  </a:lnTo>
                  <a:lnTo>
                    <a:pt x="1050" y="1390"/>
                  </a:lnTo>
                  <a:lnTo>
                    <a:pt x="1048" y="1389"/>
                  </a:lnTo>
                  <a:lnTo>
                    <a:pt x="1047" y="1390"/>
                  </a:lnTo>
                  <a:lnTo>
                    <a:pt x="1045" y="1390"/>
                  </a:lnTo>
                  <a:lnTo>
                    <a:pt x="1043" y="1390"/>
                  </a:lnTo>
                  <a:lnTo>
                    <a:pt x="1041" y="1392"/>
                  </a:lnTo>
                  <a:lnTo>
                    <a:pt x="1039" y="1392"/>
                  </a:lnTo>
                  <a:lnTo>
                    <a:pt x="1037" y="1392"/>
                  </a:lnTo>
                  <a:lnTo>
                    <a:pt x="1035" y="1392"/>
                  </a:lnTo>
                  <a:lnTo>
                    <a:pt x="1033" y="1392"/>
                  </a:lnTo>
                  <a:lnTo>
                    <a:pt x="1031" y="1392"/>
                  </a:lnTo>
                  <a:lnTo>
                    <a:pt x="1029" y="1394"/>
                  </a:lnTo>
                  <a:lnTo>
                    <a:pt x="1028" y="1396"/>
                  </a:lnTo>
                  <a:lnTo>
                    <a:pt x="1026" y="1396"/>
                  </a:lnTo>
                  <a:lnTo>
                    <a:pt x="1024" y="1398"/>
                  </a:lnTo>
                  <a:lnTo>
                    <a:pt x="1022" y="1398"/>
                  </a:lnTo>
                  <a:lnTo>
                    <a:pt x="1020" y="1400"/>
                  </a:lnTo>
                  <a:lnTo>
                    <a:pt x="1018" y="1400"/>
                  </a:lnTo>
                  <a:lnTo>
                    <a:pt x="1016" y="1400"/>
                  </a:lnTo>
                  <a:lnTo>
                    <a:pt x="1014" y="1402"/>
                  </a:lnTo>
                  <a:lnTo>
                    <a:pt x="1012" y="1402"/>
                  </a:lnTo>
                  <a:lnTo>
                    <a:pt x="1010" y="1402"/>
                  </a:lnTo>
                  <a:lnTo>
                    <a:pt x="1010" y="1404"/>
                  </a:lnTo>
                  <a:lnTo>
                    <a:pt x="1009" y="1406"/>
                  </a:lnTo>
                  <a:lnTo>
                    <a:pt x="1007" y="1406"/>
                  </a:lnTo>
                  <a:lnTo>
                    <a:pt x="1007" y="1408"/>
                  </a:lnTo>
                  <a:lnTo>
                    <a:pt x="1005" y="1408"/>
                  </a:lnTo>
                  <a:lnTo>
                    <a:pt x="1003" y="1409"/>
                  </a:lnTo>
                  <a:lnTo>
                    <a:pt x="1001" y="1409"/>
                  </a:lnTo>
                  <a:lnTo>
                    <a:pt x="999" y="1409"/>
                  </a:lnTo>
                  <a:lnTo>
                    <a:pt x="997" y="1408"/>
                  </a:lnTo>
                  <a:lnTo>
                    <a:pt x="995" y="1408"/>
                  </a:lnTo>
                  <a:lnTo>
                    <a:pt x="995" y="1406"/>
                  </a:lnTo>
                  <a:lnTo>
                    <a:pt x="995" y="1404"/>
                  </a:lnTo>
                  <a:lnTo>
                    <a:pt x="993" y="1404"/>
                  </a:lnTo>
                  <a:lnTo>
                    <a:pt x="992" y="1404"/>
                  </a:lnTo>
                  <a:lnTo>
                    <a:pt x="990" y="1404"/>
                  </a:lnTo>
                  <a:lnTo>
                    <a:pt x="988" y="1404"/>
                  </a:lnTo>
                  <a:lnTo>
                    <a:pt x="986" y="1404"/>
                  </a:lnTo>
                  <a:lnTo>
                    <a:pt x="984" y="1404"/>
                  </a:lnTo>
                  <a:lnTo>
                    <a:pt x="984" y="1402"/>
                  </a:lnTo>
                  <a:lnTo>
                    <a:pt x="982" y="1400"/>
                  </a:lnTo>
                  <a:lnTo>
                    <a:pt x="984" y="1398"/>
                  </a:lnTo>
                  <a:lnTo>
                    <a:pt x="984" y="1396"/>
                  </a:lnTo>
                  <a:lnTo>
                    <a:pt x="984" y="1394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2" y="1389"/>
                  </a:lnTo>
                  <a:lnTo>
                    <a:pt x="980" y="1387"/>
                  </a:lnTo>
                  <a:lnTo>
                    <a:pt x="978" y="1385"/>
                  </a:lnTo>
                  <a:lnTo>
                    <a:pt x="976" y="1385"/>
                  </a:lnTo>
                  <a:lnTo>
                    <a:pt x="974" y="1383"/>
                  </a:lnTo>
                  <a:lnTo>
                    <a:pt x="973" y="1383"/>
                  </a:lnTo>
                  <a:lnTo>
                    <a:pt x="971" y="1383"/>
                  </a:lnTo>
                  <a:lnTo>
                    <a:pt x="967" y="1381"/>
                  </a:lnTo>
                  <a:lnTo>
                    <a:pt x="965" y="1379"/>
                  </a:lnTo>
                  <a:lnTo>
                    <a:pt x="963" y="1377"/>
                  </a:lnTo>
                  <a:lnTo>
                    <a:pt x="963" y="1375"/>
                  </a:lnTo>
                  <a:lnTo>
                    <a:pt x="965" y="1373"/>
                  </a:lnTo>
                  <a:lnTo>
                    <a:pt x="963" y="1372"/>
                  </a:lnTo>
                  <a:lnTo>
                    <a:pt x="961" y="1372"/>
                  </a:lnTo>
                  <a:lnTo>
                    <a:pt x="959" y="1372"/>
                  </a:lnTo>
                  <a:lnTo>
                    <a:pt x="957" y="1370"/>
                  </a:lnTo>
                  <a:lnTo>
                    <a:pt x="956" y="1370"/>
                  </a:lnTo>
                  <a:lnTo>
                    <a:pt x="954" y="1370"/>
                  </a:lnTo>
                  <a:lnTo>
                    <a:pt x="952" y="1370"/>
                  </a:lnTo>
                  <a:lnTo>
                    <a:pt x="950" y="1370"/>
                  </a:lnTo>
                  <a:lnTo>
                    <a:pt x="948" y="1370"/>
                  </a:lnTo>
                  <a:lnTo>
                    <a:pt x="948" y="1372"/>
                  </a:lnTo>
                  <a:lnTo>
                    <a:pt x="946" y="1372"/>
                  </a:lnTo>
                  <a:lnTo>
                    <a:pt x="946" y="1373"/>
                  </a:lnTo>
                  <a:lnTo>
                    <a:pt x="944" y="1373"/>
                  </a:lnTo>
                  <a:lnTo>
                    <a:pt x="942" y="1373"/>
                  </a:lnTo>
                  <a:lnTo>
                    <a:pt x="940" y="1373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38" y="1368"/>
                  </a:lnTo>
                  <a:lnTo>
                    <a:pt x="937" y="1368"/>
                  </a:lnTo>
                  <a:lnTo>
                    <a:pt x="935" y="1368"/>
                  </a:lnTo>
                  <a:lnTo>
                    <a:pt x="933" y="1368"/>
                  </a:lnTo>
                  <a:lnTo>
                    <a:pt x="931" y="1370"/>
                  </a:lnTo>
                  <a:lnTo>
                    <a:pt x="931" y="1372"/>
                  </a:lnTo>
                  <a:lnTo>
                    <a:pt x="931" y="1373"/>
                  </a:lnTo>
                  <a:lnTo>
                    <a:pt x="931" y="1375"/>
                  </a:lnTo>
                  <a:lnTo>
                    <a:pt x="931" y="1379"/>
                  </a:lnTo>
                  <a:lnTo>
                    <a:pt x="929" y="1379"/>
                  </a:lnTo>
                  <a:lnTo>
                    <a:pt x="927" y="1379"/>
                  </a:lnTo>
                  <a:lnTo>
                    <a:pt x="925" y="1377"/>
                  </a:lnTo>
                  <a:lnTo>
                    <a:pt x="923" y="1377"/>
                  </a:lnTo>
                  <a:lnTo>
                    <a:pt x="921" y="1377"/>
                  </a:lnTo>
                  <a:lnTo>
                    <a:pt x="921" y="1379"/>
                  </a:lnTo>
                  <a:lnTo>
                    <a:pt x="919" y="1381"/>
                  </a:lnTo>
                  <a:lnTo>
                    <a:pt x="919" y="1383"/>
                  </a:lnTo>
                  <a:lnTo>
                    <a:pt x="919" y="1385"/>
                  </a:lnTo>
                  <a:lnTo>
                    <a:pt x="918" y="1387"/>
                  </a:lnTo>
                  <a:lnTo>
                    <a:pt x="916" y="1389"/>
                  </a:lnTo>
                  <a:lnTo>
                    <a:pt x="914" y="1389"/>
                  </a:lnTo>
                  <a:lnTo>
                    <a:pt x="910" y="1389"/>
                  </a:lnTo>
                  <a:lnTo>
                    <a:pt x="908" y="1389"/>
                  </a:lnTo>
                  <a:lnTo>
                    <a:pt x="906" y="1389"/>
                  </a:lnTo>
                  <a:lnTo>
                    <a:pt x="906" y="1387"/>
                  </a:lnTo>
                  <a:lnTo>
                    <a:pt x="904" y="1385"/>
                  </a:lnTo>
                  <a:lnTo>
                    <a:pt x="904" y="1383"/>
                  </a:lnTo>
                  <a:lnTo>
                    <a:pt x="901" y="1383"/>
                  </a:lnTo>
                  <a:lnTo>
                    <a:pt x="899" y="1385"/>
                  </a:lnTo>
                  <a:lnTo>
                    <a:pt x="897" y="1387"/>
                  </a:lnTo>
                  <a:lnTo>
                    <a:pt x="895" y="1387"/>
                  </a:lnTo>
                  <a:lnTo>
                    <a:pt x="893" y="1385"/>
                  </a:lnTo>
                  <a:lnTo>
                    <a:pt x="891" y="1385"/>
                  </a:lnTo>
                  <a:lnTo>
                    <a:pt x="891" y="1383"/>
                  </a:lnTo>
                  <a:lnTo>
                    <a:pt x="891" y="1381"/>
                  </a:lnTo>
                  <a:lnTo>
                    <a:pt x="889" y="1379"/>
                  </a:lnTo>
                  <a:lnTo>
                    <a:pt x="887" y="1379"/>
                  </a:lnTo>
                  <a:lnTo>
                    <a:pt x="885" y="1379"/>
                  </a:lnTo>
                  <a:lnTo>
                    <a:pt x="883" y="1377"/>
                  </a:lnTo>
                  <a:lnTo>
                    <a:pt x="882" y="1377"/>
                  </a:lnTo>
                  <a:lnTo>
                    <a:pt x="882" y="1375"/>
                  </a:lnTo>
                  <a:lnTo>
                    <a:pt x="880" y="1373"/>
                  </a:lnTo>
                  <a:lnTo>
                    <a:pt x="880" y="1372"/>
                  </a:lnTo>
                  <a:lnTo>
                    <a:pt x="878" y="1372"/>
                  </a:lnTo>
                  <a:lnTo>
                    <a:pt x="876" y="1370"/>
                  </a:lnTo>
                  <a:lnTo>
                    <a:pt x="874" y="1372"/>
                  </a:lnTo>
                  <a:lnTo>
                    <a:pt x="872" y="1372"/>
                  </a:lnTo>
                  <a:lnTo>
                    <a:pt x="872" y="1373"/>
                  </a:lnTo>
                  <a:lnTo>
                    <a:pt x="870" y="1375"/>
                  </a:lnTo>
                  <a:lnTo>
                    <a:pt x="870" y="1377"/>
                  </a:lnTo>
                  <a:lnTo>
                    <a:pt x="868" y="1379"/>
                  </a:lnTo>
                  <a:lnTo>
                    <a:pt x="866" y="1379"/>
                  </a:lnTo>
                  <a:lnTo>
                    <a:pt x="864" y="1381"/>
                  </a:lnTo>
                  <a:lnTo>
                    <a:pt x="863" y="1381"/>
                  </a:lnTo>
                  <a:lnTo>
                    <a:pt x="861" y="1381"/>
                  </a:lnTo>
                  <a:lnTo>
                    <a:pt x="859" y="1381"/>
                  </a:lnTo>
                  <a:lnTo>
                    <a:pt x="857" y="1383"/>
                  </a:lnTo>
                  <a:lnTo>
                    <a:pt x="855" y="1383"/>
                  </a:lnTo>
                  <a:lnTo>
                    <a:pt x="853" y="1383"/>
                  </a:lnTo>
                  <a:lnTo>
                    <a:pt x="851" y="1383"/>
                  </a:lnTo>
                  <a:lnTo>
                    <a:pt x="849" y="1383"/>
                  </a:lnTo>
                  <a:lnTo>
                    <a:pt x="847" y="1381"/>
                  </a:lnTo>
                  <a:lnTo>
                    <a:pt x="846" y="1381"/>
                  </a:lnTo>
                  <a:lnTo>
                    <a:pt x="844" y="1379"/>
                  </a:lnTo>
                  <a:lnTo>
                    <a:pt x="844" y="1377"/>
                  </a:lnTo>
                  <a:lnTo>
                    <a:pt x="844" y="1375"/>
                  </a:lnTo>
                  <a:lnTo>
                    <a:pt x="844" y="1373"/>
                  </a:lnTo>
                  <a:lnTo>
                    <a:pt x="846" y="1372"/>
                  </a:lnTo>
                  <a:lnTo>
                    <a:pt x="847" y="1370"/>
                  </a:lnTo>
                  <a:lnTo>
                    <a:pt x="849" y="1368"/>
                  </a:lnTo>
                  <a:lnTo>
                    <a:pt x="851" y="1366"/>
                  </a:lnTo>
                  <a:lnTo>
                    <a:pt x="851" y="1364"/>
                  </a:lnTo>
                  <a:lnTo>
                    <a:pt x="851" y="1362"/>
                  </a:lnTo>
                  <a:lnTo>
                    <a:pt x="849" y="1360"/>
                  </a:lnTo>
                  <a:lnTo>
                    <a:pt x="847" y="1360"/>
                  </a:lnTo>
                  <a:lnTo>
                    <a:pt x="847" y="1358"/>
                  </a:lnTo>
                  <a:lnTo>
                    <a:pt x="846" y="1358"/>
                  </a:lnTo>
                  <a:lnTo>
                    <a:pt x="844" y="1358"/>
                  </a:lnTo>
                  <a:lnTo>
                    <a:pt x="842" y="1356"/>
                  </a:lnTo>
                  <a:lnTo>
                    <a:pt x="842" y="1354"/>
                  </a:lnTo>
                  <a:lnTo>
                    <a:pt x="842" y="1353"/>
                  </a:lnTo>
                  <a:lnTo>
                    <a:pt x="842" y="1351"/>
                  </a:lnTo>
                  <a:lnTo>
                    <a:pt x="842" y="1349"/>
                  </a:lnTo>
                  <a:lnTo>
                    <a:pt x="840" y="1347"/>
                  </a:lnTo>
                  <a:lnTo>
                    <a:pt x="840" y="1345"/>
                  </a:lnTo>
                  <a:lnTo>
                    <a:pt x="838" y="1345"/>
                  </a:lnTo>
                  <a:lnTo>
                    <a:pt x="838" y="1343"/>
                  </a:lnTo>
                  <a:lnTo>
                    <a:pt x="836" y="1343"/>
                  </a:lnTo>
                  <a:lnTo>
                    <a:pt x="832" y="1343"/>
                  </a:lnTo>
                  <a:lnTo>
                    <a:pt x="830" y="1345"/>
                  </a:lnTo>
                  <a:lnTo>
                    <a:pt x="832" y="1347"/>
                  </a:lnTo>
                  <a:lnTo>
                    <a:pt x="832" y="1349"/>
                  </a:lnTo>
                  <a:lnTo>
                    <a:pt x="834" y="1351"/>
                  </a:lnTo>
                  <a:lnTo>
                    <a:pt x="834" y="1353"/>
                  </a:lnTo>
                  <a:lnTo>
                    <a:pt x="832" y="1354"/>
                  </a:lnTo>
                  <a:lnTo>
                    <a:pt x="830" y="1354"/>
                  </a:lnTo>
                  <a:lnTo>
                    <a:pt x="828" y="1354"/>
                  </a:lnTo>
                  <a:lnTo>
                    <a:pt x="827" y="1354"/>
                  </a:lnTo>
                  <a:lnTo>
                    <a:pt x="825" y="1356"/>
                  </a:lnTo>
                  <a:lnTo>
                    <a:pt x="825" y="1358"/>
                  </a:lnTo>
                  <a:lnTo>
                    <a:pt x="823" y="1358"/>
                  </a:lnTo>
                  <a:lnTo>
                    <a:pt x="821" y="1360"/>
                  </a:lnTo>
                  <a:lnTo>
                    <a:pt x="819" y="1360"/>
                  </a:lnTo>
                  <a:lnTo>
                    <a:pt x="817" y="1360"/>
                  </a:lnTo>
                  <a:lnTo>
                    <a:pt x="815" y="1358"/>
                  </a:lnTo>
                  <a:lnTo>
                    <a:pt x="813" y="1358"/>
                  </a:lnTo>
                  <a:lnTo>
                    <a:pt x="811" y="1358"/>
                  </a:lnTo>
                  <a:lnTo>
                    <a:pt x="810" y="1358"/>
                  </a:lnTo>
                  <a:lnTo>
                    <a:pt x="808" y="1358"/>
                  </a:lnTo>
                  <a:lnTo>
                    <a:pt x="806" y="1360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800" y="1358"/>
                  </a:lnTo>
                  <a:lnTo>
                    <a:pt x="800" y="1356"/>
                  </a:lnTo>
                  <a:lnTo>
                    <a:pt x="802" y="1354"/>
                  </a:lnTo>
                  <a:lnTo>
                    <a:pt x="802" y="1353"/>
                  </a:lnTo>
                  <a:lnTo>
                    <a:pt x="802" y="1349"/>
                  </a:lnTo>
                  <a:lnTo>
                    <a:pt x="798" y="1349"/>
                  </a:lnTo>
                  <a:lnTo>
                    <a:pt x="798" y="1351"/>
                  </a:lnTo>
                  <a:lnTo>
                    <a:pt x="796" y="1351"/>
                  </a:lnTo>
                  <a:lnTo>
                    <a:pt x="794" y="1351"/>
                  </a:lnTo>
                  <a:lnTo>
                    <a:pt x="792" y="1351"/>
                  </a:lnTo>
                  <a:lnTo>
                    <a:pt x="791" y="1351"/>
                  </a:lnTo>
                  <a:lnTo>
                    <a:pt x="791" y="1349"/>
                  </a:lnTo>
                  <a:lnTo>
                    <a:pt x="791" y="1347"/>
                  </a:lnTo>
                  <a:lnTo>
                    <a:pt x="794" y="1347"/>
                  </a:lnTo>
                  <a:lnTo>
                    <a:pt x="796" y="1345"/>
                  </a:lnTo>
                  <a:lnTo>
                    <a:pt x="794" y="1343"/>
                  </a:lnTo>
                  <a:lnTo>
                    <a:pt x="792" y="1341"/>
                  </a:lnTo>
                  <a:lnTo>
                    <a:pt x="791" y="1339"/>
                  </a:lnTo>
                  <a:lnTo>
                    <a:pt x="791" y="1337"/>
                  </a:lnTo>
                  <a:lnTo>
                    <a:pt x="789" y="1337"/>
                  </a:lnTo>
                  <a:lnTo>
                    <a:pt x="787" y="1337"/>
                  </a:lnTo>
                  <a:lnTo>
                    <a:pt x="785" y="1339"/>
                  </a:lnTo>
                  <a:lnTo>
                    <a:pt x="785" y="1341"/>
                  </a:lnTo>
                  <a:lnTo>
                    <a:pt x="787" y="1343"/>
                  </a:lnTo>
                  <a:lnTo>
                    <a:pt x="787" y="1345"/>
                  </a:lnTo>
                  <a:lnTo>
                    <a:pt x="787" y="1347"/>
                  </a:lnTo>
                  <a:lnTo>
                    <a:pt x="785" y="1347"/>
                  </a:lnTo>
                  <a:lnTo>
                    <a:pt x="783" y="1347"/>
                  </a:lnTo>
                  <a:lnTo>
                    <a:pt x="781" y="1347"/>
                  </a:lnTo>
                  <a:lnTo>
                    <a:pt x="779" y="1345"/>
                  </a:lnTo>
                  <a:lnTo>
                    <a:pt x="779" y="1343"/>
                  </a:lnTo>
                  <a:lnTo>
                    <a:pt x="777" y="1341"/>
                  </a:lnTo>
                  <a:lnTo>
                    <a:pt x="777" y="1339"/>
                  </a:lnTo>
                  <a:lnTo>
                    <a:pt x="775" y="1337"/>
                  </a:lnTo>
                  <a:lnTo>
                    <a:pt x="773" y="1337"/>
                  </a:lnTo>
                  <a:lnTo>
                    <a:pt x="772" y="1337"/>
                  </a:lnTo>
                  <a:lnTo>
                    <a:pt x="770" y="1337"/>
                  </a:lnTo>
                  <a:lnTo>
                    <a:pt x="768" y="1337"/>
                  </a:lnTo>
                  <a:lnTo>
                    <a:pt x="766" y="1337"/>
                  </a:lnTo>
                  <a:lnTo>
                    <a:pt x="762" y="1337"/>
                  </a:lnTo>
                  <a:lnTo>
                    <a:pt x="760" y="1337"/>
                  </a:lnTo>
                  <a:lnTo>
                    <a:pt x="760" y="1335"/>
                  </a:lnTo>
                  <a:lnTo>
                    <a:pt x="758" y="1335"/>
                  </a:lnTo>
                  <a:lnTo>
                    <a:pt x="758" y="1332"/>
                  </a:lnTo>
                  <a:lnTo>
                    <a:pt x="760" y="1332"/>
                  </a:lnTo>
                  <a:lnTo>
                    <a:pt x="760" y="1330"/>
                  </a:lnTo>
                  <a:lnTo>
                    <a:pt x="760" y="1328"/>
                  </a:lnTo>
                  <a:lnTo>
                    <a:pt x="758" y="1328"/>
                  </a:lnTo>
                  <a:lnTo>
                    <a:pt x="756" y="1328"/>
                  </a:lnTo>
                  <a:lnTo>
                    <a:pt x="755" y="1328"/>
                  </a:lnTo>
                  <a:lnTo>
                    <a:pt x="753" y="1326"/>
                  </a:lnTo>
                  <a:lnTo>
                    <a:pt x="753" y="1324"/>
                  </a:lnTo>
                  <a:lnTo>
                    <a:pt x="751" y="1322"/>
                  </a:lnTo>
                  <a:lnTo>
                    <a:pt x="749" y="1320"/>
                  </a:lnTo>
                  <a:lnTo>
                    <a:pt x="749" y="1318"/>
                  </a:lnTo>
                  <a:lnTo>
                    <a:pt x="747" y="1317"/>
                  </a:lnTo>
                  <a:lnTo>
                    <a:pt x="745" y="1317"/>
                  </a:lnTo>
                  <a:lnTo>
                    <a:pt x="743" y="1317"/>
                  </a:lnTo>
                  <a:lnTo>
                    <a:pt x="741" y="1317"/>
                  </a:lnTo>
                  <a:lnTo>
                    <a:pt x="739" y="1315"/>
                  </a:lnTo>
                  <a:lnTo>
                    <a:pt x="741" y="1313"/>
                  </a:lnTo>
                  <a:lnTo>
                    <a:pt x="741" y="1311"/>
                  </a:lnTo>
                  <a:lnTo>
                    <a:pt x="739" y="1311"/>
                  </a:lnTo>
                  <a:lnTo>
                    <a:pt x="737" y="1311"/>
                  </a:lnTo>
                  <a:lnTo>
                    <a:pt x="736" y="1311"/>
                  </a:lnTo>
                  <a:lnTo>
                    <a:pt x="736" y="1313"/>
                  </a:lnTo>
                  <a:lnTo>
                    <a:pt x="734" y="1313"/>
                  </a:lnTo>
                  <a:lnTo>
                    <a:pt x="734" y="1315"/>
                  </a:lnTo>
                  <a:lnTo>
                    <a:pt x="734" y="1317"/>
                  </a:lnTo>
                  <a:lnTo>
                    <a:pt x="734" y="1318"/>
                  </a:lnTo>
                  <a:lnTo>
                    <a:pt x="734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0" y="1324"/>
                  </a:lnTo>
                  <a:lnTo>
                    <a:pt x="728" y="1324"/>
                  </a:lnTo>
                  <a:lnTo>
                    <a:pt x="726" y="1324"/>
                  </a:lnTo>
                  <a:lnTo>
                    <a:pt x="724" y="1324"/>
                  </a:lnTo>
                  <a:lnTo>
                    <a:pt x="722" y="1324"/>
                  </a:lnTo>
                  <a:lnTo>
                    <a:pt x="722" y="1326"/>
                  </a:lnTo>
                  <a:lnTo>
                    <a:pt x="720" y="1326"/>
                  </a:lnTo>
                  <a:lnTo>
                    <a:pt x="718" y="1328"/>
                  </a:lnTo>
                  <a:lnTo>
                    <a:pt x="717" y="1328"/>
                  </a:lnTo>
                  <a:lnTo>
                    <a:pt x="715" y="1328"/>
                  </a:lnTo>
                  <a:lnTo>
                    <a:pt x="713" y="1328"/>
                  </a:lnTo>
                  <a:lnTo>
                    <a:pt x="711" y="1328"/>
                  </a:lnTo>
                  <a:lnTo>
                    <a:pt x="709" y="1328"/>
                  </a:lnTo>
                  <a:lnTo>
                    <a:pt x="709" y="1330"/>
                  </a:lnTo>
                  <a:lnTo>
                    <a:pt x="707" y="1330"/>
                  </a:lnTo>
                  <a:lnTo>
                    <a:pt x="705" y="1330"/>
                  </a:lnTo>
                  <a:lnTo>
                    <a:pt x="701" y="1330"/>
                  </a:lnTo>
                  <a:lnTo>
                    <a:pt x="700" y="1330"/>
                  </a:lnTo>
                  <a:lnTo>
                    <a:pt x="700" y="1332"/>
                  </a:lnTo>
                  <a:lnTo>
                    <a:pt x="700" y="1334"/>
                  </a:lnTo>
                  <a:lnTo>
                    <a:pt x="698" y="1334"/>
                  </a:lnTo>
                  <a:lnTo>
                    <a:pt x="696" y="1335"/>
                  </a:lnTo>
                  <a:lnTo>
                    <a:pt x="694" y="1335"/>
                  </a:lnTo>
                  <a:lnTo>
                    <a:pt x="694" y="1337"/>
                  </a:lnTo>
                  <a:lnTo>
                    <a:pt x="690" y="1337"/>
                  </a:lnTo>
                  <a:lnTo>
                    <a:pt x="688" y="1335"/>
                  </a:lnTo>
                  <a:lnTo>
                    <a:pt x="688" y="1334"/>
                  </a:lnTo>
                  <a:lnTo>
                    <a:pt x="688" y="1332"/>
                  </a:lnTo>
                  <a:lnTo>
                    <a:pt x="686" y="1330"/>
                  </a:lnTo>
                  <a:lnTo>
                    <a:pt x="686" y="1328"/>
                  </a:lnTo>
                  <a:lnTo>
                    <a:pt x="684" y="1326"/>
                  </a:lnTo>
                  <a:lnTo>
                    <a:pt x="682" y="1324"/>
                  </a:lnTo>
                  <a:lnTo>
                    <a:pt x="681" y="1324"/>
                  </a:lnTo>
                  <a:lnTo>
                    <a:pt x="679" y="1324"/>
                  </a:lnTo>
                  <a:lnTo>
                    <a:pt x="677" y="1326"/>
                  </a:lnTo>
                  <a:lnTo>
                    <a:pt x="675" y="1326"/>
                  </a:lnTo>
                  <a:lnTo>
                    <a:pt x="673" y="1326"/>
                  </a:lnTo>
                  <a:lnTo>
                    <a:pt x="671" y="1326"/>
                  </a:lnTo>
                  <a:lnTo>
                    <a:pt x="669" y="1326"/>
                  </a:lnTo>
                  <a:lnTo>
                    <a:pt x="667" y="1324"/>
                  </a:lnTo>
                  <a:lnTo>
                    <a:pt x="665" y="1324"/>
                  </a:lnTo>
                  <a:lnTo>
                    <a:pt x="664" y="1324"/>
                  </a:lnTo>
                  <a:lnTo>
                    <a:pt x="664" y="1322"/>
                  </a:lnTo>
                  <a:lnTo>
                    <a:pt x="662" y="1322"/>
                  </a:lnTo>
                  <a:lnTo>
                    <a:pt x="660" y="1322"/>
                  </a:lnTo>
                  <a:lnTo>
                    <a:pt x="658" y="1322"/>
                  </a:lnTo>
                  <a:lnTo>
                    <a:pt x="656" y="1322"/>
                  </a:lnTo>
                  <a:lnTo>
                    <a:pt x="654" y="1324"/>
                  </a:lnTo>
                  <a:lnTo>
                    <a:pt x="652" y="1326"/>
                  </a:lnTo>
                  <a:lnTo>
                    <a:pt x="650" y="1326"/>
                  </a:lnTo>
                  <a:lnTo>
                    <a:pt x="648" y="1326"/>
                  </a:lnTo>
                  <a:lnTo>
                    <a:pt x="646" y="1326"/>
                  </a:lnTo>
                  <a:lnTo>
                    <a:pt x="645" y="1328"/>
                  </a:lnTo>
                  <a:lnTo>
                    <a:pt x="645" y="1330"/>
                  </a:lnTo>
                  <a:lnTo>
                    <a:pt x="643" y="1330"/>
                  </a:lnTo>
                  <a:lnTo>
                    <a:pt x="641" y="1330"/>
                  </a:lnTo>
                  <a:lnTo>
                    <a:pt x="631" y="1328"/>
                  </a:lnTo>
                  <a:lnTo>
                    <a:pt x="629" y="1328"/>
                  </a:lnTo>
                  <a:lnTo>
                    <a:pt x="627" y="1328"/>
                  </a:lnTo>
                  <a:lnTo>
                    <a:pt x="624" y="1328"/>
                  </a:lnTo>
                  <a:lnTo>
                    <a:pt x="622" y="1328"/>
                  </a:lnTo>
                  <a:lnTo>
                    <a:pt x="620" y="1328"/>
                  </a:lnTo>
                  <a:lnTo>
                    <a:pt x="618" y="1328"/>
                  </a:lnTo>
                  <a:lnTo>
                    <a:pt x="614" y="1328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09" y="1328"/>
                  </a:lnTo>
                  <a:lnTo>
                    <a:pt x="607" y="1328"/>
                  </a:lnTo>
                  <a:lnTo>
                    <a:pt x="603" y="1328"/>
                  </a:lnTo>
                  <a:lnTo>
                    <a:pt x="601" y="1328"/>
                  </a:lnTo>
                  <a:lnTo>
                    <a:pt x="599" y="1328"/>
                  </a:lnTo>
                  <a:lnTo>
                    <a:pt x="597" y="1328"/>
                  </a:lnTo>
                  <a:lnTo>
                    <a:pt x="593" y="1328"/>
                  </a:lnTo>
                  <a:lnTo>
                    <a:pt x="591" y="1328"/>
                  </a:lnTo>
                  <a:lnTo>
                    <a:pt x="590" y="1328"/>
                  </a:lnTo>
                  <a:lnTo>
                    <a:pt x="588" y="1328"/>
                  </a:lnTo>
                  <a:lnTo>
                    <a:pt x="584" y="1328"/>
                  </a:lnTo>
                  <a:lnTo>
                    <a:pt x="582" y="1328"/>
                  </a:lnTo>
                  <a:lnTo>
                    <a:pt x="580" y="1328"/>
                  </a:lnTo>
                  <a:lnTo>
                    <a:pt x="578" y="1328"/>
                  </a:lnTo>
                  <a:lnTo>
                    <a:pt x="576" y="1328"/>
                  </a:lnTo>
                  <a:lnTo>
                    <a:pt x="572" y="1328"/>
                  </a:lnTo>
                  <a:lnTo>
                    <a:pt x="571" y="1328"/>
                  </a:lnTo>
                  <a:lnTo>
                    <a:pt x="569" y="1328"/>
                  </a:lnTo>
                  <a:lnTo>
                    <a:pt x="567" y="1328"/>
                  </a:lnTo>
                  <a:lnTo>
                    <a:pt x="563" y="1328"/>
                  </a:lnTo>
                  <a:lnTo>
                    <a:pt x="561" y="1328"/>
                  </a:lnTo>
                  <a:lnTo>
                    <a:pt x="559" y="1328"/>
                  </a:lnTo>
                  <a:lnTo>
                    <a:pt x="557" y="1328"/>
                  </a:lnTo>
                  <a:lnTo>
                    <a:pt x="555" y="1328"/>
                  </a:lnTo>
                  <a:lnTo>
                    <a:pt x="552" y="1328"/>
                  </a:lnTo>
                  <a:lnTo>
                    <a:pt x="550" y="1328"/>
                  </a:lnTo>
                  <a:lnTo>
                    <a:pt x="548" y="1328"/>
                  </a:lnTo>
                  <a:lnTo>
                    <a:pt x="546" y="1328"/>
                  </a:lnTo>
                  <a:lnTo>
                    <a:pt x="544" y="1328"/>
                  </a:lnTo>
                  <a:lnTo>
                    <a:pt x="542" y="1328"/>
                  </a:lnTo>
                  <a:lnTo>
                    <a:pt x="540" y="1328"/>
                  </a:lnTo>
                  <a:lnTo>
                    <a:pt x="538" y="1328"/>
                  </a:lnTo>
                  <a:lnTo>
                    <a:pt x="536" y="1328"/>
                  </a:lnTo>
                  <a:lnTo>
                    <a:pt x="535" y="1328"/>
                  </a:lnTo>
                  <a:lnTo>
                    <a:pt x="531" y="1328"/>
                  </a:lnTo>
                  <a:lnTo>
                    <a:pt x="529" y="1328"/>
                  </a:lnTo>
                  <a:lnTo>
                    <a:pt x="527" y="1328"/>
                  </a:lnTo>
                  <a:lnTo>
                    <a:pt x="525" y="1328"/>
                  </a:lnTo>
                  <a:lnTo>
                    <a:pt x="523" y="1328"/>
                  </a:lnTo>
                  <a:lnTo>
                    <a:pt x="521" y="1328"/>
                  </a:lnTo>
                  <a:lnTo>
                    <a:pt x="519" y="1328"/>
                  </a:lnTo>
                  <a:lnTo>
                    <a:pt x="518" y="1328"/>
                  </a:lnTo>
                  <a:lnTo>
                    <a:pt x="516" y="1326"/>
                  </a:lnTo>
                  <a:lnTo>
                    <a:pt x="514" y="1326"/>
                  </a:lnTo>
                  <a:lnTo>
                    <a:pt x="510" y="1326"/>
                  </a:lnTo>
                  <a:lnTo>
                    <a:pt x="508" y="1326"/>
                  </a:lnTo>
                  <a:lnTo>
                    <a:pt x="506" y="1326"/>
                  </a:lnTo>
                  <a:lnTo>
                    <a:pt x="504" y="1328"/>
                  </a:lnTo>
                  <a:lnTo>
                    <a:pt x="500" y="1326"/>
                  </a:lnTo>
                  <a:lnTo>
                    <a:pt x="499" y="1326"/>
                  </a:lnTo>
                  <a:lnTo>
                    <a:pt x="497" y="1326"/>
                  </a:lnTo>
                  <a:lnTo>
                    <a:pt x="495" y="1326"/>
                  </a:lnTo>
                  <a:lnTo>
                    <a:pt x="493" y="1326"/>
                  </a:lnTo>
                  <a:lnTo>
                    <a:pt x="489" y="1326"/>
                  </a:lnTo>
                  <a:lnTo>
                    <a:pt x="487" y="1326"/>
                  </a:lnTo>
                  <a:lnTo>
                    <a:pt x="485" y="1326"/>
                  </a:lnTo>
                  <a:lnTo>
                    <a:pt x="483" y="1326"/>
                  </a:lnTo>
                  <a:lnTo>
                    <a:pt x="480" y="1326"/>
                  </a:lnTo>
                  <a:lnTo>
                    <a:pt x="478" y="1326"/>
                  </a:lnTo>
                  <a:lnTo>
                    <a:pt x="476" y="1326"/>
                  </a:lnTo>
                  <a:lnTo>
                    <a:pt x="474" y="1326"/>
                  </a:lnTo>
                  <a:lnTo>
                    <a:pt x="472" y="1326"/>
                  </a:lnTo>
                  <a:lnTo>
                    <a:pt x="468" y="1326"/>
                  </a:lnTo>
                  <a:lnTo>
                    <a:pt x="466" y="1326"/>
                  </a:lnTo>
                  <a:lnTo>
                    <a:pt x="464" y="1326"/>
                  </a:lnTo>
                  <a:lnTo>
                    <a:pt x="463" y="1326"/>
                  </a:lnTo>
                  <a:lnTo>
                    <a:pt x="459" y="1326"/>
                  </a:lnTo>
                  <a:lnTo>
                    <a:pt x="457" y="1326"/>
                  </a:lnTo>
                  <a:lnTo>
                    <a:pt x="455" y="1326"/>
                  </a:lnTo>
                  <a:lnTo>
                    <a:pt x="453" y="1326"/>
                  </a:lnTo>
                  <a:lnTo>
                    <a:pt x="451" y="1326"/>
                  </a:lnTo>
                  <a:lnTo>
                    <a:pt x="447" y="1326"/>
                  </a:lnTo>
                  <a:lnTo>
                    <a:pt x="445" y="1326"/>
                  </a:lnTo>
                  <a:lnTo>
                    <a:pt x="444" y="1326"/>
                  </a:lnTo>
                  <a:lnTo>
                    <a:pt x="442" y="1326"/>
                  </a:lnTo>
                  <a:lnTo>
                    <a:pt x="438" y="1326"/>
                  </a:lnTo>
                  <a:lnTo>
                    <a:pt x="436" y="1326"/>
                  </a:lnTo>
                  <a:lnTo>
                    <a:pt x="434" y="1326"/>
                  </a:lnTo>
                  <a:lnTo>
                    <a:pt x="432" y="1326"/>
                  </a:lnTo>
                  <a:lnTo>
                    <a:pt x="430" y="1326"/>
                  </a:lnTo>
                  <a:lnTo>
                    <a:pt x="426" y="1326"/>
                  </a:lnTo>
                  <a:lnTo>
                    <a:pt x="425" y="1326"/>
                  </a:lnTo>
                  <a:lnTo>
                    <a:pt x="423" y="1326"/>
                  </a:lnTo>
                  <a:lnTo>
                    <a:pt x="421" y="1326"/>
                  </a:lnTo>
                  <a:lnTo>
                    <a:pt x="417" y="1326"/>
                  </a:lnTo>
                  <a:lnTo>
                    <a:pt x="415" y="1326"/>
                  </a:lnTo>
                  <a:lnTo>
                    <a:pt x="413" y="1326"/>
                  </a:lnTo>
                  <a:lnTo>
                    <a:pt x="411" y="1326"/>
                  </a:lnTo>
                  <a:lnTo>
                    <a:pt x="409" y="1326"/>
                  </a:lnTo>
                  <a:lnTo>
                    <a:pt x="406" y="1326"/>
                  </a:lnTo>
                  <a:lnTo>
                    <a:pt x="404" y="1326"/>
                  </a:lnTo>
                  <a:lnTo>
                    <a:pt x="402" y="1326"/>
                  </a:lnTo>
                  <a:lnTo>
                    <a:pt x="400" y="1326"/>
                  </a:lnTo>
                  <a:lnTo>
                    <a:pt x="396" y="1326"/>
                  </a:lnTo>
                  <a:lnTo>
                    <a:pt x="394" y="1326"/>
                  </a:lnTo>
                  <a:lnTo>
                    <a:pt x="392" y="1326"/>
                  </a:lnTo>
                  <a:lnTo>
                    <a:pt x="390" y="1326"/>
                  </a:lnTo>
                  <a:lnTo>
                    <a:pt x="389" y="132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900" y="2818"/>
              <a:ext cx="1293" cy="1408"/>
            </a:xfrm>
            <a:custGeom>
              <a:avLst/>
              <a:gdLst>
                <a:gd name="T0" fmla="*/ 265 w 1293"/>
                <a:gd name="T1" fmla="*/ 1083 h 1408"/>
                <a:gd name="T2" fmla="*/ 26 w 1293"/>
                <a:gd name="T3" fmla="*/ 911 h 1408"/>
                <a:gd name="T4" fmla="*/ 95 w 1293"/>
                <a:gd name="T5" fmla="*/ 676 h 1408"/>
                <a:gd name="T6" fmla="*/ 227 w 1293"/>
                <a:gd name="T7" fmla="*/ 511 h 1408"/>
                <a:gd name="T8" fmla="*/ 140 w 1293"/>
                <a:gd name="T9" fmla="*/ 275 h 1408"/>
                <a:gd name="T10" fmla="*/ 144 w 1293"/>
                <a:gd name="T11" fmla="*/ 52 h 1408"/>
                <a:gd name="T12" fmla="*/ 686 w 1293"/>
                <a:gd name="T13" fmla="*/ 6 h 1408"/>
                <a:gd name="T14" fmla="*/ 701 w 1293"/>
                <a:gd name="T15" fmla="*/ 31 h 1408"/>
                <a:gd name="T16" fmla="*/ 722 w 1293"/>
                <a:gd name="T17" fmla="*/ 46 h 1408"/>
                <a:gd name="T18" fmla="*/ 751 w 1293"/>
                <a:gd name="T19" fmla="*/ 46 h 1408"/>
                <a:gd name="T20" fmla="*/ 755 w 1293"/>
                <a:gd name="T21" fmla="*/ 78 h 1408"/>
                <a:gd name="T22" fmla="*/ 755 w 1293"/>
                <a:gd name="T23" fmla="*/ 112 h 1408"/>
                <a:gd name="T24" fmla="*/ 743 w 1293"/>
                <a:gd name="T25" fmla="*/ 146 h 1408"/>
                <a:gd name="T26" fmla="*/ 755 w 1293"/>
                <a:gd name="T27" fmla="*/ 179 h 1408"/>
                <a:gd name="T28" fmla="*/ 745 w 1293"/>
                <a:gd name="T29" fmla="*/ 211 h 1408"/>
                <a:gd name="T30" fmla="*/ 734 w 1293"/>
                <a:gd name="T31" fmla="*/ 238 h 1408"/>
                <a:gd name="T32" fmla="*/ 730 w 1293"/>
                <a:gd name="T33" fmla="*/ 266 h 1408"/>
                <a:gd name="T34" fmla="*/ 760 w 1293"/>
                <a:gd name="T35" fmla="*/ 281 h 1408"/>
                <a:gd name="T36" fmla="*/ 775 w 1293"/>
                <a:gd name="T37" fmla="*/ 311 h 1408"/>
                <a:gd name="T38" fmla="*/ 775 w 1293"/>
                <a:gd name="T39" fmla="*/ 344 h 1408"/>
                <a:gd name="T40" fmla="*/ 779 w 1293"/>
                <a:gd name="T41" fmla="*/ 370 h 1408"/>
                <a:gd name="T42" fmla="*/ 781 w 1293"/>
                <a:gd name="T43" fmla="*/ 404 h 1408"/>
                <a:gd name="T44" fmla="*/ 781 w 1293"/>
                <a:gd name="T45" fmla="*/ 435 h 1408"/>
                <a:gd name="T46" fmla="*/ 789 w 1293"/>
                <a:gd name="T47" fmla="*/ 473 h 1408"/>
                <a:gd name="T48" fmla="*/ 804 w 1293"/>
                <a:gd name="T49" fmla="*/ 501 h 1408"/>
                <a:gd name="T50" fmla="*/ 825 w 1293"/>
                <a:gd name="T51" fmla="*/ 520 h 1408"/>
                <a:gd name="T52" fmla="*/ 847 w 1293"/>
                <a:gd name="T53" fmla="*/ 537 h 1408"/>
                <a:gd name="T54" fmla="*/ 874 w 1293"/>
                <a:gd name="T55" fmla="*/ 552 h 1408"/>
                <a:gd name="T56" fmla="*/ 895 w 1293"/>
                <a:gd name="T57" fmla="*/ 575 h 1408"/>
                <a:gd name="T58" fmla="*/ 914 w 1293"/>
                <a:gd name="T59" fmla="*/ 602 h 1408"/>
                <a:gd name="T60" fmla="*/ 916 w 1293"/>
                <a:gd name="T61" fmla="*/ 636 h 1408"/>
                <a:gd name="T62" fmla="*/ 927 w 1293"/>
                <a:gd name="T63" fmla="*/ 662 h 1408"/>
                <a:gd name="T64" fmla="*/ 946 w 1293"/>
                <a:gd name="T65" fmla="*/ 683 h 1408"/>
                <a:gd name="T66" fmla="*/ 916 w 1293"/>
                <a:gd name="T67" fmla="*/ 693 h 1408"/>
                <a:gd name="T68" fmla="*/ 902 w 1293"/>
                <a:gd name="T69" fmla="*/ 706 h 1408"/>
                <a:gd name="T70" fmla="*/ 923 w 1293"/>
                <a:gd name="T71" fmla="*/ 746 h 1408"/>
                <a:gd name="T72" fmla="*/ 952 w 1293"/>
                <a:gd name="T73" fmla="*/ 786 h 1408"/>
                <a:gd name="T74" fmla="*/ 980 w 1293"/>
                <a:gd name="T75" fmla="*/ 820 h 1408"/>
                <a:gd name="T76" fmla="*/ 1020 w 1293"/>
                <a:gd name="T77" fmla="*/ 860 h 1408"/>
                <a:gd name="T78" fmla="*/ 1056 w 1293"/>
                <a:gd name="T79" fmla="*/ 896 h 1408"/>
                <a:gd name="T80" fmla="*/ 1094 w 1293"/>
                <a:gd name="T81" fmla="*/ 933 h 1408"/>
                <a:gd name="T82" fmla="*/ 1130 w 1293"/>
                <a:gd name="T83" fmla="*/ 973 h 1408"/>
                <a:gd name="T84" fmla="*/ 1164 w 1293"/>
                <a:gd name="T85" fmla="*/ 1006 h 1408"/>
                <a:gd name="T86" fmla="*/ 1194 w 1293"/>
                <a:gd name="T87" fmla="*/ 1004 h 1408"/>
                <a:gd name="T88" fmla="*/ 1215 w 1293"/>
                <a:gd name="T89" fmla="*/ 1024 h 1408"/>
                <a:gd name="T90" fmla="*/ 1230 w 1293"/>
                <a:gd name="T91" fmla="*/ 1045 h 1408"/>
                <a:gd name="T92" fmla="*/ 1249 w 1293"/>
                <a:gd name="T93" fmla="*/ 1062 h 1408"/>
                <a:gd name="T94" fmla="*/ 1261 w 1293"/>
                <a:gd name="T95" fmla="*/ 1093 h 1408"/>
                <a:gd name="T96" fmla="*/ 1248 w 1293"/>
                <a:gd name="T97" fmla="*/ 1117 h 1408"/>
                <a:gd name="T98" fmla="*/ 1259 w 1293"/>
                <a:gd name="T99" fmla="*/ 1138 h 1408"/>
                <a:gd name="T100" fmla="*/ 1255 w 1293"/>
                <a:gd name="T101" fmla="*/ 1167 h 1408"/>
                <a:gd name="T102" fmla="*/ 1253 w 1293"/>
                <a:gd name="T103" fmla="*/ 1201 h 1408"/>
                <a:gd name="T104" fmla="*/ 1259 w 1293"/>
                <a:gd name="T105" fmla="*/ 1233 h 1408"/>
                <a:gd name="T106" fmla="*/ 1272 w 1293"/>
                <a:gd name="T107" fmla="*/ 1265 h 1408"/>
                <a:gd name="T108" fmla="*/ 1284 w 1293"/>
                <a:gd name="T109" fmla="*/ 1294 h 1408"/>
                <a:gd name="T110" fmla="*/ 1284 w 1293"/>
                <a:gd name="T111" fmla="*/ 1315 h 1408"/>
                <a:gd name="T112" fmla="*/ 1257 w 1293"/>
                <a:gd name="T113" fmla="*/ 1318 h 1408"/>
                <a:gd name="T114" fmla="*/ 1253 w 1293"/>
                <a:gd name="T115" fmla="*/ 1349 h 1408"/>
                <a:gd name="T116" fmla="*/ 1244 w 1293"/>
                <a:gd name="T117" fmla="*/ 1373 h 1408"/>
                <a:gd name="T118" fmla="*/ 1255 w 1293"/>
                <a:gd name="T119" fmla="*/ 140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3" h="1408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224" y="389"/>
              <a:ext cx="791" cy="1098"/>
            </a:xfrm>
            <a:custGeom>
              <a:avLst/>
              <a:gdLst>
                <a:gd name="T0" fmla="*/ 0 w 791"/>
                <a:gd name="T1" fmla="*/ 1034 h 1098"/>
                <a:gd name="T2" fmla="*/ 17 w 791"/>
                <a:gd name="T3" fmla="*/ 1026 h 1098"/>
                <a:gd name="T4" fmla="*/ 25 w 791"/>
                <a:gd name="T5" fmla="*/ 1017 h 1098"/>
                <a:gd name="T6" fmla="*/ 49 w 791"/>
                <a:gd name="T7" fmla="*/ 1000 h 1098"/>
                <a:gd name="T8" fmla="*/ 55 w 791"/>
                <a:gd name="T9" fmla="*/ 975 h 1098"/>
                <a:gd name="T10" fmla="*/ 59 w 791"/>
                <a:gd name="T11" fmla="*/ 910 h 1098"/>
                <a:gd name="T12" fmla="*/ 74 w 791"/>
                <a:gd name="T13" fmla="*/ 895 h 1098"/>
                <a:gd name="T14" fmla="*/ 70 w 791"/>
                <a:gd name="T15" fmla="*/ 861 h 1098"/>
                <a:gd name="T16" fmla="*/ 78 w 791"/>
                <a:gd name="T17" fmla="*/ 829 h 1098"/>
                <a:gd name="T18" fmla="*/ 99 w 791"/>
                <a:gd name="T19" fmla="*/ 804 h 1098"/>
                <a:gd name="T20" fmla="*/ 110 w 791"/>
                <a:gd name="T21" fmla="*/ 778 h 1098"/>
                <a:gd name="T22" fmla="*/ 120 w 791"/>
                <a:gd name="T23" fmla="*/ 740 h 1098"/>
                <a:gd name="T24" fmla="*/ 156 w 791"/>
                <a:gd name="T25" fmla="*/ 704 h 1098"/>
                <a:gd name="T26" fmla="*/ 178 w 791"/>
                <a:gd name="T27" fmla="*/ 672 h 1098"/>
                <a:gd name="T28" fmla="*/ 264 w 791"/>
                <a:gd name="T29" fmla="*/ 636 h 1098"/>
                <a:gd name="T30" fmla="*/ 326 w 791"/>
                <a:gd name="T31" fmla="*/ 609 h 1098"/>
                <a:gd name="T32" fmla="*/ 432 w 791"/>
                <a:gd name="T33" fmla="*/ 527 h 1098"/>
                <a:gd name="T34" fmla="*/ 415 w 791"/>
                <a:gd name="T35" fmla="*/ 463 h 1098"/>
                <a:gd name="T36" fmla="*/ 436 w 791"/>
                <a:gd name="T37" fmla="*/ 383 h 1098"/>
                <a:gd name="T38" fmla="*/ 442 w 791"/>
                <a:gd name="T39" fmla="*/ 307 h 1098"/>
                <a:gd name="T40" fmla="*/ 410 w 791"/>
                <a:gd name="T41" fmla="*/ 296 h 1098"/>
                <a:gd name="T42" fmla="*/ 394 w 791"/>
                <a:gd name="T43" fmla="*/ 266 h 1098"/>
                <a:gd name="T44" fmla="*/ 351 w 791"/>
                <a:gd name="T45" fmla="*/ 251 h 1098"/>
                <a:gd name="T46" fmla="*/ 302 w 791"/>
                <a:gd name="T47" fmla="*/ 249 h 1098"/>
                <a:gd name="T48" fmla="*/ 277 w 791"/>
                <a:gd name="T49" fmla="*/ 213 h 1098"/>
                <a:gd name="T50" fmla="*/ 398 w 791"/>
                <a:gd name="T51" fmla="*/ 70 h 1098"/>
                <a:gd name="T52" fmla="*/ 413 w 791"/>
                <a:gd name="T53" fmla="*/ 118 h 1098"/>
                <a:gd name="T54" fmla="*/ 446 w 791"/>
                <a:gd name="T55" fmla="*/ 129 h 1098"/>
                <a:gd name="T56" fmla="*/ 463 w 791"/>
                <a:gd name="T57" fmla="*/ 148 h 1098"/>
                <a:gd name="T58" fmla="*/ 487 w 791"/>
                <a:gd name="T59" fmla="*/ 158 h 1098"/>
                <a:gd name="T60" fmla="*/ 504 w 791"/>
                <a:gd name="T61" fmla="*/ 182 h 1098"/>
                <a:gd name="T62" fmla="*/ 506 w 791"/>
                <a:gd name="T63" fmla="*/ 222 h 1098"/>
                <a:gd name="T64" fmla="*/ 525 w 791"/>
                <a:gd name="T65" fmla="*/ 249 h 1098"/>
                <a:gd name="T66" fmla="*/ 525 w 791"/>
                <a:gd name="T67" fmla="*/ 290 h 1098"/>
                <a:gd name="T68" fmla="*/ 525 w 791"/>
                <a:gd name="T69" fmla="*/ 328 h 1098"/>
                <a:gd name="T70" fmla="*/ 559 w 791"/>
                <a:gd name="T71" fmla="*/ 340 h 1098"/>
                <a:gd name="T72" fmla="*/ 575 w 791"/>
                <a:gd name="T73" fmla="*/ 370 h 1098"/>
                <a:gd name="T74" fmla="*/ 577 w 791"/>
                <a:gd name="T75" fmla="*/ 397 h 1098"/>
                <a:gd name="T76" fmla="*/ 580 w 791"/>
                <a:gd name="T77" fmla="*/ 433 h 1098"/>
                <a:gd name="T78" fmla="*/ 590 w 791"/>
                <a:gd name="T79" fmla="*/ 459 h 1098"/>
                <a:gd name="T80" fmla="*/ 584 w 791"/>
                <a:gd name="T81" fmla="*/ 495 h 1098"/>
                <a:gd name="T82" fmla="*/ 603 w 791"/>
                <a:gd name="T83" fmla="*/ 533 h 1098"/>
                <a:gd name="T84" fmla="*/ 586 w 791"/>
                <a:gd name="T85" fmla="*/ 567 h 1098"/>
                <a:gd name="T86" fmla="*/ 580 w 791"/>
                <a:gd name="T87" fmla="*/ 637 h 1098"/>
                <a:gd name="T88" fmla="*/ 582 w 791"/>
                <a:gd name="T89" fmla="*/ 776 h 1098"/>
                <a:gd name="T90" fmla="*/ 588 w 791"/>
                <a:gd name="T91" fmla="*/ 814 h 1098"/>
                <a:gd name="T92" fmla="*/ 605 w 791"/>
                <a:gd name="T93" fmla="*/ 848 h 1098"/>
                <a:gd name="T94" fmla="*/ 605 w 791"/>
                <a:gd name="T95" fmla="*/ 888 h 1098"/>
                <a:gd name="T96" fmla="*/ 639 w 791"/>
                <a:gd name="T97" fmla="*/ 912 h 1098"/>
                <a:gd name="T98" fmla="*/ 652 w 791"/>
                <a:gd name="T99" fmla="*/ 950 h 1098"/>
                <a:gd name="T100" fmla="*/ 679 w 791"/>
                <a:gd name="T101" fmla="*/ 979 h 1098"/>
                <a:gd name="T102" fmla="*/ 707 w 791"/>
                <a:gd name="T103" fmla="*/ 1003 h 1098"/>
                <a:gd name="T104" fmla="*/ 728 w 791"/>
                <a:gd name="T105" fmla="*/ 1036 h 1098"/>
                <a:gd name="T106" fmla="*/ 762 w 791"/>
                <a:gd name="T107" fmla="*/ 1056 h 1098"/>
                <a:gd name="T108" fmla="*/ 770 w 791"/>
                <a:gd name="T109" fmla="*/ 1079 h 1098"/>
                <a:gd name="T110" fmla="*/ 673 w 791"/>
                <a:gd name="T111" fmla="*/ 1087 h 1098"/>
                <a:gd name="T112" fmla="*/ 611 w 791"/>
                <a:gd name="T113" fmla="*/ 1075 h 1098"/>
                <a:gd name="T114" fmla="*/ 573 w 791"/>
                <a:gd name="T115" fmla="*/ 1089 h 1098"/>
                <a:gd name="T116" fmla="*/ 478 w 791"/>
                <a:gd name="T117" fmla="*/ 1096 h 1098"/>
                <a:gd name="T118" fmla="*/ 379 w 791"/>
                <a:gd name="T119" fmla="*/ 1072 h 1098"/>
                <a:gd name="T120" fmla="*/ 286 w 791"/>
                <a:gd name="T121" fmla="*/ 1077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1" h="1098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  <a:lnTo>
                    <a:pt x="632" y="905"/>
                  </a:lnTo>
                  <a:lnTo>
                    <a:pt x="633" y="907"/>
                  </a:lnTo>
                  <a:lnTo>
                    <a:pt x="635" y="909"/>
                  </a:lnTo>
                  <a:lnTo>
                    <a:pt x="637" y="910"/>
                  </a:lnTo>
                  <a:lnTo>
                    <a:pt x="639" y="912"/>
                  </a:lnTo>
                  <a:lnTo>
                    <a:pt x="639" y="914"/>
                  </a:lnTo>
                  <a:lnTo>
                    <a:pt x="639" y="916"/>
                  </a:lnTo>
                  <a:lnTo>
                    <a:pt x="641" y="918"/>
                  </a:lnTo>
                  <a:lnTo>
                    <a:pt x="641" y="920"/>
                  </a:lnTo>
                  <a:lnTo>
                    <a:pt x="641" y="922"/>
                  </a:lnTo>
                  <a:lnTo>
                    <a:pt x="643" y="924"/>
                  </a:lnTo>
                  <a:lnTo>
                    <a:pt x="643" y="926"/>
                  </a:lnTo>
                  <a:lnTo>
                    <a:pt x="645" y="928"/>
                  </a:lnTo>
                  <a:lnTo>
                    <a:pt x="647" y="929"/>
                  </a:lnTo>
                  <a:lnTo>
                    <a:pt x="649" y="929"/>
                  </a:lnTo>
                  <a:lnTo>
                    <a:pt x="650" y="931"/>
                  </a:lnTo>
                  <a:lnTo>
                    <a:pt x="650" y="933"/>
                  </a:lnTo>
                  <a:lnTo>
                    <a:pt x="652" y="933"/>
                  </a:lnTo>
                  <a:lnTo>
                    <a:pt x="652" y="935"/>
                  </a:lnTo>
                  <a:lnTo>
                    <a:pt x="652" y="937"/>
                  </a:lnTo>
                  <a:lnTo>
                    <a:pt x="654" y="939"/>
                  </a:lnTo>
                  <a:lnTo>
                    <a:pt x="654" y="941"/>
                  </a:lnTo>
                  <a:lnTo>
                    <a:pt x="654" y="943"/>
                  </a:lnTo>
                  <a:lnTo>
                    <a:pt x="654" y="947"/>
                  </a:lnTo>
                  <a:lnTo>
                    <a:pt x="654" y="948"/>
                  </a:lnTo>
                  <a:lnTo>
                    <a:pt x="652" y="950"/>
                  </a:lnTo>
                  <a:lnTo>
                    <a:pt x="652" y="952"/>
                  </a:lnTo>
                  <a:lnTo>
                    <a:pt x="654" y="954"/>
                  </a:lnTo>
                  <a:lnTo>
                    <a:pt x="654" y="956"/>
                  </a:lnTo>
                  <a:lnTo>
                    <a:pt x="656" y="956"/>
                  </a:lnTo>
                  <a:lnTo>
                    <a:pt x="658" y="958"/>
                  </a:lnTo>
                  <a:lnTo>
                    <a:pt x="658" y="960"/>
                  </a:lnTo>
                  <a:lnTo>
                    <a:pt x="660" y="960"/>
                  </a:lnTo>
                  <a:lnTo>
                    <a:pt x="660" y="964"/>
                  </a:lnTo>
                  <a:lnTo>
                    <a:pt x="660" y="965"/>
                  </a:lnTo>
                  <a:lnTo>
                    <a:pt x="662" y="967"/>
                  </a:lnTo>
                  <a:lnTo>
                    <a:pt x="664" y="969"/>
                  </a:lnTo>
                  <a:lnTo>
                    <a:pt x="666" y="971"/>
                  </a:lnTo>
                  <a:lnTo>
                    <a:pt x="668" y="971"/>
                  </a:lnTo>
                  <a:lnTo>
                    <a:pt x="669" y="971"/>
                  </a:lnTo>
                  <a:lnTo>
                    <a:pt x="671" y="971"/>
                  </a:lnTo>
                  <a:lnTo>
                    <a:pt x="673" y="973"/>
                  </a:lnTo>
                  <a:lnTo>
                    <a:pt x="675" y="973"/>
                  </a:lnTo>
                  <a:lnTo>
                    <a:pt x="677" y="975"/>
                  </a:lnTo>
                  <a:lnTo>
                    <a:pt x="677" y="977"/>
                  </a:lnTo>
                  <a:lnTo>
                    <a:pt x="679" y="977"/>
                  </a:lnTo>
                  <a:lnTo>
                    <a:pt x="679" y="979"/>
                  </a:lnTo>
                  <a:lnTo>
                    <a:pt x="681" y="981"/>
                  </a:lnTo>
                  <a:lnTo>
                    <a:pt x="683" y="981"/>
                  </a:lnTo>
                  <a:lnTo>
                    <a:pt x="683" y="983"/>
                  </a:lnTo>
                  <a:lnTo>
                    <a:pt x="685" y="983"/>
                  </a:lnTo>
                  <a:lnTo>
                    <a:pt x="685" y="984"/>
                  </a:lnTo>
                  <a:lnTo>
                    <a:pt x="686" y="986"/>
                  </a:lnTo>
                  <a:lnTo>
                    <a:pt x="686" y="988"/>
                  </a:lnTo>
                  <a:lnTo>
                    <a:pt x="688" y="988"/>
                  </a:lnTo>
                  <a:lnTo>
                    <a:pt x="688" y="990"/>
                  </a:lnTo>
                  <a:lnTo>
                    <a:pt x="690" y="992"/>
                  </a:lnTo>
                  <a:lnTo>
                    <a:pt x="692" y="992"/>
                  </a:lnTo>
                  <a:lnTo>
                    <a:pt x="692" y="994"/>
                  </a:lnTo>
                  <a:lnTo>
                    <a:pt x="694" y="996"/>
                  </a:lnTo>
                  <a:lnTo>
                    <a:pt x="696" y="998"/>
                  </a:lnTo>
                  <a:lnTo>
                    <a:pt x="698" y="1000"/>
                  </a:lnTo>
                  <a:lnTo>
                    <a:pt x="700" y="1000"/>
                  </a:lnTo>
                  <a:lnTo>
                    <a:pt x="700" y="1001"/>
                  </a:lnTo>
                  <a:lnTo>
                    <a:pt x="702" y="1001"/>
                  </a:lnTo>
                  <a:lnTo>
                    <a:pt x="704" y="1001"/>
                  </a:lnTo>
                  <a:lnTo>
                    <a:pt x="705" y="1003"/>
                  </a:lnTo>
                  <a:lnTo>
                    <a:pt x="707" y="1003"/>
                  </a:lnTo>
                  <a:lnTo>
                    <a:pt x="707" y="1005"/>
                  </a:lnTo>
                  <a:lnTo>
                    <a:pt x="707" y="1007"/>
                  </a:lnTo>
                  <a:lnTo>
                    <a:pt x="707" y="1009"/>
                  </a:lnTo>
                  <a:lnTo>
                    <a:pt x="709" y="1011"/>
                  </a:lnTo>
                  <a:lnTo>
                    <a:pt x="711" y="1011"/>
                  </a:lnTo>
                  <a:lnTo>
                    <a:pt x="711" y="1013"/>
                  </a:lnTo>
                  <a:lnTo>
                    <a:pt x="713" y="1015"/>
                  </a:lnTo>
                  <a:lnTo>
                    <a:pt x="715" y="1017"/>
                  </a:lnTo>
                  <a:lnTo>
                    <a:pt x="717" y="1019"/>
                  </a:lnTo>
                  <a:lnTo>
                    <a:pt x="717" y="1020"/>
                  </a:lnTo>
                  <a:lnTo>
                    <a:pt x="719" y="1022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3" y="1028"/>
                  </a:lnTo>
                  <a:lnTo>
                    <a:pt x="724" y="1028"/>
                  </a:lnTo>
                  <a:lnTo>
                    <a:pt x="724" y="1030"/>
                  </a:lnTo>
                  <a:lnTo>
                    <a:pt x="726" y="1032"/>
                  </a:lnTo>
                  <a:lnTo>
                    <a:pt x="726" y="1034"/>
                  </a:lnTo>
                  <a:lnTo>
                    <a:pt x="728" y="1034"/>
                  </a:lnTo>
                  <a:lnTo>
                    <a:pt x="728" y="1036"/>
                  </a:lnTo>
                  <a:lnTo>
                    <a:pt x="730" y="1038"/>
                  </a:lnTo>
                  <a:lnTo>
                    <a:pt x="732" y="1038"/>
                  </a:lnTo>
                  <a:lnTo>
                    <a:pt x="734" y="1038"/>
                  </a:lnTo>
                  <a:lnTo>
                    <a:pt x="736" y="1038"/>
                  </a:lnTo>
                  <a:lnTo>
                    <a:pt x="738" y="1039"/>
                  </a:lnTo>
                  <a:lnTo>
                    <a:pt x="740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1" y="1045"/>
                  </a:lnTo>
                  <a:lnTo>
                    <a:pt x="743" y="1045"/>
                  </a:lnTo>
                  <a:lnTo>
                    <a:pt x="745" y="1047"/>
                  </a:lnTo>
                  <a:lnTo>
                    <a:pt x="747" y="1047"/>
                  </a:lnTo>
                  <a:lnTo>
                    <a:pt x="749" y="1049"/>
                  </a:lnTo>
                  <a:lnTo>
                    <a:pt x="751" y="1049"/>
                  </a:lnTo>
                  <a:lnTo>
                    <a:pt x="753" y="1051"/>
                  </a:lnTo>
                  <a:lnTo>
                    <a:pt x="755" y="1051"/>
                  </a:lnTo>
                  <a:lnTo>
                    <a:pt x="755" y="1053"/>
                  </a:lnTo>
                  <a:lnTo>
                    <a:pt x="757" y="1053"/>
                  </a:lnTo>
                  <a:lnTo>
                    <a:pt x="759" y="1053"/>
                  </a:lnTo>
                  <a:lnTo>
                    <a:pt x="760" y="1055"/>
                  </a:lnTo>
                  <a:lnTo>
                    <a:pt x="762" y="1056"/>
                  </a:lnTo>
                  <a:lnTo>
                    <a:pt x="764" y="1056"/>
                  </a:lnTo>
                  <a:lnTo>
                    <a:pt x="766" y="1058"/>
                  </a:lnTo>
                  <a:lnTo>
                    <a:pt x="768" y="1058"/>
                  </a:lnTo>
                  <a:lnTo>
                    <a:pt x="770" y="1060"/>
                  </a:lnTo>
                  <a:lnTo>
                    <a:pt x="772" y="1060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6" y="1064"/>
                  </a:lnTo>
                  <a:lnTo>
                    <a:pt x="778" y="1066"/>
                  </a:lnTo>
                  <a:lnTo>
                    <a:pt x="779" y="1066"/>
                  </a:lnTo>
                  <a:lnTo>
                    <a:pt x="781" y="1068"/>
                  </a:lnTo>
                  <a:lnTo>
                    <a:pt x="783" y="1068"/>
                  </a:lnTo>
                  <a:lnTo>
                    <a:pt x="783" y="1070"/>
                  </a:lnTo>
                  <a:lnTo>
                    <a:pt x="785" y="1070"/>
                  </a:lnTo>
                  <a:lnTo>
                    <a:pt x="787" y="1072"/>
                  </a:lnTo>
                  <a:lnTo>
                    <a:pt x="791" y="1074"/>
                  </a:lnTo>
                  <a:lnTo>
                    <a:pt x="789" y="1075"/>
                  </a:lnTo>
                  <a:lnTo>
                    <a:pt x="783" y="1075"/>
                  </a:lnTo>
                  <a:lnTo>
                    <a:pt x="779" y="1077"/>
                  </a:lnTo>
                  <a:lnTo>
                    <a:pt x="774" y="1077"/>
                  </a:lnTo>
                  <a:lnTo>
                    <a:pt x="770" y="1079"/>
                  </a:lnTo>
                  <a:lnTo>
                    <a:pt x="764" y="1081"/>
                  </a:lnTo>
                  <a:lnTo>
                    <a:pt x="760" y="1081"/>
                  </a:lnTo>
                  <a:lnTo>
                    <a:pt x="755" y="1083"/>
                  </a:lnTo>
                  <a:lnTo>
                    <a:pt x="751" y="1085"/>
                  </a:lnTo>
                  <a:lnTo>
                    <a:pt x="745" y="1085"/>
                  </a:lnTo>
                  <a:lnTo>
                    <a:pt x="740" y="1087"/>
                  </a:lnTo>
                  <a:lnTo>
                    <a:pt x="736" y="1087"/>
                  </a:lnTo>
                  <a:lnTo>
                    <a:pt x="730" y="1089"/>
                  </a:lnTo>
                  <a:lnTo>
                    <a:pt x="728" y="1089"/>
                  </a:lnTo>
                  <a:lnTo>
                    <a:pt x="726" y="1091"/>
                  </a:lnTo>
                  <a:lnTo>
                    <a:pt x="721" y="1091"/>
                  </a:lnTo>
                  <a:lnTo>
                    <a:pt x="717" y="1093"/>
                  </a:lnTo>
                  <a:lnTo>
                    <a:pt x="711" y="1094"/>
                  </a:lnTo>
                  <a:lnTo>
                    <a:pt x="707" y="1094"/>
                  </a:lnTo>
                  <a:lnTo>
                    <a:pt x="702" y="1096"/>
                  </a:lnTo>
                  <a:lnTo>
                    <a:pt x="698" y="1094"/>
                  </a:lnTo>
                  <a:lnTo>
                    <a:pt x="692" y="1093"/>
                  </a:lnTo>
                  <a:lnTo>
                    <a:pt x="688" y="1091"/>
                  </a:lnTo>
                  <a:lnTo>
                    <a:pt x="683" y="1089"/>
                  </a:lnTo>
                  <a:lnTo>
                    <a:pt x="679" y="1087"/>
                  </a:lnTo>
                  <a:lnTo>
                    <a:pt x="673" y="1087"/>
                  </a:lnTo>
                  <a:lnTo>
                    <a:pt x="669" y="1085"/>
                  </a:lnTo>
                  <a:lnTo>
                    <a:pt x="664" y="1083"/>
                  </a:lnTo>
                  <a:lnTo>
                    <a:pt x="660" y="1081"/>
                  </a:lnTo>
                  <a:lnTo>
                    <a:pt x="654" y="1079"/>
                  </a:lnTo>
                  <a:lnTo>
                    <a:pt x="650" y="1077"/>
                  </a:lnTo>
                  <a:lnTo>
                    <a:pt x="645" y="1077"/>
                  </a:lnTo>
                  <a:lnTo>
                    <a:pt x="641" y="1075"/>
                  </a:lnTo>
                  <a:lnTo>
                    <a:pt x="637" y="1075"/>
                  </a:lnTo>
                  <a:lnTo>
                    <a:pt x="635" y="1075"/>
                  </a:lnTo>
                  <a:lnTo>
                    <a:pt x="633" y="1075"/>
                  </a:lnTo>
                  <a:lnTo>
                    <a:pt x="632" y="1075"/>
                  </a:lnTo>
                  <a:lnTo>
                    <a:pt x="630" y="1075"/>
                  </a:lnTo>
                  <a:lnTo>
                    <a:pt x="628" y="1075"/>
                  </a:lnTo>
                  <a:lnTo>
                    <a:pt x="624" y="1075"/>
                  </a:lnTo>
                  <a:lnTo>
                    <a:pt x="622" y="1075"/>
                  </a:lnTo>
                  <a:lnTo>
                    <a:pt x="620" y="1075"/>
                  </a:lnTo>
                  <a:lnTo>
                    <a:pt x="618" y="1075"/>
                  </a:lnTo>
                  <a:lnTo>
                    <a:pt x="616" y="1075"/>
                  </a:lnTo>
                  <a:lnTo>
                    <a:pt x="614" y="1074"/>
                  </a:lnTo>
                  <a:lnTo>
                    <a:pt x="613" y="1074"/>
                  </a:lnTo>
                  <a:lnTo>
                    <a:pt x="611" y="1075"/>
                  </a:lnTo>
                  <a:lnTo>
                    <a:pt x="609" y="1075"/>
                  </a:lnTo>
                  <a:lnTo>
                    <a:pt x="607" y="1075"/>
                  </a:lnTo>
                  <a:lnTo>
                    <a:pt x="605" y="1075"/>
                  </a:lnTo>
                  <a:lnTo>
                    <a:pt x="603" y="1075"/>
                  </a:lnTo>
                  <a:lnTo>
                    <a:pt x="601" y="1075"/>
                  </a:lnTo>
                  <a:lnTo>
                    <a:pt x="599" y="1077"/>
                  </a:lnTo>
                  <a:lnTo>
                    <a:pt x="597" y="1077"/>
                  </a:lnTo>
                  <a:lnTo>
                    <a:pt x="595" y="1077"/>
                  </a:lnTo>
                  <a:lnTo>
                    <a:pt x="594" y="1077"/>
                  </a:lnTo>
                  <a:lnTo>
                    <a:pt x="592" y="1079"/>
                  </a:lnTo>
                  <a:lnTo>
                    <a:pt x="592" y="1081"/>
                  </a:lnTo>
                  <a:lnTo>
                    <a:pt x="590" y="1083"/>
                  </a:lnTo>
                  <a:lnTo>
                    <a:pt x="588" y="1085"/>
                  </a:lnTo>
                  <a:lnTo>
                    <a:pt x="586" y="1085"/>
                  </a:lnTo>
                  <a:lnTo>
                    <a:pt x="586" y="1087"/>
                  </a:lnTo>
                  <a:lnTo>
                    <a:pt x="584" y="1087"/>
                  </a:lnTo>
                  <a:lnTo>
                    <a:pt x="582" y="1087"/>
                  </a:lnTo>
                  <a:lnTo>
                    <a:pt x="580" y="1089"/>
                  </a:lnTo>
                  <a:lnTo>
                    <a:pt x="577" y="1089"/>
                  </a:lnTo>
                  <a:lnTo>
                    <a:pt x="575" y="1089"/>
                  </a:lnTo>
                  <a:lnTo>
                    <a:pt x="573" y="1089"/>
                  </a:lnTo>
                  <a:lnTo>
                    <a:pt x="571" y="1089"/>
                  </a:lnTo>
                  <a:lnTo>
                    <a:pt x="565" y="1089"/>
                  </a:lnTo>
                  <a:lnTo>
                    <a:pt x="559" y="1087"/>
                  </a:lnTo>
                  <a:lnTo>
                    <a:pt x="558" y="1087"/>
                  </a:lnTo>
                  <a:lnTo>
                    <a:pt x="556" y="1085"/>
                  </a:lnTo>
                  <a:lnTo>
                    <a:pt x="550" y="1085"/>
                  </a:lnTo>
                  <a:lnTo>
                    <a:pt x="546" y="1083"/>
                  </a:lnTo>
                  <a:lnTo>
                    <a:pt x="540" y="1083"/>
                  </a:lnTo>
                  <a:lnTo>
                    <a:pt x="537" y="1081"/>
                  </a:lnTo>
                  <a:lnTo>
                    <a:pt x="531" y="1081"/>
                  </a:lnTo>
                  <a:lnTo>
                    <a:pt x="525" y="1083"/>
                  </a:lnTo>
                  <a:lnTo>
                    <a:pt x="522" y="1085"/>
                  </a:lnTo>
                  <a:lnTo>
                    <a:pt x="516" y="1087"/>
                  </a:lnTo>
                  <a:lnTo>
                    <a:pt x="512" y="1087"/>
                  </a:lnTo>
                  <a:lnTo>
                    <a:pt x="506" y="1089"/>
                  </a:lnTo>
                  <a:lnTo>
                    <a:pt x="501" y="1091"/>
                  </a:lnTo>
                  <a:lnTo>
                    <a:pt x="497" y="1093"/>
                  </a:lnTo>
                  <a:lnTo>
                    <a:pt x="491" y="1094"/>
                  </a:lnTo>
                  <a:lnTo>
                    <a:pt x="487" y="1096"/>
                  </a:lnTo>
                  <a:lnTo>
                    <a:pt x="482" y="1098"/>
                  </a:lnTo>
                  <a:lnTo>
                    <a:pt x="478" y="1096"/>
                  </a:lnTo>
                  <a:lnTo>
                    <a:pt x="474" y="1094"/>
                  </a:lnTo>
                  <a:lnTo>
                    <a:pt x="468" y="1094"/>
                  </a:lnTo>
                  <a:lnTo>
                    <a:pt x="465" y="1093"/>
                  </a:lnTo>
                  <a:lnTo>
                    <a:pt x="459" y="1091"/>
                  </a:lnTo>
                  <a:lnTo>
                    <a:pt x="455" y="1089"/>
                  </a:lnTo>
                  <a:lnTo>
                    <a:pt x="449" y="1087"/>
                  </a:lnTo>
                  <a:lnTo>
                    <a:pt x="446" y="1087"/>
                  </a:lnTo>
                  <a:lnTo>
                    <a:pt x="440" y="1085"/>
                  </a:lnTo>
                  <a:lnTo>
                    <a:pt x="436" y="1083"/>
                  </a:lnTo>
                  <a:lnTo>
                    <a:pt x="431" y="1083"/>
                  </a:lnTo>
                  <a:lnTo>
                    <a:pt x="427" y="1081"/>
                  </a:lnTo>
                  <a:lnTo>
                    <a:pt x="421" y="1081"/>
                  </a:lnTo>
                  <a:lnTo>
                    <a:pt x="417" y="1079"/>
                  </a:lnTo>
                  <a:lnTo>
                    <a:pt x="412" y="1079"/>
                  </a:lnTo>
                  <a:lnTo>
                    <a:pt x="408" y="1077"/>
                  </a:lnTo>
                  <a:lnTo>
                    <a:pt x="402" y="1077"/>
                  </a:lnTo>
                  <a:lnTo>
                    <a:pt x="398" y="1075"/>
                  </a:lnTo>
                  <a:lnTo>
                    <a:pt x="393" y="1075"/>
                  </a:lnTo>
                  <a:lnTo>
                    <a:pt x="389" y="1074"/>
                  </a:lnTo>
                  <a:lnTo>
                    <a:pt x="383" y="1072"/>
                  </a:lnTo>
                  <a:lnTo>
                    <a:pt x="379" y="1072"/>
                  </a:lnTo>
                  <a:lnTo>
                    <a:pt x="376" y="1072"/>
                  </a:lnTo>
                  <a:lnTo>
                    <a:pt x="374" y="1072"/>
                  </a:lnTo>
                  <a:lnTo>
                    <a:pt x="368" y="1072"/>
                  </a:lnTo>
                  <a:lnTo>
                    <a:pt x="364" y="1072"/>
                  </a:lnTo>
                  <a:lnTo>
                    <a:pt x="358" y="1072"/>
                  </a:lnTo>
                  <a:lnTo>
                    <a:pt x="355" y="1072"/>
                  </a:lnTo>
                  <a:lnTo>
                    <a:pt x="349" y="1074"/>
                  </a:lnTo>
                  <a:lnTo>
                    <a:pt x="345" y="1074"/>
                  </a:lnTo>
                  <a:lnTo>
                    <a:pt x="340" y="1074"/>
                  </a:lnTo>
                  <a:lnTo>
                    <a:pt x="336" y="1074"/>
                  </a:lnTo>
                  <a:lnTo>
                    <a:pt x="330" y="1074"/>
                  </a:lnTo>
                  <a:lnTo>
                    <a:pt x="326" y="1074"/>
                  </a:lnTo>
                  <a:lnTo>
                    <a:pt x="321" y="1075"/>
                  </a:lnTo>
                  <a:lnTo>
                    <a:pt x="317" y="1075"/>
                  </a:lnTo>
                  <a:lnTo>
                    <a:pt x="311" y="1075"/>
                  </a:lnTo>
                  <a:lnTo>
                    <a:pt x="307" y="1075"/>
                  </a:lnTo>
                  <a:lnTo>
                    <a:pt x="302" y="1075"/>
                  </a:lnTo>
                  <a:lnTo>
                    <a:pt x="298" y="1075"/>
                  </a:lnTo>
                  <a:lnTo>
                    <a:pt x="292" y="1077"/>
                  </a:lnTo>
                  <a:lnTo>
                    <a:pt x="288" y="1077"/>
                  </a:lnTo>
                  <a:lnTo>
                    <a:pt x="286" y="107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224" y="389"/>
              <a:ext cx="632" cy="1077"/>
            </a:xfrm>
            <a:custGeom>
              <a:avLst/>
              <a:gdLst>
                <a:gd name="T0" fmla="*/ 104 w 632"/>
                <a:gd name="T1" fmla="*/ 1038 h 1077"/>
                <a:gd name="T2" fmla="*/ 11 w 632"/>
                <a:gd name="T3" fmla="*/ 1028 h 1077"/>
                <a:gd name="T4" fmla="*/ 27 w 632"/>
                <a:gd name="T5" fmla="*/ 1026 h 1077"/>
                <a:gd name="T6" fmla="*/ 32 w 632"/>
                <a:gd name="T7" fmla="*/ 1015 h 1077"/>
                <a:gd name="T8" fmla="*/ 49 w 632"/>
                <a:gd name="T9" fmla="*/ 998 h 1077"/>
                <a:gd name="T10" fmla="*/ 53 w 632"/>
                <a:gd name="T11" fmla="*/ 979 h 1077"/>
                <a:gd name="T12" fmla="*/ 57 w 632"/>
                <a:gd name="T13" fmla="*/ 933 h 1077"/>
                <a:gd name="T14" fmla="*/ 61 w 632"/>
                <a:gd name="T15" fmla="*/ 897 h 1077"/>
                <a:gd name="T16" fmla="*/ 78 w 632"/>
                <a:gd name="T17" fmla="*/ 886 h 1077"/>
                <a:gd name="T18" fmla="*/ 72 w 632"/>
                <a:gd name="T19" fmla="*/ 857 h 1077"/>
                <a:gd name="T20" fmla="*/ 76 w 632"/>
                <a:gd name="T21" fmla="*/ 833 h 1077"/>
                <a:gd name="T22" fmla="*/ 91 w 632"/>
                <a:gd name="T23" fmla="*/ 818 h 1077"/>
                <a:gd name="T24" fmla="*/ 99 w 632"/>
                <a:gd name="T25" fmla="*/ 791 h 1077"/>
                <a:gd name="T26" fmla="*/ 121 w 632"/>
                <a:gd name="T27" fmla="*/ 772 h 1077"/>
                <a:gd name="T28" fmla="*/ 121 w 632"/>
                <a:gd name="T29" fmla="*/ 736 h 1077"/>
                <a:gd name="T30" fmla="*/ 152 w 632"/>
                <a:gd name="T31" fmla="*/ 711 h 1077"/>
                <a:gd name="T32" fmla="*/ 176 w 632"/>
                <a:gd name="T33" fmla="*/ 679 h 1077"/>
                <a:gd name="T34" fmla="*/ 199 w 632"/>
                <a:gd name="T35" fmla="*/ 643 h 1077"/>
                <a:gd name="T36" fmla="*/ 281 w 632"/>
                <a:gd name="T37" fmla="*/ 641 h 1077"/>
                <a:gd name="T38" fmla="*/ 364 w 632"/>
                <a:gd name="T39" fmla="*/ 581 h 1077"/>
                <a:gd name="T40" fmla="*/ 432 w 632"/>
                <a:gd name="T41" fmla="*/ 527 h 1077"/>
                <a:gd name="T42" fmla="*/ 408 w 632"/>
                <a:gd name="T43" fmla="*/ 478 h 1077"/>
                <a:gd name="T44" fmla="*/ 434 w 632"/>
                <a:gd name="T45" fmla="*/ 412 h 1077"/>
                <a:gd name="T46" fmla="*/ 436 w 632"/>
                <a:gd name="T47" fmla="*/ 349 h 1077"/>
                <a:gd name="T48" fmla="*/ 434 w 632"/>
                <a:gd name="T49" fmla="*/ 309 h 1077"/>
                <a:gd name="T50" fmla="*/ 408 w 632"/>
                <a:gd name="T51" fmla="*/ 296 h 1077"/>
                <a:gd name="T52" fmla="*/ 393 w 632"/>
                <a:gd name="T53" fmla="*/ 270 h 1077"/>
                <a:gd name="T54" fmla="*/ 368 w 632"/>
                <a:gd name="T55" fmla="*/ 249 h 1077"/>
                <a:gd name="T56" fmla="*/ 319 w 632"/>
                <a:gd name="T57" fmla="*/ 247 h 1077"/>
                <a:gd name="T58" fmla="*/ 288 w 632"/>
                <a:gd name="T59" fmla="*/ 243 h 1077"/>
                <a:gd name="T60" fmla="*/ 277 w 632"/>
                <a:gd name="T61" fmla="*/ 209 h 1077"/>
                <a:gd name="T62" fmla="*/ 396 w 632"/>
                <a:gd name="T63" fmla="*/ 63 h 1077"/>
                <a:gd name="T64" fmla="*/ 406 w 632"/>
                <a:gd name="T65" fmla="*/ 110 h 1077"/>
                <a:gd name="T66" fmla="*/ 429 w 632"/>
                <a:gd name="T67" fmla="*/ 118 h 1077"/>
                <a:gd name="T68" fmla="*/ 459 w 632"/>
                <a:gd name="T69" fmla="*/ 127 h 1077"/>
                <a:gd name="T70" fmla="*/ 465 w 632"/>
                <a:gd name="T71" fmla="*/ 144 h 1077"/>
                <a:gd name="T72" fmla="*/ 486 w 632"/>
                <a:gd name="T73" fmla="*/ 158 h 1077"/>
                <a:gd name="T74" fmla="*/ 503 w 632"/>
                <a:gd name="T75" fmla="*/ 173 h 1077"/>
                <a:gd name="T76" fmla="*/ 510 w 632"/>
                <a:gd name="T77" fmla="*/ 205 h 1077"/>
                <a:gd name="T78" fmla="*/ 516 w 632"/>
                <a:gd name="T79" fmla="*/ 226 h 1077"/>
                <a:gd name="T80" fmla="*/ 525 w 632"/>
                <a:gd name="T81" fmla="*/ 256 h 1077"/>
                <a:gd name="T82" fmla="*/ 525 w 632"/>
                <a:gd name="T83" fmla="*/ 290 h 1077"/>
                <a:gd name="T84" fmla="*/ 522 w 632"/>
                <a:gd name="T85" fmla="*/ 321 h 1077"/>
                <a:gd name="T86" fmla="*/ 544 w 632"/>
                <a:gd name="T87" fmla="*/ 345 h 1077"/>
                <a:gd name="T88" fmla="*/ 575 w 632"/>
                <a:gd name="T89" fmla="*/ 347 h 1077"/>
                <a:gd name="T90" fmla="*/ 578 w 632"/>
                <a:gd name="T91" fmla="*/ 378 h 1077"/>
                <a:gd name="T92" fmla="*/ 577 w 632"/>
                <a:gd name="T93" fmla="*/ 398 h 1077"/>
                <a:gd name="T94" fmla="*/ 575 w 632"/>
                <a:gd name="T95" fmla="*/ 427 h 1077"/>
                <a:gd name="T96" fmla="*/ 595 w 632"/>
                <a:gd name="T97" fmla="*/ 450 h 1077"/>
                <a:gd name="T98" fmla="*/ 584 w 632"/>
                <a:gd name="T99" fmla="*/ 476 h 1077"/>
                <a:gd name="T100" fmla="*/ 588 w 632"/>
                <a:gd name="T101" fmla="*/ 508 h 1077"/>
                <a:gd name="T102" fmla="*/ 607 w 632"/>
                <a:gd name="T103" fmla="*/ 537 h 1077"/>
                <a:gd name="T104" fmla="*/ 588 w 632"/>
                <a:gd name="T105" fmla="*/ 565 h 1077"/>
                <a:gd name="T106" fmla="*/ 577 w 632"/>
                <a:gd name="T107" fmla="*/ 605 h 1077"/>
                <a:gd name="T108" fmla="*/ 578 w 632"/>
                <a:gd name="T109" fmla="*/ 713 h 1077"/>
                <a:gd name="T110" fmla="*/ 578 w 632"/>
                <a:gd name="T111" fmla="*/ 789 h 1077"/>
                <a:gd name="T112" fmla="*/ 590 w 632"/>
                <a:gd name="T113" fmla="*/ 819 h 1077"/>
                <a:gd name="T114" fmla="*/ 605 w 632"/>
                <a:gd name="T115" fmla="*/ 846 h 1077"/>
                <a:gd name="T116" fmla="*/ 603 w 632"/>
                <a:gd name="T117" fmla="*/ 878 h 1077"/>
                <a:gd name="T118" fmla="*/ 626 w 632"/>
                <a:gd name="T119" fmla="*/ 899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2" h="1077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10" y="1292"/>
              <a:ext cx="505" cy="195"/>
            </a:xfrm>
            <a:custGeom>
              <a:avLst/>
              <a:gdLst>
                <a:gd name="T0" fmla="*/ 351 w 505"/>
                <a:gd name="T1" fmla="*/ 7 h 195"/>
                <a:gd name="T2" fmla="*/ 355 w 505"/>
                <a:gd name="T3" fmla="*/ 17 h 195"/>
                <a:gd name="T4" fmla="*/ 361 w 505"/>
                <a:gd name="T5" fmla="*/ 26 h 195"/>
                <a:gd name="T6" fmla="*/ 366 w 505"/>
                <a:gd name="T7" fmla="*/ 32 h 195"/>
                <a:gd name="T8" fmla="*/ 368 w 505"/>
                <a:gd name="T9" fmla="*/ 44 h 195"/>
                <a:gd name="T10" fmla="*/ 368 w 505"/>
                <a:gd name="T11" fmla="*/ 53 h 195"/>
                <a:gd name="T12" fmla="*/ 374 w 505"/>
                <a:gd name="T13" fmla="*/ 61 h 195"/>
                <a:gd name="T14" fmla="*/ 382 w 505"/>
                <a:gd name="T15" fmla="*/ 68 h 195"/>
                <a:gd name="T16" fmla="*/ 391 w 505"/>
                <a:gd name="T17" fmla="*/ 72 h 195"/>
                <a:gd name="T18" fmla="*/ 397 w 505"/>
                <a:gd name="T19" fmla="*/ 78 h 195"/>
                <a:gd name="T20" fmla="*/ 400 w 505"/>
                <a:gd name="T21" fmla="*/ 85 h 195"/>
                <a:gd name="T22" fmla="*/ 406 w 505"/>
                <a:gd name="T23" fmla="*/ 91 h 195"/>
                <a:gd name="T24" fmla="*/ 414 w 505"/>
                <a:gd name="T25" fmla="*/ 98 h 195"/>
                <a:gd name="T26" fmla="*/ 421 w 505"/>
                <a:gd name="T27" fmla="*/ 102 h 195"/>
                <a:gd name="T28" fmla="*/ 425 w 505"/>
                <a:gd name="T29" fmla="*/ 110 h 195"/>
                <a:gd name="T30" fmla="*/ 433 w 505"/>
                <a:gd name="T31" fmla="*/ 119 h 195"/>
                <a:gd name="T32" fmla="*/ 438 w 505"/>
                <a:gd name="T33" fmla="*/ 125 h 195"/>
                <a:gd name="T34" fmla="*/ 442 w 505"/>
                <a:gd name="T35" fmla="*/ 133 h 195"/>
                <a:gd name="T36" fmla="*/ 452 w 505"/>
                <a:gd name="T37" fmla="*/ 136 h 195"/>
                <a:gd name="T38" fmla="*/ 457 w 505"/>
                <a:gd name="T39" fmla="*/ 142 h 195"/>
                <a:gd name="T40" fmla="*/ 467 w 505"/>
                <a:gd name="T41" fmla="*/ 148 h 195"/>
                <a:gd name="T42" fmla="*/ 474 w 505"/>
                <a:gd name="T43" fmla="*/ 152 h 195"/>
                <a:gd name="T44" fmla="*/ 484 w 505"/>
                <a:gd name="T45" fmla="*/ 157 h 195"/>
                <a:gd name="T46" fmla="*/ 492 w 505"/>
                <a:gd name="T47" fmla="*/ 163 h 195"/>
                <a:gd name="T48" fmla="*/ 499 w 505"/>
                <a:gd name="T49" fmla="*/ 167 h 195"/>
                <a:gd name="T50" fmla="*/ 493 w 505"/>
                <a:gd name="T51" fmla="*/ 174 h 195"/>
                <a:gd name="T52" fmla="*/ 469 w 505"/>
                <a:gd name="T53" fmla="*/ 180 h 195"/>
                <a:gd name="T54" fmla="*/ 444 w 505"/>
                <a:gd name="T55" fmla="*/ 186 h 195"/>
                <a:gd name="T56" fmla="*/ 425 w 505"/>
                <a:gd name="T57" fmla="*/ 191 h 195"/>
                <a:gd name="T58" fmla="*/ 402 w 505"/>
                <a:gd name="T59" fmla="*/ 188 h 195"/>
                <a:gd name="T60" fmla="*/ 378 w 505"/>
                <a:gd name="T61" fmla="*/ 180 h 195"/>
                <a:gd name="T62" fmla="*/ 355 w 505"/>
                <a:gd name="T63" fmla="*/ 172 h 195"/>
                <a:gd name="T64" fmla="*/ 344 w 505"/>
                <a:gd name="T65" fmla="*/ 172 h 195"/>
                <a:gd name="T66" fmla="*/ 332 w 505"/>
                <a:gd name="T67" fmla="*/ 172 h 195"/>
                <a:gd name="T68" fmla="*/ 323 w 505"/>
                <a:gd name="T69" fmla="*/ 172 h 195"/>
                <a:gd name="T70" fmla="*/ 313 w 505"/>
                <a:gd name="T71" fmla="*/ 174 h 195"/>
                <a:gd name="T72" fmla="*/ 306 w 505"/>
                <a:gd name="T73" fmla="*/ 178 h 195"/>
                <a:gd name="T74" fmla="*/ 298 w 505"/>
                <a:gd name="T75" fmla="*/ 184 h 195"/>
                <a:gd name="T76" fmla="*/ 287 w 505"/>
                <a:gd name="T77" fmla="*/ 186 h 195"/>
                <a:gd name="T78" fmla="*/ 270 w 505"/>
                <a:gd name="T79" fmla="*/ 182 h 195"/>
                <a:gd name="T80" fmla="*/ 245 w 505"/>
                <a:gd name="T81" fmla="*/ 178 h 195"/>
                <a:gd name="T82" fmla="*/ 220 w 505"/>
                <a:gd name="T83" fmla="*/ 186 h 195"/>
                <a:gd name="T84" fmla="*/ 196 w 505"/>
                <a:gd name="T85" fmla="*/ 195 h 195"/>
                <a:gd name="T86" fmla="*/ 173 w 505"/>
                <a:gd name="T87" fmla="*/ 188 h 195"/>
                <a:gd name="T88" fmla="*/ 150 w 505"/>
                <a:gd name="T89" fmla="*/ 180 h 195"/>
                <a:gd name="T90" fmla="*/ 126 w 505"/>
                <a:gd name="T91" fmla="*/ 176 h 195"/>
                <a:gd name="T92" fmla="*/ 103 w 505"/>
                <a:gd name="T93" fmla="*/ 171 h 195"/>
                <a:gd name="T94" fmla="*/ 82 w 505"/>
                <a:gd name="T95" fmla="*/ 169 h 195"/>
                <a:gd name="T96" fmla="*/ 59 w 505"/>
                <a:gd name="T97" fmla="*/ 171 h 195"/>
                <a:gd name="T98" fmla="*/ 35 w 505"/>
                <a:gd name="T99" fmla="*/ 172 h 195"/>
                <a:gd name="T100" fmla="*/ 12 w 505"/>
                <a:gd name="T101" fmla="*/ 1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5" h="195">
                  <a:moveTo>
                    <a:pt x="346" y="0"/>
                  </a:moveTo>
                  <a:lnTo>
                    <a:pt x="346" y="2"/>
                  </a:lnTo>
                  <a:lnTo>
                    <a:pt x="347" y="4"/>
                  </a:lnTo>
                  <a:lnTo>
                    <a:pt x="349" y="6"/>
                  </a:lnTo>
                  <a:lnTo>
                    <a:pt x="351" y="7"/>
                  </a:lnTo>
                  <a:lnTo>
                    <a:pt x="353" y="9"/>
                  </a:lnTo>
                  <a:lnTo>
                    <a:pt x="353" y="11"/>
                  </a:lnTo>
                  <a:lnTo>
                    <a:pt x="353" y="13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5" y="19"/>
                  </a:lnTo>
                  <a:lnTo>
                    <a:pt x="357" y="21"/>
                  </a:lnTo>
                  <a:lnTo>
                    <a:pt x="357" y="23"/>
                  </a:lnTo>
                  <a:lnTo>
                    <a:pt x="359" y="25"/>
                  </a:lnTo>
                  <a:lnTo>
                    <a:pt x="361" y="26"/>
                  </a:lnTo>
                  <a:lnTo>
                    <a:pt x="363" y="26"/>
                  </a:lnTo>
                  <a:lnTo>
                    <a:pt x="364" y="28"/>
                  </a:lnTo>
                  <a:lnTo>
                    <a:pt x="364" y="30"/>
                  </a:lnTo>
                  <a:lnTo>
                    <a:pt x="366" y="30"/>
                  </a:lnTo>
                  <a:lnTo>
                    <a:pt x="366" y="32"/>
                  </a:lnTo>
                  <a:lnTo>
                    <a:pt x="366" y="34"/>
                  </a:lnTo>
                  <a:lnTo>
                    <a:pt x="368" y="36"/>
                  </a:lnTo>
                  <a:lnTo>
                    <a:pt x="368" y="38"/>
                  </a:lnTo>
                  <a:lnTo>
                    <a:pt x="368" y="40"/>
                  </a:lnTo>
                  <a:lnTo>
                    <a:pt x="368" y="44"/>
                  </a:lnTo>
                  <a:lnTo>
                    <a:pt x="368" y="45"/>
                  </a:lnTo>
                  <a:lnTo>
                    <a:pt x="366" y="47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8" y="53"/>
                  </a:lnTo>
                  <a:lnTo>
                    <a:pt x="370" y="53"/>
                  </a:lnTo>
                  <a:lnTo>
                    <a:pt x="372" y="55"/>
                  </a:lnTo>
                  <a:lnTo>
                    <a:pt x="372" y="57"/>
                  </a:lnTo>
                  <a:lnTo>
                    <a:pt x="374" y="57"/>
                  </a:lnTo>
                  <a:lnTo>
                    <a:pt x="374" y="61"/>
                  </a:lnTo>
                  <a:lnTo>
                    <a:pt x="374" y="62"/>
                  </a:lnTo>
                  <a:lnTo>
                    <a:pt x="376" y="64"/>
                  </a:lnTo>
                  <a:lnTo>
                    <a:pt x="378" y="66"/>
                  </a:lnTo>
                  <a:lnTo>
                    <a:pt x="380" y="68"/>
                  </a:lnTo>
                  <a:lnTo>
                    <a:pt x="382" y="68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91" y="72"/>
                  </a:lnTo>
                  <a:lnTo>
                    <a:pt x="391" y="74"/>
                  </a:lnTo>
                  <a:lnTo>
                    <a:pt x="393" y="74"/>
                  </a:lnTo>
                  <a:lnTo>
                    <a:pt x="393" y="76"/>
                  </a:lnTo>
                  <a:lnTo>
                    <a:pt x="395" y="78"/>
                  </a:lnTo>
                  <a:lnTo>
                    <a:pt x="397" y="78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399" y="81"/>
                  </a:lnTo>
                  <a:lnTo>
                    <a:pt x="400" y="83"/>
                  </a:lnTo>
                  <a:lnTo>
                    <a:pt x="400" y="85"/>
                  </a:lnTo>
                  <a:lnTo>
                    <a:pt x="402" y="85"/>
                  </a:lnTo>
                  <a:lnTo>
                    <a:pt x="402" y="87"/>
                  </a:lnTo>
                  <a:lnTo>
                    <a:pt x="404" y="89"/>
                  </a:lnTo>
                  <a:lnTo>
                    <a:pt x="406" y="89"/>
                  </a:lnTo>
                  <a:lnTo>
                    <a:pt x="406" y="91"/>
                  </a:lnTo>
                  <a:lnTo>
                    <a:pt x="408" y="93"/>
                  </a:lnTo>
                  <a:lnTo>
                    <a:pt x="410" y="95"/>
                  </a:lnTo>
                  <a:lnTo>
                    <a:pt x="412" y="97"/>
                  </a:lnTo>
                  <a:lnTo>
                    <a:pt x="414" y="97"/>
                  </a:lnTo>
                  <a:lnTo>
                    <a:pt x="414" y="98"/>
                  </a:lnTo>
                  <a:lnTo>
                    <a:pt x="416" y="98"/>
                  </a:lnTo>
                  <a:lnTo>
                    <a:pt x="418" y="98"/>
                  </a:lnTo>
                  <a:lnTo>
                    <a:pt x="419" y="100"/>
                  </a:lnTo>
                  <a:lnTo>
                    <a:pt x="421" y="100"/>
                  </a:lnTo>
                  <a:lnTo>
                    <a:pt x="421" y="102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8"/>
                  </a:lnTo>
                  <a:lnTo>
                    <a:pt x="425" y="108"/>
                  </a:lnTo>
                  <a:lnTo>
                    <a:pt x="425" y="110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31" y="116"/>
                  </a:lnTo>
                  <a:lnTo>
                    <a:pt x="431" y="117"/>
                  </a:lnTo>
                  <a:lnTo>
                    <a:pt x="433" y="119"/>
                  </a:lnTo>
                  <a:lnTo>
                    <a:pt x="433" y="121"/>
                  </a:lnTo>
                  <a:lnTo>
                    <a:pt x="435" y="121"/>
                  </a:lnTo>
                  <a:lnTo>
                    <a:pt x="435" y="123"/>
                  </a:lnTo>
                  <a:lnTo>
                    <a:pt x="437" y="125"/>
                  </a:lnTo>
                  <a:lnTo>
                    <a:pt x="438" y="125"/>
                  </a:lnTo>
                  <a:lnTo>
                    <a:pt x="438" y="127"/>
                  </a:lnTo>
                  <a:lnTo>
                    <a:pt x="440" y="129"/>
                  </a:lnTo>
                  <a:lnTo>
                    <a:pt x="440" y="131"/>
                  </a:lnTo>
                  <a:lnTo>
                    <a:pt x="442" y="131"/>
                  </a:lnTo>
                  <a:lnTo>
                    <a:pt x="442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8" y="135"/>
                  </a:lnTo>
                  <a:lnTo>
                    <a:pt x="450" y="135"/>
                  </a:lnTo>
                  <a:lnTo>
                    <a:pt x="452" y="136"/>
                  </a:lnTo>
                  <a:lnTo>
                    <a:pt x="454" y="136"/>
                  </a:lnTo>
                  <a:lnTo>
                    <a:pt x="454" y="138"/>
                  </a:lnTo>
                  <a:lnTo>
                    <a:pt x="454" y="140"/>
                  </a:lnTo>
                  <a:lnTo>
                    <a:pt x="455" y="142"/>
                  </a:lnTo>
                  <a:lnTo>
                    <a:pt x="457" y="142"/>
                  </a:lnTo>
                  <a:lnTo>
                    <a:pt x="459" y="144"/>
                  </a:lnTo>
                  <a:lnTo>
                    <a:pt x="461" y="144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7" y="148"/>
                  </a:lnTo>
                  <a:lnTo>
                    <a:pt x="469" y="148"/>
                  </a:lnTo>
                  <a:lnTo>
                    <a:pt x="469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6" y="153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2" y="155"/>
                  </a:lnTo>
                  <a:lnTo>
                    <a:pt x="484" y="157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90" y="161"/>
                  </a:lnTo>
                  <a:lnTo>
                    <a:pt x="492" y="163"/>
                  </a:lnTo>
                  <a:lnTo>
                    <a:pt x="493" y="163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7"/>
                  </a:lnTo>
                  <a:lnTo>
                    <a:pt x="499" y="167"/>
                  </a:lnTo>
                  <a:lnTo>
                    <a:pt x="501" y="169"/>
                  </a:lnTo>
                  <a:lnTo>
                    <a:pt x="505" y="171"/>
                  </a:lnTo>
                  <a:lnTo>
                    <a:pt x="503" y="172"/>
                  </a:lnTo>
                  <a:lnTo>
                    <a:pt x="497" y="172"/>
                  </a:lnTo>
                  <a:lnTo>
                    <a:pt x="493" y="174"/>
                  </a:lnTo>
                  <a:lnTo>
                    <a:pt x="488" y="174"/>
                  </a:lnTo>
                  <a:lnTo>
                    <a:pt x="484" y="176"/>
                  </a:lnTo>
                  <a:lnTo>
                    <a:pt x="478" y="178"/>
                  </a:lnTo>
                  <a:lnTo>
                    <a:pt x="474" y="178"/>
                  </a:lnTo>
                  <a:lnTo>
                    <a:pt x="469" y="180"/>
                  </a:lnTo>
                  <a:lnTo>
                    <a:pt x="465" y="182"/>
                  </a:lnTo>
                  <a:lnTo>
                    <a:pt x="459" y="182"/>
                  </a:lnTo>
                  <a:lnTo>
                    <a:pt x="454" y="184"/>
                  </a:lnTo>
                  <a:lnTo>
                    <a:pt x="450" y="184"/>
                  </a:lnTo>
                  <a:lnTo>
                    <a:pt x="444" y="186"/>
                  </a:lnTo>
                  <a:lnTo>
                    <a:pt x="442" y="186"/>
                  </a:lnTo>
                  <a:lnTo>
                    <a:pt x="440" y="188"/>
                  </a:lnTo>
                  <a:lnTo>
                    <a:pt x="435" y="188"/>
                  </a:lnTo>
                  <a:lnTo>
                    <a:pt x="431" y="190"/>
                  </a:lnTo>
                  <a:lnTo>
                    <a:pt x="425" y="191"/>
                  </a:lnTo>
                  <a:lnTo>
                    <a:pt x="421" y="191"/>
                  </a:lnTo>
                  <a:lnTo>
                    <a:pt x="416" y="193"/>
                  </a:lnTo>
                  <a:lnTo>
                    <a:pt x="412" y="191"/>
                  </a:lnTo>
                  <a:lnTo>
                    <a:pt x="406" y="190"/>
                  </a:lnTo>
                  <a:lnTo>
                    <a:pt x="402" y="188"/>
                  </a:lnTo>
                  <a:lnTo>
                    <a:pt x="397" y="186"/>
                  </a:lnTo>
                  <a:lnTo>
                    <a:pt x="393" y="184"/>
                  </a:lnTo>
                  <a:lnTo>
                    <a:pt x="387" y="184"/>
                  </a:lnTo>
                  <a:lnTo>
                    <a:pt x="383" y="182"/>
                  </a:lnTo>
                  <a:lnTo>
                    <a:pt x="378" y="180"/>
                  </a:lnTo>
                  <a:lnTo>
                    <a:pt x="374" y="178"/>
                  </a:lnTo>
                  <a:lnTo>
                    <a:pt x="368" y="176"/>
                  </a:lnTo>
                  <a:lnTo>
                    <a:pt x="364" y="174"/>
                  </a:lnTo>
                  <a:lnTo>
                    <a:pt x="359" y="174"/>
                  </a:lnTo>
                  <a:lnTo>
                    <a:pt x="355" y="172"/>
                  </a:lnTo>
                  <a:lnTo>
                    <a:pt x="351" y="172"/>
                  </a:lnTo>
                  <a:lnTo>
                    <a:pt x="349" y="172"/>
                  </a:lnTo>
                  <a:lnTo>
                    <a:pt x="347" y="172"/>
                  </a:lnTo>
                  <a:lnTo>
                    <a:pt x="346" y="172"/>
                  </a:lnTo>
                  <a:lnTo>
                    <a:pt x="344" y="172"/>
                  </a:lnTo>
                  <a:lnTo>
                    <a:pt x="342" y="172"/>
                  </a:lnTo>
                  <a:lnTo>
                    <a:pt x="338" y="172"/>
                  </a:lnTo>
                  <a:lnTo>
                    <a:pt x="336" y="172"/>
                  </a:lnTo>
                  <a:lnTo>
                    <a:pt x="334" y="172"/>
                  </a:lnTo>
                  <a:lnTo>
                    <a:pt x="332" y="172"/>
                  </a:lnTo>
                  <a:lnTo>
                    <a:pt x="330" y="172"/>
                  </a:lnTo>
                  <a:lnTo>
                    <a:pt x="328" y="171"/>
                  </a:lnTo>
                  <a:lnTo>
                    <a:pt x="327" y="171"/>
                  </a:lnTo>
                  <a:lnTo>
                    <a:pt x="325" y="172"/>
                  </a:lnTo>
                  <a:lnTo>
                    <a:pt x="323" y="172"/>
                  </a:lnTo>
                  <a:lnTo>
                    <a:pt x="321" y="172"/>
                  </a:lnTo>
                  <a:lnTo>
                    <a:pt x="319" y="172"/>
                  </a:lnTo>
                  <a:lnTo>
                    <a:pt x="317" y="172"/>
                  </a:lnTo>
                  <a:lnTo>
                    <a:pt x="315" y="172"/>
                  </a:lnTo>
                  <a:lnTo>
                    <a:pt x="313" y="174"/>
                  </a:lnTo>
                  <a:lnTo>
                    <a:pt x="311" y="174"/>
                  </a:lnTo>
                  <a:lnTo>
                    <a:pt x="309" y="174"/>
                  </a:lnTo>
                  <a:lnTo>
                    <a:pt x="308" y="174"/>
                  </a:lnTo>
                  <a:lnTo>
                    <a:pt x="306" y="176"/>
                  </a:lnTo>
                  <a:lnTo>
                    <a:pt x="306" y="178"/>
                  </a:lnTo>
                  <a:lnTo>
                    <a:pt x="304" y="180"/>
                  </a:lnTo>
                  <a:lnTo>
                    <a:pt x="302" y="182"/>
                  </a:lnTo>
                  <a:lnTo>
                    <a:pt x="300" y="182"/>
                  </a:lnTo>
                  <a:lnTo>
                    <a:pt x="300" y="184"/>
                  </a:lnTo>
                  <a:lnTo>
                    <a:pt x="298" y="184"/>
                  </a:lnTo>
                  <a:lnTo>
                    <a:pt x="296" y="184"/>
                  </a:lnTo>
                  <a:lnTo>
                    <a:pt x="294" y="186"/>
                  </a:lnTo>
                  <a:lnTo>
                    <a:pt x="291" y="186"/>
                  </a:lnTo>
                  <a:lnTo>
                    <a:pt x="289" y="186"/>
                  </a:lnTo>
                  <a:lnTo>
                    <a:pt x="287" y="186"/>
                  </a:lnTo>
                  <a:lnTo>
                    <a:pt x="285" y="186"/>
                  </a:lnTo>
                  <a:lnTo>
                    <a:pt x="279" y="186"/>
                  </a:lnTo>
                  <a:lnTo>
                    <a:pt x="273" y="184"/>
                  </a:lnTo>
                  <a:lnTo>
                    <a:pt x="272" y="184"/>
                  </a:lnTo>
                  <a:lnTo>
                    <a:pt x="270" y="182"/>
                  </a:lnTo>
                  <a:lnTo>
                    <a:pt x="264" y="182"/>
                  </a:lnTo>
                  <a:lnTo>
                    <a:pt x="260" y="180"/>
                  </a:lnTo>
                  <a:lnTo>
                    <a:pt x="254" y="180"/>
                  </a:lnTo>
                  <a:lnTo>
                    <a:pt x="251" y="178"/>
                  </a:lnTo>
                  <a:lnTo>
                    <a:pt x="245" y="178"/>
                  </a:lnTo>
                  <a:lnTo>
                    <a:pt x="239" y="180"/>
                  </a:lnTo>
                  <a:lnTo>
                    <a:pt x="236" y="182"/>
                  </a:lnTo>
                  <a:lnTo>
                    <a:pt x="230" y="184"/>
                  </a:lnTo>
                  <a:lnTo>
                    <a:pt x="226" y="184"/>
                  </a:lnTo>
                  <a:lnTo>
                    <a:pt x="220" y="186"/>
                  </a:lnTo>
                  <a:lnTo>
                    <a:pt x="215" y="188"/>
                  </a:lnTo>
                  <a:lnTo>
                    <a:pt x="211" y="190"/>
                  </a:lnTo>
                  <a:lnTo>
                    <a:pt x="205" y="191"/>
                  </a:lnTo>
                  <a:lnTo>
                    <a:pt x="201" y="193"/>
                  </a:lnTo>
                  <a:lnTo>
                    <a:pt x="196" y="195"/>
                  </a:lnTo>
                  <a:lnTo>
                    <a:pt x="192" y="193"/>
                  </a:lnTo>
                  <a:lnTo>
                    <a:pt x="188" y="191"/>
                  </a:lnTo>
                  <a:lnTo>
                    <a:pt x="182" y="191"/>
                  </a:lnTo>
                  <a:lnTo>
                    <a:pt x="179" y="190"/>
                  </a:lnTo>
                  <a:lnTo>
                    <a:pt x="173" y="188"/>
                  </a:lnTo>
                  <a:lnTo>
                    <a:pt x="169" y="186"/>
                  </a:lnTo>
                  <a:lnTo>
                    <a:pt x="163" y="184"/>
                  </a:lnTo>
                  <a:lnTo>
                    <a:pt x="160" y="184"/>
                  </a:lnTo>
                  <a:lnTo>
                    <a:pt x="154" y="182"/>
                  </a:lnTo>
                  <a:lnTo>
                    <a:pt x="150" y="180"/>
                  </a:lnTo>
                  <a:lnTo>
                    <a:pt x="145" y="180"/>
                  </a:lnTo>
                  <a:lnTo>
                    <a:pt x="141" y="178"/>
                  </a:lnTo>
                  <a:lnTo>
                    <a:pt x="135" y="178"/>
                  </a:lnTo>
                  <a:lnTo>
                    <a:pt x="131" y="176"/>
                  </a:lnTo>
                  <a:lnTo>
                    <a:pt x="126" y="176"/>
                  </a:lnTo>
                  <a:lnTo>
                    <a:pt x="122" y="174"/>
                  </a:lnTo>
                  <a:lnTo>
                    <a:pt x="116" y="174"/>
                  </a:lnTo>
                  <a:lnTo>
                    <a:pt x="112" y="172"/>
                  </a:lnTo>
                  <a:lnTo>
                    <a:pt x="107" y="172"/>
                  </a:lnTo>
                  <a:lnTo>
                    <a:pt x="103" y="171"/>
                  </a:lnTo>
                  <a:lnTo>
                    <a:pt x="97" y="169"/>
                  </a:lnTo>
                  <a:lnTo>
                    <a:pt x="93" y="169"/>
                  </a:lnTo>
                  <a:lnTo>
                    <a:pt x="90" y="169"/>
                  </a:lnTo>
                  <a:lnTo>
                    <a:pt x="88" y="169"/>
                  </a:lnTo>
                  <a:lnTo>
                    <a:pt x="82" y="169"/>
                  </a:lnTo>
                  <a:lnTo>
                    <a:pt x="78" y="169"/>
                  </a:lnTo>
                  <a:lnTo>
                    <a:pt x="72" y="169"/>
                  </a:lnTo>
                  <a:lnTo>
                    <a:pt x="69" y="169"/>
                  </a:lnTo>
                  <a:lnTo>
                    <a:pt x="63" y="171"/>
                  </a:lnTo>
                  <a:lnTo>
                    <a:pt x="59" y="171"/>
                  </a:lnTo>
                  <a:lnTo>
                    <a:pt x="54" y="171"/>
                  </a:lnTo>
                  <a:lnTo>
                    <a:pt x="50" y="171"/>
                  </a:lnTo>
                  <a:lnTo>
                    <a:pt x="44" y="171"/>
                  </a:lnTo>
                  <a:lnTo>
                    <a:pt x="40" y="171"/>
                  </a:lnTo>
                  <a:lnTo>
                    <a:pt x="35" y="172"/>
                  </a:lnTo>
                  <a:lnTo>
                    <a:pt x="31" y="172"/>
                  </a:lnTo>
                  <a:lnTo>
                    <a:pt x="25" y="172"/>
                  </a:lnTo>
                  <a:lnTo>
                    <a:pt x="21" y="172"/>
                  </a:lnTo>
                  <a:lnTo>
                    <a:pt x="16" y="172"/>
                  </a:lnTo>
                  <a:lnTo>
                    <a:pt x="12" y="172"/>
                  </a:lnTo>
                  <a:lnTo>
                    <a:pt x="6" y="174"/>
                  </a:lnTo>
                  <a:lnTo>
                    <a:pt x="2" y="174"/>
                  </a:lnTo>
                  <a:lnTo>
                    <a:pt x="0" y="17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832" y="1390"/>
              <a:ext cx="1149" cy="1080"/>
            </a:xfrm>
            <a:custGeom>
              <a:avLst/>
              <a:gdLst>
                <a:gd name="T0" fmla="*/ 669 w 1149"/>
                <a:gd name="T1" fmla="*/ 95 h 1080"/>
                <a:gd name="T2" fmla="*/ 658 w 1149"/>
                <a:gd name="T3" fmla="*/ 116 h 1080"/>
                <a:gd name="T4" fmla="*/ 644 w 1149"/>
                <a:gd name="T5" fmla="*/ 139 h 1080"/>
                <a:gd name="T6" fmla="*/ 644 w 1149"/>
                <a:gd name="T7" fmla="*/ 226 h 1080"/>
                <a:gd name="T8" fmla="*/ 699 w 1149"/>
                <a:gd name="T9" fmla="*/ 289 h 1080"/>
                <a:gd name="T10" fmla="*/ 733 w 1149"/>
                <a:gd name="T11" fmla="*/ 351 h 1080"/>
                <a:gd name="T12" fmla="*/ 828 w 1149"/>
                <a:gd name="T13" fmla="*/ 429 h 1080"/>
                <a:gd name="T14" fmla="*/ 932 w 1149"/>
                <a:gd name="T15" fmla="*/ 499 h 1080"/>
                <a:gd name="T16" fmla="*/ 1003 w 1149"/>
                <a:gd name="T17" fmla="*/ 562 h 1080"/>
                <a:gd name="T18" fmla="*/ 1029 w 1149"/>
                <a:gd name="T19" fmla="*/ 615 h 1080"/>
                <a:gd name="T20" fmla="*/ 1039 w 1149"/>
                <a:gd name="T21" fmla="*/ 640 h 1080"/>
                <a:gd name="T22" fmla="*/ 1050 w 1149"/>
                <a:gd name="T23" fmla="*/ 662 h 1080"/>
                <a:gd name="T24" fmla="*/ 1058 w 1149"/>
                <a:gd name="T25" fmla="*/ 685 h 1080"/>
                <a:gd name="T26" fmla="*/ 1071 w 1149"/>
                <a:gd name="T27" fmla="*/ 704 h 1080"/>
                <a:gd name="T28" fmla="*/ 1078 w 1149"/>
                <a:gd name="T29" fmla="*/ 729 h 1080"/>
                <a:gd name="T30" fmla="*/ 1086 w 1149"/>
                <a:gd name="T31" fmla="*/ 753 h 1080"/>
                <a:gd name="T32" fmla="*/ 1094 w 1149"/>
                <a:gd name="T33" fmla="*/ 778 h 1080"/>
                <a:gd name="T34" fmla="*/ 1103 w 1149"/>
                <a:gd name="T35" fmla="*/ 803 h 1080"/>
                <a:gd name="T36" fmla="*/ 1115 w 1149"/>
                <a:gd name="T37" fmla="*/ 825 h 1080"/>
                <a:gd name="T38" fmla="*/ 1133 w 1149"/>
                <a:gd name="T39" fmla="*/ 837 h 1080"/>
                <a:gd name="T40" fmla="*/ 1149 w 1149"/>
                <a:gd name="T41" fmla="*/ 848 h 1080"/>
                <a:gd name="T42" fmla="*/ 1145 w 1149"/>
                <a:gd name="T43" fmla="*/ 875 h 1080"/>
                <a:gd name="T44" fmla="*/ 1137 w 1149"/>
                <a:gd name="T45" fmla="*/ 897 h 1080"/>
                <a:gd name="T46" fmla="*/ 1122 w 1149"/>
                <a:gd name="T47" fmla="*/ 918 h 1080"/>
                <a:gd name="T48" fmla="*/ 1109 w 1149"/>
                <a:gd name="T49" fmla="*/ 939 h 1080"/>
                <a:gd name="T50" fmla="*/ 1101 w 1149"/>
                <a:gd name="T51" fmla="*/ 958 h 1080"/>
                <a:gd name="T52" fmla="*/ 1092 w 1149"/>
                <a:gd name="T53" fmla="*/ 970 h 1080"/>
                <a:gd name="T54" fmla="*/ 1077 w 1149"/>
                <a:gd name="T55" fmla="*/ 983 h 1080"/>
                <a:gd name="T56" fmla="*/ 1061 w 1149"/>
                <a:gd name="T57" fmla="*/ 994 h 1080"/>
                <a:gd name="T58" fmla="*/ 1041 w 1149"/>
                <a:gd name="T59" fmla="*/ 1007 h 1080"/>
                <a:gd name="T60" fmla="*/ 951 w 1149"/>
                <a:gd name="T61" fmla="*/ 1032 h 1080"/>
                <a:gd name="T62" fmla="*/ 695 w 1149"/>
                <a:gd name="T63" fmla="*/ 934 h 1080"/>
                <a:gd name="T64" fmla="*/ 532 w 1149"/>
                <a:gd name="T65" fmla="*/ 835 h 1080"/>
                <a:gd name="T66" fmla="*/ 326 w 1149"/>
                <a:gd name="T67" fmla="*/ 884 h 1080"/>
                <a:gd name="T68" fmla="*/ 68 w 1149"/>
                <a:gd name="T69" fmla="*/ 784 h 1080"/>
                <a:gd name="T70" fmla="*/ 17 w 1149"/>
                <a:gd name="T71" fmla="*/ 698 h 1080"/>
                <a:gd name="T72" fmla="*/ 45 w 1149"/>
                <a:gd name="T73" fmla="*/ 609 h 1080"/>
                <a:gd name="T74" fmla="*/ 83 w 1149"/>
                <a:gd name="T75" fmla="*/ 564 h 1080"/>
                <a:gd name="T76" fmla="*/ 117 w 1149"/>
                <a:gd name="T77" fmla="*/ 547 h 1080"/>
                <a:gd name="T78" fmla="*/ 132 w 1149"/>
                <a:gd name="T79" fmla="*/ 554 h 1080"/>
                <a:gd name="T80" fmla="*/ 138 w 1149"/>
                <a:gd name="T81" fmla="*/ 550 h 1080"/>
                <a:gd name="T82" fmla="*/ 144 w 1149"/>
                <a:gd name="T83" fmla="*/ 539 h 1080"/>
                <a:gd name="T84" fmla="*/ 155 w 1149"/>
                <a:gd name="T85" fmla="*/ 533 h 1080"/>
                <a:gd name="T86" fmla="*/ 166 w 1149"/>
                <a:gd name="T87" fmla="*/ 526 h 1080"/>
                <a:gd name="T88" fmla="*/ 172 w 1149"/>
                <a:gd name="T89" fmla="*/ 505 h 1080"/>
                <a:gd name="T90" fmla="*/ 184 w 1149"/>
                <a:gd name="T91" fmla="*/ 497 h 1080"/>
                <a:gd name="T92" fmla="*/ 201 w 1149"/>
                <a:gd name="T93" fmla="*/ 490 h 1080"/>
                <a:gd name="T94" fmla="*/ 204 w 1149"/>
                <a:gd name="T95" fmla="*/ 463 h 1080"/>
                <a:gd name="T96" fmla="*/ 206 w 1149"/>
                <a:gd name="T97" fmla="*/ 440 h 1080"/>
                <a:gd name="T98" fmla="*/ 239 w 1149"/>
                <a:gd name="T99" fmla="*/ 332 h 1080"/>
                <a:gd name="T100" fmla="*/ 242 w 1149"/>
                <a:gd name="T101" fmla="*/ 306 h 1080"/>
                <a:gd name="T102" fmla="*/ 229 w 1149"/>
                <a:gd name="T103" fmla="*/ 279 h 1080"/>
                <a:gd name="T104" fmla="*/ 290 w 1149"/>
                <a:gd name="T105" fmla="*/ 239 h 1080"/>
                <a:gd name="T106" fmla="*/ 350 w 1149"/>
                <a:gd name="T107" fmla="*/ 202 h 1080"/>
                <a:gd name="T108" fmla="*/ 358 w 1149"/>
                <a:gd name="T109" fmla="*/ 160 h 1080"/>
                <a:gd name="T110" fmla="*/ 356 w 1149"/>
                <a:gd name="T111" fmla="*/ 95 h 1080"/>
                <a:gd name="T112" fmla="*/ 356 w 1149"/>
                <a:gd name="T113" fmla="*/ 57 h 1080"/>
                <a:gd name="T114" fmla="*/ 373 w 1149"/>
                <a:gd name="T115" fmla="*/ 38 h 1080"/>
                <a:gd name="T116" fmla="*/ 386 w 1149"/>
                <a:gd name="T117" fmla="*/ 31 h 1080"/>
                <a:gd name="T118" fmla="*/ 504 w 1149"/>
                <a:gd name="T119" fmla="*/ 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1080">
                  <a:moveTo>
                    <a:pt x="678" y="76"/>
                  </a:moveTo>
                  <a:lnTo>
                    <a:pt x="677" y="76"/>
                  </a:lnTo>
                  <a:lnTo>
                    <a:pt x="675" y="76"/>
                  </a:lnTo>
                  <a:lnTo>
                    <a:pt x="675" y="78"/>
                  </a:lnTo>
                  <a:lnTo>
                    <a:pt x="675" y="80"/>
                  </a:lnTo>
                  <a:lnTo>
                    <a:pt x="675" y="82"/>
                  </a:lnTo>
                  <a:lnTo>
                    <a:pt x="675" y="84"/>
                  </a:lnTo>
                  <a:lnTo>
                    <a:pt x="673" y="86"/>
                  </a:lnTo>
                  <a:lnTo>
                    <a:pt x="673" y="88"/>
                  </a:lnTo>
                  <a:lnTo>
                    <a:pt x="673" y="90"/>
                  </a:lnTo>
                  <a:lnTo>
                    <a:pt x="671" y="92"/>
                  </a:lnTo>
                  <a:lnTo>
                    <a:pt x="671" y="93"/>
                  </a:lnTo>
                  <a:lnTo>
                    <a:pt x="669" y="95"/>
                  </a:lnTo>
                  <a:lnTo>
                    <a:pt x="669" y="97"/>
                  </a:lnTo>
                  <a:lnTo>
                    <a:pt x="667" y="99"/>
                  </a:lnTo>
                  <a:lnTo>
                    <a:pt x="667" y="101"/>
                  </a:lnTo>
                  <a:lnTo>
                    <a:pt x="665" y="103"/>
                  </a:lnTo>
                  <a:lnTo>
                    <a:pt x="665" y="105"/>
                  </a:lnTo>
                  <a:lnTo>
                    <a:pt x="663" y="105"/>
                  </a:lnTo>
                  <a:lnTo>
                    <a:pt x="663" y="107"/>
                  </a:lnTo>
                  <a:lnTo>
                    <a:pt x="663" y="109"/>
                  </a:lnTo>
                  <a:lnTo>
                    <a:pt x="661" y="110"/>
                  </a:lnTo>
                  <a:lnTo>
                    <a:pt x="661" y="112"/>
                  </a:lnTo>
                  <a:lnTo>
                    <a:pt x="659" y="114"/>
                  </a:lnTo>
                  <a:lnTo>
                    <a:pt x="659" y="116"/>
                  </a:lnTo>
                  <a:lnTo>
                    <a:pt x="658" y="116"/>
                  </a:lnTo>
                  <a:lnTo>
                    <a:pt x="658" y="118"/>
                  </a:lnTo>
                  <a:lnTo>
                    <a:pt x="658" y="120"/>
                  </a:lnTo>
                  <a:lnTo>
                    <a:pt x="656" y="122"/>
                  </a:lnTo>
                  <a:lnTo>
                    <a:pt x="656" y="124"/>
                  </a:lnTo>
                  <a:lnTo>
                    <a:pt x="654" y="124"/>
                  </a:lnTo>
                  <a:lnTo>
                    <a:pt x="654" y="126"/>
                  </a:lnTo>
                  <a:lnTo>
                    <a:pt x="652" y="128"/>
                  </a:lnTo>
                  <a:lnTo>
                    <a:pt x="652" y="129"/>
                  </a:lnTo>
                  <a:lnTo>
                    <a:pt x="650" y="131"/>
                  </a:lnTo>
                  <a:lnTo>
                    <a:pt x="648" y="133"/>
                  </a:lnTo>
                  <a:lnTo>
                    <a:pt x="646" y="135"/>
                  </a:lnTo>
                  <a:lnTo>
                    <a:pt x="644" y="137"/>
                  </a:lnTo>
                  <a:lnTo>
                    <a:pt x="644" y="139"/>
                  </a:lnTo>
                  <a:lnTo>
                    <a:pt x="642" y="139"/>
                  </a:lnTo>
                  <a:lnTo>
                    <a:pt x="640" y="141"/>
                  </a:lnTo>
                  <a:lnTo>
                    <a:pt x="639" y="143"/>
                  </a:lnTo>
                  <a:lnTo>
                    <a:pt x="618" y="160"/>
                  </a:lnTo>
                  <a:lnTo>
                    <a:pt x="612" y="171"/>
                  </a:lnTo>
                  <a:lnTo>
                    <a:pt x="603" y="192"/>
                  </a:lnTo>
                  <a:lnTo>
                    <a:pt x="610" y="198"/>
                  </a:lnTo>
                  <a:lnTo>
                    <a:pt x="623" y="203"/>
                  </a:lnTo>
                  <a:lnTo>
                    <a:pt x="625" y="207"/>
                  </a:lnTo>
                  <a:lnTo>
                    <a:pt x="633" y="219"/>
                  </a:lnTo>
                  <a:lnTo>
                    <a:pt x="637" y="220"/>
                  </a:lnTo>
                  <a:lnTo>
                    <a:pt x="640" y="222"/>
                  </a:lnTo>
                  <a:lnTo>
                    <a:pt x="644" y="226"/>
                  </a:lnTo>
                  <a:lnTo>
                    <a:pt x="646" y="234"/>
                  </a:lnTo>
                  <a:lnTo>
                    <a:pt x="650" y="238"/>
                  </a:lnTo>
                  <a:lnTo>
                    <a:pt x="661" y="241"/>
                  </a:lnTo>
                  <a:lnTo>
                    <a:pt x="671" y="249"/>
                  </a:lnTo>
                  <a:lnTo>
                    <a:pt x="671" y="253"/>
                  </a:lnTo>
                  <a:lnTo>
                    <a:pt x="675" y="257"/>
                  </a:lnTo>
                  <a:lnTo>
                    <a:pt x="675" y="260"/>
                  </a:lnTo>
                  <a:lnTo>
                    <a:pt x="680" y="260"/>
                  </a:lnTo>
                  <a:lnTo>
                    <a:pt x="684" y="264"/>
                  </a:lnTo>
                  <a:lnTo>
                    <a:pt x="688" y="268"/>
                  </a:lnTo>
                  <a:lnTo>
                    <a:pt x="692" y="277"/>
                  </a:lnTo>
                  <a:lnTo>
                    <a:pt x="697" y="285"/>
                  </a:lnTo>
                  <a:lnTo>
                    <a:pt x="699" y="289"/>
                  </a:lnTo>
                  <a:lnTo>
                    <a:pt x="705" y="289"/>
                  </a:lnTo>
                  <a:lnTo>
                    <a:pt x="714" y="287"/>
                  </a:lnTo>
                  <a:lnTo>
                    <a:pt x="718" y="296"/>
                  </a:lnTo>
                  <a:lnTo>
                    <a:pt x="722" y="298"/>
                  </a:lnTo>
                  <a:lnTo>
                    <a:pt x="724" y="308"/>
                  </a:lnTo>
                  <a:lnTo>
                    <a:pt x="737" y="313"/>
                  </a:lnTo>
                  <a:lnTo>
                    <a:pt x="737" y="321"/>
                  </a:lnTo>
                  <a:lnTo>
                    <a:pt x="735" y="332"/>
                  </a:lnTo>
                  <a:lnTo>
                    <a:pt x="730" y="340"/>
                  </a:lnTo>
                  <a:lnTo>
                    <a:pt x="730" y="342"/>
                  </a:lnTo>
                  <a:lnTo>
                    <a:pt x="728" y="348"/>
                  </a:lnTo>
                  <a:lnTo>
                    <a:pt x="730" y="348"/>
                  </a:lnTo>
                  <a:lnTo>
                    <a:pt x="733" y="351"/>
                  </a:lnTo>
                  <a:lnTo>
                    <a:pt x="739" y="355"/>
                  </a:lnTo>
                  <a:lnTo>
                    <a:pt x="743" y="361"/>
                  </a:lnTo>
                  <a:lnTo>
                    <a:pt x="749" y="365"/>
                  </a:lnTo>
                  <a:lnTo>
                    <a:pt x="752" y="368"/>
                  </a:lnTo>
                  <a:lnTo>
                    <a:pt x="754" y="370"/>
                  </a:lnTo>
                  <a:lnTo>
                    <a:pt x="758" y="370"/>
                  </a:lnTo>
                  <a:lnTo>
                    <a:pt x="768" y="374"/>
                  </a:lnTo>
                  <a:lnTo>
                    <a:pt x="771" y="382"/>
                  </a:lnTo>
                  <a:lnTo>
                    <a:pt x="775" y="387"/>
                  </a:lnTo>
                  <a:lnTo>
                    <a:pt x="777" y="395"/>
                  </a:lnTo>
                  <a:lnTo>
                    <a:pt x="790" y="403"/>
                  </a:lnTo>
                  <a:lnTo>
                    <a:pt x="811" y="414"/>
                  </a:lnTo>
                  <a:lnTo>
                    <a:pt x="828" y="429"/>
                  </a:lnTo>
                  <a:lnTo>
                    <a:pt x="855" y="448"/>
                  </a:lnTo>
                  <a:lnTo>
                    <a:pt x="876" y="463"/>
                  </a:lnTo>
                  <a:lnTo>
                    <a:pt x="895" y="478"/>
                  </a:lnTo>
                  <a:lnTo>
                    <a:pt x="896" y="478"/>
                  </a:lnTo>
                  <a:lnTo>
                    <a:pt x="900" y="478"/>
                  </a:lnTo>
                  <a:lnTo>
                    <a:pt x="902" y="478"/>
                  </a:lnTo>
                  <a:lnTo>
                    <a:pt x="906" y="476"/>
                  </a:lnTo>
                  <a:lnTo>
                    <a:pt x="915" y="478"/>
                  </a:lnTo>
                  <a:lnTo>
                    <a:pt x="919" y="486"/>
                  </a:lnTo>
                  <a:lnTo>
                    <a:pt x="923" y="490"/>
                  </a:lnTo>
                  <a:lnTo>
                    <a:pt x="919" y="495"/>
                  </a:lnTo>
                  <a:lnTo>
                    <a:pt x="925" y="499"/>
                  </a:lnTo>
                  <a:lnTo>
                    <a:pt x="932" y="499"/>
                  </a:lnTo>
                  <a:lnTo>
                    <a:pt x="934" y="501"/>
                  </a:lnTo>
                  <a:lnTo>
                    <a:pt x="942" y="503"/>
                  </a:lnTo>
                  <a:lnTo>
                    <a:pt x="948" y="509"/>
                  </a:lnTo>
                  <a:lnTo>
                    <a:pt x="944" y="518"/>
                  </a:lnTo>
                  <a:lnTo>
                    <a:pt x="944" y="522"/>
                  </a:lnTo>
                  <a:lnTo>
                    <a:pt x="955" y="522"/>
                  </a:lnTo>
                  <a:lnTo>
                    <a:pt x="963" y="526"/>
                  </a:lnTo>
                  <a:lnTo>
                    <a:pt x="970" y="524"/>
                  </a:lnTo>
                  <a:lnTo>
                    <a:pt x="987" y="531"/>
                  </a:lnTo>
                  <a:lnTo>
                    <a:pt x="987" y="537"/>
                  </a:lnTo>
                  <a:lnTo>
                    <a:pt x="993" y="545"/>
                  </a:lnTo>
                  <a:lnTo>
                    <a:pt x="1003" y="550"/>
                  </a:lnTo>
                  <a:lnTo>
                    <a:pt x="1003" y="562"/>
                  </a:lnTo>
                  <a:lnTo>
                    <a:pt x="1006" y="566"/>
                  </a:lnTo>
                  <a:lnTo>
                    <a:pt x="1010" y="577"/>
                  </a:lnTo>
                  <a:lnTo>
                    <a:pt x="1018" y="583"/>
                  </a:lnTo>
                  <a:lnTo>
                    <a:pt x="1024" y="600"/>
                  </a:lnTo>
                  <a:lnTo>
                    <a:pt x="1024" y="602"/>
                  </a:lnTo>
                  <a:lnTo>
                    <a:pt x="1025" y="602"/>
                  </a:lnTo>
                  <a:lnTo>
                    <a:pt x="1025" y="604"/>
                  </a:lnTo>
                  <a:lnTo>
                    <a:pt x="1025" y="605"/>
                  </a:lnTo>
                  <a:lnTo>
                    <a:pt x="1027" y="607"/>
                  </a:lnTo>
                  <a:lnTo>
                    <a:pt x="1027" y="609"/>
                  </a:lnTo>
                  <a:lnTo>
                    <a:pt x="1027" y="611"/>
                  </a:lnTo>
                  <a:lnTo>
                    <a:pt x="1029" y="613"/>
                  </a:lnTo>
                  <a:lnTo>
                    <a:pt x="1029" y="615"/>
                  </a:lnTo>
                  <a:lnTo>
                    <a:pt x="1031" y="617"/>
                  </a:lnTo>
                  <a:lnTo>
                    <a:pt x="1031" y="619"/>
                  </a:lnTo>
                  <a:lnTo>
                    <a:pt x="1033" y="621"/>
                  </a:lnTo>
                  <a:lnTo>
                    <a:pt x="1033" y="623"/>
                  </a:lnTo>
                  <a:lnTo>
                    <a:pt x="1033" y="624"/>
                  </a:lnTo>
                  <a:lnTo>
                    <a:pt x="1035" y="626"/>
                  </a:lnTo>
                  <a:lnTo>
                    <a:pt x="1035" y="628"/>
                  </a:lnTo>
                  <a:lnTo>
                    <a:pt x="1035" y="630"/>
                  </a:lnTo>
                  <a:lnTo>
                    <a:pt x="1037" y="632"/>
                  </a:lnTo>
                  <a:lnTo>
                    <a:pt x="1037" y="634"/>
                  </a:lnTo>
                  <a:lnTo>
                    <a:pt x="1037" y="636"/>
                  </a:lnTo>
                  <a:lnTo>
                    <a:pt x="1039" y="638"/>
                  </a:lnTo>
                  <a:lnTo>
                    <a:pt x="1039" y="640"/>
                  </a:lnTo>
                  <a:lnTo>
                    <a:pt x="1039" y="641"/>
                  </a:lnTo>
                  <a:lnTo>
                    <a:pt x="1041" y="641"/>
                  </a:lnTo>
                  <a:lnTo>
                    <a:pt x="1041" y="643"/>
                  </a:lnTo>
                  <a:lnTo>
                    <a:pt x="1042" y="645"/>
                  </a:lnTo>
                  <a:lnTo>
                    <a:pt x="1042" y="647"/>
                  </a:lnTo>
                  <a:lnTo>
                    <a:pt x="1042" y="649"/>
                  </a:lnTo>
                  <a:lnTo>
                    <a:pt x="1044" y="651"/>
                  </a:lnTo>
                  <a:lnTo>
                    <a:pt x="1044" y="653"/>
                  </a:lnTo>
                  <a:lnTo>
                    <a:pt x="1046" y="655"/>
                  </a:lnTo>
                  <a:lnTo>
                    <a:pt x="1046" y="657"/>
                  </a:lnTo>
                  <a:lnTo>
                    <a:pt x="1048" y="659"/>
                  </a:lnTo>
                  <a:lnTo>
                    <a:pt x="1048" y="660"/>
                  </a:lnTo>
                  <a:lnTo>
                    <a:pt x="1050" y="662"/>
                  </a:lnTo>
                  <a:lnTo>
                    <a:pt x="1050" y="664"/>
                  </a:lnTo>
                  <a:lnTo>
                    <a:pt x="1050" y="666"/>
                  </a:lnTo>
                  <a:lnTo>
                    <a:pt x="1052" y="668"/>
                  </a:lnTo>
                  <a:lnTo>
                    <a:pt x="1052" y="670"/>
                  </a:lnTo>
                  <a:lnTo>
                    <a:pt x="1052" y="672"/>
                  </a:lnTo>
                  <a:lnTo>
                    <a:pt x="1052" y="674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6" y="679"/>
                  </a:lnTo>
                  <a:lnTo>
                    <a:pt x="1056" y="681"/>
                  </a:lnTo>
                  <a:lnTo>
                    <a:pt x="1056" y="683"/>
                  </a:lnTo>
                  <a:lnTo>
                    <a:pt x="1058" y="683"/>
                  </a:lnTo>
                  <a:lnTo>
                    <a:pt x="1058" y="685"/>
                  </a:lnTo>
                  <a:lnTo>
                    <a:pt x="1060" y="687"/>
                  </a:lnTo>
                  <a:lnTo>
                    <a:pt x="1060" y="689"/>
                  </a:lnTo>
                  <a:lnTo>
                    <a:pt x="1061" y="689"/>
                  </a:lnTo>
                  <a:lnTo>
                    <a:pt x="1061" y="691"/>
                  </a:lnTo>
                  <a:lnTo>
                    <a:pt x="1063" y="693"/>
                  </a:lnTo>
                  <a:lnTo>
                    <a:pt x="1063" y="695"/>
                  </a:lnTo>
                  <a:lnTo>
                    <a:pt x="1065" y="695"/>
                  </a:lnTo>
                  <a:lnTo>
                    <a:pt x="1065" y="696"/>
                  </a:lnTo>
                  <a:lnTo>
                    <a:pt x="1067" y="698"/>
                  </a:lnTo>
                  <a:lnTo>
                    <a:pt x="1067" y="700"/>
                  </a:lnTo>
                  <a:lnTo>
                    <a:pt x="1069" y="700"/>
                  </a:lnTo>
                  <a:lnTo>
                    <a:pt x="1069" y="702"/>
                  </a:lnTo>
                  <a:lnTo>
                    <a:pt x="1071" y="704"/>
                  </a:lnTo>
                  <a:lnTo>
                    <a:pt x="1071" y="706"/>
                  </a:lnTo>
                  <a:lnTo>
                    <a:pt x="1073" y="708"/>
                  </a:lnTo>
                  <a:lnTo>
                    <a:pt x="1073" y="710"/>
                  </a:lnTo>
                  <a:lnTo>
                    <a:pt x="1075" y="712"/>
                  </a:lnTo>
                  <a:lnTo>
                    <a:pt x="1075" y="714"/>
                  </a:lnTo>
                  <a:lnTo>
                    <a:pt x="1077" y="714"/>
                  </a:lnTo>
                  <a:lnTo>
                    <a:pt x="1077" y="715"/>
                  </a:lnTo>
                  <a:lnTo>
                    <a:pt x="1077" y="717"/>
                  </a:lnTo>
                  <a:lnTo>
                    <a:pt x="1078" y="719"/>
                  </a:lnTo>
                  <a:lnTo>
                    <a:pt x="1078" y="721"/>
                  </a:lnTo>
                  <a:lnTo>
                    <a:pt x="1080" y="725"/>
                  </a:lnTo>
                  <a:lnTo>
                    <a:pt x="1080" y="727"/>
                  </a:lnTo>
                  <a:lnTo>
                    <a:pt x="1078" y="729"/>
                  </a:lnTo>
                  <a:lnTo>
                    <a:pt x="1080" y="731"/>
                  </a:lnTo>
                  <a:lnTo>
                    <a:pt x="1080" y="732"/>
                  </a:lnTo>
                  <a:lnTo>
                    <a:pt x="1080" y="734"/>
                  </a:lnTo>
                  <a:lnTo>
                    <a:pt x="1080" y="736"/>
                  </a:lnTo>
                  <a:lnTo>
                    <a:pt x="1080" y="738"/>
                  </a:lnTo>
                  <a:lnTo>
                    <a:pt x="1082" y="740"/>
                  </a:lnTo>
                  <a:lnTo>
                    <a:pt x="1082" y="742"/>
                  </a:lnTo>
                  <a:lnTo>
                    <a:pt x="1082" y="744"/>
                  </a:lnTo>
                  <a:lnTo>
                    <a:pt x="1084" y="746"/>
                  </a:lnTo>
                  <a:lnTo>
                    <a:pt x="1084" y="748"/>
                  </a:lnTo>
                  <a:lnTo>
                    <a:pt x="1084" y="750"/>
                  </a:lnTo>
                  <a:lnTo>
                    <a:pt x="1084" y="751"/>
                  </a:lnTo>
                  <a:lnTo>
                    <a:pt x="1086" y="753"/>
                  </a:lnTo>
                  <a:lnTo>
                    <a:pt x="1086" y="755"/>
                  </a:lnTo>
                  <a:lnTo>
                    <a:pt x="1088" y="757"/>
                  </a:lnTo>
                  <a:lnTo>
                    <a:pt x="1088" y="759"/>
                  </a:lnTo>
                  <a:lnTo>
                    <a:pt x="1088" y="761"/>
                  </a:lnTo>
                  <a:lnTo>
                    <a:pt x="1090" y="763"/>
                  </a:lnTo>
                  <a:lnTo>
                    <a:pt x="1090" y="765"/>
                  </a:lnTo>
                  <a:lnTo>
                    <a:pt x="1090" y="767"/>
                  </a:lnTo>
                  <a:lnTo>
                    <a:pt x="1092" y="769"/>
                  </a:lnTo>
                  <a:lnTo>
                    <a:pt x="1092" y="770"/>
                  </a:lnTo>
                  <a:lnTo>
                    <a:pt x="1094" y="772"/>
                  </a:lnTo>
                  <a:lnTo>
                    <a:pt x="1094" y="774"/>
                  </a:lnTo>
                  <a:lnTo>
                    <a:pt x="1094" y="776"/>
                  </a:lnTo>
                  <a:lnTo>
                    <a:pt x="1094" y="778"/>
                  </a:lnTo>
                  <a:lnTo>
                    <a:pt x="1096" y="780"/>
                  </a:lnTo>
                  <a:lnTo>
                    <a:pt x="1096" y="782"/>
                  </a:lnTo>
                  <a:lnTo>
                    <a:pt x="1096" y="784"/>
                  </a:lnTo>
                  <a:lnTo>
                    <a:pt x="1097" y="786"/>
                  </a:lnTo>
                  <a:lnTo>
                    <a:pt x="1097" y="787"/>
                  </a:lnTo>
                  <a:lnTo>
                    <a:pt x="1097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5"/>
                  </a:lnTo>
                  <a:lnTo>
                    <a:pt x="1101" y="797"/>
                  </a:lnTo>
                  <a:lnTo>
                    <a:pt x="1101" y="799"/>
                  </a:lnTo>
                  <a:lnTo>
                    <a:pt x="1103" y="801"/>
                  </a:lnTo>
                  <a:lnTo>
                    <a:pt x="1103" y="803"/>
                  </a:lnTo>
                  <a:lnTo>
                    <a:pt x="1103" y="805"/>
                  </a:lnTo>
                  <a:lnTo>
                    <a:pt x="1105" y="806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9" y="812"/>
                  </a:lnTo>
                  <a:lnTo>
                    <a:pt x="1109" y="814"/>
                  </a:lnTo>
                  <a:lnTo>
                    <a:pt x="1111" y="816"/>
                  </a:lnTo>
                  <a:lnTo>
                    <a:pt x="1111" y="818"/>
                  </a:lnTo>
                  <a:lnTo>
                    <a:pt x="1111" y="820"/>
                  </a:lnTo>
                  <a:lnTo>
                    <a:pt x="1113" y="822"/>
                  </a:lnTo>
                  <a:lnTo>
                    <a:pt x="1113" y="824"/>
                  </a:lnTo>
                  <a:lnTo>
                    <a:pt x="1115" y="825"/>
                  </a:lnTo>
                  <a:lnTo>
                    <a:pt x="1115" y="827"/>
                  </a:lnTo>
                  <a:lnTo>
                    <a:pt x="1116" y="827"/>
                  </a:lnTo>
                  <a:lnTo>
                    <a:pt x="1116" y="829"/>
                  </a:lnTo>
                  <a:lnTo>
                    <a:pt x="1118" y="831"/>
                  </a:lnTo>
                  <a:lnTo>
                    <a:pt x="1118" y="833"/>
                  </a:lnTo>
                  <a:lnTo>
                    <a:pt x="1120" y="833"/>
                  </a:lnTo>
                  <a:lnTo>
                    <a:pt x="1120" y="835"/>
                  </a:lnTo>
                  <a:lnTo>
                    <a:pt x="1122" y="837"/>
                  </a:lnTo>
                  <a:lnTo>
                    <a:pt x="1124" y="837"/>
                  </a:lnTo>
                  <a:lnTo>
                    <a:pt x="1126" y="837"/>
                  </a:lnTo>
                  <a:lnTo>
                    <a:pt x="1130" y="837"/>
                  </a:lnTo>
                  <a:lnTo>
                    <a:pt x="1132" y="837"/>
                  </a:lnTo>
                  <a:lnTo>
                    <a:pt x="1133" y="837"/>
                  </a:lnTo>
                  <a:lnTo>
                    <a:pt x="1133" y="839"/>
                  </a:lnTo>
                  <a:lnTo>
                    <a:pt x="1135" y="839"/>
                  </a:lnTo>
                  <a:lnTo>
                    <a:pt x="1135" y="841"/>
                  </a:lnTo>
                  <a:lnTo>
                    <a:pt x="1137" y="842"/>
                  </a:lnTo>
                  <a:lnTo>
                    <a:pt x="1139" y="842"/>
                  </a:lnTo>
                  <a:lnTo>
                    <a:pt x="1141" y="844"/>
                  </a:lnTo>
                  <a:lnTo>
                    <a:pt x="1143" y="842"/>
                  </a:lnTo>
                  <a:lnTo>
                    <a:pt x="1145" y="842"/>
                  </a:lnTo>
                  <a:lnTo>
                    <a:pt x="1147" y="841"/>
                  </a:lnTo>
                  <a:lnTo>
                    <a:pt x="1149" y="841"/>
                  </a:lnTo>
                  <a:lnTo>
                    <a:pt x="1147" y="842"/>
                  </a:lnTo>
                  <a:lnTo>
                    <a:pt x="1149" y="844"/>
                  </a:lnTo>
                  <a:lnTo>
                    <a:pt x="1149" y="848"/>
                  </a:lnTo>
                  <a:lnTo>
                    <a:pt x="1149" y="850"/>
                  </a:lnTo>
                  <a:lnTo>
                    <a:pt x="1149" y="852"/>
                  </a:lnTo>
                  <a:lnTo>
                    <a:pt x="1149" y="854"/>
                  </a:lnTo>
                  <a:lnTo>
                    <a:pt x="1149" y="856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1"/>
                  </a:lnTo>
                  <a:lnTo>
                    <a:pt x="1149" y="863"/>
                  </a:lnTo>
                  <a:lnTo>
                    <a:pt x="1149" y="867"/>
                  </a:lnTo>
                  <a:lnTo>
                    <a:pt x="1147" y="869"/>
                  </a:lnTo>
                  <a:lnTo>
                    <a:pt x="1147" y="871"/>
                  </a:lnTo>
                  <a:lnTo>
                    <a:pt x="1145" y="873"/>
                  </a:lnTo>
                  <a:lnTo>
                    <a:pt x="1145" y="875"/>
                  </a:lnTo>
                  <a:lnTo>
                    <a:pt x="1145" y="877"/>
                  </a:lnTo>
                  <a:lnTo>
                    <a:pt x="1145" y="879"/>
                  </a:lnTo>
                  <a:lnTo>
                    <a:pt x="1143" y="879"/>
                  </a:lnTo>
                  <a:lnTo>
                    <a:pt x="1143" y="882"/>
                  </a:lnTo>
                  <a:lnTo>
                    <a:pt x="1145" y="884"/>
                  </a:lnTo>
                  <a:lnTo>
                    <a:pt x="1145" y="886"/>
                  </a:lnTo>
                  <a:lnTo>
                    <a:pt x="1143" y="888"/>
                  </a:lnTo>
                  <a:lnTo>
                    <a:pt x="1143" y="890"/>
                  </a:lnTo>
                  <a:lnTo>
                    <a:pt x="1141" y="892"/>
                  </a:lnTo>
                  <a:lnTo>
                    <a:pt x="1139" y="892"/>
                  </a:lnTo>
                  <a:lnTo>
                    <a:pt x="1139" y="894"/>
                  </a:lnTo>
                  <a:lnTo>
                    <a:pt x="1137" y="896"/>
                  </a:lnTo>
                  <a:lnTo>
                    <a:pt x="1137" y="897"/>
                  </a:lnTo>
                  <a:lnTo>
                    <a:pt x="1137" y="899"/>
                  </a:lnTo>
                  <a:lnTo>
                    <a:pt x="1137" y="901"/>
                  </a:lnTo>
                  <a:lnTo>
                    <a:pt x="1137" y="903"/>
                  </a:lnTo>
                  <a:lnTo>
                    <a:pt x="1135" y="903"/>
                  </a:lnTo>
                  <a:lnTo>
                    <a:pt x="1135" y="905"/>
                  </a:lnTo>
                  <a:lnTo>
                    <a:pt x="1133" y="907"/>
                  </a:lnTo>
                  <a:lnTo>
                    <a:pt x="1132" y="907"/>
                  </a:lnTo>
                  <a:lnTo>
                    <a:pt x="1132" y="909"/>
                  </a:lnTo>
                  <a:lnTo>
                    <a:pt x="1130" y="911"/>
                  </a:lnTo>
                  <a:lnTo>
                    <a:pt x="1128" y="913"/>
                  </a:lnTo>
                  <a:lnTo>
                    <a:pt x="1126" y="915"/>
                  </a:lnTo>
                  <a:lnTo>
                    <a:pt x="1124" y="916"/>
                  </a:lnTo>
                  <a:lnTo>
                    <a:pt x="1122" y="918"/>
                  </a:lnTo>
                  <a:lnTo>
                    <a:pt x="1122" y="920"/>
                  </a:lnTo>
                  <a:lnTo>
                    <a:pt x="1120" y="920"/>
                  </a:lnTo>
                  <a:lnTo>
                    <a:pt x="1120" y="922"/>
                  </a:lnTo>
                  <a:lnTo>
                    <a:pt x="1118" y="924"/>
                  </a:lnTo>
                  <a:lnTo>
                    <a:pt x="1118" y="926"/>
                  </a:lnTo>
                  <a:lnTo>
                    <a:pt x="1116" y="926"/>
                  </a:lnTo>
                  <a:lnTo>
                    <a:pt x="1116" y="928"/>
                  </a:lnTo>
                  <a:lnTo>
                    <a:pt x="1115" y="930"/>
                  </a:lnTo>
                  <a:lnTo>
                    <a:pt x="1113" y="932"/>
                  </a:lnTo>
                  <a:lnTo>
                    <a:pt x="1113" y="934"/>
                  </a:lnTo>
                  <a:lnTo>
                    <a:pt x="1111" y="935"/>
                  </a:lnTo>
                  <a:lnTo>
                    <a:pt x="1109" y="937"/>
                  </a:lnTo>
                  <a:lnTo>
                    <a:pt x="1109" y="939"/>
                  </a:lnTo>
                  <a:lnTo>
                    <a:pt x="1107" y="941"/>
                  </a:lnTo>
                  <a:lnTo>
                    <a:pt x="1105" y="943"/>
                  </a:lnTo>
                  <a:lnTo>
                    <a:pt x="1105" y="945"/>
                  </a:lnTo>
                  <a:lnTo>
                    <a:pt x="1103" y="947"/>
                  </a:lnTo>
                  <a:lnTo>
                    <a:pt x="1101" y="949"/>
                  </a:lnTo>
                  <a:lnTo>
                    <a:pt x="1099" y="951"/>
                  </a:lnTo>
                  <a:lnTo>
                    <a:pt x="1099" y="952"/>
                  </a:lnTo>
                  <a:lnTo>
                    <a:pt x="1097" y="952"/>
                  </a:lnTo>
                  <a:lnTo>
                    <a:pt x="1096" y="954"/>
                  </a:lnTo>
                  <a:lnTo>
                    <a:pt x="1096" y="956"/>
                  </a:lnTo>
                  <a:lnTo>
                    <a:pt x="1097" y="956"/>
                  </a:lnTo>
                  <a:lnTo>
                    <a:pt x="1099" y="958"/>
                  </a:lnTo>
                  <a:lnTo>
                    <a:pt x="1101" y="958"/>
                  </a:lnTo>
                  <a:lnTo>
                    <a:pt x="1101" y="960"/>
                  </a:lnTo>
                  <a:lnTo>
                    <a:pt x="1103" y="960"/>
                  </a:lnTo>
                  <a:lnTo>
                    <a:pt x="1105" y="962"/>
                  </a:lnTo>
                  <a:lnTo>
                    <a:pt x="1107" y="964"/>
                  </a:lnTo>
                  <a:lnTo>
                    <a:pt x="1107" y="966"/>
                  </a:lnTo>
                  <a:lnTo>
                    <a:pt x="1105" y="968"/>
                  </a:lnTo>
                  <a:lnTo>
                    <a:pt x="1103" y="968"/>
                  </a:lnTo>
                  <a:lnTo>
                    <a:pt x="1101" y="966"/>
                  </a:lnTo>
                  <a:lnTo>
                    <a:pt x="1099" y="968"/>
                  </a:lnTo>
                  <a:lnTo>
                    <a:pt x="1097" y="968"/>
                  </a:lnTo>
                  <a:lnTo>
                    <a:pt x="1096" y="968"/>
                  </a:lnTo>
                  <a:lnTo>
                    <a:pt x="1094" y="968"/>
                  </a:lnTo>
                  <a:lnTo>
                    <a:pt x="1092" y="970"/>
                  </a:lnTo>
                  <a:lnTo>
                    <a:pt x="1092" y="971"/>
                  </a:lnTo>
                  <a:lnTo>
                    <a:pt x="1090" y="973"/>
                  </a:lnTo>
                  <a:lnTo>
                    <a:pt x="1090" y="975"/>
                  </a:lnTo>
                  <a:lnTo>
                    <a:pt x="1090" y="977"/>
                  </a:lnTo>
                  <a:lnTo>
                    <a:pt x="1088" y="977"/>
                  </a:lnTo>
                  <a:lnTo>
                    <a:pt x="1086" y="977"/>
                  </a:lnTo>
                  <a:lnTo>
                    <a:pt x="1084" y="977"/>
                  </a:lnTo>
                  <a:lnTo>
                    <a:pt x="1082" y="979"/>
                  </a:lnTo>
                  <a:lnTo>
                    <a:pt x="1082" y="981"/>
                  </a:lnTo>
                  <a:lnTo>
                    <a:pt x="1082" y="983"/>
                  </a:lnTo>
                  <a:lnTo>
                    <a:pt x="1080" y="983"/>
                  </a:lnTo>
                  <a:lnTo>
                    <a:pt x="1078" y="983"/>
                  </a:lnTo>
                  <a:lnTo>
                    <a:pt x="1077" y="983"/>
                  </a:lnTo>
                  <a:lnTo>
                    <a:pt x="1075" y="985"/>
                  </a:lnTo>
                  <a:lnTo>
                    <a:pt x="1075" y="987"/>
                  </a:lnTo>
                  <a:lnTo>
                    <a:pt x="1073" y="987"/>
                  </a:lnTo>
                  <a:lnTo>
                    <a:pt x="1073" y="989"/>
                  </a:lnTo>
                  <a:lnTo>
                    <a:pt x="1071" y="990"/>
                  </a:lnTo>
                  <a:lnTo>
                    <a:pt x="1071" y="992"/>
                  </a:lnTo>
                  <a:lnTo>
                    <a:pt x="1069" y="992"/>
                  </a:lnTo>
                  <a:lnTo>
                    <a:pt x="1069" y="994"/>
                  </a:lnTo>
                  <a:lnTo>
                    <a:pt x="1067" y="996"/>
                  </a:lnTo>
                  <a:lnTo>
                    <a:pt x="1065" y="996"/>
                  </a:lnTo>
                  <a:lnTo>
                    <a:pt x="1063" y="996"/>
                  </a:lnTo>
                  <a:lnTo>
                    <a:pt x="1063" y="994"/>
                  </a:lnTo>
                  <a:lnTo>
                    <a:pt x="1061" y="994"/>
                  </a:lnTo>
                  <a:lnTo>
                    <a:pt x="1060" y="996"/>
                  </a:lnTo>
                  <a:lnTo>
                    <a:pt x="1060" y="998"/>
                  </a:lnTo>
                  <a:lnTo>
                    <a:pt x="1058" y="1000"/>
                  </a:lnTo>
                  <a:lnTo>
                    <a:pt x="1056" y="1000"/>
                  </a:lnTo>
                  <a:lnTo>
                    <a:pt x="1052" y="1000"/>
                  </a:lnTo>
                  <a:lnTo>
                    <a:pt x="1050" y="1002"/>
                  </a:lnTo>
                  <a:lnTo>
                    <a:pt x="1050" y="1004"/>
                  </a:lnTo>
                  <a:lnTo>
                    <a:pt x="1048" y="1004"/>
                  </a:lnTo>
                  <a:lnTo>
                    <a:pt x="1048" y="1006"/>
                  </a:lnTo>
                  <a:lnTo>
                    <a:pt x="1046" y="1007"/>
                  </a:lnTo>
                  <a:lnTo>
                    <a:pt x="1044" y="1007"/>
                  </a:lnTo>
                  <a:lnTo>
                    <a:pt x="1042" y="1007"/>
                  </a:lnTo>
                  <a:lnTo>
                    <a:pt x="1041" y="1007"/>
                  </a:lnTo>
                  <a:lnTo>
                    <a:pt x="1041" y="1009"/>
                  </a:lnTo>
                  <a:lnTo>
                    <a:pt x="1039" y="1011"/>
                  </a:lnTo>
                  <a:lnTo>
                    <a:pt x="1039" y="1013"/>
                  </a:lnTo>
                  <a:lnTo>
                    <a:pt x="1037" y="1013"/>
                  </a:lnTo>
                  <a:lnTo>
                    <a:pt x="1037" y="1015"/>
                  </a:lnTo>
                  <a:lnTo>
                    <a:pt x="1035" y="1017"/>
                  </a:lnTo>
                  <a:lnTo>
                    <a:pt x="1033" y="1017"/>
                  </a:lnTo>
                  <a:lnTo>
                    <a:pt x="1031" y="1017"/>
                  </a:lnTo>
                  <a:lnTo>
                    <a:pt x="1031" y="1019"/>
                  </a:lnTo>
                  <a:lnTo>
                    <a:pt x="1029" y="1019"/>
                  </a:lnTo>
                  <a:lnTo>
                    <a:pt x="1029" y="1021"/>
                  </a:lnTo>
                  <a:lnTo>
                    <a:pt x="993" y="1026"/>
                  </a:lnTo>
                  <a:lnTo>
                    <a:pt x="951" y="1032"/>
                  </a:lnTo>
                  <a:lnTo>
                    <a:pt x="893" y="1080"/>
                  </a:lnTo>
                  <a:lnTo>
                    <a:pt x="872" y="1080"/>
                  </a:lnTo>
                  <a:lnTo>
                    <a:pt x="849" y="1074"/>
                  </a:lnTo>
                  <a:lnTo>
                    <a:pt x="821" y="1053"/>
                  </a:lnTo>
                  <a:lnTo>
                    <a:pt x="796" y="1040"/>
                  </a:lnTo>
                  <a:lnTo>
                    <a:pt x="766" y="1038"/>
                  </a:lnTo>
                  <a:lnTo>
                    <a:pt x="737" y="1040"/>
                  </a:lnTo>
                  <a:lnTo>
                    <a:pt x="724" y="1028"/>
                  </a:lnTo>
                  <a:lnTo>
                    <a:pt x="726" y="1000"/>
                  </a:lnTo>
                  <a:lnTo>
                    <a:pt x="724" y="994"/>
                  </a:lnTo>
                  <a:lnTo>
                    <a:pt x="701" y="968"/>
                  </a:lnTo>
                  <a:lnTo>
                    <a:pt x="697" y="954"/>
                  </a:lnTo>
                  <a:lnTo>
                    <a:pt x="695" y="934"/>
                  </a:lnTo>
                  <a:lnTo>
                    <a:pt x="692" y="924"/>
                  </a:lnTo>
                  <a:lnTo>
                    <a:pt x="686" y="915"/>
                  </a:lnTo>
                  <a:lnTo>
                    <a:pt x="678" y="915"/>
                  </a:lnTo>
                  <a:lnTo>
                    <a:pt x="667" y="916"/>
                  </a:lnTo>
                  <a:lnTo>
                    <a:pt x="646" y="920"/>
                  </a:lnTo>
                  <a:lnTo>
                    <a:pt x="629" y="916"/>
                  </a:lnTo>
                  <a:lnTo>
                    <a:pt x="604" y="905"/>
                  </a:lnTo>
                  <a:lnTo>
                    <a:pt x="578" y="890"/>
                  </a:lnTo>
                  <a:lnTo>
                    <a:pt x="572" y="882"/>
                  </a:lnTo>
                  <a:lnTo>
                    <a:pt x="567" y="854"/>
                  </a:lnTo>
                  <a:lnTo>
                    <a:pt x="548" y="852"/>
                  </a:lnTo>
                  <a:lnTo>
                    <a:pt x="542" y="850"/>
                  </a:lnTo>
                  <a:lnTo>
                    <a:pt x="532" y="835"/>
                  </a:lnTo>
                  <a:lnTo>
                    <a:pt x="506" y="774"/>
                  </a:lnTo>
                  <a:lnTo>
                    <a:pt x="496" y="767"/>
                  </a:lnTo>
                  <a:lnTo>
                    <a:pt x="472" y="765"/>
                  </a:lnTo>
                  <a:lnTo>
                    <a:pt x="462" y="767"/>
                  </a:lnTo>
                  <a:lnTo>
                    <a:pt x="445" y="776"/>
                  </a:lnTo>
                  <a:lnTo>
                    <a:pt x="426" y="778"/>
                  </a:lnTo>
                  <a:lnTo>
                    <a:pt x="394" y="772"/>
                  </a:lnTo>
                  <a:lnTo>
                    <a:pt x="386" y="770"/>
                  </a:lnTo>
                  <a:lnTo>
                    <a:pt x="373" y="774"/>
                  </a:lnTo>
                  <a:lnTo>
                    <a:pt x="360" y="789"/>
                  </a:lnTo>
                  <a:lnTo>
                    <a:pt x="356" y="810"/>
                  </a:lnTo>
                  <a:lnTo>
                    <a:pt x="354" y="829"/>
                  </a:lnTo>
                  <a:lnTo>
                    <a:pt x="326" y="884"/>
                  </a:lnTo>
                  <a:lnTo>
                    <a:pt x="316" y="888"/>
                  </a:lnTo>
                  <a:lnTo>
                    <a:pt x="288" y="882"/>
                  </a:lnTo>
                  <a:lnTo>
                    <a:pt x="256" y="882"/>
                  </a:lnTo>
                  <a:lnTo>
                    <a:pt x="168" y="863"/>
                  </a:lnTo>
                  <a:lnTo>
                    <a:pt x="140" y="850"/>
                  </a:lnTo>
                  <a:lnTo>
                    <a:pt x="129" y="839"/>
                  </a:lnTo>
                  <a:lnTo>
                    <a:pt x="123" y="831"/>
                  </a:lnTo>
                  <a:lnTo>
                    <a:pt x="121" y="822"/>
                  </a:lnTo>
                  <a:lnTo>
                    <a:pt x="123" y="793"/>
                  </a:lnTo>
                  <a:lnTo>
                    <a:pt x="121" y="786"/>
                  </a:lnTo>
                  <a:lnTo>
                    <a:pt x="115" y="780"/>
                  </a:lnTo>
                  <a:lnTo>
                    <a:pt x="106" y="780"/>
                  </a:lnTo>
                  <a:lnTo>
                    <a:pt x="68" y="784"/>
                  </a:lnTo>
                  <a:lnTo>
                    <a:pt x="53" y="778"/>
                  </a:lnTo>
                  <a:lnTo>
                    <a:pt x="45" y="772"/>
                  </a:lnTo>
                  <a:lnTo>
                    <a:pt x="5" y="751"/>
                  </a:lnTo>
                  <a:lnTo>
                    <a:pt x="3" y="748"/>
                  </a:lnTo>
                  <a:lnTo>
                    <a:pt x="5" y="736"/>
                  </a:lnTo>
                  <a:lnTo>
                    <a:pt x="2" y="729"/>
                  </a:lnTo>
                  <a:lnTo>
                    <a:pt x="0" y="721"/>
                  </a:lnTo>
                  <a:lnTo>
                    <a:pt x="3" y="717"/>
                  </a:lnTo>
                  <a:lnTo>
                    <a:pt x="7" y="715"/>
                  </a:lnTo>
                  <a:lnTo>
                    <a:pt x="7" y="714"/>
                  </a:lnTo>
                  <a:lnTo>
                    <a:pt x="11" y="708"/>
                  </a:lnTo>
                  <a:lnTo>
                    <a:pt x="13" y="700"/>
                  </a:lnTo>
                  <a:lnTo>
                    <a:pt x="17" y="698"/>
                  </a:lnTo>
                  <a:lnTo>
                    <a:pt x="11" y="632"/>
                  </a:lnTo>
                  <a:lnTo>
                    <a:pt x="13" y="626"/>
                  </a:lnTo>
                  <a:lnTo>
                    <a:pt x="13" y="624"/>
                  </a:lnTo>
                  <a:lnTo>
                    <a:pt x="15" y="623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5"/>
                  </a:lnTo>
                  <a:lnTo>
                    <a:pt x="19" y="611"/>
                  </a:lnTo>
                  <a:lnTo>
                    <a:pt x="19" y="607"/>
                  </a:lnTo>
                  <a:lnTo>
                    <a:pt x="20" y="604"/>
                  </a:lnTo>
                  <a:lnTo>
                    <a:pt x="32" y="605"/>
                  </a:lnTo>
                  <a:lnTo>
                    <a:pt x="36" y="613"/>
                  </a:lnTo>
                  <a:lnTo>
                    <a:pt x="45" y="609"/>
                  </a:lnTo>
                  <a:lnTo>
                    <a:pt x="43" y="605"/>
                  </a:lnTo>
                  <a:lnTo>
                    <a:pt x="49" y="600"/>
                  </a:lnTo>
                  <a:lnTo>
                    <a:pt x="57" y="594"/>
                  </a:lnTo>
                  <a:lnTo>
                    <a:pt x="60" y="592"/>
                  </a:lnTo>
                  <a:lnTo>
                    <a:pt x="64" y="594"/>
                  </a:lnTo>
                  <a:lnTo>
                    <a:pt x="64" y="590"/>
                  </a:lnTo>
                  <a:lnTo>
                    <a:pt x="68" y="588"/>
                  </a:lnTo>
                  <a:lnTo>
                    <a:pt x="74" y="590"/>
                  </a:lnTo>
                  <a:lnTo>
                    <a:pt x="74" y="588"/>
                  </a:lnTo>
                  <a:lnTo>
                    <a:pt x="79" y="581"/>
                  </a:lnTo>
                  <a:lnTo>
                    <a:pt x="89" y="577"/>
                  </a:lnTo>
                  <a:lnTo>
                    <a:pt x="85" y="566"/>
                  </a:lnTo>
                  <a:lnTo>
                    <a:pt x="83" y="564"/>
                  </a:lnTo>
                  <a:lnTo>
                    <a:pt x="81" y="558"/>
                  </a:lnTo>
                  <a:lnTo>
                    <a:pt x="81" y="554"/>
                  </a:lnTo>
                  <a:lnTo>
                    <a:pt x="81" y="550"/>
                  </a:lnTo>
                  <a:lnTo>
                    <a:pt x="77" y="545"/>
                  </a:lnTo>
                  <a:lnTo>
                    <a:pt x="89" y="543"/>
                  </a:lnTo>
                  <a:lnTo>
                    <a:pt x="94" y="537"/>
                  </a:lnTo>
                  <a:lnTo>
                    <a:pt x="100" y="537"/>
                  </a:lnTo>
                  <a:lnTo>
                    <a:pt x="108" y="541"/>
                  </a:lnTo>
                  <a:lnTo>
                    <a:pt x="113" y="541"/>
                  </a:lnTo>
                  <a:lnTo>
                    <a:pt x="113" y="543"/>
                  </a:lnTo>
                  <a:lnTo>
                    <a:pt x="115" y="545"/>
                  </a:lnTo>
                  <a:lnTo>
                    <a:pt x="117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5" y="549"/>
                  </a:lnTo>
                  <a:lnTo>
                    <a:pt x="117" y="549"/>
                  </a:lnTo>
                  <a:lnTo>
                    <a:pt x="119" y="549"/>
                  </a:lnTo>
                  <a:lnTo>
                    <a:pt x="121" y="550"/>
                  </a:lnTo>
                  <a:lnTo>
                    <a:pt x="123" y="550"/>
                  </a:lnTo>
                  <a:lnTo>
                    <a:pt x="125" y="550"/>
                  </a:lnTo>
                  <a:lnTo>
                    <a:pt x="125" y="552"/>
                  </a:lnTo>
                  <a:lnTo>
                    <a:pt x="127" y="552"/>
                  </a:lnTo>
                  <a:lnTo>
                    <a:pt x="129" y="552"/>
                  </a:lnTo>
                  <a:lnTo>
                    <a:pt x="130" y="552"/>
                  </a:lnTo>
                  <a:lnTo>
                    <a:pt x="132" y="552"/>
                  </a:lnTo>
                  <a:lnTo>
                    <a:pt x="132" y="554"/>
                  </a:lnTo>
                  <a:lnTo>
                    <a:pt x="130" y="554"/>
                  </a:lnTo>
                  <a:lnTo>
                    <a:pt x="130" y="556"/>
                  </a:lnTo>
                  <a:lnTo>
                    <a:pt x="132" y="556"/>
                  </a:lnTo>
                  <a:lnTo>
                    <a:pt x="134" y="556"/>
                  </a:lnTo>
                  <a:lnTo>
                    <a:pt x="134" y="554"/>
                  </a:lnTo>
                  <a:lnTo>
                    <a:pt x="134" y="552"/>
                  </a:lnTo>
                  <a:lnTo>
                    <a:pt x="136" y="552"/>
                  </a:lnTo>
                  <a:lnTo>
                    <a:pt x="138" y="552"/>
                  </a:lnTo>
                  <a:lnTo>
                    <a:pt x="140" y="552"/>
                  </a:lnTo>
                  <a:lnTo>
                    <a:pt x="140" y="550"/>
                  </a:lnTo>
                  <a:lnTo>
                    <a:pt x="138" y="550"/>
                  </a:lnTo>
                  <a:lnTo>
                    <a:pt x="138" y="549"/>
                  </a:lnTo>
                  <a:lnTo>
                    <a:pt x="138" y="550"/>
                  </a:lnTo>
                  <a:lnTo>
                    <a:pt x="136" y="550"/>
                  </a:lnTo>
                  <a:lnTo>
                    <a:pt x="134" y="550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6" y="547"/>
                  </a:lnTo>
                  <a:lnTo>
                    <a:pt x="136" y="545"/>
                  </a:lnTo>
                  <a:lnTo>
                    <a:pt x="136" y="543"/>
                  </a:lnTo>
                  <a:lnTo>
                    <a:pt x="136" y="541"/>
                  </a:lnTo>
                  <a:lnTo>
                    <a:pt x="136" y="539"/>
                  </a:lnTo>
                  <a:lnTo>
                    <a:pt x="138" y="539"/>
                  </a:lnTo>
                  <a:lnTo>
                    <a:pt x="140" y="539"/>
                  </a:lnTo>
                  <a:lnTo>
                    <a:pt x="142" y="539"/>
                  </a:lnTo>
                  <a:lnTo>
                    <a:pt x="144" y="539"/>
                  </a:lnTo>
                  <a:lnTo>
                    <a:pt x="146" y="539"/>
                  </a:lnTo>
                  <a:lnTo>
                    <a:pt x="146" y="537"/>
                  </a:lnTo>
                  <a:lnTo>
                    <a:pt x="146" y="535"/>
                  </a:lnTo>
                  <a:lnTo>
                    <a:pt x="148" y="535"/>
                  </a:lnTo>
                  <a:lnTo>
                    <a:pt x="148" y="537"/>
                  </a:lnTo>
                  <a:lnTo>
                    <a:pt x="149" y="537"/>
                  </a:lnTo>
                  <a:lnTo>
                    <a:pt x="149" y="535"/>
                  </a:lnTo>
                  <a:lnTo>
                    <a:pt x="151" y="535"/>
                  </a:lnTo>
                  <a:lnTo>
                    <a:pt x="151" y="533"/>
                  </a:lnTo>
                  <a:lnTo>
                    <a:pt x="153" y="533"/>
                  </a:lnTo>
                  <a:lnTo>
                    <a:pt x="153" y="535"/>
                  </a:lnTo>
                  <a:lnTo>
                    <a:pt x="153" y="533"/>
                  </a:lnTo>
                  <a:lnTo>
                    <a:pt x="155" y="533"/>
                  </a:lnTo>
                  <a:lnTo>
                    <a:pt x="155" y="535"/>
                  </a:lnTo>
                  <a:lnTo>
                    <a:pt x="157" y="535"/>
                  </a:lnTo>
                  <a:lnTo>
                    <a:pt x="159" y="535"/>
                  </a:lnTo>
                  <a:lnTo>
                    <a:pt x="161" y="535"/>
                  </a:lnTo>
                  <a:lnTo>
                    <a:pt x="163" y="533"/>
                  </a:lnTo>
                  <a:lnTo>
                    <a:pt x="163" y="531"/>
                  </a:lnTo>
                  <a:lnTo>
                    <a:pt x="165" y="531"/>
                  </a:lnTo>
                  <a:lnTo>
                    <a:pt x="165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8" y="528"/>
                  </a:lnTo>
                  <a:lnTo>
                    <a:pt x="168" y="526"/>
                  </a:lnTo>
                  <a:lnTo>
                    <a:pt x="166" y="526"/>
                  </a:lnTo>
                  <a:lnTo>
                    <a:pt x="168" y="524"/>
                  </a:lnTo>
                  <a:lnTo>
                    <a:pt x="168" y="522"/>
                  </a:lnTo>
                  <a:lnTo>
                    <a:pt x="170" y="520"/>
                  </a:lnTo>
                  <a:lnTo>
                    <a:pt x="170" y="518"/>
                  </a:lnTo>
                  <a:lnTo>
                    <a:pt x="172" y="516"/>
                  </a:lnTo>
                  <a:lnTo>
                    <a:pt x="170" y="516"/>
                  </a:lnTo>
                  <a:lnTo>
                    <a:pt x="170" y="514"/>
                  </a:lnTo>
                  <a:lnTo>
                    <a:pt x="170" y="513"/>
                  </a:lnTo>
                  <a:lnTo>
                    <a:pt x="170" y="511"/>
                  </a:lnTo>
                  <a:lnTo>
                    <a:pt x="172" y="509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72" y="505"/>
                  </a:lnTo>
                  <a:lnTo>
                    <a:pt x="170" y="505"/>
                  </a:lnTo>
                  <a:lnTo>
                    <a:pt x="170" y="503"/>
                  </a:lnTo>
                  <a:lnTo>
                    <a:pt x="172" y="503"/>
                  </a:lnTo>
                  <a:lnTo>
                    <a:pt x="174" y="503"/>
                  </a:lnTo>
                  <a:lnTo>
                    <a:pt x="172" y="503"/>
                  </a:lnTo>
                  <a:lnTo>
                    <a:pt x="172" y="501"/>
                  </a:lnTo>
                  <a:lnTo>
                    <a:pt x="174" y="499"/>
                  </a:lnTo>
                  <a:lnTo>
                    <a:pt x="174" y="497"/>
                  </a:lnTo>
                  <a:lnTo>
                    <a:pt x="176" y="495"/>
                  </a:lnTo>
                  <a:lnTo>
                    <a:pt x="178" y="495"/>
                  </a:lnTo>
                  <a:lnTo>
                    <a:pt x="180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5" y="497"/>
                  </a:lnTo>
                  <a:lnTo>
                    <a:pt x="187" y="497"/>
                  </a:lnTo>
                  <a:lnTo>
                    <a:pt x="187" y="495"/>
                  </a:lnTo>
                  <a:lnTo>
                    <a:pt x="189" y="499"/>
                  </a:lnTo>
                  <a:lnTo>
                    <a:pt x="191" y="501"/>
                  </a:lnTo>
                  <a:lnTo>
                    <a:pt x="193" y="501"/>
                  </a:lnTo>
                  <a:lnTo>
                    <a:pt x="195" y="501"/>
                  </a:lnTo>
                  <a:lnTo>
                    <a:pt x="195" y="503"/>
                  </a:lnTo>
                  <a:lnTo>
                    <a:pt x="197" y="503"/>
                  </a:lnTo>
                  <a:lnTo>
                    <a:pt x="199" y="499"/>
                  </a:lnTo>
                  <a:lnTo>
                    <a:pt x="199" y="495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8"/>
                  </a:lnTo>
                  <a:lnTo>
                    <a:pt x="203" y="486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6" y="482"/>
                  </a:lnTo>
                  <a:lnTo>
                    <a:pt x="206" y="480"/>
                  </a:lnTo>
                  <a:lnTo>
                    <a:pt x="206" y="478"/>
                  </a:lnTo>
                  <a:lnTo>
                    <a:pt x="206" y="476"/>
                  </a:lnTo>
                  <a:lnTo>
                    <a:pt x="208" y="476"/>
                  </a:lnTo>
                  <a:lnTo>
                    <a:pt x="208" y="475"/>
                  </a:lnTo>
                  <a:lnTo>
                    <a:pt x="208" y="473"/>
                  </a:lnTo>
                  <a:lnTo>
                    <a:pt x="203" y="465"/>
                  </a:lnTo>
                  <a:lnTo>
                    <a:pt x="204" y="463"/>
                  </a:lnTo>
                  <a:lnTo>
                    <a:pt x="208" y="461"/>
                  </a:lnTo>
                  <a:lnTo>
                    <a:pt x="204" y="458"/>
                  </a:lnTo>
                  <a:lnTo>
                    <a:pt x="204" y="454"/>
                  </a:lnTo>
                  <a:lnTo>
                    <a:pt x="208" y="452"/>
                  </a:lnTo>
                  <a:lnTo>
                    <a:pt x="208" y="450"/>
                  </a:lnTo>
                  <a:lnTo>
                    <a:pt x="208" y="448"/>
                  </a:lnTo>
                  <a:lnTo>
                    <a:pt x="206" y="448"/>
                  </a:lnTo>
                  <a:lnTo>
                    <a:pt x="206" y="446"/>
                  </a:lnTo>
                  <a:lnTo>
                    <a:pt x="204" y="448"/>
                  </a:lnTo>
                  <a:lnTo>
                    <a:pt x="203" y="444"/>
                  </a:lnTo>
                  <a:lnTo>
                    <a:pt x="204" y="442"/>
                  </a:lnTo>
                  <a:lnTo>
                    <a:pt x="204" y="440"/>
                  </a:lnTo>
                  <a:lnTo>
                    <a:pt x="206" y="440"/>
                  </a:lnTo>
                  <a:lnTo>
                    <a:pt x="210" y="423"/>
                  </a:lnTo>
                  <a:lnTo>
                    <a:pt x="223" y="408"/>
                  </a:lnTo>
                  <a:lnTo>
                    <a:pt x="231" y="389"/>
                  </a:lnTo>
                  <a:lnTo>
                    <a:pt x="231" y="385"/>
                  </a:lnTo>
                  <a:lnTo>
                    <a:pt x="233" y="384"/>
                  </a:lnTo>
                  <a:lnTo>
                    <a:pt x="233" y="382"/>
                  </a:lnTo>
                  <a:lnTo>
                    <a:pt x="233" y="380"/>
                  </a:lnTo>
                  <a:lnTo>
                    <a:pt x="233" y="378"/>
                  </a:lnTo>
                  <a:lnTo>
                    <a:pt x="237" y="374"/>
                  </a:lnTo>
                  <a:lnTo>
                    <a:pt x="231" y="363"/>
                  </a:lnTo>
                  <a:lnTo>
                    <a:pt x="233" y="351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40" y="330"/>
                  </a:lnTo>
                  <a:lnTo>
                    <a:pt x="240" y="329"/>
                  </a:lnTo>
                  <a:lnTo>
                    <a:pt x="240" y="327"/>
                  </a:lnTo>
                  <a:lnTo>
                    <a:pt x="242" y="325"/>
                  </a:lnTo>
                  <a:lnTo>
                    <a:pt x="242" y="323"/>
                  </a:lnTo>
                  <a:lnTo>
                    <a:pt x="242" y="321"/>
                  </a:lnTo>
                  <a:lnTo>
                    <a:pt x="242" y="319"/>
                  </a:lnTo>
                  <a:lnTo>
                    <a:pt x="242" y="317"/>
                  </a:lnTo>
                  <a:lnTo>
                    <a:pt x="242" y="315"/>
                  </a:lnTo>
                  <a:lnTo>
                    <a:pt x="242" y="312"/>
                  </a:lnTo>
                  <a:lnTo>
                    <a:pt x="242" y="310"/>
                  </a:lnTo>
                  <a:lnTo>
                    <a:pt x="242" y="308"/>
                  </a:lnTo>
                  <a:lnTo>
                    <a:pt x="242" y="306"/>
                  </a:lnTo>
                  <a:lnTo>
                    <a:pt x="240" y="304"/>
                  </a:lnTo>
                  <a:lnTo>
                    <a:pt x="242" y="302"/>
                  </a:lnTo>
                  <a:lnTo>
                    <a:pt x="242" y="300"/>
                  </a:lnTo>
                  <a:lnTo>
                    <a:pt x="242" y="298"/>
                  </a:lnTo>
                  <a:lnTo>
                    <a:pt x="240" y="296"/>
                  </a:lnTo>
                  <a:lnTo>
                    <a:pt x="239" y="293"/>
                  </a:lnTo>
                  <a:lnTo>
                    <a:pt x="229" y="291"/>
                  </a:lnTo>
                  <a:lnTo>
                    <a:pt x="223" y="291"/>
                  </a:lnTo>
                  <a:lnTo>
                    <a:pt x="221" y="287"/>
                  </a:lnTo>
                  <a:lnTo>
                    <a:pt x="220" y="285"/>
                  </a:lnTo>
                  <a:lnTo>
                    <a:pt x="221" y="287"/>
                  </a:lnTo>
                  <a:lnTo>
                    <a:pt x="227" y="287"/>
                  </a:lnTo>
                  <a:lnTo>
                    <a:pt x="229" y="279"/>
                  </a:lnTo>
                  <a:lnTo>
                    <a:pt x="246" y="272"/>
                  </a:lnTo>
                  <a:lnTo>
                    <a:pt x="252" y="268"/>
                  </a:lnTo>
                  <a:lnTo>
                    <a:pt x="252" y="266"/>
                  </a:lnTo>
                  <a:lnTo>
                    <a:pt x="254" y="262"/>
                  </a:lnTo>
                  <a:lnTo>
                    <a:pt x="257" y="262"/>
                  </a:lnTo>
                  <a:lnTo>
                    <a:pt x="261" y="257"/>
                  </a:lnTo>
                  <a:lnTo>
                    <a:pt x="263" y="253"/>
                  </a:lnTo>
                  <a:lnTo>
                    <a:pt x="265" y="253"/>
                  </a:lnTo>
                  <a:lnTo>
                    <a:pt x="267" y="251"/>
                  </a:lnTo>
                  <a:lnTo>
                    <a:pt x="273" y="247"/>
                  </a:lnTo>
                  <a:lnTo>
                    <a:pt x="275" y="245"/>
                  </a:lnTo>
                  <a:lnTo>
                    <a:pt x="284" y="239"/>
                  </a:lnTo>
                  <a:lnTo>
                    <a:pt x="290" y="239"/>
                  </a:lnTo>
                  <a:lnTo>
                    <a:pt x="294" y="238"/>
                  </a:lnTo>
                  <a:lnTo>
                    <a:pt x="295" y="238"/>
                  </a:lnTo>
                  <a:lnTo>
                    <a:pt x="303" y="234"/>
                  </a:lnTo>
                  <a:lnTo>
                    <a:pt x="311" y="234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31" y="226"/>
                  </a:lnTo>
                  <a:lnTo>
                    <a:pt x="335" y="220"/>
                  </a:lnTo>
                  <a:lnTo>
                    <a:pt x="339" y="222"/>
                  </a:lnTo>
                  <a:lnTo>
                    <a:pt x="341" y="222"/>
                  </a:lnTo>
                  <a:lnTo>
                    <a:pt x="347" y="211"/>
                  </a:lnTo>
                  <a:lnTo>
                    <a:pt x="349" y="207"/>
                  </a:lnTo>
                  <a:lnTo>
                    <a:pt x="350" y="202"/>
                  </a:lnTo>
                  <a:lnTo>
                    <a:pt x="350" y="200"/>
                  </a:lnTo>
                  <a:lnTo>
                    <a:pt x="350" y="196"/>
                  </a:lnTo>
                  <a:lnTo>
                    <a:pt x="349" y="188"/>
                  </a:lnTo>
                  <a:lnTo>
                    <a:pt x="350" y="186"/>
                  </a:lnTo>
                  <a:lnTo>
                    <a:pt x="350" y="184"/>
                  </a:lnTo>
                  <a:lnTo>
                    <a:pt x="349" y="181"/>
                  </a:lnTo>
                  <a:lnTo>
                    <a:pt x="350" y="179"/>
                  </a:lnTo>
                  <a:lnTo>
                    <a:pt x="354" y="177"/>
                  </a:lnTo>
                  <a:lnTo>
                    <a:pt x="356" y="173"/>
                  </a:lnTo>
                  <a:lnTo>
                    <a:pt x="354" y="169"/>
                  </a:lnTo>
                  <a:lnTo>
                    <a:pt x="356" y="167"/>
                  </a:lnTo>
                  <a:lnTo>
                    <a:pt x="356" y="165"/>
                  </a:lnTo>
                  <a:lnTo>
                    <a:pt x="358" y="160"/>
                  </a:lnTo>
                  <a:lnTo>
                    <a:pt x="358" y="154"/>
                  </a:lnTo>
                  <a:lnTo>
                    <a:pt x="358" y="147"/>
                  </a:lnTo>
                  <a:lnTo>
                    <a:pt x="362" y="141"/>
                  </a:lnTo>
                  <a:lnTo>
                    <a:pt x="367" y="137"/>
                  </a:lnTo>
                  <a:lnTo>
                    <a:pt x="369" y="135"/>
                  </a:lnTo>
                  <a:lnTo>
                    <a:pt x="373" y="129"/>
                  </a:lnTo>
                  <a:lnTo>
                    <a:pt x="371" y="126"/>
                  </a:lnTo>
                  <a:lnTo>
                    <a:pt x="364" y="122"/>
                  </a:lnTo>
                  <a:lnTo>
                    <a:pt x="354" y="118"/>
                  </a:lnTo>
                  <a:lnTo>
                    <a:pt x="354" y="112"/>
                  </a:lnTo>
                  <a:lnTo>
                    <a:pt x="350" y="109"/>
                  </a:lnTo>
                  <a:lnTo>
                    <a:pt x="350" y="101"/>
                  </a:lnTo>
                  <a:lnTo>
                    <a:pt x="356" y="95"/>
                  </a:lnTo>
                  <a:lnTo>
                    <a:pt x="362" y="93"/>
                  </a:lnTo>
                  <a:lnTo>
                    <a:pt x="362" y="92"/>
                  </a:lnTo>
                  <a:lnTo>
                    <a:pt x="366" y="90"/>
                  </a:lnTo>
                  <a:lnTo>
                    <a:pt x="367" y="76"/>
                  </a:lnTo>
                  <a:lnTo>
                    <a:pt x="366" y="73"/>
                  </a:lnTo>
                  <a:lnTo>
                    <a:pt x="356" y="71"/>
                  </a:lnTo>
                  <a:lnTo>
                    <a:pt x="354" y="69"/>
                  </a:lnTo>
                  <a:lnTo>
                    <a:pt x="356" y="63"/>
                  </a:lnTo>
                  <a:lnTo>
                    <a:pt x="354" y="63"/>
                  </a:lnTo>
                  <a:lnTo>
                    <a:pt x="354" y="61"/>
                  </a:lnTo>
                  <a:lnTo>
                    <a:pt x="354" y="59"/>
                  </a:lnTo>
                  <a:lnTo>
                    <a:pt x="354" y="57"/>
                  </a:lnTo>
                  <a:lnTo>
                    <a:pt x="356" y="57"/>
                  </a:lnTo>
                  <a:lnTo>
                    <a:pt x="358" y="57"/>
                  </a:lnTo>
                  <a:lnTo>
                    <a:pt x="360" y="57"/>
                  </a:lnTo>
                  <a:lnTo>
                    <a:pt x="362" y="59"/>
                  </a:lnTo>
                  <a:lnTo>
                    <a:pt x="362" y="57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71" y="50"/>
                  </a:lnTo>
                  <a:lnTo>
                    <a:pt x="371" y="48"/>
                  </a:lnTo>
                  <a:lnTo>
                    <a:pt x="371" y="46"/>
                  </a:lnTo>
                  <a:lnTo>
                    <a:pt x="371" y="44"/>
                  </a:lnTo>
                  <a:lnTo>
                    <a:pt x="371" y="42"/>
                  </a:lnTo>
                  <a:lnTo>
                    <a:pt x="371" y="40"/>
                  </a:lnTo>
                  <a:lnTo>
                    <a:pt x="373" y="38"/>
                  </a:lnTo>
                  <a:lnTo>
                    <a:pt x="373" y="37"/>
                  </a:lnTo>
                  <a:lnTo>
                    <a:pt x="375" y="37"/>
                  </a:lnTo>
                  <a:lnTo>
                    <a:pt x="375" y="35"/>
                  </a:lnTo>
                  <a:lnTo>
                    <a:pt x="377" y="35"/>
                  </a:lnTo>
                  <a:lnTo>
                    <a:pt x="377" y="33"/>
                  </a:lnTo>
                  <a:lnTo>
                    <a:pt x="379" y="33"/>
                  </a:lnTo>
                  <a:lnTo>
                    <a:pt x="379" y="31"/>
                  </a:lnTo>
                  <a:lnTo>
                    <a:pt x="381" y="31"/>
                  </a:lnTo>
                  <a:lnTo>
                    <a:pt x="383" y="31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31"/>
                  </a:lnTo>
                  <a:lnTo>
                    <a:pt x="386" y="31"/>
                  </a:lnTo>
                  <a:lnTo>
                    <a:pt x="386" y="33"/>
                  </a:lnTo>
                  <a:lnTo>
                    <a:pt x="388" y="33"/>
                  </a:lnTo>
                  <a:lnTo>
                    <a:pt x="390" y="33"/>
                  </a:lnTo>
                  <a:lnTo>
                    <a:pt x="392" y="33"/>
                  </a:lnTo>
                  <a:lnTo>
                    <a:pt x="407" y="52"/>
                  </a:lnTo>
                  <a:lnTo>
                    <a:pt x="438" y="55"/>
                  </a:lnTo>
                  <a:lnTo>
                    <a:pt x="489" y="42"/>
                  </a:lnTo>
                  <a:lnTo>
                    <a:pt x="496" y="37"/>
                  </a:lnTo>
                  <a:lnTo>
                    <a:pt x="494" y="29"/>
                  </a:lnTo>
                  <a:lnTo>
                    <a:pt x="485" y="12"/>
                  </a:lnTo>
                  <a:lnTo>
                    <a:pt x="483" y="2"/>
                  </a:lnTo>
                  <a:lnTo>
                    <a:pt x="487" y="0"/>
                  </a:lnTo>
                  <a:lnTo>
                    <a:pt x="504" y="2"/>
                  </a:lnTo>
                  <a:lnTo>
                    <a:pt x="517" y="0"/>
                  </a:lnTo>
                  <a:lnTo>
                    <a:pt x="570" y="0"/>
                  </a:lnTo>
                  <a:lnTo>
                    <a:pt x="591" y="2"/>
                  </a:lnTo>
                  <a:lnTo>
                    <a:pt x="601" y="6"/>
                  </a:lnTo>
                  <a:lnTo>
                    <a:pt x="606" y="12"/>
                  </a:lnTo>
                  <a:lnTo>
                    <a:pt x="612" y="27"/>
                  </a:lnTo>
                  <a:lnTo>
                    <a:pt x="625" y="38"/>
                  </a:lnTo>
                  <a:lnTo>
                    <a:pt x="633" y="42"/>
                  </a:lnTo>
                  <a:lnTo>
                    <a:pt x="652" y="46"/>
                  </a:lnTo>
                  <a:lnTo>
                    <a:pt x="677" y="57"/>
                  </a:lnTo>
                  <a:lnTo>
                    <a:pt x="678" y="7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918" y="2437"/>
              <a:ext cx="582" cy="509"/>
            </a:xfrm>
            <a:custGeom>
              <a:avLst/>
              <a:gdLst>
                <a:gd name="T0" fmla="*/ 580 w 582"/>
                <a:gd name="T1" fmla="*/ 307 h 509"/>
                <a:gd name="T2" fmla="*/ 510 w 582"/>
                <a:gd name="T3" fmla="*/ 315 h 509"/>
                <a:gd name="T4" fmla="*/ 483 w 582"/>
                <a:gd name="T5" fmla="*/ 397 h 509"/>
                <a:gd name="T6" fmla="*/ 387 w 582"/>
                <a:gd name="T7" fmla="*/ 408 h 509"/>
                <a:gd name="T8" fmla="*/ 343 w 582"/>
                <a:gd name="T9" fmla="*/ 484 h 509"/>
                <a:gd name="T10" fmla="*/ 299 w 582"/>
                <a:gd name="T11" fmla="*/ 465 h 509"/>
                <a:gd name="T12" fmla="*/ 218 w 582"/>
                <a:gd name="T13" fmla="*/ 484 h 509"/>
                <a:gd name="T14" fmla="*/ 77 w 582"/>
                <a:gd name="T15" fmla="*/ 495 h 509"/>
                <a:gd name="T16" fmla="*/ 0 w 582"/>
                <a:gd name="T17" fmla="*/ 412 h 509"/>
                <a:gd name="T18" fmla="*/ 60 w 582"/>
                <a:gd name="T19" fmla="*/ 359 h 509"/>
                <a:gd name="T20" fmla="*/ 17 w 582"/>
                <a:gd name="T21" fmla="*/ 237 h 509"/>
                <a:gd name="T22" fmla="*/ 24 w 582"/>
                <a:gd name="T23" fmla="*/ 220 h 509"/>
                <a:gd name="T24" fmla="*/ 36 w 582"/>
                <a:gd name="T25" fmla="*/ 218 h 509"/>
                <a:gd name="T26" fmla="*/ 45 w 582"/>
                <a:gd name="T27" fmla="*/ 216 h 509"/>
                <a:gd name="T28" fmla="*/ 51 w 582"/>
                <a:gd name="T29" fmla="*/ 222 h 509"/>
                <a:gd name="T30" fmla="*/ 62 w 582"/>
                <a:gd name="T31" fmla="*/ 222 h 509"/>
                <a:gd name="T32" fmla="*/ 66 w 582"/>
                <a:gd name="T33" fmla="*/ 211 h 509"/>
                <a:gd name="T34" fmla="*/ 68 w 582"/>
                <a:gd name="T35" fmla="*/ 199 h 509"/>
                <a:gd name="T36" fmla="*/ 72 w 582"/>
                <a:gd name="T37" fmla="*/ 188 h 509"/>
                <a:gd name="T38" fmla="*/ 77 w 582"/>
                <a:gd name="T39" fmla="*/ 175 h 509"/>
                <a:gd name="T40" fmla="*/ 79 w 582"/>
                <a:gd name="T41" fmla="*/ 167 h 509"/>
                <a:gd name="T42" fmla="*/ 83 w 582"/>
                <a:gd name="T43" fmla="*/ 165 h 509"/>
                <a:gd name="T44" fmla="*/ 81 w 582"/>
                <a:gd name="T45" fmla="*/ 156 h 509"/>
                <a:gd name="T46" fmla="*/ 83 w 582"/>
                <a:gd name="T47" fmla="*/ 146 h 509"/>
                <a:gd name="T48" fmla="*/ 85 w 582"/>
                <a:gd name="T49" fmla="*/ 135 h 509"/>
                <a:gd name="T50" fmla="*/ 93 w 582"/>
                <a:gd name="T51" fmla="*/ 127 h 509"/>
                <a:gd name="T52" fmla="*/ 100 w 582"/>
                <a:gd name="T53" fmla="*/ 129 h 509"/>
                <a:gd name="T54" fmla="*/ 115 w 582"/>
                <a:gd name="T55" fmla="*/ 131 h 509"/>
                <a:gd name="T56" fmla="*/ 151 w 582"/>
                <a:gd name="T57" fmla="*/ 99 h 509"/>
                <a:gd name="T58" fmla="*/ 170 w 582"/>
                <a:gd name="T59" fmla="*/ 82 h 509"/>
                <a:gd name="T60" fmla="*/ 195 w 582"/>
                <a:gd name="T61" fmla="*/ 61 h 509"/>
                <a:gd name="T62" fmla="*/ 216 w 582"/>
                <a:gd name="T63" fmla="*/ 42 h 509"/>
                <a:gd name="T64" fmla="*/ 222 w 582"/>
                <a:gd name="T65" fmla="*/ 50 h 509"/>
                <a:gd name="T66" fmla="*/ 220 w 582"/>
                <a:gd name="T67" fmla="*/ 53 h 509"/>
                <a:gd name="T68" fmla="*/ 223 w 582"/>
                <a:gd name="T69" fmla="*/ 59 h 509"/>
                <a:gd name="T70" fmla="*/ 225 w 582"/>
                <a:gd name="T71" fmla="*/ 69 h 509"/>
                <a:gd name="T72" fmla="*/ 229 w 582"/>
                <a:gd name="T73" fmla="*/ 82 h 509"/>
                <a:gd name="T74" fmla="*/ 322 w 582"/>
                <a:gd name="T75" fmla="*/ 84 h 509"/>
                <a:gd name="T76" fmla="*/ 332 w 582"/>
                <a:gd name="T77" fmla="*/ 86 h 509"/>
                <a:gd name="T78" fmla="*/ 343 w 582"/>
                <a:gd name="T79" fmla="*/ 80 h 509"/>
                <a:gd name="T80" fmla="*/ 347 w 582"/>
                <a:gd name="T81" fmla="*/ 72 h 509"/>
                <a:gd name="T82" fmla="*/ 350 w 582"/>
                <a:gd name="T83" fmla="*/ 59 h 509"/>
                <a:gd name="T84" fmla="*/ 354 w 582"/>
                <a:gd name="T85" fmla="*/ 33 h 509"/>
                <a:gd name="T86" fmla="*/ 356 w 582"/>
                <a:gd name="T87" fmla="*/ 25 h 509"/>
                <a:gd name="T88" fmla="*/ 356 w 582"/>
                <a:gd name="T89" fmla="*/ 6 h 509"/>
                <a:gd name="T90" fmla="*/ 362 w 582"/>
                <a:gd name="T91" fmla="*/ 4 h 509"/>
                <a:gd name="T92" fmla="*/ 369 w 582"/>
                <a:gd name="T93" fmla="*/ 19 h 509"/>
                <a:gd name="T94" fmla="*/ 366 w 582"/>
                <a:gd name="T95" fmla="*/ 27 h 509"/>
                <a:gd name="T96" fmla="*/ 375 w 582"/>
                <a:gd name="T97" fmla="*/ 38 h 509"/>
                <a:gd name="T98" fmla="*/ 394 w 582"/>
                <a:gd name="T99" fmla="*/ 42 h 509"/>
                <a:gd name="T100" fmla="*/ 404 w 582"/>
                <a:gd name="T101" fmla="*/ 55 h 509"/>
                <a:gd name="T102" fmla="*/ 417 w 582"/>
                <a:gd name="T103" fmla="*/ 63 h 509"/>
                <a:gd name="T104" fmla="*/ 424 w 582"/>
                <a:gd name="T105" fmla="*/ 69 h 509"/>
                <a:gd name="T106" fmla="*/ 449 w 582"/>
                <a:gd name="T107" fmla="*/ 76 h 509"/>
                <a:gd name="T108" fmla="*/ 455 w 582"/>
                <a:gd name="T109" fmla="*/ 120 h 509"/>
                <a:gd name="T110" fmla="*/ 474 w 582"/>
                <a:gd name="T111" fmla="*/ 137 h 509"/>
                <a:gd name="T112" fmla="*/ 500 w 582"/>
                <a:gd name="T113" fmla="*/ 161 h 509"/>
                <a:gd name="T114" fmla="*/ 536 w 582"/>
                <a:gd name="T115" fmla="*/ 165 h 509"/>
                <a:gd name="T116" fmla="*/ 536 w 582"/>
                <a:gd name="T117" fmla="*/ 218 h 509"/>
                <a:gd name="T118" fmla="*/ 548 w 582"/>
                <a:gd name="T119" fmla="*/ 216 h 509"/>
                <a:gd name="T120" fmla="*/ 553 w 582"/>
                <a:gd name="T121" fmla="*/ 22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2" h="509">
                  <a:moveTo>
                    <a:pt x="561" y="226"/>
                  </a:moveTo>
                  <a:lnTo>
                    <a:pt x="578" y="262"/>
                  </a:lnTo>
                  <a:lnTo>
                    <a:pt x="574" y="273"/>
                  </a:lnTo>
                  <a:lnTo>
                    <a:pt x="582" y="294"/>
                  </a:lnTo>
                  <a:lnTo>
                    <a:pt x="580" y="307"/>
                  </a:lnTo>
                  <a:lnTo>
                    <a:pt x="561" y="300"/>
                  </a:lnTo>
                  <a:lnTo>
                    <a:pt x="551" y="300"/>
                  </a:lnTo>
                  <a:lnTo>
                    <a:pt x="527" y="311"/>
                  </a:lnTo>
                  <a:lnTo>
                    <a:pt x="517" y="311"/>
                  </a:lnTo>
                  <a:lnTo>
                    <a:pt x="510" y="315"/>
                  </a:lnTo>
                  <a:lnTo>
                    <a:pt x="512" y="321"/>
                  </a:lnTo>
                  <a:lnTo>
                    <a:pt x="502" y="344"/>
                  </a:lnTo>
                  <a:lnTo>
                    <a:pt x="498" y="370"/>
                  </a:lnTo>
                  <a:lnTo>
                    <a:pt x="493" y="385"/>
                  </a:lnTo>
                  <a:lnTo>
                    <a:pt x="483" y="397"/>
                  </a:lnTo>
                  <a:lnTo>
                    <a:pt x="459" y="402"/>
                  </a:lnTo>
                  <a:lnTo>
                    <a:pt x="436" y="402"/>
                  </a:lnTo>
                  <a:lnTo>
                    <a:pt x="413" y="399"/>
                  </a:lnTo>
                  <a:lnTo>
                    <a:pt x="402" y="399"/>
                  </a:lnTo>
                  <a:lnTo>
                    <a:pt x="387" y="408"/>
                  </a:lnTo>
                  <a:lnTo>
                    <a:pt x="375" y="425"/>
                  </a:lnTo>
                  <a:lnTo>
                    <a:pt x="373" y="429"/>
                  </a:lnTo>
                  <a:lnTo>
                    <a:pt x="364" y="454"/>
                  </a:lnTo>
                  <a:lnTo>
                    <a:pt x="352" y="480"/>
                  </a:lnTo>
                  <a:lnTo>
                    <a:pt x="343" y="484"/>
                  </a:lnTo>
                  <a:lnTo>
                    <a:pt x="337" y="478"/>
                  </a:lnTo>
                  <a:lnTo>
                    <a:pt x="332" y="472"/>
                  </a:lnTo>
                  <a:lnTo>
                    <a:pt x="318" y="469"/>
                  </a:lnTo>
                  <a:lnTo>
                    <a:pt x="313" y="467"/>
                  </a:lnTo>
                  <a:lnTo>
                    <a:pt x="299" y="465"/>
                  </a:lnTo>
                  <a:lnTo>
                    <a:pt x="284" y="467"/>
                  </a:lnTo>
                  <a:lnTo>
                    <a:pt x="263" y="478"/>
                  </a:lnTo>
                  <a:lnTo>
                    <a:pt x="250" y="491"/>
                  </a:lnTo>
                  <a:lnTo>
                    <a:pt x="239" y="493"/>
                  </a:lnTo>
                  <a:lnTo>
                    <a:pt x="218" y="484"/>
                  </a:lnTo>
                  <a:lnTo>
                    <a:pt x="191" y="484"/>
                  </a:lnTo>
                  <a:lnTo>
                    <a:pt x="165" y="499"/>
                  </a:lnTo>
                  <a:lnTo>
                    <a:pt x="136" y="509"/>
                  </a:lnTo>
                  <a:lnTo>
                    <a:pt x="117" y="507"/>
                  </a:lnTo>
                  <a:lnTo>
                    <a:pt x="77" y="495"/>
                  </a:lnTo>
                  <a:lnTo>
                    <a:pt x="66" y="490"/>
                  </a:lnTo>
                  <a:lnTo>
                    <a:pt x="57" y="482"/>
                  </a:lnTo>
                  <a:lnTo>
                    <a:pt x="38" y="455"/>
                  </a:lnTo>
                  <a:lnTo>
                    <a:pt x="4" y="421"/>
                  </a:lnTo>
                  <a:lnTo>
                    <a:pt x="0" y="412"/>
                  </a:lnTo>
                  <a:lnTo>
                    <a:pt x="2" y="402"/>
                  </a:lnTo>
                  <a:lnTo>
                    <a:pt x="11" y="389"/>
                  </a:lnTo>
                  <a:lnTo>
                    <a:pt x="43" y="376"/>
                  </a:lnTo>
                  <a:lnTo>
                    <a:pt x="51" y="370"/>
                  </a:lnTo>
                  <a:lnTo>
                    <a:pt x="60" y="359"/>
                  </a:lnTo>
                  <a:lnTo>
                    <a:pt x="66" y="349"/>
                  </a:lnTo>
                  <a:lnTo>
                    <a:pt x="66" y="334"/>
                  </a:lnTo>
                  <a:lnTo>
                    <a:pt x="62" y="325"/>
                  </a:lnTo>
                  <a:lnTo>
                    <a:pt x="26" y="262"/>
                  </a:lnTo>
                  <a:lnTo>
                    <a:pt x="17" y="237"/>
                  </a:lnTo>
                  <a:lnTo>
                    <a:pt x="22" y="234"/>
                  </a:lnTo>
                  <a:lnTo>
                    <a:pt x="22" y="230"/>
                  </a:lnTo>
                  <a:lnTo>
                    <a:pt x="21" y="228"/>
                  </a:lnTo>
                  <a:lnTo>
                    <a:pt x="22" y="224"/>
                  </a:lnTo>
                  <a:lnTo>
                    <a:pt x="24" y="220"/>
                  </a:lnTo>
                  <a:lnTo>
                    <a:pt x="24" y="218"/>
                  </a:lnTo>
                  <a:lnTo>
                    <a:pt x="26" y="216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6" y="218"/>
                  </a:lnTo>
                  <a:lnTo>
                    <a:pt x="40" y="220"/>
                  </a:lnTo>
                  <a:lnTo>
                    <a:pt x="40" y="218"/>
                  </a:lnTo>
                  <a:lnTo>
                    <a:pt x="43" y="218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5" y="218"/>
                  </a:lnTo>
                  <a:lnTo>
                    <a:pt x="47" y="220"/>
                  </a:lnTo>
                  <a:lnTo>
                    <a:pt x="49" y="220"/>
                  </a:lnTo>
                  <a:lnTo>
                    <a:pt x="49" y="222"/>
                  </a:lnTo>
                  <a:lnTo>
                    <a:pt x="51" y="222"/>
                  </a:lnTo>
                  <a:lnTo>
                    <a:pt x="53" y="222"/>
                  </a:lnTo>
                  <a:lnTo>
                    <a:pt x="55" y="222"/>
                  </a:lnTo>
                  <a:lnTo>
                    <a:pt x="58" y="222"/>
                  </a:lnTo>
                  <a:lnTo>
                    <a:pt x="60" y="222"/>
                  </a:lnTo>
                  <a:lnTo>
                    <a:pt x="62" y="222"/>
                  </a:lnTo>
                  <a:lnTo>
                    <a:pt x="64" y="220"/>
                  </a:lnTo>
                  <a:lnTo>
                    <a:pt x="64" y="216"/>
                  </a:lnTo>
                  <a:lnTo>
                    <a:pt x="64" y="215"/>
                  </a:lnTo>
                  <a:lnTo>
                    <a:pt x="64" y="213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8" y="205"/>
                  </a:lnTo>
                  <a:lnTo>
                    <a:pt x="68" y="205"/>
                  </a:lnTo>
                  <a:lnTo>
                    <a:pt x="68" y="203"/>
                  </a:lnTo>
                  <a:lnTo>
                    <a:pt x="68" y="199"/>
                  </a:lnTo>
                  <a:lnTo>
                    <a:pt x="68" y="198"/>
                  </a:lnTo>
                  <a:lnTo>
                    <a:pt x="70" y="196"/>
                  </a:lnTo>
                  <a:lnTo>
                    <a:pt x="70" y="196"/>
                  </a:lnTo>
                  <a:lnTo>
                    <a:pt x="72" y="192"/>
                  </a:lnTo>
                  <a:lnTo>
                    <a:pt x="72" y="188"/>
                  </a:lnTo>
                  <a:lnTo>
                    <a:pt x="74" y="184"/>
                  </a:lnTo>
                  <a:lnTo>
                    <a:pt x="74" y="184"/>
                  </a:lnTo>
                  <a:lnTo>
                    <a:pt x="76" y="180"/>
                  </a:lnTo>
                  <a:lnTo>
                    <a:pt x="76" y="177"/>
                  </a:lnTo>
                  <a:lnTo>
                    <a:pt x="77" y="175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81" y="165"/>
                  </a:lnTo>
                  <a:lnTo>
                    <a:pt x="83" y="165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1" y="160"/>
                  </a:lnTo>
                  <a:lnTo>
                    <a:pt x="81" y="158"/>
                  </a:lnTo>
                  <a:lnTo>
                    <a:pt x="81" y="156"/>
                  </a:lnTo>
                  <a:lnTo>
                    <a:pt x="81" y="156"/>
                  </a:lnTo>
                  <a:lnTo>
                    <a:pt x="83" y="154"/>
                  </a:lnTo>
                  <a:lnTo>
                    <a:pt x="81" y="152"/>
                  </a:lnTo>
                  <a:lnTo>
                    <a:pt x="83" y="150"/>
                  </a:lnTo>
                  <a:lnTo>
                    <a:pt x="83" y="146"/>
                  </a:lnTo>
                  <a:lnTo>
                    <a:pt x="83" y="144"/>
                  </a:lnTo>
                  <a:lnTo>
                    <a:pt x="85" y="141"/>
                  </a:lnTo>
                  <a:lnTo>
                    <a:pt x="85" y="139"/>
                  </a:lnTo>
                  <a:lnTo>
                    <a:pt x="83" y="137"/>
                  </a:lnTo>
                  <a:lnTo>
                    <a:pt x="85" y="135"/>
                  </a:lnTo>
                  <a:lnTo>
                    <a:pt x="87" y="129"/>
                  </a:lnTo>
                  <a:lnTo>
                    <a:pt x="89" y="125"/>
                  </a:lnTo>
                  <a:lnTo>
                    <a:pt x="89" y="125"/>
                  </a:lnTo>
                  <a:lnTo>
                    <a:pt x="91" y="127"/>
                  </a:lnTo>
                  <a:lnTo>
                    <a:pt x="93" y="127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95" y="129"/>
                  </a:lnTo>
                  <a:lnTo>
                    <a:pt x="98" y="127"/>
                  </a:lnTo>
                  <a:lnTo>
                    <a:pt x="100" y="129"/>
                  </a:lnTo>
                  <a:lnTo>
                    <a:pt x="104" y="129"/>
                  </a:lnTo>
                  <a:lnTo>
                    <a:pt x="108" y="129"/>
                  </a:lnTo>
                  <a:lnTo>
                    <a:pt x="110" y="131"/>
                  </a:lnTo>
                  <a:lnTo>
                    <a:pt x="113" y="129"/>
                  </a:lnTo>
                  <a:lnTo>
                    <a:pt x="115" y="131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29" y="122"/>
                  </a:lnTo>
                  <a:lnTo>
                    <a:pt x="140" y="110"/>
                  </a:lnTo>
                  <a:lnTo>
                    <a:pt x="151" y="99"/>
                  </a:lnTo>
                  <a:lnTo>
                    <a:pt x="161" y="89"/>
                  </a:lnTo>
                  <a:lnTo>
                    <a:pt x="165" y="89"/>
                  </a:lnTo>
                  <a:lnTo>
                    <a:pt x="165" y="89"/>
                  </a:lnTo>
                  <a:lnTo>
                    <a:pt x="168" y="88"/>
                  </a:lnTo>
                  <a:lnTo>
                    <a:pt x="170" y="82"/>
                  </a:lnTo>
                  <a:lnTo>
                    <a:pt x="178" y="76"/>
                  </a:lnTo>
                  <a:lnTo>
                    <a:pt x="182" y="72"/>
                  </a:lnTo>
                  <a:lnTo>
                    <a:pt x="186" y="69"/>
                  </a:lnTo>
                  <a:lnTo>
                    <a:pt x="191" y="65"/>
                  </a:lnTo>
                  <a:lnTo>
                    <a:pt x="195" y="61"/>
                  </a:lnTo>
                  <a:lnTo>
                    <a:pt x="204" y="51"/>
                  </a:lnTo>
                  <a:lnTo>
                    <a:pt x="210" y="44"/>
                  </a:lnTo>
                  <a:lnTo>
                    <a:pt x="212" y="42"/>
                  </a:lnTo>
                  <a:lnTo>
                    <a:pt x="214" y="42"/>
                  </a:lnTo>
                  <a:lnTo>
                    <a:pt x="216" y="42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8" y="46"/>
                  </a:lnTo>
                  <a:lnTo>
                    <a:pt x="218" y="48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50"/>
                  </a:lnTo>
                  <a:lnTo>
                    <a:pt x="223" y="51"/>
                  </a:lnTo>
                  <a:lnTo>
                    <a:pt x="222" y="51"/>
                  </a:lnTo>
                  <a:lnTo>
                    <a:pt x="220" y="53"/>
                  </a:lnTo>
                  <a:lnTo>
                    <a:pt x="222" y="55"/>
                  </a:lnTo>
                  <a:lnTo>
                    <a:pt x="222" y="55"/>
                  </a:lnTo>
                  <a:lnTo>
                    <a:pt x="222" y="57"/>
                  </a:lnTo>
                  <a:lnTo>
                    <a:pt x="222" y="59"/>
                  </a:lnTo>
                  <a:lnTo>
                    <a:pt x="223" y="59"/>
                  </a:lnTo>
                  <a:lnTo>
                    <a:pt x="225" y="61"/>
                  </a:lnTo>
                  <a:lnTo>
                    <a:pt x="223" y="61"/>
                  </a:lnTo>
                  <a:lnTo>
                    <a:pt x="223" y="63"/>
                  </a:lnTo>
                  <a:lnTo>
                    <a:pt x="225" y="65"/>
                  </a:lnTo>
                  <a:lnTo>
                    <a:pt x="225" y="69"/>
                  </a:lnTo>
                  <a:lnTo>
                    <a:pt x="223" y="72"/>
                  </a:lnTo>
                  <a:lnTo>
                    <a:pt x="223" y="72"/>
                  </a:lnTo>
                  <a:lnTo>
                    <a:pt x="222" y="72"/>
                  </a:lnTo>
                  <a:lnTo>
                    <a:pt x="222" y="74"/>
                  </a:lnTo>
                  <a:lnTo>
                    <a:pt x="229" y="82"/>
                  </a:lnTo>
                  <a:lnTo>
                    <a:pt x="237" y="91"/>
                  </a:lnTo>
                  <a:lnTo>
                    <a:pt x="267" y="89"/>
                  </a:lnTo>
                  <a:lnTo>
                    <a:pt x="303" y="86"/>
                  </a:lnTo>
                  <a:lnTo>
                    <a:pt x="320" y="84"/>
                  </a:lnTo>
                  <a:lnTo>
                    <a:pt x="322" y="84"/>
                  </a:lnTo>
                  <a:lnTo>
                    <a:pt x="324" y="88"/>
                  </a:lnTo>
                  <a:lnTo>
                    <a:pt x="328" y="89"/>
                  </a:lnTo>
                  <a:lnTo>
                    <a:pt x="330" y="89"/>
                  </a:lnTo>
                  <a:lnTo>
                    <a:pt x="332" y="88"/>
                  </a:lnTo>
                  <a:lnTo>
                    <a:pt x="332" y="86"/>
                  </a:lnTo>
                  <a:lnTo>
                    <a:pt x="332" y="84"/>
                  </a:lnTo>
                  <a:lnTo>
                    <a:pt x="339" y="80"/>
                  </a:lnTo>
                  <a:lnTo>
                    <a:pt x="341" y="80"/>
                  </a:lnTo>
                  <a:lnTo>
                    <a:pt x="343" y="80"/>
                  </a:lnTo>
                  <a:lnTo>
                    <a:pt x="343" y="80"/>
                  </a:lnTo>
                  <a:lnTo>
                    <a:pt x="343" y="78"/>
                  </a:lnTo>
                  <a:lnTo>
                    <a:pt x="345" y="76"/>
                  </a:lnTo>
                  <a:lnTo>
                    <a:pt x="347" y="76"/>
                  </a:lnTo>
                  <a:lnTo>
                    <a:pt x="347" y="74"/>
                  </a:lnTo>
                  <a:lnTo>
                    <a:pt x="347" y="72"/>
                  </a:lnTo>
                  <a:lnTo>
                    <a:pt x="347" y="69"/>
                  </a:lnTo>
                  <a:lnTo>
                    <a:pt x="349" y="65"/>
                  </a:lnTo>
                  <a:lnTo>
                    <a:pt x="350" y="63"/>
                  </a:lnTo>
                  <a:lnTo>
                    <a:pt x="350" y="61"/>
                  </a:lnTo>
                  <a:lnTo>
                    <a:pt x="350" y="59"/>
                  </a:lnTo>
                  <a:lnTo>
                    <a:pt x="352" y="53"/>
                  </a:lnTo>
                  <a:lnTo>
                    <a:pt x="352" y="50"/>
                  </a:lnTo>
                  <a:lnTo>
                    <a:pt x="354" y="42"/>
                  </a:lnTo>
                  <a:lnTo>
                    <a:pt x="352" y="36"/>
                  </a:lnTo>
                  <a:lnTo>
                    <a:pt x="354" y="33"/>
                  </a:lnTo>
                  <a:lnTo>
                    <a:pt x="354" y="31"/>
                  </a:lnTo>
                  <a:lnTo>
                    <a:pt x="354" y="27"/>
                  </a:lnTo>
                  <a:lnTo>
                    <a:pt x="354" y="25"/>
                  </a:lnTo>
                  <a:lnTo>
                    <a:pt x="354" y="25"/>
                  </a:lnTo>
                  <a:lnTo>
                    <a:pt x="356" y="25"/>
                  </a:lnTo>
                  <a:lnTo>
                    <a:pt x="354" y="23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6" y="8"/>
                  </a:lnTo>
                  <a:lnTo>
                    <a:pt x="356" y="6"/>
                  </a:lnTo>
                  <a:lnTo>
                    <a:pt x="356" y="2"/>
                  </a:lnTo>
                  <a:lnTo>
                    <a:pt x="358" y="0"/>
                  </a:lnTo>
                  <a:lnTo>
                    <a:pt x="360" y="0"/>
                  </a:lnTo>
                  <a:lnTo>
                    <a:pt x="362" y="2"/>
                  </a:lnTo>
                  <a:lnTo>
                    <a:pt x="362" y="4"/>
                  </a:lnTo>
                  <a:lnTo>
                    <a:pt x="366" y="4"/>
                  </a:lnTo>
                  <a:lnTo>
                    <a:pt x="368" y="8"/>
                  </a:lnTo>
                  <a:lnTo>
                    <a:pt x="368" y="10"/>
                  </a:lnTo>
                  <a:lnTo>
                    <a:pt x="368" y="14"/>
                  </a:lnTo>
                  <a:lnTo>
                    <a:pt x="369" y="19"/>
                  </a:lnTo>
                  <a:lnTo>
                    <a:pt x="369" y="19"/>
                  </a:lnTo>
                  <a:lnTo>
                    <a:pt x="369" y="23"/>
                  </a:lnTo>
                  <a:lnTo>
                    <a:pt x="368" y="23"/>
                  </a:lnTo>
                  <a:lnTo>
                    <a:pt x="368" y="25"/>
                  </a:lnTo>
                  <a:lnTo>
                    <a:pt x="366" y="27"/>
                  </a:lnTo>
                  <a:lnTo>
                    <a:pt x="366" y="29"/>
                  </a:lnTo>
                  <a:lnTo>
                    <a:pt x="369" y="31"/>
                  </a:lnTo>
                  <a:lnTo>
                    <a:pt x="369" y="33"/>
                  </a:lnTo>
                  <a:lnTo>
                    <a:pt x="373" y="36"/>
                  </a:lnTo>
                  <a:lnTo>
                    <a:pt x="375" y="38"/>
                  </a:lnTo>
                  <a:lnTo>
                    <a:pt x="377" y="38"/>
                  </a:lnTo>
                  <a:lnTo>
                    <a:pt x="387" y="40"/>
                  </a:lnTo>
                  <a:lnTo>
                    <a:pt x="387" y="38"/>
                  </a:lnTo>
                  <a:lnTo>
                    <a:pt x="388" y="38"/>
                  </a:lnTo>
                  <a:lnTo>
                    <a:pt x="394" y="42"/>
                  </a:lnTo>
                  <a:lnTo>
                    <a:pt x="394" y="46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402" y="50"/>
                  </a:lnTo>
                  <a:lnTo>
                    <a:pt x="404" y="55"/>
                  </a:lnTo>
                  <a:lnTo>
                    <a:pt x="405" y="57"/>
                  </a:lnTo>
                  <a:lnTo>
                    <a:pt x="407" y="59"/>
                  </a:lnTo>
                  <a:lnTo>
                    <a:pt x="413" y="57"/>
                  </a:lnTo>
                  <a:lnTo>
                    <a:pt x="415" y="59"/>
                  </a:lnTo>
                  <a:lnTo>
                    <a:pt x="417" y="63"/>
                  </a:lnTo>
                  <a:lnTo>
                    <a:pt x="417" y="65"/>
                  </a:lnTo>
                  <a:lnTo>
                    <a:pt x="421" y="67"/>
                  </a:lnTo>
                  <a:lnTo>
                    <a:pt x="423" y="69"/>
                  </a:lnTo>
                  <a:lnTo>
                    <a:pt x="424" y="70"/>
                  </a:lnTo>
                  <a:lnTo>
                    <a:pt x="424" y="69"/>
                  </a:lnTo>
                  <a:lnTo>
                    <a:pt x="428" y="65"/>
                  </a:lnTo>
                  <a:lnTo>
                    <a:pt x="432" y="69"/>
                  </a:lnTo>
                  <a:lnTo>
                    <a:pt x="434" y="69"/>
                  </a:lnTo>
                  <a:lnTo>
                    <a:pt x="438" y="72"/>
                  </a:lnTo>
                  <a:lnTo>
                    <a:pt x="449" y="76"/>
                  </a:lnTo>
                  <a:lnTo>
                    <a:pt x="449" y="80"/>
                  </a:lnTo>
                  <a:lnTo>
                    <a:pt x="441" y="103"/>
                  </a:lnTo>
                  <a:lnTo>
                    <a:pt x="441" y="108"/>
                  </a:lnTo>
                  <a:lnTo>
                    <a:pt x="447" y="118"/>
                  </a:lnTo>
                  <a:lnTo>
                    <a:pt x="455" y="120"/>
                  </a:lnTo>
                  <a:lnTo>
                    <a:pt x="460" y="124"/>
                  </a:lnTo>
                  <a:lnTo>
                    <a:pt x="464" y="131"/>
                  </a:lnTo>
                  <a:lnTo>
                    <a:pt x="470" y="135"/>
                  </a:lnTo>
                  <a:lnTo>
                    <a:pt x="470" y="133"/>
                  </a:lnTo>
                  <a:lnTo>
                    <a:pt x="474" y="137"/>
                  </a:lnTo>
                  <a:lnTo>
                    <a:pt x="474" y="144"/>
                  </a:lnTo>
                  <a:lnTo>
                    <a:pt x="476" y="154"/>
                  </a:lnTo>
                  <a:lnTo>
                    <a:pt x="485" y="161"/>
                  </a:lnTo>
                  <a:lnTo>
                    <a:pt x="487" y="160"/>
                  </a:lnTo>
                  <a:lnTo>
                    <a:pt x="500" y="161"/>
                  </a:lnTo>
                  <a:lnTo>
                    <a:pt x="510" y="156"/>
                  </a:lnTo>
                  <a:lnTo>
                    <a:pt x="512" y="152"/>
                  </a:lnTo>
                  <a:lnTo>
                    <a:pt x="521" y="154"/>
                  </a:lnTo>
                  <a:lnTo>
                    <a:pt x="525" y="152"/>
                  </a:lnTo>
                  <a:lnTo>
                    <a:pt x="536" y="165"/>
                  </a:lnTo>
                  <a:lnTo>
                    <a:pt x="534" y="182"/>
                  </a:lnTo>
                  <a:lnTo>
                    <a:pt x="536" y="198"/>
                  </a:lnTo>
                  <a:lnTo>
                    <a:pt x="534" y="199"/>
                  </a:lnTo>
                  <a:lnTo>
                    <a:pt x="536" y="213"/>
                  </a:lnTo>
                  <a:lnTo>
                    <a:pt x="536" y="218"/>
                  </a:lnTo>
                  <a:lnTo>
                    <a:pt x="536" y="218"/>
                  </a:lnTo>
                  <a:lnTo>
                    <a:pt x="540" y="220"/>
                  </a:lnTo>
                  <a:lnTo>
                    <a:pt x="542" y="222"/>
                  </a:lnTo>
                  <a:lnTo>
                    <a:pt x="546" y="220"/>
                  </a:lnTo>
                  <a:lnTo>
                    <a:pt x="548" y="216"/>
                  </a:lnTo>
                  <a:lnTo>
                    <a:pt x="550" y="216"/>
                  </a:lnTo>
                  <a:lnTo>
                    <a:pt x="550" y="216"/>
                  </a:lnTo>
                  <a:lnTo>
                    <a:pt x="550" y="222"/>
                  </a:lnTo>
                  <a:lnTo>
                    <a:pt x="551" y="224"/>
                  </a:lnTo>
                  <a:lnTo>
                    <a:pt x="553" y="224"/>
                  </a:lnTo>
                  <a:lnTo>
                    <a:pt x="557" y="226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61" y="226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026" y="2737"/>
              <a:ext cx="483" cy="468"/>
            </a:xfrm>
            <a:custGeom>
              <a:avLst/>
              <a:gdLst>
                <a:gd name="T0" fmla="*/ 464 w 483"/>
                <a:gd name="T1" fmla="*/ 21 h 468"/>
                <a:gd name="T2" fmla="*/ 483 w 483"/>
                <a:gd name="T3" fmla="*/ 89 h 468"/>
                <a:gd name="T4" fmla="*/ 478 w 483"/>
                <a:gd name="T5" fmla="*/ 110 h 468"/>
                <a:gd name="T6" fmla="*/ 468 w 483"/>
                <a:gd name="T7" fmla="*/ 152 h 468"/>
                <a:gd name="T8" fmla="*/ 474 w 483"/>
                <a:gd name="T9" fmla="*/ 190 h 468"/>
                <a:gd name="T10" fmla="*/ 447 w 483"/>
                <a:gd name="T11" fmla="*/ 231 h 468"/>
                <a:gd name="T12" fmla="*/ 453 w 483"/>
                <a:gd name="T13" fmla="*/ 260 h 468"/>
                <a:gd name="T14" fmla="*/ 442 w 483"/>
                <a:gd name="T15" fmla="*/ 282 h 468"/>
                <a:gd name="T16" fmla="*/ 443 w 483"/>
                <a:gd name="T17" fmla="*/ 309 h 468"/>
                <a:gd name="T18" fmla="*/ 409 w 483"/>
                <a:gd name="T19" fmla="*/ 341 h 468"/>
                <a:gd name="T20" fmla="*/ 413 w 483"/>
                <a:gd name="T21" fmla="*/ 366 h 468"/>
                <a:gd name="T22" fmla="*/ 407 w 483"/>
                <a:gd name="T23" fmla="*/ 379 h 468"/>
                <a:gd name="T24" fmla="*/ 385 w 483"/>
                <a:gd name="T25" fmla="*/ 391 h 468"/>
                <a:gd name="T26" fmla="*/ 371 w 483"/>
                <a:gd name="T27" fmla="*/ 410 h 468"/>
                <a:gd name="T28" fmla="*/ 360 w 483"/>
                <a:gd name="T29" fmla="*/ 457 h 468"/>
                <a:gd name="T30" fmla="*/ 322 w 483"/>
                <a:gd name="T31" fmla="*/ 461 h 468"/>
                <a:gd name="T32" fmla="*/ 311 w 483"/>
                <a:gd name="T33" fmla="*/ 438 h 468"/>
                <a:gd name="T34" fmla="*/ 296 w 483"/>
                <a:gd name="T35" fmla="*/ 447 h 468"/>
                <a:gd name="T36" fmla="*/ 277 w 483"/>
                <a:gd name="T37" fmla="*/ 468 h 468"/>
                <a:gd name="T38" fmla="*/ 212 w 483"/>
                <a:gd name="T39" fmla="*/ 463 h 468"/>
                <a:gd name="T40" fmla="*/ 184 w 483"/>
                <a:gd name="T41" fmla="*/ 455 h 468"/>
                <a:gd name="T42" fmla="*/ 165 w 483"/>
                <a:gd name="T43" fmla="*/ 419 h 468"/>
                <a:gd name="T44" fmla="*/ 140 w 483"/>
                <a:gd name="T45" fmla="*/ 406 h 468"/>
                <a:gd name="T46" fmla="*/ 117 w 483"/>
                <a:gd name="T47" fmla="*/ 410 h 468"/>
                <a:gd name="T48" fmla="*/ 87 w 483"/>
                <a:gd name="T49" fmla="*/ 432 h 468"/>
                <a:gd name="T50" fmla="*/ 66 w 483"/>
                <a:gd name="T51" fmla="*/ 465 h 468"/>
                <a:gd name="T52" fmla="*/ 55 w 483"/>
                <a:gd name="T53" fmla="*/ 463 h 468"/>
                <a:gd name="T54" fmla="*/ 23 w 483"/>
                <a:gd name="T55" fmla="*/ 396 h 468"/>
                <a:gd name="T56" fmla="*/ 5 w 483"/>
                <a:gd name="T57" fmla="*/ 358 h 468"/>
                <a:gd name="T58" fmla="*/ 2 w 483"/>
                <a:gd name="T59" fmla="*/ 320 h 468"/>
                <a:gd name="T60" fmla="*/ 17 w 483"/>
                <a:gd name="T61" fmla="*/ 296 h 468"/>
                <a:gd name="T62" fmla="*/ 26 w 483"/>
                <a:gd name="T63" fmla="*/ 256 h 468"/>
                <a:gd name="T64" fmla="*/ 47 w 483"/>
                <a:gd name="T65" fmla="*/ 233 h 468"/>
                <a:gd name="T66" fmla="*/ 57 w 483"/>
                <a:gd name="T67" fmla="*/ 216 h 468"/>
                <a:gd name="T68" fmla="*/ 83 w 483"/>
                <a:gd name="T69" fmla="*/ 184 h 468"/>
                <a:gd name="T70" fmla="*/ 131 w 483"/>
                <a:gd name="T71" fmla="*/ 193 h 468"/>
                <a:gd name="T72" fmla="*/ 155 w 483"/>
                <a:gd name="T73" fmla="*/ 178 h 468"/>
                <a:gd name="T74" fmla="*/ 191 w 483"/>
                <a:gd name="T75" fmla="*/ 165 h 468"/>
                <a:gd name="T76" fmla="*/ 210 w 483"/>
                <a:gd name="T77" fmla="*/ 169 h 468"/>
                <a:gd name="T78" fmla="*/ 229 w 483"/>
                <a:gd name="T79" fmla="*/ 178 h 468"/>
                <a:gd name="T80" fmla="*/ 244 w 483"/>
                <a:gd name="T81" fmla="*/ 180 h 468"/>
                <a:gd name="T82" fmla="*/ 265 w 483"/>
                <a:gd name="T83" fmla="*/ 129 h 468"/>
                <a:gd name="T84" fmla="*/ 279 w 483"/>
                <a:gd name="T85" fmla="*/ 108 h 468"/>
                <a:gd name="T86" fmla="*/ 305 w 483"/>
                <a:gd name="T87" fmla="*/ 99 h 468"/>
                <a:gd name="T88" fmla="*/ 351 w 483"/>
                <a:gd name="T89" fmla="*/ 102 h 468"/>
                <a:gd name="T90" fmla="*/ 385 w 483"/>
                <a:gd name="T91" fmla="*/ 85 h 468"/>
                <a:gd name="T92" fmla="*/ 394 w 483"/>
                <a:gd name="T93" fmla="*/ 44 h 468"/>
                <a:gd name="T94" fmla="*/ 402 w 483"/>
                <a:gd name="T95" fmla="*/ 15 h 468"/>
                <a:gd name="T96" fmla="*/ 419 w 483"/>
                <a:gd name="T97" fmla="*/ 11 h 468"/>
                <a:gd name="T98" fmla="*/ 453 w 483"/>
                <a:gd name="T9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68">
                  <a:moveTo>
                    <a:pt x="472" y="7"/>
                  </a:moveTo>
                  <a:lnTo>
                    <a:pt x="464" y="21"/>
                  </a:lnTo>
                  <a:lnTo>
                    <a:pt x="479" y="66"/>
                  </a:lnTo>
                  <a:lnTo>
                    <a:pt x="483" y="89"/>
                  </a:lnTo>
                  <a:lnTo>
                    <a:pt x="483" y="97"/>
                  </a:lnTo>
                  <a:lnTo>
                    <a:pt x="478" y="110"/>
                  </a:lnTo>
                  <a:lnTo>
                    <a:pt x="470" y="133"/>
                  </a:lnTo>
                  <a:lnTo>
                    <a:pt x="468" y="152"/>
                  </a:lnTo>
                  <a:lnTo>
                    <a:pt x="474" y="174"/>
                  </a:lnTo>
                  <a:lnTo>
                    <a:pt x="474" y="190"/>
                  </a:lnTo>
                  <a:lnTo>
                    <a:pt x="468" y="205"/>
                  </a:lnTo>
                  <a:lnTo>
                    <a:pt x="447" y="231"/>
                  </a:lnTo>
                  <a:lnTo>
                    <a:pt x="447" y="250"/>
                  </a:lnTo>
                  <a:lnTo>
                    <a:pt x="453" y="260"/>
                  </a:lnTo>
                  <a:lnTo>
                    <a:pt x="451" y="267"/>
                  </a:lnTo>
                  <a:lnTo>
                    <a:pt x="442" y="282"/>
                  </a:lnTo>
                  <a:lnTo>
                    <a:pt x="442" y="300"/>
                  </a:lnTo>
                  <a:lnTo>
                    <a:pt x="443" y="309"/>
                  </a:lnTo>
                  <a:lnTo>
                    <a:pt x="440" y="320"/>
                  </a:lnTo>
                  <a:lnTo>
                    <a:pt x="409" y="341"/>
                  </a:lnTo>
                  <a:lnTo>
                    <a:pt x="407" y="351"/>
                  </a:lnTo>
                  <a:lnTo>
                    <a:pt x="413" y="366"/>
                  </a:lnTo>
                  <a:lnTo>
                    <a:pt x="409" y="373"/>
                  </a:lnTo>
                  <a:lnTo>
                    <a:pt x="407" y="379"/>
                  </a:lnTo>
                  <a:lnTo>
                    <a:pt x="392" y="389"/>
                  </a:lnTo>
                  <a:lnTo>
                    <a:pt x="385" y="391"/>
                  </a:lnTo>
                  <a:lnTo>
                    <a:pt x="377" y="398"/>
                  </a:lnTo>
                  <a:lnTo>
                    <a:pt x="371" y="410"/>
                  </a:lnTo>
                  <a:lnTo>
                    <a:pt x="368" y="432"/>
                  </a:lnTo>
                  <a:lnTo>
                    <a:pt x="360" y="457"/>
                  </a:lnTo>
                  <a:lnTo>
                    <a:pt x="356" y="465"/>
                  </a:lnTo>
                  <a:lnTo>
                    <a:pt x="322" y="461"/>
                  </a:lnTo>
                  <a:lnTo>
                    <a:pt x="318" y="438"/>
                  </a:lnTo>
                  <a:lnTo>
                    <a:pt x="311" y="438"/>
                  </a:lnTo>
                  <a:lnTo>
                    <a:pt x="301" y="442"/>
                  </a:lnTo>
                  <a:lnTo>
                    <a:pt x="296" y="447"/>
                  </a:lnTo>
                  <a:lnTo>
                    <a:pt x="286" y="465"/>
                  </a:lnTo>
                  <a:lnTo>
                    <a:pt x="277" y="468"/>
                  </a:lnTo>
                  <a:lnTo>
                    <a:pt x="250" y="468"/>
                  </a:lnTo>
                  <a:lnTo>
                    <a:pt x="212" y="463"/>
                  </a:lnTo>
                  <a:lnTo>
                    <a:pt x="191" y="465"/>
                  </a:lnTo>
                  <a:lnTo>
                    <a:pt x="184" y="455"/>
                  </a:lnTo>
                  <a:lnTo>
                    <a:pt x="176" y="436"/>
                  </a:lnTo>
                  <a:lnTo>
                    <a:pt x="165" y="419"/>
                  </a:lnTo>
                  <a:lnTo>
                    <a:pt x="151" y="408"/>
                  </a:lnTo>
                  <a:lnTo>
                    <a:pt x="140" y="406"/>
                  </a:lnTo>
                  <a:lnTo>
                    <a:pt x="127" y="408"/>
                  </a:lnTo>
                  <a:lnTo>
                    <a:pt x="117" y="410"/>
                  </a:lnTo>
                  <a:lnTo>
                    <a:pt x="95" y="423"/>
                  </a:lnTo>
                  <a:lnTo>
                    <a:pt x="87" y="432"/>
                  </a:lnTo>
                  <a:lnTo>
                    <a:pt x="76" y="455"/>
                  </a:lnTo>
                  <a:lnTo>
                    <a:pt x="66" y="465"/>
                  </a:lnTo>
                  <a:lnTo>
                    <a:pt x="60" y="465"/>
                  </a:lnTo>
                  <a:lnTo>
                    <a:pt x="55" y="463"/>
                  </a:lnTo>
                  <a:lnTo>
                    <a:pt x="45" y="453"/>
                  </a:lnTo>
                  <a:lnTo>
                    <a:pt x="23" y="396"/>
                  </a:lnTo>
                  <a:lnTo>
                    <a:pt x="19" y="389"/>
                  </a:lnTo>
                  <a:lnTo>
                    <a:pt x="5" y="358"/>
                  </a:lnTo>
                  <a:lnTo>
                    <a:pt x="0" y="328"/>
                  </a:lnTo>
                  <a:lnTo>
                    <a:pt x="2" y="320"/>
                  </a:lnTo>
                  <a:lnTo>
                    <a:pt x="7" y="307"/>
                  </a:lnTo>
                  <a:lnTo>
                    <a:pt x="17" y="296"/>
                  </a:lnTo>
                  <a:lnTo>
                    <a:pt x="23" y="282"/>
                  </a:lnTo>
                  <a:lnTo>
                    <a:pt x="26" y="256"/>
                  </a:lnTo>
                  <a:lnTo>
                    <a:pt x="32" y="246"/>
                  </a:lnTo>
                  <a:lnTo>
                    <a:pt x="47" y="233"/>
                  </a:lnTo>
                  <a:lnTo>
                    <a:pt x="55" y="224"/>
                  </a:lnTo>
                  <a:lnTo>
                    <a:pt x="57" y="216"/>
                  </a:lnTo>
                  <a:lnTo>
                    <a:pt x="57" y="199"/>
                  </a:lnTo>
                  <a:lnTo>
                    <a:pt x="83" y="184"/>
                  </a:lnTo>
                  <a:lnTo>
                    <a:pt x="110" y="184"/>
                  </a:lnTo>
                  <a:lnTo>
                    <a:pt x="131" y="193"/>
                  </a:lnTo>
                  <a:lnTo>
                    <a:pt x="142" y="191"/>
                  </a:lnTo>
                  <a:lnTo>
                    <a:pt x="155" y="178"/>
                  </a:lnTo>
                  <a:lnTo>
                    <a:pt x="176" y="167"/>
                  </a:lnTo>
                  <a:lnTo>
                    <a:pt x="191" y="165"/>
                  </a:lnTo>
                  <a:lnTo>
                    <a:pt x="205" y="167"/>
                  </a:lnTo>
                  <a:lnTo>
                    <a:pt x="210" y="169"/>
                  </a:lnTo>
                  <a:lnTo>
                    <a:pt x="224" y="172"/>
                  </a:lnTo>
                  <a:lnTo>
                    <a:pt x="229" y="178"/>
                  </a:lnTo>
                  <a:lnTo>
                    <a:pt x="235" y="184"/>
                  </a:lnTo>
                  <a:lnTo>
                    <a:pt x="244" y="180"/>
                  </a:lnTo>
                  <a:lnTo>
                    <a:pt x="256" y="154"/>
                  </a:lnTo>
                  <a:lnTo>
                    <a:pt x="265" y="129"/>
                  </a:lnTo>
                  <a:lnTo>
                    <a:pt x="267" y="125"/>
                  </a:lnTo>
                  <a:lnTo>
                    <a:pt x="279" y="108"/>
                  </a:lnTo>
                  <a:lnTo>
                    <a:pt x="294" y="99"/>
                  </a:lnTo>
                  <a:lnTo>
                    <a:pt x="305" y="99"/>
                  </a:lnTo>
                  <a:lnTo>
                    <a:pt x="328" y="102"/>
                  </a:lnTo>
                  <a:lnTo>
                    <a:pt x="351" y="102"/>
                  </a:lnTo>
                  <a:lnTo>
                    <a:pt x="375" y="97"/>
                  </a:lnTo>
                  <a:lnTo>
                    <a:pt x="385" y="85"/>
                  </a:lnTo>
                  <a:lnTo>
                    <a:pt x="390" y="70"/>
                  </a:lnTo>
                  <a:lnTo>
                    <a:pt x="394" y="44"/>
                  </a:lnTo>
                  <a:lnTo>
                    <a:pt x="404" y="21"/>
                  </a:lnTo>
                  <a:lnTo>
                    <a:pt x="402" y="15"/>
                  </a:lnTo>
                  <a:lnTo>
                    <a:pt x="409" y="11"/>
                  </a:lnTo>
                  <a:lnTo>
                    <a:pt x="419" y="11"/>
                  </a:lnTo>
                  <a:lnTo>
                    <a:pt x="443" y="0"/>
                  </a:lnTo>
                  <a:lnTo>
                    <a:pt x="453" y="0"/>
                  </a:lnTo>
                  <a:lnTo>
                    <a:pt x="472" y="7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32 w 1274"/>
                <a:gd name="T1" fmla="*/ 167 h 537"/>
                <a:gd name="T2" fmla="*/ 32 w 1274"/>
                <a:gd name="T3" fmla="*/ 163 h 537"/>
                <a:gd name="T4" fmla="*/ 36 w 1274"/>
                <a:gd name="T5" fmla="*/ 160 h 537"/>
                <a:gd name="T6" fmla="*/ 912 w 1274"/>
                <a:gd name="T7" fmla="*/ 131 h 537"/>
                <a:gd name="T8" fmla="*/ 1153 w 1274"/>
                <a:gd name="T9" fmla="*/ 296 h 537"/>
                <a:gd name="T10" fmla="*/ 1263 w 1274"/>
                <a:gd name="T11" fmla="*/ 537 h 537"/>
                <a:gd name="T12" fmla="*/ 1223 w 1274"/>
                <a:gd name="T13" fmla="*/ 537 h 537"/>
                <a:gd name="T14" fmla="*/ 1185 w 1274"/>
                <a:gd name="T15" fmla="*/ 537 h 537"/>
                <a:gd name="T16" fmla="*/ 1176 w 1274"/>
                <a:gd name="T17" fmla="*/ 509 h 537"/>
                <a:gd name="T18" fmla="*/ 1147 w 1274"/>
                <a:gd name="T19" fmla="*/ 501 h 537"/>
                <a:gd name="T20" fmla="*/ 1121 w 1274"/>
                <a:gd name="T21" fmla="*/ 501 h 537"/>
                <a:gd name="T22" fmla="*/ 1090 w 1274"/>
                <a:gd name="T23" fmla="*/ 507 h 537"/>
                <a:gd name="T24" fmla="*/ 1056 w 1274"/>
                <a:gd name="T25" fmla="*/ 505 h 537"/>
                <a:gd name="T26" fmla="*/ 1028 w 1274"/>
                <a:gd name="T27" fmla="*/ 507 h 537"/>
                <a:gd name="T28" fmla="*/ 996 w 1274"/>
                <a:gd name="T29" fmla="*/ 512 h 537"/>
                <a:gd name="T30" fmla="*/ 961 w 1274"/>
                <a:gd name="T31" fmla="*/ 507 h 537"/>
                <a:gd name="T32" fmla="*/ 931 w 1274"/>
                <a:gd name="T33" fmla="*/ 497 h 537"/>
                <a:gd name="T34" fmla="*/ 897 w 1274"/>
                <a:gd name="T35" fmla="*/ 490 h 537"/>
                <a:gd name="T36" fmla="*/ 865 w 1274"/>
                <a:gd name="T37" fmla="*/ 488 h 537"/>
                <a:gd name="T38" fmla="*/ 832 w 1274"/>
                <a:gd name="T39" fmla="*/ 491 h 537"/>
                <a:gd name="T40" fmla="*/ 800 w 1274"/>
                <a:gd name="T41" fmla="*/ 495 h 537"/>
                <a:gd name="T42" fmla="*/ 768 w 1274"/>
                <a:gd name="T43" fmla="*/ 495 h 537"/>
                <a:gd name="T44" fmla="*/ 734 w 1274"/>
                <a:gd name="T45" fmla="*/ 493 h 537"/>
                <a:gd name="T46" fmla="*/ 700 w 1274"/>
                <a:gd name="T47" fmla="*/ 493 h 537"/>
                <a:gd name="T48" fmla="*/ 664 w 1274"/>
                <a:gd name="T49" fmla="*/ 495 h 537"/>
                <a:gd name="T50" fmla="*/ 637 w 1274"/>
                <a:gd name="T51" fmla="*/ 484 h 537"/>
                <a:gd name="T52" fmla="*/ 607 w 1274"/>
                <a:gd name="T53" fmla="*/ 488 h 537"/>
                <a:gd name="T54" fmla="*/ 571 w 1274"/>
                <a:gd name="T55" fmla="*/ 488 h 537"/>
                <a:gd name="T56" fmla="*/ 535 w 1274"/>
                <a:gd name="T57" fmla="*/ 488 h 537"/>
                <a:gd name="T58" fmla="*/ 523 w 1274"/>
                <a:gd name="T59" fmla="*/ 507 h 537"/>
                <a:gd name="T60" fmla="*/ 514 w 1274"/>
                <a:gd name="T61" fmla="*/ 535 h 537"/>
                <a:gd name="T62" fmla="*/ 476 w 1274"/>
                <a:gd name="T63" fmla="*/ 535 h 537"/>
                <a:gd name="T64" fmla="*/ 436 w 1274"/>
                <a:gd name="T65" fmla="*/ 535 h 537"/>
                <a:gd name="T66" fmla="*/ 396 w 1274"/>
                <a:gd name="T67" fmla="*/ 535 h 537"/>
                <a:gd name="T68" fmla="*/ 358 w 1274"/>
                <a:gd name="T69" fmla="*/ 535 h 537"/>
                <a:gd name="T70" fmla="*/ 319 w 1274"/>
                <a:gd name="T71" fmla="*/ 535 h 537"/>
                <a:gd name="T72" fmla="*/ 279 w 1274"/>
                <a:gd name="T73" fmla="*/ 535 h 537"/>
                <a:gd name="T74" fmla="*/ 239 w 1274"/>
                <a:gd name="T75" fmla="*/ 535 h 537"/>
                <a:gd name="T76" fmla="*/ 203 w 1274"/>
                <a:gd name="T77" fmla="*/ 535 h 537"/>
                <a:gd name="T78" fmla="*/ 165 w 1274"/>
                <a:gd name="T79" fmla="*/ 535 h 537"/>
                <a:gd name="T80" fmla="*/ 125 w 1274"/>
                <a:gd name="T81" fmla="*/ 535 h 537"/>
                <a:gd name="T82" fmla="*/ 89 w 1274"/>
                <a:gd name="T83" fmla="*/ 535 h 537"/>
                <a:gd name="T84" fmla="*/ 51 w 1274"/>
                <a:gd name="T85" fmla="*/ 531 h 537"/>
                <a:gd name="T86" fmla="*/ 29 w 1274"/>
                <a:gd name="T87" fmla="*/ 524 h 537"/>
                <a:gd name="T88" fmla="*/ 6 w 1274"/>
                <a:gd name="T89" fmla="*/ 497 h 537"/>
                <a:gd name="T90" fmla="*/ 0 w 1274"/>
                <a:gd name="T91" fmla="*/ 465 h 537"/>
                <a:gd name="T92" fmla="*/ 0 w 1274"/>
                <a:gd name="T93" fmla="*/ 431 h 537"/>
                <a:gd name="T94" fmla="*/ 6 w 1274"/>
                <a:gd name="T95" fmla="*/ 389 h 537"/>
                <a:gd name="T96" fmla="*/ 13 w 1274"/>
                <a:gd name="T97" fmla="*/ 359 h 537"/>
                <a:gd name="T98" fmla="*/ 19 w 1274"/>
                <a:gd name="T99" fmla="*/ 330 h 537"/>
                <a:gd name="T100" fmla="*/ 23 w 1274"/>
                <a:gd name="T101" fmla="*/ 294 h 537"/>
                <a:gd name="T102" fmla="*/ 30 w 1274"/>
                <a:gd name="T103" fmla="*/ 264 h 537"/>
                <a:gd name="T104" fmla="*/ 47 w 1274"/>
                <a:gd name="T105" fmla="*/ 237 h 537"/>
                <a:gd name="T106" fmla="*/ 47 w 1274"/>
                <a:gd name="T107" fmla="*/ 211 h 537"/>
                <a:gd name="T108" fmla="*/ 38 w 1274"/>
                <a:gd name="T109" fmla="*/ 184 h 537"/>
                <a:gd name="T110" fmla="*/ 30 w 1274"/>
                <a:gd name="T111" fmla="*/ 173 h 537"/>
                <a:gd name="T112" fmla="*/ 47 w 1274"/>
                <a:gd name="T113" fmla="*/ 158 h 537"/>
                <a:gd name="T114" fmla="*/ 29 w 1274"/>
                <a:gd name="T115" fmla="*/ 162 h 537"/>
                <a:gd name="T116" fmla="*/ 80 w 1274"/>
                <a:gd name="T117" fmla="*/ 57 h 537"/>
                <a:gd name="T118" fmla="*/ 328 w 1274"/>
                <a:gd name="T119" fmla="*/ 101 h 537"/>
                <a:gd name="T120" fmla="*/ 603 w 1274"/>
                <a:gd name="T121" fmla="*/ 122 h 537"/>
                <a:gd name="T122" fmla="*/ 764 w 1274"/>
                <a:gd name="T12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40" y="184"/>
                  </a:moveTo>
                  <a:lnTo>
                    <a:pt x="42" y="188"/>
                  </a:lnTo>
                  <a:lnTo>
                    <a:pt x="44" y="188"/>
                  </a:lnTo>
                  <a:lnTo>
                    <a:pt x="44" y="192"/>
                  </a:lnTo>
                  <a:lnTo>
                    <a:pt x="42" y="192"/>
                  </a:lnTo>
                  <a:lnTo>
                    <a:pt x="42" y="190"/>
                  </a:lnTo>
                  <a:lnTo>
                    <a:pt x="40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40" y="184"/>
                  </a:lnTo>
                  <a:close/>
                  <a:moveTo>
                    <a:pt x="32" y="167"/>
                  </a:moveTo>
                  <a:lnTo>
                    <a:pt x="30" y="167"/>
                  </a:lnTo>
                  <a:lnTo>
                    <a:pt x="30" y="165"/>
                  </a:lnTo>
                  <a:lnTo>
                    <a:pt x="32" y="165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2" y="167"/>
                  </a:lnTo>
                  <a:close/>
                  <a:moveTo>
                    <a:pt x="36" y="163"/>
                  </a:moveTo>
                  <a:lnTo>
                    <a:pt x="34" y="165"/>
                  </a:lnTo>
                  <a:lnTo>
                    <a:pt x="34" y="163"/>
                  </a:lnTo>
                  <a:lnTo>
                    <a:pt x="36" y="163"/>
                  </a:lnTo>
                  <a:close/>
                  <a:moveTo>
                    <a:pt x="36" y="165"/>
                  </a:moveTo>
                  <a:lnTo>
                    <a:pt x="34" y="167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8" y="163"/>
                  </a:lnTo>
                  <a:lnTo>
                    <a:pt x="38" y="165"/>
                  </a:lnTo>
                  <a:lnTo>
                    <a:pt x="36" y="165"/>
                  </a:lnTo>
                  <a:close/>
                  <a:moveTo>
                    <a:pt x="38" y="163"/>
                  </a:moveTo>
                  <a:lnTo>
                    <a:pt x="34" y="163"/>
                  </a:lnTo>
                  <a:lnTo>
                    <a:pt x="30" y="163"/>
                  </a:lnTo>
                  <a:lnTo>
                    <a:pt x="32" y="163"/>
                  </a:lnTo>
                  <a:lnTo>
                    <a:pt x="34" y="162"/>
                  </a:lnTo>
                  <a:lnTo>
                    <a:pt x="38" y="162"/>
                  </a:lnTo>
                  <a:lnTo>
                    <a:pt x="40" y="162"/>
                  </a:lnTo>
                  <a:lnTo>
                    <a:pt x="38" y="163"/>
                  </a:lnTo>
                  <a:close/>
                  <a:moveTo>
                    <a:pt x="34" y="162"/>
                  </a:moveTo>
                  <a:lnTo>
                    <a:pt x="32" y="162"/>
                  </a:lnTo>
                  <a:lnTo>
                    <a:pt x="30" y="162"/>
                  </a:lnTo>
                  <a:lnTo>
                    <a:pt x="32" y="162"/>
                  </a:lnTo>
                  <a:lnTo>
                    <a:pt x="34" y="162"/>
                  </a:lnTo>
                  <a:close/>
                  <a:moveTo>
                    <a:pt x="36" y="162"/>
                  </a:moveTo>
                  <a:lnTo>
                    <a:pt x="38" y="162"/>
                  </a:lnTo>
                  <a:lnTo>
                    <a:pt x="36" y="162"/>
                  </a:lnTo>
                  <a:close/>
                  <a:moveTo>
                    <a:pt x="36" y="162"/>
                  </a:moveTo>
                  <a:lnTo>
                    <a:pt x="34" y="162"/>
                  </a:lnTo>
                  <a:lnTo>
                    <a:pt x="32" y="162"/>
                  </a:lnTo>
                  <a:lnTo>
                    <a:pt x="34" y="160"/>
                  </a:lnTo>
                  <a:lnTo>
                    <a:pt x="36" y="160"/>
                  </a:lnTo>
                  <a:lnTo>
                    <a:pt x="36" y="162"/>
                  </a:lnTo>
                  <a:close/>
                  <a:moveTo>
                    <a:pt x="46" y="158"/>
                  </a:moveTo>
                  <a:lnTo>
                    <a:pt x="44" y="158"/>
                  </a:lnTo>
                  <a:lnTo>
                    <a:pt x="46" y="156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6" y="158"/>
                  </a:lnTo>
                  <a:close/>
                  <a:moveTo>
                    <a:pt x="49" y="156"/>
                  </a:moveTo>
                  <a:lnTo>
                    <a:pt x="47" y="156"/>
                  </a:lnTo>
                  <a:lnTo>
                    <a:pt x="49" y="156"/>
                  </a:lnTo>
                  <a:lnTo>
                    <a:pt x="49" y="154"/>
                  </a:lnTo>
                  <a:lnTo>
                    <a:pt x="49" y="156"/>
                  </a:lnTo>
                  <a:close/>
                  <a:moveTo>
                    <a:pt x="51" y="154"/>
                  </a:moveTo>
                  <a:lnTo>
                    <a:pt x="49" y="154"/>
                  </a:lnTo>
                  <a:lnTo>
                    <a:pt x="51" y="154"/>
                  </a:lnTo>
                  <a:close/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58" y="3791"/>
              <a:ext cx="6" cy="8"/>
            </a:xfrm>
            <a:custGeom>
              <a:avLst/>
              <a:gdLst>
                <a:gd name="T0" fmla="*/ 2 w 6"/>
                <a:gd name="T1" fmla="*/ 0 h 8"/>
                <a:gd name="T2" fmla="*/ 4 w 6"/>
                <a:gd name="T3" fmla="*/ 4 h 8"/>
                <a:gd name="T4" fmla="*/ 6 w 6"/>
                <a:gd name="T5" fmla="*/ 4 h 8"/>
                <a:gd name="T6" fmla="*/ 6 w 6"/>
                <a:gd name="T7" fmla="*/ 8 h 8"/>
                <a:gd name="T8" fmla="*/ 4 w 6"/>
                <a:gd name="T9" fmla="*/ 8 h 8"/>
                <a:gd name="T10" fmla="*/ 4 w 6"/>
                <a:gd name="T11" fmla="*/ 6 h 8"/>
                <a:gd name="T12" fmla="*/ 2 w 6"/>
                <a:gd name="T13" fmla="*/ 6 h 8"/>
                <a:gd name="T14" fmla="*/ 0 w 6"/>
                <a:gd name="T15" fmla="*/ 4 h 8"/>
                <a:gd name="T16" fmla="*/ 0 w 6"/>
                <a:gd name="T17" fmla="*/ 2 h 8"/>
                <a:gd name="T18" fmla="*/ 2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050" y="3772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2 w 4"/>
                <a:gd name="T9" fmla="*/ 2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54" y="377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052" y="3770"/>
              <a:ext cx="6" cy="4"/>
            </a:xfrm>
            <a:custGeom>
              <a:avLst/>
              <a:gdLst>
                <a:gd name="T0" fmla="*/ 4 w 6"/>
                <a:gd name="T1" fmla="*/ 2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2 h 4"/>
                <a:gd name="T8" fmla="*/ 4 w 6"/>
                <a:gd name="T9" fmla="*/ 2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50" y="3769"/>
              <a:ext cx="10" cy="1"/>
            </a:xfrm>
            <a:custGeom>
              <a:avLst/>
              <a:gdLst>
                <a:gd name="T0" fmla="*/ 8 w 10"/>
                <a:gd name="T1" fmla="*/ 1 h 1"/>
                <a:gd name="T2" fmla="*/ 4 w 10"/>
                <a:gd name="T3" fmla="*/ 1 h 1"/>
                <a:gd name="T4" fmla="*/ 0 w 10"/>
                <a:gd name="T5" fmla="*/ 1 h 1"/>
                <a:gd name="T6" fmla="*/ 2 w 10"/>
                <a:gd name="T7" fmla="*/ 1 h 1"/>
                <a:gd name="T8" fmla="*/ 4 w 10"/>
                <a:gd name="T9" fmla="*/ 0 h 1"/>
                <a:gd name="T10" fmla="*/ 8 w 10"/>
                <a:gd name="T11" fmla="*/ 0 h 1"/>
                <a:gd name="T12" fmla="*/ 10 w 10"/>
                <a:gd name="T13" fmla="*/ 0 h 1"/>
                <a:gd name="T14" fmla="*/ 8 w 10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">
                  <a:moveTo>
                    <a:pt x="8" y="1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050" y="3769"/>
              <a:ext cx="4" cy="0"/>
            </a:xfrm>
            <a:custGeom>
              <a:avLst/>
              <a:gdLst>
                <a:gd name="T0" fmla="*/ 4 w 4"/>
                <a:gd name="T1" fmla="*/ 2 w 4"/>
                <a:gd name="T2" fmla="*/ 0 w 4"/>
                <a:gd name="T3" fmla="*/ 2 w 4"/>
                <a:gd name="T4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056" y="3769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052" y="3767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064" y="3763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3 w 3"/>
                <a:gd name="T9" fmla="*/ 2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067" y="376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069" y="376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1121 w 1274"/>
                <a:gd name="T1" fmla="*/ 287 h 537"/>
                <a:gd name="T2" fmla="*/ 1274 w 1274"/>
                <a:gd name="T3" fmla="*/ 431 h 537"/>
                <a:gd name="T4" fmla="*/ 1234 w 1274"/>
                <a:gd name="T5" fmla="*/ 537 h 537"/>
                <a:gd name="T6" fmla="*/ 1198 w 1274"/>
                <a:gd name="T7" fmla="*/ 537 h 537"/>
                <a:gd name="T8" fmla="*/ 1183 w 1274"/>
                <a:gd name="T9" fmla="*/ 518 h 537"/>
                <a:gd name="T10" fmla="*/ 1162 w 1274"/>
                <a:gd name="T11" fmla="*/ 501 h 537"/>
                <a:gd name="T12" fmla="*/ 1136 w 1274"/>
                <a:gd name="T13" fmla="*/ 495 h 537"/>
                <a:gd name="T14" fmla="*/ 1107 w 1274"/>
                <a:gd name="T15" fmla="*/ 507 h 537"/>
                <a:gd name="T16" fmla="*/ 1079 w 1274"/>
                <a:gd name="T17" fmla="*/ 507 h 537"/>
                <a:gd name="T18" fmla="*/ 1049 w 1274"/>
                <a:gd name="T19" fmla="*/ 509 h 537"/>
                <a:gd name="T20" fmla="*/ 1020 w 1274"/>
                <a:gd name="T21" fmla="*/ 503 h 537"/>
                <a:gd name="T22" fmla="*/ 988 w 1274"/>
                <a:gd name="T23" fmla="*/ 510 h 537"/>
                <a:gd name="T24" fmla="*/ 956 w 1274"/>
                <a:gd name="T25" fmla="*/ 507 h 537"/>
                <a:gd name="T26" fmla="*/ 927 w 1274"/>
                <a:gd name="T27" fmla="*/ 497 h 537"/>
                <a:gd name="T28" fmla="*/ 897 w 1274"/>
                <a:gd name="T29" fmla="*/ 490 h 537"/>
                <a:gd name="T30" fmla="*/ 867 w 1274"/>
                <a:gd name="T31" fmla="*/ 488 h 537"/>
                <a:gd name="T32" fmla="*/ 836 w 1274"/>
                <a:gd name="T33" fmla="*/ 490 h 537"/>
                <a:gd name="T34" fmla="*/ 806 w 1274"/>
                <a:gd name="T35" fmla="*/ 495 h 537"/>
                <a:gd name="T36" fmla="*/ 776 w 1274"/>
                <a:gd name="T37" fmla="*/ 495 h 537"/>
                <a:gd name="T38" fmla="*/ 743 w 1274"/>
                <a:gd name="T39" fmla="*/ 493 h 537"/>
                <a:gd name="T40" fmla="*/ 711 w 1274"/>
                <a:gd name="T41" fmla="*/ 493 h 537"/>
                <a:gd name="T42" fmla="*/ 679 w 1274"/>
                <a:gd name="T43" fmla="*/ 495 h 537"/>
                <a:gd name="T44" fmla="*/ 649 w 1274"/>
                <a:gd name="T45" fmla="*/ 491 h 537"/>
                <a:gd name="T46" fmla="*/ 624 w 1274"/>
                <a:gd name="T47" fmla="*/ 484 h 537"/>
                <a:gd name="T48" fmla="*/ 592 w 1274"/>
                <a:gd name="T49" fmla="*/ 486 h 537"/>
                <a:gd name="T50" fmla="*/ 558 w 1274"/>
                <a:gd name="T51" fmla="*/ 488 h 537"/>
                <a:gd name="T52" fmla="*/ 525 w 1274"/>
                <a:gd name="T53" fmla="*/ 490 h 537"/>
                <a:gd name="T54" fmla="*/ 520 w 1274"/>
                <a:gd name="T55" fmla="*/ 514 h 537"/>
                <a:gd name="T56" fmla="*/ 508 w 1274"/>
                <a:gd name="T57" fmla="*/ 535 h 537"/>
                <a:gd name="T58" fmla="*/ 470 w 1274"/>
                <a:gd name="T59" fmla="*/ 535 h 537"/>
                <a:gd name="T60" fmla="*/ 434 w 1274"/>
                <a:gd name="T61" fmla="*/ 535 h 537"/>
                <a:gd name="T62" fmla="*/ 396 w 1274"/>
                <a:gd name="T63" fmla="*/ 535 h 537"/>
                <a:gd name="T64" fmla="*/ 360 w 1274"/>
                <a:gd name="T65" fmla="*/ 535 h 537"/>
                <a:gd name="T66" fmla="*/ 322 w 1274"/>
                <a:gd name="T67" fmla="*/ 535 h 537"/>
                <a:gd name="T68" fmla="*/ 286 w 1274"/>
                <a:gd name="T69" fmla="*/ 535 h 537"/>
                <a:gd name="T70" fmla="*/ 248 w 1274"/>
                <a:gd name="T71" fmla="*/ 535 h 537"/>
                <a:gd name="T72" fmla="*/ 214 w 1274"/>
                <a:gd name="T73" fmla="*/ 535 h 537"/>
                <a:gd name="T74" fmla="*/ 178 w 1274"/>
                <a:gd name="T75" fmla="*/ 535 h 537"/>
                <a:gd name="T76" fmla="*/ 142 w 1274"/>
                <a:gd name="T77" fmla="*/ 535 h 537"/>
                <a:gd name="T78" fmla="*/ 106 w 1274"/>
                <a:gd name="T79" fmla="*/ 535 h 537"/>
                <a:gd name="T80" fmla="*/ 70 w 1274"/>
                <a:gd name="T81" fmla="*/ 535 h 537"/>
                <a:gd name="T82" fmla="*/ 40 w 1274"/>
                <a:gd name="T83" fmla="*/ 526 h 537"/>
                <a:gd name="T84" fmla="*/ 23 w 1274"/>
                <a:gd name="T85" fmla="*/ 516 h 537"/>
                <a:gd name="T86" fmla="*/ 8 w 1274"/>
                <a:gd name="T87" fmla="*/ 486 h 537"/>
                <a:gd name="T88" fmla="*/ 0 w 1274"/>
                <a:gd name="T89" fmla="*/ 457 h 537"/>
                <a:gd name="T90" fmla="*/ 0 w 1274"/>
                <a:gd name="T91" fmla="*/ 423 h 537"/>
                <a:gd name="T92" fmla="*/ 6 w 1274"/>
                <a:gd name="T93" fmla="*/ 385 h 537"/>
                <a:gd name="T94" fmla="*/ 13 w 1274"/>
                <a:gd name="T95" fmla="*/ 357 h 537"/>
                <a:gd name="T96" fmla="*/ 19 w 1274"/>
                <a:gd name="T97" fmla="*/ 330 h 537"/>
                <a:gd name="T98" fmla="*/ 23 w 1274"/>
                <a:gd name="T99" fmla="*/ 296 h 537"/>
                <a:gd name="T100" fmla="*/ 29 w 1274"/>
                <a:gd name="T101" fmla="*/ 268 h 537"/>
                <a:gd name="T102" fmla="*/ 46 w 1274"/>
                <a:gd name="T103" fmla="*/ 243 h 537"/>
                <a:gd name="T104" fmla="*/ 51 w 1274"/>
                <a:gd name="T105" fmla="*/ 217 h 537"/>
                <a:gd name="T106" fmla="*/ 36 w 1274"/>
                <a:gd name="T107" fmla="*/ 186 h 537"/>
                <a:gd name="T108" fmla="*/ 40 w 1274"/>
                <a:gd name="T109" fmla="*/ 184 h 537"/>
                <a:gd name="T110" fmla="*/ 34 w 1274"/>
                <a:gd name="T111" fmla="*/ 167 h 537"/>
                <a:gd name="T112" fmla="*/ 40 w 1274"/>
                <a:gd name="T113" fmla="*/ 160 h 537"/>
                <a:gd name="T114" fmla="*/ 23 w 1274"/>
                <a:gd name="T115" fmla="*/ 152 h 537"/>
                <a:gd name="T116" fmla="*/ 140 w 1274"/>
                <a:gd name="T117" fmla="*/ 114 h 537"/>
                <a:gd name="T118" fmla="*/ 436 w 1274"/>
                <a:gd name="T119" fmla="*/ 84 h 537"/>
                <a:gd name="T120" fmla="*/ 679 w 1274"/>
                <a:gd name="T121" fmla="*/ 107 h 537"/>
                <a:gd name="T122" fmla="*/ 808 w 1274"/>
                <a:gd name="T123" fmla="*/ 44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239 w 514"/>
                <a:gd name="T1" fmla="*/ 844 h 871"/>
                <a:gd name="T2" fmla="*/ 153 w 514"/>
                <a:gd name="T3" fmla="*/ 653 h 871"/>
                <a:gd name="T4" fmla="*/ 121 w 514"/>
                <a:gd name="T5" fmla="*/ 645 h 871"/>
                <a:gd name="T6" fmla="*/ 115 w 514"/>
                <a:gd name="T7" fmla="*/ 656 h 871"/>
                <a:gd name="T8" fmla="*/ 102 w 514"/>
                <a:gd name="T9" fmla="*/ 647 h 871"/>
                <a:gd name="T10" fmla="*/ 110 w 514"/>
                <a:gd name="T11" fmla="*/ 619 h 871"/>
                <a:gd name="T12" fmla="*/ 23 w 514"/>
                <a:gd name="T13" fmla="*/ 632 h 871"/>
                <a:gd name="T14" fmla="*/ 13 w 514"/>
                <a:gd name="T15" fmla="*/ 641 h 871"/>
                <a:gd name="T16" fmla="*/ 15 w 514"/>
                <a:gd name="T17" fmla="*/ 619 h 871"/>
                <a:gd name="T18" fmla="*/ 15 w 514"/>
                <a:gd name="T19" fmla="*/ 617 h 871"/>
                <a:gd name="T20" fmla="*/ 19 w 514"/>
                <a:gd name="T21" fmla="*/ 600 h 871"/>
                <a:gd name="T22" fmla="*/ 19 w 514"/>
                <a:gd name="T23" fmla="*/ 581 h 871"/>
                <a:gd name="T24" fmla="*/ 17 w 514"/>
                <a:gd name="T25" fmla="*/ 592 h 871"/>
                <a:gd name="T26" fmla="*/ 415 w 514"/>
                <a:gd name="T27" fmla="*/ 112 h 871"/>
                <a:gd name="T28" fmla="*/ 459 w 514"/>
                <a:gd name="T29" fmla="*/ 383 h 871"/>
                <a:gd name="T30" fmla="*/ 364 w 514"/>
                <a:gd name="T31" fmla="*/ 643 h 871"/>
                <a:gd name="T32" fmla="*/ 275 w 514"/>
                <a:gd name="T33" fmla="*/ 861 h 871"/>
                <a:gd name="T34" fmla="*/ 277 w 514"/>
                <a:gd name="T35" fmla="*/ 848 h 871"/>
                <a:gd name="T36" fmla="*/ 288 w 514"/>
                <a:gd name="T37" fmla="*/ 842 h 871"/>
                <a:gd name="T38" fmla="*/ 269 w 514"/>
                <a:gd name="T39" fmla="*/ 852 h 871"/>
                <a:gd name="T40" fmla="*/ 250 w 514"/>
                <a:gd name="T41" fmla="*/ 859 h 871"/>
                <a:gd name="T42" fmla="*/ 243 w 514"/>
                <a:gd name="T43" fmla="*/ 844 h 871"/>
                <a:gd name="T44" fmla="*/ 208 w 514"/>
                <a:gd name="T45" fmla="*/ 839 h 871"/>
                <a:gd name="T46" fmla="*/ 176 w 514"/>
                <a:gd name="T47" fmla="*/ 821 h 871"/>
                <a:gd name="T48" fmla="*/ 169 w 514"/>
                <a:gd name="T49" fmla="*/ 791 h 871"/>
                <a:gd name="T50" fmla="*/ 150 w 514"/>
                <a:gd name="T51" fmla="*/ 759 h 871"/>
                <a:gd name="T52" fmla="*/ 134 w 514"/>
                <a:gd name="T53" fmla="*/ 719 h 871"/>
                <a:gd name="T54" fmla="*/ 134 w 514"/>
                <a:gd name="T55" fmla="*/ 683 h 871"/>
                <a:gd name="T56" fmla="*/ 157 w 514"/>
                <a:gd name="T57" fmla="*/ 653 h 871"/>
                <a:gd name="T58" fmla="*/ 146 w 514"/>
                <a:gd name="T59" fmla="*/ 660 h 871"/>
                <a:gd name="T60" fmla="*/ 134 w 514"/>
                <a:gd name="T61" fmla="*/ 645 h 871"/>
                <a:gd name="T62" fmla="*/ 119 w 514"/>
                <a:gd name="T63" fmla="*/ 628 h 871"/>
                <a:gd name="T64" fmla="*/ 114 w 514"/>
                <a:gd name="T65" fmla="*/ 620 h 871"/>
                <a:gd name="T66" fmla="*/ 115 w 514"/>
                <a:gd name="T67" fmla="*/ 592 h 871"/>
                <a:gd name="T68" fmla="*/ 108 w 514"/>
                <a:gd name="T69" fmla="*/ 617 h 871"/>
                <a:gd name="T70" fmla="*/ 87 w 514"/>
                <a:gd name="T71" fmla="*/ 605 h 871"/>
                <a:gd name="T72" fmla="*/ 81 w 514"/>
                <a:gd name="T73" fmla="*/ 607 h 871"/>
                <a:gd name="T74" fmla="*/ 97 w 514"/>
                <a:gd name="T75" fmla="*/ 643 h 871"/>
                <a:gd name="T76" fmla="*/ 83 w 514"/>
                <a:gd name="T77" fmla="*/ 653 h 871"/>
                <a:gd name="T78" fmla="*/ 62 w 514"/>
                <a:gd name="T79" fmla="*/ 622 h 871"/>
                <a:gd name="T80" fmla="*/ 76 w 514"/>
                <a:gd name="T81" fmla="*/ 596 h 871"/>
                <a:gd name="T82" fmla="*/ 59 w 514"/>
                <a:gd name="T83" fmla="*/ 613 h 871"/>
                <a:gd name="T84" fmla="*/ 55 w 514"/>
                <a:gd name="T85" fmla="*/ 596 h 871"/>
                <a:gd name="T86" fmla="*/ 47 w 514"/>
                <a:gd name="T87" fmla="*/ 603 h 871"/>
                <a:gd name="T88" fmla="*/ 57 w 514"/>
                <a:gd name="T89" fmla="*/ 643 h 871"/>
                <a:gd name="T90" fmla="*/ 51 w 514"/>
                <a:gd name="T91" fmla="*/ 658 h 871"/>
                <a:gd name="T92" fmla="*/ 64 w 514"/>
                <a:gd name="T93" fmla="*/ 658 h 871"/>
                <a:gd name="T94" fmla="*/ 55 w 514"/>
                <a:gd name="T95" fmla="*/ 679 h 871"/>
                <a:gd name="T96" fmla="*/ 23 w 514"/>
                <a:gd name="T97" fmla="*/ 674 h 871"/>
                <a:gd name="T98" fmla="*/ 28 w 514"/>
                <a:gd name="T99" fmla="*/ 662 h 871"/>
                <a:gd name="T100" fmla="*/ 6 w 514"/>
                <a:gd name="T101" fmla="*/ 674 h 871"/>
                <a:gd name="T102" fmla="*/ 9 w 514"/>
                <a:gd name="T103" fmla="*/ 647 h 871"/>
                <a:gd name="T104" fmla="*/ 26 w 514"/>
                <a:gd name="T105" fmla="*/ 615 h 871"/>
                <a:gd name="T106" fmla="*/ 30 w 514"/>
                <a:gd name="T107" fmla="*/ 596 h 871"/>
                <a:gd name="T108" fmla="*/ 23 w 514"/>
                <a:gd name="T109" fmla="*/ 583 h 871"/>
                <a:gd name="T110" fmla="*/ 51 w 514"/>
                <a:gd name="T111" fmla="*/ 533 h 871"/>
                <a:gd name="T112" fmla="*/ 72 w 514"/>
                <a:gd name="T113" fmla="*/ 495 h 871"/>
                <a:gd name="T114" fmla="*/ 106 w 514"/>
                <a:gd name="T115" fmla="*/ 444 h 871"/>
                <a:gd name="T116" fmla="*/ 125 w 514"/>
                <a:gd name="T117" fmla="*/ 330 h 871"/>
                <a:gd name="T118" fmla="*/ 110 w 514"/>
                <a:gd name="T119" fmla="*/ 258 h 871"/>
                <a:gd name="T120" fmla="*/ 123 w 514"/>
                <a:gd name="T121" fmla="*/ 215 h 871"/>
                <a:gd name="T122" fmla="*/ 282 w 514"/>
                <a:gd name="T123" fmla="*/ 63 h 871"/>
                <a:gd name="T124" fmla="*/ 322 w 514"/>
                <a:gd name="T125" fmla="*/ 38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871">
                  <a:moveTo>
                    <a:pt x="263" y="863"/>
                  </a:moveTo>
                  <a:lnTo>
                    <a:pt x="263" y="865"/>
                  </a:lnTo>
                  <a:lnTo>
                    <a:pt x="263" y="863"/>
                  </a:lnTo>
                  <a:lnTo>
                    <a:pt x="261" y="863"/>
                  </a:lnTo>
                  <a:lnTo>
                    <a:pt x="261" y="861"/>
                  </a:lnTo>
                  <a:lnTo>
                    <a:pt x="263" y="863"/>
                  </a:lnTo>
                  <a:close/>
                  <a:moveTo>
                    <a:pt x="239" y="856"/>
                  </a:moveTo>
                  <a:lnTo>
                    <a:pt x="237" y="856"/>
                  </a:lnTo>
                  <a:lnTo>
                    <a:pt x="237" y="854"/>
                  </a:lnTo>
                  <a:lnTo>
                    <a:pt x="239" y="854"/>
                  </a:lnTo>
                  <a:lnTo>
                    <a:pt x="239" y="856"/>
                  </a:lnTo>
                  <a:close/>
                  <a:moveTo>
                    <a:pt x="231" y="856"/>
                  </a:moveTo>
                  <a:lnTo>
                    <a:pt x="229" y="856"/>
                  </a:lnTo>
                  <a:lnTo>
                    <a:pt x="229" y="854"/>
                  </a:lnTo>
                  <a:lnTo>
                    <a:pt x="231" y="852"/>
                  </a:lnTo>
                  <a:lnTo>
                    <a:pt x="231" y="854"/>
                  </a:lnTo>
                  <a:lnTo>
                    <a:pt x="231" y="856"/>
                  </a:lnTo>
                  <a:close/>
                  <a:moveTo>
                    <a:pt x="235" y="848"/>
                  </a:moveTo>
                  <a:lnTo>
                    <a:pt x="233" y="848"/>
                  </a:lnTo>
                  <a:lnTo>
                    <a:pt x="233" y="846"/>
                  </a:lnTo>
                  <a:lnTo>
                    <a:pt x="235" y="846"/>
                  </a:lnTo>
                  <a:lnTo>
                    <a:pt x="235" y="848"/>
                  </a:lnTo>
                  <a:close/>
                  <a:moveTo>
                    <a:pt x="239" y="844"/>
                  </a:moveTo>
                  <a:lnTo>
                    <a:pt x="237" y="844"/>
                  </a:lnTo>
                  <a:lnTo>
                    <a:pt x="239" y="844"/>
                  </a:lnTo>
                  <a:close/>
                  <a:moveTo>
                    <a:pt x="235" y="846"/>
                  </a:moveTo>
                  <a:lnTo>
                    <a:pt x="233" y="846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5" y="846"/>
                  </a:lnTo>
                  <a:close/>
                  <a:moveTo>
                    <a:pt x="146" y="759"/>
                  </a:moveTo>
                  <a:lnTo>
                    <a:pt x="144" y="757"/>
                  </a:lnTo>
                  <a:lnTo>
                    <a:pt x="146" y="757"/>
                  </a:lnTo>
                  <a:lnTo>
                    <a:pt x="146" y="759"/>
                  </a:lnTo>
                  <a:close/>
                  <a:moveTo>
                    <a:pt x="133" y="698"/>
                  </a:moveTo>
                  <a:lnTo>
                    <a:pt x="133" y="696"/>
                  </a:lnTo>
                  <a:lnTo>
                    <a:pt x="131" y="696"/>
                  </a:lnTo>
                  <a:lnTo>
                    <a:pt x="133" y="694"/>
                  </a:lnTo>
                  <a:lnTo>
                    <a:pt x="133" y="696"/>
                  </a:lnTo>
                  <a:lnTo>
                    <a:pt x="133" y="698"/>
                  </a:lnTo>
                  <a:close/>
                  <a:moveTo>
                    <a:pt x="133" y="693"/>
                  </a:moveTo>
                  <a:lnTo>
                    <a:pt x="133" y="694"/>
                  </a:lnTo>
                  <a:lnTo>
                    <a:pt x="133" y="693"/>
                  </a:lnTo>
                  <a:close/>
                  <a:moveTo>
                    <a:pt x="153" y="653"/>
                  </a:moveTo>
                  <a:lnTo>
                    <a:pt x="152" y="653"/>
                  </a:lnTo>
                  <a:lnTo>
                    <a:pt x="152" y="649"/>
                  </a:lnTo>
                  <a:lnTo>
                    <a:pt x="152" y="647"/>
                  </a:lnTo>
                  <a:lnTo>
                    <a:pt x="153" y="645"/>
                  </a:lnTo>
                  <a:lnTo>
                    <a:pt x="155" y="645"/>
                  </a:lnTo>
                  <a:lnTo>
                    <a:pt x="155" y="647"/>
                  </a:lnTo>
                  <a:lnTo>
                    <a:pt x="153" y="649"/>
                  </a:lnTo>
                  <a:lnTo>
                    <a:pt x="153" y="651"/>
                  </a:lnTo>
                  <a:lnTo>
                    <a:pt x="153" y="653"/>
                  </a:lnTo>
                  <a:close/>
                  <a:moveTo>
                    <a:pt x="155" y="645"/>
                  </a:moveTo>
                  <a:lnTo>
                    <a:pt x="155" y="643"/>
                  </a:lnTo>
                  <a:lnTo>
                    <a:pt x="155" y="645"/>
                  </a:lnTo>
                  <a:close/>
                  <a:moveTo>
                    <a:pt x="110" y="630"/>
                  </a:moveTo>
                  <a:lnTo>
                    <a:pt x="110" y="632"/>
                  </a:lnTo>
                  <a:lnTo>
                    <a:pt x="112" y="632"/>
                  </a:lnTo>
                  <a:lnTo>
                    <a:pt x="114" y="636"/>
                  </a:lnTo>
                  <a:lnTo>
                    <a:pt x="115" y="636"/>
                  </a:lnTo>
                  <a:lnTo>
                    <a:pt x="115" y="638"/>
                  </a:lnTo>
                  <a:lnTo>
                    <a:pt x="117" y="639"/>
                  </a:lnTo>
                  <a:lnTo>
                    <a:pt x="119" y="641"/>
                  </a:lnTo>
                  <a:lnTo>
                    <a:pt x="119" y="643"/>
                  </a:lnTo>
                  <a:lnTo>
                    <a:pt x="121" y="643"/>
                  </a:lnTo>
                  <a:lnTo>
                    <a:pt x="121" y="645"/>
                  </a:lnTo>
                  <a:lnTo>
                    <a:pt x="121" y="647"/>
                  </a:lnTo>
                  <a:lnTo>
                    <a:pt x="121" y="649"/>
                  </a:lnTo>
                  <a:lnTo>
                    <a:pt x="123" y="649"/>
                  </a:lnTo>
                  <a:lnTo>
                    <a:pt x="123" y="651"/>
                  </a:lnTo>
                  <a:lnTo>
                    <a:pt x="123" y="653"/>
                  </a:lnTo>
                  <a:lnTo>
                    <a:pt x="123" y="655"/>
                  </a:lnTo>
                  <a:lnTo>
                    <a:pt x="125" y="655"/>
                  </a:lnTo>
                  <a:lnTo>
                    <a:pt x="125" y="656"/>
                  </a:lnTo>
                  <a:lnTo>
                    <a:pt x="127" y="658"/>
                  </a:lnTo>
                  <a:lnTo>
                    <a:pt x="127" y="660"/>
                  </a:lnTo>
                  <a:lnTo>
                    <a:pt x="127" y="662"/>
                  </a:lnTo>
                  <a:lnTo>
                    <a:pt x="127" y="664"/>
                  </a:lnTo>
                  <a:lnTo>
                    <a:pt x="125" y="666"/>
                  </a:lnTo>
                  <a:lnTo>
                    <a:pt x="123" y="666"/>
                  </a:lnTo>
                  <a:lnTo>
                    <a:pt x="121" y="664"/>
                  </a:lnTo>
                  <a:lnTo>
                    <a:pt x="119" y="662"/>
                  </a:lnTo>
                  <a:lnTo>
                    <a:pt x="117" y="660"/>
                  </a:lnTo>
                  <a:lnTo>
                    <a:pt x="117" y="658"/>
                  </a:lnTo>
                  <a:lnTo>
                    <a:pt x="115" y="658"/>
                  </a:lnTo>
                  <a:lnTo>
                    <a:pt x="115" y="656"/>
                  </a:lnTo>
                  <a:lnTo>
                    <a:pt x="117" y="656"/>
                  </a:lnTo>
                  <a:lnTo>
                    <a:pt x="119" y="656"/>
                  </a:lnTo>
                  <a:lnTo>
                    <a:pt x="115" y="656"/>
                  </a:lnTo>
                  <a:lnTo>
                    <a:pt x="115" y="658"/>
                  </a:lnTo>
                  <a:lnTo>
                    <a:pt x="114" y="658"/>
                  </a:lnTo>
                  <a:lnTo>
                    <a:pt x="114" y="656"/>
                  </a:lnTo>
                  <a:lnTo>
                    <a:pt x="114" y="655"/>
                  </a:lnTo>
                  <a:lnTo>
                    <a:pt x="112" y="655"/>
                  </a:lnTo>
                  <a:lnTo>
                    <a:pt x="108" y="651"/>
                  </a:lnTo>
                  <a:lnTo>
                    <a:pt x="108" y="649"/>
                  </a:lnTo>
                  <a:lnTo>
                    <a:pt x="106" y="649"/>
                  </a:lnTo>
                  <a:lnTo>
                    <a:pt x="108" y="647"/>
                  </a:lnTo>
                  <a:lnTo>
                    <a:pt x="108" y="645"/>
                  </a:lnTo>
                  <a:lnTo>
                    <a:pt x="106" y="645"/>
                  </a:lnTo>
                  <a:lnTo>
                    <a:pt x="104" y="645"/>
                  </a:lnTo>
                  <a:lnTo>
                    <a:pt x="102" y="643"/>
                  </a:lnTo>
                  <a:lnTo>
                    <a:pt x="102" y="641"/>
                  </a:lnTo>
                  <a:lnTo>
                    <a:pt x="104" y="641"/>
                  </a:lnTo>
                  <a:lnTo>
                    <a:pt x="102" y="641"/>
                  </a:lnTo>
                  <a:lnTo>
                    <a:pt x="102" y="643"/>
                  </a:lnTo>
                  <a:lnTo>
                    <a:pt x="102" y="645"/>
                  </a:lnTo>
                  <a:lnTo>
                    <a:pt x="104" y="645"/>
                  </a:lnTo>
                  <a:lnTo>
                    <a:pt x="106" y="645"/>
                  </a:lnTo>
                  <a:lnTo>
                    <a:pt x="108" y="647"/>
                  </a:lnTo>
                  <a:lnTo>
                    <a:pt x="104" y="647"/>
                  </a:lnTo>
                  <a:lnTo>
                    <a:pt x="102" y="647"/>
                  </a:lnTo>
                  <a:lnTo>
                    <a:pt x="102" y="645"/>
                  </a:lnTo>
                  <a:lnTo>
                    <a:pt x="100" y="641"/>
                  </a:lnTo>
                  <a:lnTo>
                    <a:pt x="100" y="639"/>
                  </a:lnTo>
                  <a:lnTo>
                    <a:pt x="98" y="639"/>
                  </a:lnTo>
                  <a:lnTo>
                    <a:pt x="98" y="638"/>
                  </a:lnTo>
                  <a:lnTo>
                    <a:pt x="95" y="634"/>
                  </a:lnTo>
                  <a:lnTo>
                    <a:pt x="93" y="632"/>
                  </a:lnTo>
                  <a:lnTo>
                    <a:pt x="93" y="630"/>
                  </a:lnTo>
                  <a:lnTo>
                    <a:pt x="93" y="628"/>
                  </a:lnTo>
                  <a:lnTo>
                    <a:pt x="93" y="624"/>
                  </a:lnTo>
                  <a:lnTo>
                    <a:pt x="93" y="622"/>
                  </a:lnTo>
                  <a:lnTo>
                    <a:pt x="95" y="622"/>
                  </a:lnTo>
                  <a:lnTo>
                    <a:pt x="95" y="620"/>
                  </a:lnTo>
                  <a:lnTo>
                    <a:pt x="97" y="620"/>
                  </a:lnTo>
                  <a:lnTo>
                    <a:pt x="100" y="620"/>
                  </a:lnTo>
                  <a:lnTo>
                    <a:pt x="104" y="620"/>
                  </a:lnTo>
                  <a:lnTo>
                    <a:pt x="104" y="619"/>
                  </a:lnTo>
                  <a:lnTo>
                    <a:pt x="106" y="619"/>
                  </a:lnTo>
                  <a:lnTo>
                    <a:pt x="108" y="617"/>
                  </a:lnTo>
                  <a:lnTo>
                    <a:pt x="108" y="615"/>
                  </a:lnTo>
                  <a:lnTo>
                    <a:pt x="110" y="613"/>
                  </a:lnTo>
                  <a:lnTo>
                    <a:pt x="110" y="617"/>
                  </a:lnTo>
                  <a:lnTo>
                    <a:pt x="110" y="619"/>
                  </a:lnTo>
                  <a:lnTo>
                    <a:pt x="110" y="620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08" y="626"/>
                  </a:lnTo>
                  <a:lnTo>
                    <a:pt x="108" y="630"/>
                  </a:lnTo>
                  <a:lnTo>
                    <a:pt x="110" y="630"/>
                  </a:lnTo>
                  <a:close/>
                  <a:moveTo>
                    <a:pt x="23" y="611"/>
                  </a:moveTo>
                  <a:lnTo>
                    <a:pt x="24" y="613"/>
                  </a:lnTo>
                  <a:lnTo>
                    <a:pt x="26" y="613"/>
                  </a:lnTo>
                  <a:lnTo>
                    <a:pt x="26" y="615"/>
                  </a:lnTo>
                  <a:lnTo>
                    <a:pt x="24" y="617"/>
                  </a:lnTo>
                  <a:lnTo>
                    <a:pt x="24" y="620"/>
                  </a:lnTo>
                  <a:lnTo>
                    <a:pt x="24" y="622"/>
                  </a:lnTo>
                  <a:lnTo>
                    <a:pt x="26" y="622"/>
                  </a:lnTo>
                  <a:lnTo>
                    <a:pt x="26" y="624"/>
                  </a:lnTo>
                  <a:lnTo>
                    <a:pt x="28" y="626"/>
                  </a:lnTo>
                  <a:lnTo>
                    <a:pt x="30" y="628"/>
                  </a:lnTo>
                  <a:lnTo>
                    <a:pt x="30" y="630"/>
                  </a:lnTo>
                  <a:lnTo>
                    <a:pt x="30" y="632"/>
                  </a:lnTo>
                  <a:lnTo>
                    <a:pt x="28" y="632"/>
                  </a:lnTo>
                  <a:lnTo>
                    <a:pt x="26" y="632"/>
                  </a:lnTo>
                  <a:lnTo>
                    <a:pt x="24" y="632"/>
                  </a:lnTo>
                  <a:lnTo>
                    <a:pt x="23" y="632"/>
                  </a:lnTo>
                  <a:lnTo>
                    <a:pt x="23" y="630"/>
                  </a:lnTo>
                  <a:lnTo>
                    <a:pt x="21" y="630"/>
                  </a:lnTo>
                  <a:lnTo>
                    <a:pt x="21" y="628"/>
                  </a:lnTo>
                  <a:lnTo>
                    <a:pt x="21" y="630"/>
                  </a:lnTo>
                  <a:lnTo>
                    <a:pt x="19" y="630"/>
                  </a:lnTo>
                  <a:lnTo>
                    <a:pt x="21" y="630"/>
                  </a:lnTo>
                  <a:lnTo>
                    <a:pt x="23" y="632"/>
                  </a:lnTo>
                  <a:lnTo>
                    <a:pt x="24" y="632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1" y="634"/>
                  </a:lnTo>
                  <a:lnTo>
                    <a:pt x="21" y="636"/>
                  </a:lnTo>
                  <a:lnTo>
                    <a:pt x="19" y="636"/>
                  </a:lnTo>
                  <a:lnTo>
                    <a:pt x="17" y="638"/>
                  </a:lnTo>
                  <a:lnTo>
                    <a:pt x="15" y="636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1" y="634"/>
                  </a:lnTo>
                  <a:lnTo>
                    <a:pt x="11" y="636"/>
                  </a:lnTo>
                  <a:lnTo>
                    <a:pt x="13" y="636"/>
                  </a:lnTo>
                  <a:lnTo>
                    <a:pt x="15" y="636"/>
                  </a:lnTo>
                  <a:lnTo>
                    <a:pt x="15" y="638"/>
                  </a:lnTo>
                  <a:lnTo>
                    <a:pt x="13" y="641"/>
                  </a:lnTo>
                  <a:lnTo>
                    <a:pt x="11" y="641"/>
                  </a:lnTo>
                  <a:lnTo>
                    <a:pt x="9" y="643"/>
                  </a:lnTo>
                  <a:lnTo>
                    <a:pt x="7" y="643"/>
                  </a:lnTo>
                  <a:lnTo>
                    <a:pt x="6" y="641"/>
                  </a:lnTo>
                  <a:lnTo>
                    <a:pt x="4" y="639"/>
                  </a:lnTo>
                  <a:lnTo>
                    <a:pt x="4" y="638"/>
                  </a:lnTo>
                  <a:lnTo>
                    <a:pt x="2" y="636"/>
                  </a:lnTo>
                  <a:lnTo>
                    <a:pt x="2" y="634"/>
                  </a:lnTo>
                  <a:lnTo>
                    <a:pt x="2" y="630"/>
                  </a:lnTo>
                  <a:lnTo>
                    <a:pt x="4" y="630"/>
                  </a:lnTo>
                  <a:lnTo>
                    <a:pt x="4" y="628"/>
                  </a:lnTo>
                  <a:lnTo>
                    <a:pt x="6" y="626"/>
                  </a:lnTo>
                  <a:lnTo>
                    <a:pt x="6" y="624"/>
                  </a:lnTo>
                  <a:lnTo>
                    <a:pt x="7" y="624"/>
                  </a:lnTo>
                  <a:lnTo>
                    <a:pt x="7" y="622"/>
                  </a:lnTo>
                  <a:lnTo>
                    <a:pt x="7" y="620"/>
                  </a:lnTo>
                  <a:lnTo>
                    <a:pt x="7" y="619"/>
                  </a:lnTo>
                  <a:lnTo>
                    <a:pt x="7" y="617"/>
                  </a:lnTo>
                  <a:lnTo>
                    <a:pt x="9" y="617"/>
                  </a:lnTo>
                  <a:lnTo>
                    <a:pt x="11" y="617"/>
                  </a:lnTo>
                  <a:lnTo>
                    <a:pt x="11" y="619"/>
                  </a:lnTo>
                  <a:lnTo>
                    <a:pt x="13" y="619"/>
                  </a:lnTo>
                  <a:lnTo>
                    <a:pt x="15" y="619"/>
                  </a:lnTo>
                  <a:lnTo>
                    <a:pt x="17" y="619"/>
                  </a:lnTo>
                  <a:lnTo>
                    <a:pt x="17" y="620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7"/>
                  </a:lnTo>
                  <a:lnTo>
                    <a:pt x="19" y="613"/>
                  </a:lnTo>
                  <a:lnTo>
                    <a:pt x="19" y="611"/>
                  </a:lnTo>
                  <a:lnTo>
                    <a:pt x="23" y="611"/>
                  </a:lnTo>
                  <a:close/>
                  <a:moveTo>
                    <a:pt x="15" y="617"/>
                  </a:moveTo>
                  <a:lnTo>
                    <a:pt x="11" y="617"/>
                  </a:lnTo>
                  <a:lnTo>
                    <a:pt x="11" y="615"/>
                  </a:lnTo>
                  <a:lnTo>
                    <a:pt x="11" y="611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9"/>
                  </a:lnTo>
                  <a:lnTo>
                    <a:pt x="17" y="611"/>
                  </a:lnTo>
                  <a:lnTo>
                    <a:pt x="17" y="613"/>
                  </a:lnTo>
                  <a:lnTo>
                    <a:pt x="17" y="615"/>
                  </a:lnTo>
                  <a:lnTo>
                    <a:pt x="17" y="617"/>
                  </a:lnTo>
                  <a:lnTo>
                    <a:pt x="15" y="617"/>
                  </a:lnTo>
                  <a:close/>
                  <a:moveTo>
                    <a:pt x="112" y="611"/>
                  </a:moveTo>
                  <a:lnTo>
                    <a:pt x="110" y="613"/>
                  </a:lnTo>
                  <a:lnTo>
                    <a:pt x="110" y="609"/>
                  </a:lnTo>
                  <a:lnTo>
                    <a:pt x="112" y="609"/>
                  </a:lnTo>
                  <a:lnTo>
                    <a:pt x="112" y="611"/>
                  </a:lnTo>
                  <a:close/>
                  <a:moveTo>
                    <a:pt x="23" y="594"/>
                  </a:moveTo>
                  <a:lnTo>
                    <a:pt x="23" y="596"/>
                  </a:lnTo>
                  <a:lnTo>
                    <a:pt x="23" y="594"/>
                  </a:lnTo>
                  <a:lnTo>
                    <a:pt x="24" y="594"/>
                  </a:lnTo>
                  <a:lnTo>
                    <a:pt x="26" y="596"/>
                  </a:lnTo>
                  <a:lnTo>
                    <a:pt x="26" y="598"/>
                  </a:lnTo>
                  <a:lnTo>
                    <a:pt x="26" y="600"/>
                  </a:lnTo>
                  <a:lnTo>
                    <a:pt x="28" y="601"/>
                  </a:lnTo>
                  <a:lnTo>
                    <a:pt x="30" y="603"/>
                  </a:lnTo>
                  <a:lnTo>
                    <a:pt x="28" y="605"/>
                  </a:lnTo>
                  <a:lnTo>
                    <a:pt x="26" y="607"/>
                  </a:lnTo>
                  <a:lnTo>
                    <a:pt x="24" y="607"/>
                  </a:lnTo>
                  <a:lnTo>
                    <a:pt x="23" y="605"/>
                  </a:lnTo>
                  <a:lnTo>
                    <a:pt x="23" y="603"/>
                  </a:lnTo>
                  <a:lnTo>
                    <a:pt x="21" y="603"/>
                  </a:lnTo>
                  <a:lnTo>
                    <a:pt x="21" y="601"/>
                  </a:lnTo>
                  <a:lnTo>
                    <a:pt x="19" y="601"/>
                  </a:lnTo>
                  <a:lnTo>
                    <a:pt x="19" y="600"/>
                  </a:lnTo>
                  <a:lnTo>
                    <a:pt x="19" y="598"/>
                  </a:lnTo>
                  <a:lnTo>
                    <a:pt x="19" y="596"/>
                  </a:lnTo>
                  <a:lnTo>
                    <a:pt x="21" y="594"/>
                  </a:lnTo>
                  <a:lnTo>
                    <a:pt x="21" y="590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92"/>
                  </a:lnTo>
                  <a:lnTo>
                    <a:pt x="21" y="594"/>
                  </a:lnTo>
                  <a:lnTo>
                    <a:pt x="23" y="594"/>
                  </a:lnTo>
                  <a:close/>
                  <a:moveTo>
                    <a:pt x="23" y="590"/>
                  </a:move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21" y="586"/>
                  </a:lnTo>
                  <a:lnTo>
                    <a:pt x="23" y="586"/>
                  </a:lnTo>
                  <a:lnTo>
                    <a:pt x="24" y="586"/>
                  </a:lnTo>
                  <a:lnTo>
                    <a:pt x="24" y="588"/>
                  </a:lnTo>
                  <a:lnTo>
                    <a:pt x="24" y="590"/>
                  </a:lnTo>
                  <a:lnTo>
                    <a:pt x="23" y="590"/>
                  </a:lnTo>
                  <a:close/>
                  <a:moveTo>
                    <a:pt x="19" y="586"/>
                  </a:moveTo>
                  <a:lnTo>
                    <a:pt x="17" y="584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1" y="581"/>
                  </a:lnTo>
                  <a:lnTo>
                    <a:pt x="23" y="581"/>
                  </a:lnTo>
                  <a:lnTo>
                    <a:pt x="23" y="583"/>
                  </a:lnTo>
                  <a:lnTo>
                    <a:pt x="21" y="583"/>
                  </a:lnTo>
                  <a:lnTo>
                    <a:pt x="23" y="584"/>
                  </a:lnTo>
                  <a:lnTo>
                    <a:pt x="23" y="586"/>
                  </a:lnTo>
                  <a:lnTo>
                    <a:pt x="21" y="586"/>
                  </a:lnTo>
                  <a:lnTo>
                    <a:pt x="19" y="586"/>
                  </a:lnTo>
                  <a:close/>
                  <a:moveTo>
                    <a:pt x="15" y="596"/>
                  </a:moveTo>
                  <a:lnTo>
                    <a:pt x="13" y="594"/>
                  </a:lnTo>
                  <a:lnTo>
                    <a:pt x="13" y="592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3" y="584"/>
                  </a:lnTo>
                  <a:lnTo>
                    <a:pt x="13" y="583"/>
                  </a:lnTo>
                  <a:lnTo>
                    <a:pt x="15" y="581"/>
                  </a:lnTo>
                  <a:lnTo>
                    <a:pt x="15" y="579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7" y="584"/>
                  </a:lnTo>
                  <a:lnTo>
                    <a:pt x="17" y="586"/>
                  </a:lnTo>
                  <a:lnTo>
                    <a:pt x="17" y="588"/>
                  </a:lnTo>
                  <a:lnTo>
                    <a:pt x="17" y="592"/>
                  </a:lnTo>
                  <a:lnTo>
                    <a:pt x="17" y="594"/>
                  </a:lnTo>
                  <a:lnTo>
                    <a:pt x="17" y="596"/>
                  </a:lnTo>
                  <a:lnTo>
                    <a:pt x="15" y="596"/>
                  </a:lnTo>
                  <a:close/>
                  <a:moveTo>
                    <a:pt x="21" y="571"/>
                  </a:moveTo>
                  <a:lnTo>
                    <a:pt x="23" y="571"/>
                  </a:lnTo>
                  <a:lnTo>
                    <a:pt x="24" y="571"/>
                  </a:lnTo>
                  <a:lnTo>
                    <a:pt x="23" y="575"/>
                  </a:lnTo>
                  <a:lnTo>
                    <a:pt x="21" y="575"/>
                  </a:lnTo>
                  <a:lnTo>
                    <a:pt x="19" y="579"/>
                  </a:lnTo>
                  <a:lnTo>
                    <a:pt x="17" y="579"/>
                  </a:lnTo>
                  <a:lnTo>
                    <a:pt x="15" y="579"/>
                  </a:lnTo>
                  <a:lnTo>
                    <a:pt x="15" y="577"/>
                  </a:lnTo>
                  <a:lnTo>
                    <a:pt x="15" y="575"/>
                  </a:lnTo>
                  <a:lnTo>
                    <a:pt x="17" y="575"/>
                  </a:lnTo>
                  <a:lnTo>
                    <a:pt x="17" y="573"/>
                  </a:lnTo>
                  <a:lnTo>
                    <a:pt x="17" y="571"/>
                  </a:lnTo>
                  <a:lnTo>
                    <a:pt x="19" y="571"/>
                  </a:lnTo>
                  <a:lnTo>
                    <a:pt x="21" y="571"/>
                  </a:lnTo>
                  <a:close/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  <a:lnTo>
                    <a:pt x="110" y="404"/>
                  </a:lnTo>
                  <a:lnTo>
                    <a:pt x="114" y="395"/>
                  </a:lnTo>
                  <a:lnTo>
                    <a:pt x="115" y="391"/>
                  </a:lnTo>
                  <a:lnTo>
                    <a:pt x="115" y="385"/>
                  </a:lnTo>
                  <a:lnTo>
                    <a:pt x="115" y="378"/>
                  </a:lnTo>
                  <a:lnTo>
                    <a:pt x="117" y="374"/>
                  </a:lnTo>
                  <a:lnTo>
                    <a:pt x="117" y="370"/>
                  </a:lnTo>
                  <a:lnTo>
                    <a:pt x="117" y="363"/>
                  </a:lnTo>
                  <a:lnTo>
                    <a:pt x="117" y="359"/>
                  </a:lnTo>
                  <a:lnTo>
                    <a:pt x="117" y="355"/>
                  </a:lnTo>
                  <a:lnTo>
                    <a:pt x="117" y="351"/>
                  </a:lnTo>
                  <a:lnTo>
                    <a:pt x="117" y="349"/>
                  </a:lnTo>
                  <a:lnTo>
                    <a:pt x="119" y="345"/>
                  </a:lnTo>
                  <a:lnTo>
                    <a:pt x="123" y="340"/>
                  </a:lnTo>
                  <a:lnTo>
                    <a:pt x="125" y="336"/>
                  </a:lnTo>
                  <a:lnTo>
                    <a:pt x="125" y="330"/>
                  </a:lnTo>
                  <a:lnTo>
                    <a:pt x="127" y="327"/>
                  </a:lnTo>
                  <a:lnTo>
                    <a:pt x="131" y="323"/>
                  </a:lnTo>
                  <a:lnTo>
                    <a:pt x="134" y="317"/>
                  </a:lnTo>
                  <a:lnTo>
                    <a:pt x="136" y="311"/>
                  </a:lnTo>
                  <a:lnTo>
                    <a:pt x="136" y="309"/>
                  </a:lnTo>
                  <a:lnTo>
                    <a:pt x="138" y="309"/>
                  </a:lnTo>
                  <a:lnTo>
                    <a:pt x="140" y="308"/>
                  </a:lnTo>
                  <a:lnTo>
                    <a:pt x="140" y="304"/>
                  </a:lnTo>
                  <a:lnTo>
                    <a:pt x="138" y="300"/>
                  </a:lnTo>
                  <a:lnTo>
                    <a:pt x="136" y="296"/>
                  </a:lnTo>
                  <a:lnTo>
                    <a:pt x="134" y="292"/>
                  </a:lnTo>
                  <a:lnTo>
                    <a:pt x="131" y="289"/>
                  </a:lnTo>
                  <a:lnTo>
                    <a:pt x="127" y="285"/>
                  </a:lnTo>
                  <a:lnTo>
                    <a:pt x="123" y="283"/>
                  </a:lnTo>
                  <a:lnTo>
                    <a:pt x="121" y="277"/>
                  </a:lnTo>
                  <a:lnTo>
                    <a:pt x="119" y="275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0" y="266"/>
                  </a:lnTo>
                  <a:lnTo>
                    <a:pt x="110" y="262"/>
                  </a:lnTo>
                  <a:lnTo>
                    <a:pt x="108" y="262"/>
                  </a:lnTo>
                  <a:lnTo>
                    <a:pt x="108" y="258"/>
                  </a:lnTo>
                  <a:lnTo>
                    <a:pt x="110" y="258"/>
                  </a:lnTo>
                  <a:lnTo>
                    <a:pt x="112" y="260"/>
                  </a:lnTo>
                  <a:lnTo>
                    <a:pt x="114" y="260"/>
                  </a:lnTo>
                  <a:lnTo>
                    <a:pt x="117" y="254"/>
                  </a:lnTo>
                  <a:lnTo>
                    <a:pt x="119" y="253"/>
                  </a:lnTo>
                  <a:lnTo>
                    <a:pt x="119" y="251"/>
                  </a:lnTo>
                  <a:lnTo>
                    <a:pt x="121" y="249"/>
                  </a:lnTo>
                  <a:lnTo>
                    <a:pt x="123" y="245"/>
                  </a:lnTo>
                  <a:lnTo>
                    <a:pt x="121" y="243"/>
                  </a:lnTo>
                  <a:lnTo>
                    <a:pt x="121" y="241"/>
                  </a:lnTo>
                  <a:lnTo>
                    <a:pt x="121" y="239"/>
                  </a:lnTo>
                  <a:lnTo>
                    <a:pt x="125" y="235"/>
                  </a:lnTo>
                  <a:lnTo>
                    <a:pt x="127" y="234"/>
                  </a:lnTo>
                  <a:lnTo>
                    <a:pt x="127" y="232"/>
                  </a:lnTo>
                  <a:lnTo>
                    <a:pt x="125" y="230"/>
                  </a:lnTo>
                  <a:lnTo>
                    <a:pt x="123" y="230"/>
                  </a:lnTo>
                  <a:lnTo>
                    <a:pt x="123" y="228"/>
                  </a:lnTo>
                  <a:lnTo>
                    <a:pt x="119" y="226"/>
                  </a:lnTo>
                  <a:lnTo>
                    <a:pt x="117" y="226"/>
                  </a:lnTo>
                  <a:lnTo>
                    <a:pt x="117" y="224"/>
                  </a:lnTo>
                  <a:lnTo>
                    <a:pt x="117" y="220"/>
                  </a:lnTo>
                  <a:lnTo>
                    <a:pt x="119" y="220"/>
                  </a:lnTo>
                  <a:lnTo>
                    <a:pt x="121" y="218"/>
                  </a:lnTo>
                  <a:lnTo>
                    <a:pt x="123" y="215"/>
                  </a:lnTo>
                  <a:lnTo>
                    <a:pt x="125" y="213"/>
                  </a:lnTo>
                  <a:lnTo>
                    <a:pt x="129" y="211"/>
                  </a:lnTo>
                  <a:lnTo>
                    <a:pt x="133" y="209"/>
                  </a:lnTo>
                  <a:lnTo>
                    <a:pt x="134" y="207"/>
                  </a:lnTo>
                  <a:lnTo>
                    <a:pt x="138" y="203"/>
                  </a:lnTo>
                  <a:lnTo>
                    <a:pt x="140" y="198"/>
                  </a:lnTo>
                  <a:lnTo>
                    <a:pt x="140" y="196"/>
                  </a:lnTo>
                  <a:lnTo>
                    <a:pt x="148" y="194"/>
                  </a:lnTo>
                  <a:lnTo>
                    <a:pt x="148" y="192"/>
                  </a:lnTo>
                  <a:lnTo>
                    <a:pt x="159" y="186"/>
                  </a:lnTo>
                  <a:lnTo>
                    <a:pt x="169" y="180"/>
                  </a:lnTo>
                  <a:lnTo>
                    <a:pt x="180" y="169"/>
                  </a:lnTo>
                  <a:lnTo>
                    <a:pt x="199" y="152"/>
                  </a:lnTo>
                  <a:lnTo>
                    <a:pt x="224" y="129"/>
                  </a:lnTo>
                  <a:lnTo>
                    <a:pt x="231" y="114"/>
                  </a:lnTo>
                  <a:lnTo>
                    <a:pt x="244" y="103"/>
                  </a:lnTo>
                  <a:lnTo>
                    <a:pt x="263" y="97"/>
                  </a:lnTo>
                  <a:lnTo>
                    <a:pt x="269" y="86"/>
                  </a:lnTo>
                  <a:lnTo>
                    <a:pt x="279" y="69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4" y="63"/>
                  </a:lnTo>
                  <a:lnTo>
                    <a:pt x="286" y="61"/>
                  </a:lnTo>
                  <a:lnTo>
                    <a:pt x="286" y="59"/>
                  </a:lnTo>
                  <a:lnTo>
                    <a:pt x="288" y="57"/>
                  </a:lnTo>
                  <a:lnTo>
                    <a:pt x="286" y="55"/>
                  </a:lnTo>
                  <a:lnTo>
                    <a:pt x="288" y="53"/>
                  </a:lnTo>
                  <a:lnTo>
                    <a:pt x="286" y="52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8" y="42"/>
                  </a:lnTo>
                  <a:lnTo>
                    <a:pt x="303" y="44"/>
                  </a:lnTo>
                  <a:lnTo>
                    <a:pt x="309" y="48"/>
                  </a:lnTo>
                  <a:lnTo>
                    <a:pt x="313" y="50"/>
                  </a:lnTo>
                  <a:lnTo>
                    <a:pt x="315" y="52"/>
                  </a:lnTo>
                  <a:lnTo>
                    <a:pt x="320" y="52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2" y="38"/>
                  </a:lnTo>
                  <a:lnTo>
                    <a:pt x="324" y="34"/>
                  </a:lnTo>
                  <a:lnTo>
                    <a:pt x="324" y="29"/>
                  </a:lnTo>
                  <a:lnTo>
                    <a:pt x="326" y="29"/>
                  </a:lnTo>
                  <a:lnTo>
                    <a:pt x="326" y="23"/>
                  </a:lnTo>
                  <a:lnTo>
                    <a:pt x="328" y="19"/>
                  </a:lnTo>
                  <a:lnTo>
                    <a:pt x="328" y="16"/>
                  </a:lnTo>
                  <a:lnTo>
                    <a:pt x="328" y="14"/>
                  </a:lnTo>
                  <a:lnTo>
                    <a:pt x="328" y="12"/>
                  </a:lnTo>
                  <a:lnTo>
                    <a:pt x="330" y="6"/>
                  </a:lnTo>
                  <a:lnTo>
                    <a:pt x="332" y="4"/>
                  </a:lnTo>
                  <a:lnTo>
                    <a:pt x="347" y="8"/>
                  </a:lnTo>
                  <a:lnTo>
                    <a:pt x="349" y="8"/>
                  </a:lnTo>
                  <a:lnTo>
                    <a:pt x="353" y="8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830" y="35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7" name="Rectangle 32"/>
            <p:cNvSpPr>
              <a:spLocks noChangeArrowheads="1"/>
            </p:cNvSpPr>
            <p:nvPr/>
          </p:nvSpPr>
          <p:spPr bwMode="auto">
            <a:xfrm>
              <a:off x="1806" y="352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798" y="3526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1802" y="352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806" y="35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802" y="351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1713" y="343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1700" y="3368"/>
              <a:ext cx="2" cy="4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1702" y="336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1721" y="3319"/>
              <a:ext cx="3" cy="8"/>
            </a:xfrm>
            <a:custGeom>
              <a:avLst/>
              <a:gdLst>
                <a:gd name="T0" fmla="*/ 1 w 3"/>
                <a:gd name="T1" fmla="*/ 8 h 8"/>
                <a:gd name="T2" fmla="*/ 0 w 3"/>
                <a:gd name="T3" fmla="*/ 8 h 8"/>
                <a:gd name="T4" fmla="*/ 0 w 3"/>
                <a:gd name="T5" fmla="*/ 4 h 8"/>
                <a:gd name="T6" fmla="*/ 0 w 3"/>
                <a:gd name="T7" fmla="*/ 2 h 8"/>
                <a:gd name="T8" fmla="*/ 1 w 3"/>
                <a:gd name="T9" fmla="*/ 0 h 8"/>
                <a:gd name="T10" fmla="*/ 3 w 3"/>
                <a:gd name="T11" fmla="*/ 0 h 8"/>
                <a:gd name="T12" fmla="*/ 3 w 3"/>
                <a:gd name="T13" fmla="*/ 2 h 8"/>
                <a:gd name="T14" fmla="*/ 1 w 3"/>
                <a:gd name="T15" fmla="*/ 4 h 8"/>
                <a:gd name="T16" fmla="*/ 1 w 3"/>
                <a:gd name="T17" fmla="*/ 6 h 8"/>
                <a:gd name="T18" fmla="*/ 1 w 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1724" y="33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1662" y="3287"/>
              <a:ext cx="34" cy="53"/>
            </a:xfrm>
            <a:custGeom>
              <a:avLst/>
              <a:gdLst>
                <a:gd name="T0" fmla="*/ 17 w 34"/>
                <a:gd name="T1" fmla="*/ 19 h 53"/>
                <a:gd name="T2" fmla="*/ 21 w 34"/>
                <a:gd name="T3" fmla="*/ 23 h 53"/>
                <a:gd name="T4" fmla="*/ 22 w 34"/>
                <a:gd name="T5" fmla="*/ 25 h 53"/>
                <a:gd name="T6" fmla="*/ 26 w 34"/>
                <a:gd name="T7" fmla="*/ 28 h 53"/>
                <a:gd name="T8" fmla="*/ 28 w 34"/>
                <a:gd name="T9" fmla="*/ 30 h 53"/>
                <a:gd name="T10" fmla="*/ 28 w 34"/>
                <a:gd name="T11" fmla="*/ 34 h 53"/>
                <a:gd name="T12" fmla="*/ 30 w 34"/>
                <a:gd name="T13" fmla="*/ 36 h 53"/>
                <a:gd name="T14" fmla="*/ 30 w 34"/>
                <a:gd name="T15" fmla="*/ 40 h 53"/>
                <a:gd name="T16" fmla="*/ 32 w 34"/>
                <a:gd name="T17" fmla="*/ 42 h 53"/>
                <a:gd name="T18" fmla="*/ 34 w 34"/>
                <a:gd name="T19" fmla="*/ 45 h 53"/>
                <a:gd name="T20" fmla="*/ 34 w 34"/>
                <a:gd name="T21" fmla="*/ 49 h 53"/>
                <a:gd name="T22" fmla="*/ 32 w 34"/>
                <a:gd name="T23" fmla="*/ 53 h 53"/>
                <a:gd name="T24" fmla="*/ 28 w 34"/>
                <a:gd name="T25" fmla="*/ 51 h 53"/>
                <a:gd name="T26" fmla="*/ 24 w 34"/>
                <a:gd name="T27" fmla="*/ 47 h 53"/>
                <a:gd name="T28" fmla="*/ 22 w 34"/>
                <a:gd name="T29" fmla="*/ 45 h 53"/>
                <a:gd name="T30" fmla="*/ 24 w 34"/>
                <a:gd name="T31" fmla="*/ 43 h 53"/>
                <a:gd name="T32" fmla="*/ 22 w 34"/>
                <a:gd name="T33" fmla="*/ 43 h 53"/>
                <a:gd name="T34" fmla="*/ 21 w 34"/>
                <a:gd name="T35" fmla="*/ 45 h 53"/>
                <a:gd name="T36" fmla="*/ 21 w 34"/>
                <a:gd name="T37" fmla="*/ 42 h 53"/>
                <a:gd name="T38" fmla="*/ 15 w 34"/>
                <a:gd name="T39" fmla="*/ 38 h 53"/>
                <a:gd name="T40" fmla="*/ 13 w 34"/>
                <a:gd name="T41" fmla="*/ 36 h 53"/>
                <a:gd name="T42" fmla="*/ 15 w 34"/>
                <a:gd name="T43" fmla="*/ 32 h 53"/>
                <a:gd name="T44" fmla="*/ 11 w 34"/>
                <a:gd name="T45" fmla="*/ 32 h 53"/>
                <a:gd name="T46" fmla="*/ 9 w 34"/>
                <a:gd name="T47" fmla="*/ 28 h 53"/>
                <a:gd name="T48" fmla="*/ 9 w 34"/>
                <a:gd name="T49" fmla="*/ 28 h 53"/>
                <a:gd name="T50" fmla="*/ 9 w 34"/>
                <a:gd name="T51" fmla="*/ 32 h 53"/>
                <a:gd name="T52" fmla="*/ 13 w 34"/>
                <a:gd name="T53" fmla="*/ 32 h 53"/>
                <a:gd name="T54" fmla="*/ 11 w 34"/>
                <a:gd name="T55" fmla="*/ 34 h 53"/>
                <a:gd name="T56" fmla="*/ 9 w 34"/>
                <a:gd name="T57" fmla="*/ 32 h 53"/>
                <a:gd name="T58" fmla="*/ 7 w 34"/>
                <a:gd name="T59" fmla="*/ 26 h 53"/>
                <a:gd name="T60" fmla="*/ 5 w 34"/>
                <a:gd name="T61" fmla="*/ 25 h 53"/>
                <a:gd name="T62" fmla="*/ 0 w 34"/>
                <a:gd name="T63" fmla="*/ 19 h 53"/>
                <a:gd name="T64" fmla="*/ 0 w 34"/>
                <a:gd name="T65" fmla="*/ 15 h 53"/>
                <a:gd name="T66" fmla="*/ 0 w 34"/>
                <a:gd name="T67" fmla="*/ 9 h 53"/>
                <a:gd name="T68" fmla="*/ 2 w 34"/>
                <a:gd name="T69" fmla="*/ 7 h 53"/>
                <a:gd name="T70" fmla="*/ 7 w 34"/>
                <a:gd name="T71" fmla="*/ 7 h 53"/>
                <a:gd name="T72" fmla="*/ 11 w 34"/>
                <a:gd name="T73" fmla="*/ 6 h 53"/>
                <a:gd name="T74" fmla="*/ 15 w 34"/>
                <a:gd name="T75" fmla="*/ 4 h 53"/>
                <a:gd name="T76" fmla="*/ 17 w 34"/>
                <a:gd name="T77" fmla="*/ 0 h 53"/>
                <a:gd name="T78" fmla="*/ 17 w 34"/>
                <a:gd name="T79" fmla="*/ 6 h 53"/>
                <a:gd name="T80" fmla="*/ 17 w 34"/>
                <a:gd name="T81" fmla="*/ 9 h 53"/>
                <a:gd name="T82" fmla="*/ 15 w 34"/>
                <a:gd name="T83" fmla="*/ 13 h 53"/>
                <a:gd name="T84" fmla="*/ 17 w 34"/>
                <a:gd name="T8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" h="53">
                  <a:moveTo>
                    <a:pt x="17" y="17"/>
                  </a:moveTo>
                  <a:lnTo>
                    <a:pt x="17" y="19"/>
                  </a:lnTo>
                  <a:lnTo>
                    <a:pt x="19" y="19"/>
                  </a:lnTo>
                  <a:lnTo>
                    <a:pt x="21" y="23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4" y="26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0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4" y="49"/>
                  </a:lnTo>
                  <a:lnTo>
                    <a:pt x="34" y="51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8" y="51"/>
                  </a:lnTo>
                  <a:lnTo>
                    <a:pt x="26" y="49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2" y="43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15" y="34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1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11" y="32"/>
                  </a:lnTo>
                  <a:lnTo>
                    <a:pt x="13" y="32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7" y="0"/>
                  </a:lnTo>
                  <a:lnTo>
                    <a:pt x="17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5" y="13"/>
                  </a:lnTo>
                  <a:lnTo>
                    <a:pt x="15" y="17"/>
                  </a:lnTo>
                  <a:lnTo>
                    <a:pt x="17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1571" y="3285"/>
              <a:ext cx="28" cy="32"/>
            </a:xfrm>
            <a:custGeom>
              <a:avLst/>
              <a:gdLst>
                <a:gd name="T0" fmla="*/ 22 w 28"/>
                <a:gd name="T1" fmla="*/ 2 h 32"/>
                <a:gd name="T2" fmla="*/ 24 w 28"/>
                <a:gd name="T3" fmla="*/ 4 h 32"/>
                <a:gd name="T4" fmla="*/ 22 w 28"/>
                <a:gd name="T5" fmla="*/ 9 h 32"/>
                <a:gd name="T6" fmla="*/ 24 w 28"/>
                <a:gd name="T7" fmla="*/ 11 h 32"/>
                <a:gd name="T8" fmla="*/ 26 w 28"/>
                <a:gd name="T9" fmla="*/ 15 h 32"/>
                <a:gd name="T10" fmla="*/ 28 w 28"/>
                <a:gd name="T11" fmla="*/ 19 h 32"/>
                <a:gd name="T12" fmla="*/ 26 w 28"/>
                <a:gd name="T13" fmla="*/ 21 h 32"/>
                <a:gd name="T14" fmla="*/ 22 w 28"/>
                <a:gd name="T15" fmla="*/ 21 h 32"/>
                <a:gd name="T16" fmla="*/ 21 w 28"/>
                <a:gd name="T17" fmla="*/ 19 h 32"/>
                <a:gd name="T18" fmla="*/ 19 w 28"/>
                <a:gd name="T19" fmla="*/ 17 h 32"/>
                <a:gd name="T20" fmla="*/ 17 w 28"/>
                <a:gd name="T21" fmla="*/ 19 h 32"/>
                <a:gd name="T22" fmla="*/ 21 w 28"/>
                <a:gd name="T23" fmla="*/ 21 h 32"/>
                <a:gd name="T24" fmla="*/ 22 w 28"/>
                <a:gd name="T25" fmla="*/ 23 h 32"/>
                <a:gd name="T26" fmla="*/ 19 w 28"/>
                <a:gd name="T27" fmla="*/ 23 h 32"/>
                <a:gd name="T28" fmla="*/ 17 w 28"/>
                <a:gd name="T29" fmla="*/ 25 h 32"/>
                <a:gd name="T30" fmla="*/ 13 w 28"/>
                <a:gd name="T31" fmla="*/ 25 h 32"/>
                <a:gd name="T32" fmla="*/ 11 w 28"/>
                <a:gd name="T33" fmla="*/ 23 h 32"/>
                <a:gd name="T34" fmla="*/ 9 w 28"/>
                <a:gd name="T35" fmla="*/ 25 h 32"/>
                <a:gd name="T36" fmla="*/ 13 w 28"/>
                <a:gd name="T37" fmla="*/ 25 h 32"/>
                <a:gd name="T38" fmla="*/ 11 w 28"/>
                <a:gd name="T39" fmla="*/ 30 h 32"/>
                <a:gd name="T40" fmla="*/ 7 w 28"/>
                <a:gd name="T41" fmla="*/ 32 h 32"/>
                <a:gd name="T42" fmla="*/ 4 w 28"/>
                <a:gd name="T43" fmla="*/ 30 h 32"/>
                <a:gd name="T44" fmla="*/ 2 w 28"/>
                <a:gd name="T45" fmla="*/ 27 h 32"/>
                <a:gd name="T46" fmla="*/ 0 w 28"/>
                <a:gd name="T47" fmla="*/ 23 h 32"/>
                <a:gd name="T48" fmla="*/ 2 w 28"/>
                <a:gd name="T49" fmla="*/ 19 h 32"/>
                <a:gd name="T50" fmla="*/ 4 w 28"/>
                <a:gd name="T51" fmla="*/ 15 h 32"/>
                <a:gd name="T52" fmla="*/ 5 w 28"/>
                <a:gd name="T53" fmla="*/ 13 h 32"/>
                <a:gd name="T54" fmla="*/ 5 w 28"/>
                <a:gd name="T55" fmla="*/ 9 h 32"/>
                <a:gd name="T56" fmla="*/ 5 w 28"/>
                <a:gd name="T57" fmla="*/ 6 h 32"/>
                <a:gd name="T58" fmla="*/ 9 w 28"/>
                <a:gd name="T59" fmla="*/ 6 h 32"/>
                <a:gd name="T60" fmla="*/ 11 w 28"/>
                <a:gd name="T61" fmla="*/ 8 h 32"/>
                <a:gd name="T62" fmla="*/ 15 w 28"/>
                <a:gd name="T63" fmla="*/ 8 h 32"/>
                <a:gd name="T64" fmla="*/ 15 w 28"/>
                <a:gd name="T65" fmla="*/ 11 h 32"/>
                <a:gd name="T66" fmla="*/ 15 w 28"/>
                <a:gd name="T67" fmla="*/ 8 h 32"/>
                <a:gd name="T68" fmla="*/ 13 w 28"/>
                <a:gd name="T69" fmla="*/ 6 h 32"/>
                <a:gd name="T70" fmla="*/ 17 w 28"/>
                <a:gd name="T71" fmla="*/ 2 h 32"/>
                <a:gd name="T72" fmla="*/ 21 w 28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" h="32">
                  <a:moveTo>
                    <a:pt x="21" y="0"/>
                  </a:moveTo>
                  <a:lnTo>
                    <a:pt x="22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2" y="6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6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3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19" y="25"/>
                  </a:lnTo>
                  <a:lnTo>
                    <a:pt x="17" y="25"/>
                  </a:lnTo>
                  <a:lnTo>
                    <a:pt x="15" y="27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9" y="30"/>
                  </a:lnTo>
                  <a:lnTo>
                    <a:pt x="7" y="32"/>
                  </a:lnTo>
                  <a:lnTo>
                    <a:pt x="5" y="32"/>
                  </a:lnTo>
                  <a:lnTo>
                    <a:pt x="4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5" y="9"/>
                  </a:lnTo>
                  <a:lnTo>
                    <a:pt x="5" y="8"/>
                  </a:lnTo>
                  <a:lnTo>
                    <a:pt x="5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5" y="9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1580" y="3283"/>
              <a:ext cx="6" cy="8"/>
            </a:xfrm>
            <a:custGeom>
              <a:avLst/>
              <a:gdLst>
                <a:gd name="T0" fmla="*/ 4 w 6"/>
                <a:gd name="T1" fmla="*/ 8 h 8"/>
                <a:gd name="T2" fmla="*/ 0 w 6"/>
                <a:gd name="T3" fmla="*/ 8 h 8"/>
                <a:gd name="T4" fmla="*/ 0 w 6"/>
                <a:gd name="T5" fmla="*/ 6 h 8"/>
                <a:gd name="T6" fmla="*/ 0 w 6"/>
                <a:gd name="T7" fmla="*/ 2 h 8"/>
                <a:gd name="T8" fmla="*/ 2 w 6"/>
                <a:gd name="T9" fmla="*/ 2 h 8"/>
                <a:gd name="T10" fmla="*/ 2 w 6"/>
                <a:gd name="T11" fmla="*/ 0 h 8"/>
                <a:gd name="T12" fmla="*/ 4 w 6"/>
                <a:gd name="T13" fmla="*/ 0 h 8"/>
                <a:gd name="T14" fmla="*/ 6 w 6"/>
                <a:gd name="T15" fmla="*/ 2 h 8"/>
                <a:gd name="T16" fmla="*/ 6 w 6"/>
                <a:gd name="T17" fmla="*/ 4 h 8"/>
                <a:gd name="T18" fmla="*/ 6 w 6"/>
                <a:gd name="T19" fmla="*/ 6 h 8"/>
                <a:gd name="T20" fmla="*/ 6 w 6"/>
                <a:gd name="T21" fmla="*/ 8 h 8"/>
                <a:gd name="T22" fmla="*/ 4 w 6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1679" y="3283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1588" y="3264"/>
              <a:ext cx="11" cy="17"/>
            </a:xfrm>
            <a:custGeom>
              <a:avLst/>
              <a:gdLst>
                <a:gd name="T0" fmla="*/ 4 w 11"/>
                <a:gd name="T1" fmla="*/ 4 h 17"/>
                <a:gd name="T2" fmla="*/ 4 w 11"/>
                <a:gd name="T3" fmla="*/ 6 h 17"/>
                <a:gd name="T4" fmla="*/ 4 w 11"/>
                <a:gd name="T5" fmla="*/ 4 h 17"/>
                <a:gd name="T6" fmla="*/ 5 w 11"/>
                <a:gd name="T7" fmla="*/ 4 h 17"/>
                <a:gd name="T8" fmla="*/ 7 w 11"/>
                <a:gd name="T9" fmla="*/ 6 h 17"/>
                <a:gd name="T10" fmla="*/ 7 w 11"/>
                <a:gd name="T11" fmla="*/ 8 h 17"/>
                <a:gd name="T12" fmla="*/ 7 w 11"/>
                <a:gd name="T13" fmla="*/ 10 h 17"/>
                <a:gd name="T14" fmla="*/ 9 w 11"/>
                <a:gd name="T15" fmla="*/ 11 h 17"/>
                <a:gd name="T16" fmla="*/ 11 w 11"/>
                <a:gd name="T17" fmla="*/ 13 h 17"/>
                <a:gd name="T18" fmla="*/ 9 w 11"/>
                <a:gd name="T19" fmla="*/ 15 h 17"/>
                <a:gd name="T20" fmla="*/ 7 w 11"/>
                <a:gd name="T21" fmla="*/ 17 h 17"/>
                <a:gd name="T22" fmla="*/ 5 w 11"/>
                <a:gd name="T23" fmla="*/ 17 h 17"/>
                <a:gd name="T24" fmla="*/ 4 w 11"/>
                <a:gd name="T25" fmla="*/ 15 h 17"/>
                <a:gd name="T26" fmla="*/ 4 w 11"/>
                <a:gd name="T27" fmla="*/ 13 h 17"/>
                <a:gd name="T28" fmla="*/ 2 w 11"/>
                <a:gd name="T29" fmla="*/ 13 h 17"/>
                <a:gd name="T30" fmla="*/ 2 w 11"/>
                <a:gd name="T31" fmla="*/ 11 h 17"/>
                <a:gd name="T32" fmla="*/ 0 w 11"/>
                <a:gd name="T33" fmla="*/ 11 h 17"/>
                <a:gd name="T34" fmla="*/ 0 w 11"/>
                <a:gd name="T35" fmla="*/ 10 h 17"/>
                <a:gd name="T36" fmla="*/ 0 w 11"/>
                <a:gd name="T37" fmla="*/ 8 h 17"/>
                <a:gd name="T38" fmla="*/ 0 w 11"/>
                <a:gd name="T39" fmla="*/ 6 h 17"/>
                <a:gd name="T40" fmla="*/ 2 w 11"/>
                <a:gd name="T41" fmla="*/ 4 h 17"/>
                <a:gd name="T42" fmla="*/ 2 w 11"/>
                <a:gd name="T43" fmla="*/ 0 h 17"/>
                <a:gd name="T44" fmla="*/ 0 w 11"/>
                <a:gd name="T45" fmla="*/ 0 h 17"/>
                <a:gd name="T46" fmla="*/ 2 w 11"/>
                <a:gd name="T47" fmla="*/ 0 h 17"/>
                <a:gd name="T48" fmla="*/ 2 w 11"/>
                <a:gd name="T49" fmla="*/ 2 h 17"/>
                <a:gd name="T50" fmla="*/ 2 w 11"/>
                <a:gd name="T51" fmla="*/ 4 h 17"/>
                <a:gd name="T52" fmla="*/ 4 w 11"/>
                <a:gd name="T5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7">
                  <a:moveTo>
                    <a:pt x="4" y="4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1588" y="3260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2 w 5"/>
                <a:gd name="T5" fmla="*/ 2 h 4"/>
                <a:gd name="T6" fmla="*/ 0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5 w 5"/>
                <a:gd name="T13" fmla="*/ 0 h 4"/>
                <a:gd name="T14" fmla="*/ 5 w 5"/>
                <a:gd name="T15" fmla="*/ 2 h 4"/>
                <a:gd name="T16" fmla="*/ 5 w 5"/>
                <a:gd name="T17" fmla="*/ 4 h 4"/>
                <a:gd name="T18" fmla="*/ 4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586" y="3255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0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2 h 5"/>
                <a:gd name="T14" fmla="*/ 4 w 6"/>
                <a:gd name="T15" fmla="*/ 2 h 5"/>
                <a:gd name="T16" fmla="*/ 6 w 6"/>
                <a:gd name="T17" fmla="*/ 3 h 5"/>
                <a:gd name="T18" fmla="*/ 6 w 6"/>
                <a:gd name="T19" fmla="*/ 5 h 5"/>
                <a:gd name="T20" fmla="*/ 4 w 6"/>
                <a:gd name="T21" fmla="*/ 5 h 5"/>
                <a:gd name="T22" fmla="*/ 2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582" y="3253"/>
              <a:ext cx="4" cy="17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3 h 17"/>
                <a:gd name="T6" fmla="*/ 0 w 4"/>
                <a:gd name="T7" fmla="*/ 9 h 17"/>
                <a:gd name="T8" fmla="*/ 0 w 4"/>
                <a:gd name="T9" fmla="*/ 7 h 17"/>
                <a:gd name="T10" fmla="*/ 0 w 4"/>
                <a:gd name="T11" fmla="*/ 5 h 17"/>
                <a:gd name="T12" fmla="*/ 0 w 4"/>
                <a:gd name="T13" fmla="*/ 4 h 17"/>
                <a:gd name="T14" fmla="*/ 2 w 4"/>
                <a:gd name="T15" fmla="*/ 2 h 17"/>
                <a:gd name="T16" fmla="*/ 2 w 4"/>
                <a:gd name="T17" fmla="*/ 0 h 17"/>
                <a:gd name="T18" fmla="*/ 4 w 4"/>
                <a:gd name="T19" fmla="*/ 2 h 17"/>
                <a:gd name="T20" fmla="*/ 4 w 4"/>
                <a:gd name="T21" fmla="*/ 4 h 17"/>
                <a:gd name="T22" fmla="*/ 4 w 4"/>
                <a:gd name="T23" fmla="*/ 5 h 17"/>
                <a:gd name="T24" fmla="*/ 4 w 4"/>
                <a:gd name="T25" fmla="*/ 7 h 17"/>
                <a:gd name="T26" fmla="*/ 4 w 4"/>
                <a:gd name="T27" fmla="*/ 9 h 17"/>
                <a:gd name="T28" fmla="*/ 4 w 4"/>
                <a:gd name="T29" fmla="*/ 13 h 17"/>
                <a:gd name="T30" fmla="*/ 4 w 4"/>
                <a:gd name="T31" fmla="*/ 15 h 17"/>
                <a:gd name="T32" fmla="*/ 4 w 4"/>
                <a:gd name="T33" fmla="*/ 17 h 17"/>
                <a:gd name="T34" fmla="*/ 2 w 4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9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2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84" y="3245"/>
              <a:ext cx="9" cy="8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0 h 8"/>
                <a:gd name="T4" fmla="*/ 9 w 9"/>
                <a:gd name="T5" fmla="*/ 0 h 8"/>
                <a:gd name="T6" fmla="*/ 8 w 9"/>
                <a:gd name="T7" fmla="*/ 4 h 8"/>
                <a:gd name="T8" fmla="*/ 6 w 9"/>
                <a:gd name="T9" fmla="*/ 4 h 8"/>
                <a:gd name="T10" fmla="*/ 4 w 9"/>
                <a:gd name="T11" fmla="*/ 8 h 8"/>
                <a:gd name="T12" fmla="*/ 2 w 9"/>
                <a:gd name="T13" fmla="*/ 8 h 8"/>
                <a:gd name="T14" fmla="*/ 0 w 9"/>
                <a:gd name="T15" fmla="*/ 8 h 8"/>
                <a:gd name="T16" fmla="*/ 0 w 9"/>
                <a:gd name="T17" fmla="*/ 6 h 8"/>
                <a:gd name="T18" fmla="*/ 0 w 9"/>
                <a:gd name="T19" fmla="*/ 4 h 8"/>
                <a:gd name="T20" fmla="*/ 2 w 9"/>
                <a:gd name="T21" fmla="*/ 4 h 8"/>
                <a:gd name="T22" fmla="*/ 2 w 9"/>
                <a:gd name="T23" fmla="*/ 2 h 8"/>
                <a:gd name="T24" fmla="*/ 2 w 9"/>
                <a:gd name="T25" fmla="*/ 0 h 8"/>
                <a:gd name="T26" fmla="*/ 4 w 9"/>
                <a:gd name="T27" fmla="*/ 0 h 8"/>
                <a:gd name="T28" fmla="*/ 6 w 9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466 w 514"/>
                <a:gd name="T1" fmla="*/ 270 h 871"/>
                <a:gd name="T2" fmla="*/ 426 w 514"/>
                <a:gd name="T3" fmla="*/ 399 h 871"/>
                <a:gd name="T4" fmla="*/ 364 w 514"/>
                <a:gd name="T5" fmla="*/ 643 h 871"/>
                <a:gd name="T6" fmla="*/ 280 w 514"/>
                <a:gd name="T7" fmla="*/ 871 h 871"/>
                <a:gd name="T8" fmla="*/ 279 w 514"/>
                <a:gd name="T9" fmla="*/ 854 h 871"/>
                <a:gd name="T10" fmla="*/ 284 w 514"/>
                <a:gd name="T11" fmla="*/ 850 h 871"/>
                <a:gd name="T12" fmla="*/ 284 w 514"/>
                <a:gd name="T13" fmla="*/ 842 h 871"/>
                <a:gd name="T14" fmla="*/ 277 w 514"/>
                <a:gd name="T15" fmla="*/ 846 h 871"/>
                <a:gd name="T16" fmla="*/ 263 w 514"/>
                <a:gd name="T17" fmla="*/ 859 h 871"/>
                <a:gd name="T18" fmla="*/ 248 w 514"/>
                <a:gd name="T19" fmla="*/ 861 h 871"/>
                <a:gd name="T20" fmla="*/ 244 w 514"/>
                <a:gd name="T21" fmla="*/ 846 h 871"/>
                <a:gd name="T22" fmla="*/ 218 w 514"/>
                <a:gd name="T23" fmla="*/ 842 h 871"/>
                <a:gd name="T24" fmla="*/ 193 w 514"/>
                <a:gd name="T25" fmla="*/ 827 h 871"/>
                <a:gd name="T26" fmla="*/ 172 w 514"/>
                <a:gd name="T27" fmla="*/ 820 h 871"/>
                <a:gd name="T28" fmla="*/ 167 w 514"/>
                <a:gd name="T29" fmla="*/ 795 h 871"/>
                <a:gd name="T30" fmla="*/ 161 w 514"/>
                <a:gd name="T31" fmla="*/ 766 h 871"/>
                <a:gd name="T32" fmla="*/ 142 w 514"/>
                <a:gd name="T33" fmla="*/ 747 h 871"/>
                <a:gd name="T34" fmla="*/ 134 w 514"/>
                <a:gd name="T35" fmla="*/ 710 h 871"/>
                <a:gd name="T36" fmla="*/ 140 w 514"/>
                <a:gd name="T37" fmla="*/ 689 h 871"/>
                <a:gd name="T38" fmla="*/ 146 w 514"/>
                <a:gd name="T39" fmla="*/ 666 h 871"/>
                <a:gd name="T40" fmla="*/ 155 w 514"/>
                <a:gd name="T41" fmla="*/ 649 h 871"/>
                <a:gd name="T42" fmla="*/ 142 w 514"/>
                <a:gd name="T43" fmla="*/ 662 h 871"/>
                <a:gd name="T44" fmla="*/ 133 w 514"/>
                <a:gd name="T45" fmla="*/ 653 h 871"/>
                <a:gd name="T46" fmla="*/ 125 w 514"/>
                <a:gd name="T47" fmla="*/ 638 h 871"/>
                <a:gd name="T48" fmla="*/ 133 w 514"/>
                <a:gd name="T49" fmla="*/ 622 h 871"/>
                <a:gd name="T50" fmla="*/ 114 w 514"/>
                <a:gd name="T51" fmla="*/ 620 h 871"/>
                <a:gd name="T52" fmla="*/ 117 w 514"/>
                <a:gd name="T53" fmla="*/ 598 h 871"/>
                <a:gd name="T54" fmla="*/ 114 w 514"/>
                <a:gd name="T55" fmla="*/ 601 h 871"/>
                <a:gd name="T56" fmla="*/ 100 w 514"/>
                <a:gd name="T57" fmla="*/ 619 h 871"/>
                <a:gd name="T58" fmla="*/ 85 w 514"/>
                <a:gd name="T59" fmla="*/ 605 h 871"/>
                <a:gd name="T60" fmla="*/ 87 w 514"/>
                <a:gd name="T61" fmla="*/ 600 h 871"/>
                <a:gd name="T62" fmla="*/ 85 w 514"/>
                <a:gd name="T63" fmla="*/ 624 h 871"/>
                <a:gd name="T64" fmla="*/ 100 w 514"/>
                <a:gd name="T65" fmla="*/ 653 h 871"/>
                <a:gd name="T66" fmla="*/ 85 w 514"/>
                <a:gd name="T67" fmla="*/ 655 h 871"/>
                <a:gd name="T68" fmla="*/ 70 w 514"/>
                <a:gd name="T69" fmla="*/ 632 h 871"/>
                <a:gd name="T70" fmla="*/ 74 w 514"/>
                <a:gd name="T71" fmla="*/ 607 h 871"/>
                <a:gd name="T72" fmla="*/ 74 w 514"/>
                <a:gd name="T73" fmla="*/ 600 h 871"/>
                <a:gd name="T74" fmla="*/ 59 w 514"/>
                <a:gd name="T75" fmla="*/ 615 h 871"/>
                <a:gd name="T76" fmla="*/ 51 w 514"/>
                <a:gd name="T77" fmla="*/ 607 h 871"/>
                <a:gd name="T78" fmla="*/ 47 w 514"/>
                <a:gd name="T79" fmla="*/ 588 h 871"/>
                <a:gd name="T80" fmla="*/ 47 w 514"/>
                <a:gd name="T81" fmla="*/ 605 h 871"/>
                <a:gd name="T82" fmla="*/ 57 w 514"/>
                <a:gd name="T83" fmla="*/ 632 h 871"/>
                <a:gd name="T84" fmla="*/ 55 w 514"/>
                <a:gd name="T85" fmla="*/ 658 h 871"/>
                <a:gd name="T86" fmla="*/ 45 w 514"/>
                <a:gd name="T87" fmla="*/ 656 h 871"/>
                <a:gd name="T88" fmla="*/ 66 w 514"/>
                <a:gd name="T89" fmla="*/ 658 h 871"/>
                <a:gd name="T90" fmla="*/ 66 w 514"/>
                <a:gd name="T91" fmla="*/ 679 h 871"/>
                <a:gd name="T92" fmla="*/ 21 w 514"/>
                <a:gd name="T93" fmla="*/ 679 h 871"/>
                <a:gd name="T94" fmla="*/ 30 w 514"/>
                <a:gd name="T95" fmla="*/ 670 h 871"/>
                <a:gd name="T96" fmla="*/ 28 w 514"/>
                <a:gd name="T97" fmla="*/ 662 h 871"/>
                <a:gd name="T98" fmla="*/ 15 w 514"/>
                <a:gd name="T99" fmla="*/ 675 h 871"/>
                <a:gd name="T100" fmla="*/ 0 w 514"/>
                <a:gd name="T101" fmla="*/ 653 h 871"/>
                <a:gd name="T102" fmla="*/ 15 w 514"/>
                <a:gd name="T103" fmla="*/ 641 h 871"/>
                <a:gd name="T104" fmla="*/ 26 w 514"/>
                <a:gd name="T105" fmla="*/ 617 h 871"/>
                <a:gd name="T106" fmla="*/ 26 w 514"/>
                <a:gd name="T107" fmla="*/ 598 h 871"/>
                <a:gd name="T108" fmla="*/ 26 w 514"/>
                <a:gd name="T109" fmla="*/ 590 h 871"/>
                <a:gd name="T110" fmla="*/ 23 w 514"/>
                <a:gd name="T111" fmla="*/ 575 h 871"/>
                <a:gd name="T112" fmla="*/ 42 w 514"/>
                <a:gd name="T113" fmla="*/ 535 h 871"/>
                <a:gd name="T114" fmla="*/ 68 w 514"/>
                <a:gd name="T115" fmla="*/ 507 h 871"/>
                <a:gd name="T116" fmla="*/ 78 w 514"/>
                <a:gd name="T117" fmla="*/ 478 h 871"/>
                <a:gd name="T118" fmla="*/ 112 w 514"/>
                <a:gd name="T119" fmla="*/ 43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" h="871"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677" y="2674"/>
              <a:ext cx="258" cy="410"/>
            </a:xfrm>
            <a:custGeom>
              <a:avLst/>
              <a:gdLst>
                <a:gd name="T0" fmla="*/ 2 w 258"/>
                <a:gd name="T1" fmla="*/ 404 h 410"/>
                <a:gd name="T2" fmla="*/ 7 w 258"/>
                <a:gd name="T3" fmla="*/ 391 h 410"/>
                <a:gd name="T4" fmla="*/ 7 w 258"/>
                <a:gd name="T5" fmla="*/ 378 h 410"/>
                <a:gd name="T6" fmla="*/ 9 w 258"/>
                <a:gd name="T7" fmla="*/ 370 h 410"/>
                <a:gd name="T8" fmla="*/ 9 w 258"/>
                <a:gd name="T9" fmla="*/ 359 h 410"/>
                <a:gd name="T10" fmla="*/ 9 w 258"/>
                <a:gd name="T11" fmla="*/ 351 h 410"/>
                <a:gd name="T12" fmla="*/ 11 w 258"/>
                <a:gd name="T13" fmla="*/ 345 h 410"/>
                <a:gd name="T14" fmla="*/ 17 w 258"/>
                <a:gd name="T15" fmla="*/ 336 h 410"/>
                <a:gd name="T16" fmla="*/ 19 w 258"/>
                <a:gd name="T17" fmla="*/ 327 h 410"/>
                <a:gd name="T18" fmla="*/ 26 w 258"/>
                <a:gd name="T19" fmla="*/ 317 h 410"/>
                <a:gd name="T20" fmla="*/ 28 w 258"/>
                <a:gd name="T21" fmla="*/ 309 h 410"/>
                <a:gd name="T22" fmla="*/ 32 w 258"/>
                <a:gd name="T23" fmla="*/ 308 h 410"/>
                <a:gd name="T24" fmla="*/ 30 w 258"/>
                <a:gd name="T25" fmla="*/ 300 h 410"/>
                <a:gd name="T26" fmla="*/ 26 w 258"/>
                <a:gd name="T27" fmla="*/ 292 h 410"/>
                <a:gd name="T28" fmla="*/ 19 w 258"/>
                <a:gd name="T29" fmla="*/ 285 h 410"/>
                <a:gd name="T30" fmla="*/ 13 w 258"/>
                <a:gd name="T31" fmla="*/ 277 h 410"/>
                <a:gd name="T32" fmla="*/ 7 w 258"/>
                <a:gd name="T33" fmla="*/ 273 h 410"/>
                <a:gd name="T34" fmla="*/ 2 w 258"/>
                <a:gd name="T35" fmla="*/ 266 h 410"/>
                <a:gd name="T36" fmla="*/ 0 w 258"/>
                <a:gd name="T37" fmla="*/ 262 h 410"/>
                <a:gd name="T38" fmla="*/ 2 w 258"/>
                <a:gd name="T39" fmla="*/ 258 h 410"/>
                <a:gd name="T40" fmla="*/ 6 w 258"/>
                <a:gd name="T41" fmla="*/ 260 h 410"/>
                <a:gd name="T42" fmla="*/ 11 w 258"/>
                <a:gd name="T43" fmla="*/ 253 h 410"/>
                <a:gd name="T44" fmla="*/ 13 w 258"/>
                <a:gd name="T45" fmla="*/ 249 h 410"/>
                <a:gd name="T46" fmla="*/ 13 w 258"/>
                <a:gd name="T47" fmla="*/ 243 h 410"/>
                <a:gd name="T48" fmla="*/ 13 w 258"/>
                <a:gd name="T49" fmla="*/ 239 h 410"/>
                <a:gd name="T50" fmla="*/ 19 w 258"/>
                <a:gd name="T51" fmla="*/ 234 h 410"/>
                <a:gd name="T52" fmla="*/ 17 w 258"/>
                <a:gd name="T53" fmla="*/ 230 h 410"/>
                <a:gd name="T54" fmla="*/ 15 w 258"/>
                <a:gd name="T55" fmla="*/ 228 h 410"/>
                <a:gd name="T56" fmla="*/ 9 w 258"/>
                <a:gd name="T57" fmla="*/ 226 h 410"/>
                <a:gd name="T58" fmla="*/ 9 w 258"/>
                <a:gd name="T59" fmla="*/ 220 h 410"/>
                <a:gd name="T60" fmla="*/ 13 w 258"/>
                <a:gd name="T61" fmla="*/ 218 h 410"/>
                <a:gd name="T62" fmla="*/ 17 w 258"/>
                <a:gd name="T63" fmla="*/ 213 h 410"/>
                <a:gd name="T64" fmla="*/ 25 w 258"/>
                <a:gd name="T65" fmla="*/ 209 h 410"/>
                <a:gd name="T66" fmla="*/ 30 w 258"/>
                <a:gd name="T67" fmla="*/ 203 h 410"/>
                <a:gd name="T68" fmla="*/ 32 w 258"/>
                <a:gd name="T69" fmla="*/ 196 h 410"/>
                <a:gd name="T70" fmla="*/ 40 w 258"/>
                <a:gd name="T71" fmla="*/ 192 h 410"/>
                <a:gd name="T72" fmla="*/ 61 w 258"/>
                <a:gd name="T73" fmla="*/ 180 h 410"/>
                <a:gd name="T74" fmla="*/ 91 w 258"/>
                <a:gd name="T75" fmla="*/ 152 h 410"/>
                <a:gd name="T76" fmla="*/ 123 w 258"/>
                <a:gd name="T77" fmla="*/ 114 h 410"/>
                <a:gd name="T78" fmla="*/ 155 w 258"/>
                <a:gd name="T79" fmla="*/ 97 h 410"/>
                <a:gd name="T80" fmla="*/ 171 w 258"/>
                <a:gd name="T81" fmla="*/ 69 h 410"/>
                <a:gd name="T82" fmla="*/ 174 w 258"/>
                <a:gd name="T83" fmla="*/ 63 h 410"/>
                <a:gd name="T84" fmla="*/ 174 w 258"/>
                <a:gd name="T85" fmla="*/ 63 h 410"/>
                <a:gd name="T86" fmla="*/ 178 w 258"/>
                <a:gd name="T87" fmla="*/ 61 h 410"/>
                <a:gd name="T88" fmla="*/ 180 w 258"/>
                <a:gd name="T89" fmla="*/ 57 h 410"/>
                <a:gd name="T90" fmla="*/ 180 w 258"/>
                <a:gd name="T91" fmla="*/ 53 h 410"/>
                <a:gd name="T92" fmla="*/ 178 w 258"/>
                <a:gd name="T93" fmla="*/ 50 h 410"/>
                <a:gd name="T94" fmla="*/ 182 w 258"/>
                <a:gd name="T95" fmla="*/ 48 h 410"/>
                <a:gd name="T96" fmla="*/ 182 w 258"/>
                <a:gd name="T97" fmla="*/ 44 h 410"/>
                <a:gd name="T98" fmla="*/ 184 w 258"/>
                <a:gd name="T99" fmla="*/ 40 h 410"/>
                <a:gd name="T100" fmla="*/ 195 w 258"/>
                <a:gd name="T101" fmla="*/ 44 h 410"/>
                <a:gd name="T102" fmla="*/ 205 w 258"/>
                <a:gd name="T103" fmla="*/ 50 h 410"/>
                <a:gd name="T104" fmla="*/ 212 w 258"/>
                <a:gd name="T105" fmla="*/ 52 h 410"/>
                <a:gd name="T106" fmla="*/ 214 w 258"/>
                <a:gd name="T107" fmla="*/ 44 h 410"/>
                <a:gd name="T108" fmla="*/ 216 w 258"/>
                <a:gd name="T109" fmla="*/ 34 h 410"/>
                <a:gd name="T110" fmla="*/ 218 w 258"/>
                <a:gd name="T111" fmla="*/ 29 h 410"/>
                <a:gd name="T112" fmla="*/ 220 w 258"/>
                <a:gd name="T113" fmla="*/ 19 h 410"/>
                <a:gd name="T114" fmla="*/ 220 w 258"/>
                <a:gd name="T115" fmla="*/ 14 h 410"/>
                <a:gd name="T116" fmla="*/ 222 w 258"/>
                <a:gd name="T117" fmla="*/ 6 h 410"/>
                <a:gd name="T118" fmla="*/ 239 w 258"/>
                <a:gd name="T119" fmla="*/ 8 h 410"/>
                <a:gd name="T120" fmla="*/ 245 w 258"/>
                <a:gd name="T121" fmla="*/ 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8" h="410">
                  <a:moveTo>
                    <a:pt x="0" y="410"/>
                  </a:moveTo>
                  <a:lnTo>
                    <a:pt x="2" y="404"/>
                  </a:lnTo>
                  <a:lnTo>
                    <a:pt x="6" y="395"/>
                  </a:lnTo>
                  <a:lnTo>
                    <a:pt x="7" y="391"/>
                  </a:lnTo>
                  <a:lnTo>
                    <a:pt x="7" y="385"/>
                  </a:lnTo>
                  <a:lnTo>
                    <a:pt x="7" y="378"/>
                  </a:lnTo>
                  <a:lnTo>
                    <a:pt x="9" y="374"/>
                  </a:lnTo>
                  <a:lnTo>
                    <a:pt x="9" y="370"/>
                  </a:lnTo>
                  <a:lnTo>
                    <a:pt x="9" y="363"/>
                  </a:lnTo>
                  <a:lnTo>
                    <a:pt x="9" y="359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9" y="349"/>
                  </a:lnTo>
                  <a:lnTo>
                    <a:pt x="11" y="345"/>
                  </a:lnTo>
                  <a:lnTo>
                    <a:pt x="15" y="340"/>
                  </a:lnTo>
                  <a:lnTo>
                    <a:pt x="17" y="336"/>
                  </a:lnTo>
                  <a:lnTo>
                    <a:pt x="17" y="330"/>
                  </a:lnTo>
                  <a:lnTo>
                    <a:pt x="19" y="327"/>
                  </a:lnTo>
                  <a:lnTo>
                    <a:pt x="23" y="323"/>
                  </a:lnTo>
                  <a:lnTo>
                    <a:pt x="26" y="317"/>
                  </a:lnTo>
                  <a:lnTo>
                    <a:pt x="28" y="311"/>
                  </a:lnTo>
                  <a:lnTo>
                    <a:pt x="28" y="309"/>
                  </a:lnTo>
                  <a:lnTo>
                    <a:pt x="30" y="309"/>
                  </a:lnTo>
                  <a:lnTo>
                    <a:pt x="32" y="308"/>
                  </a:lnTo>
                  <a:lnTo>
                    <a:pt x="32" y="304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6" y="292"/>
                  </a:lnTo>
                  <a:lnTo>
                    <a:pt x="23" y="289"/>
                  </a:lnTo>
                  <a:lnTo>
                    <a:pt x="19" y="285"/>
                  </a:lnTo>
                  <a:lnTo>
                    <a:pt x="15" y="283"/>
                  </a:lnTo>
                  <a:lnTo>
                    <a:pt x="13" y="277"/>
                  </a:lnTo>
                  <a:lnTo>
                    <a:pt x="11" y="275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2" y="266"/>
                  </a:lnTo>
                  <a:lnTo>
                    <a:pt x="2" y="262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2" y="258"/>
                  </a:lnTo>
                  <a:lnTo>
                    <a:pt x="4" y="260"/>
                  </a:lnTo>
                  <a:lnTo>
                    <a:pt x="6" y="260"/>
                  </a:lnTo>
                  <a:lnTo>
                    <a:pt x="9" y="254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3" y="249"/>
                  </a:lnTo>
                  <a:lnTo>
                    <a:pt x="15" y="245"/>
                  </a:lnTo>
                  <a:lnTo>
                    <a:pt x="13" y="243"/>
                  </a:lnTo>
                  <a:lnTo>
                    <a:pt x="13" y="241"/>
                  </a:lnTo>
                  <a:lnTo>
                    <a:pt x="13" y="239"/>
                  </a:lnTo>
                  <a:lnTo>
                    <a:pt x="17" y="235"/>
                  </a:lnTo>
                  <a:lnTo>
                    <a:pt x="19" y="234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5" y="230"/>
                  </a:lnTo>
                  <a:lnTo>
                    <a:pt x="15" y="228"/>
                  </a:lnTo>
                  <a:lnTo>
                    <a:pt x="11" y="226"/>
                  </a:lnTo>
                  <a:lnTo>
                    <a:pt x="9" y="226"/>
                  </a:lnTo>
                  <a:lnTo>
                    <a:pt x="9" y="224"/>
                  </a:lnTo>
                  <a:lnTo>
                    <a:pt x="9" y="220"/>
                  </a:lnTo>
                  <a:lnTo>
                    <a:pt x="11" y="220"/>
                  </a:lnTo>
                  <a:lnTo>
                    <a:pt x="13" y="218"/>
                  </a:lnTo>
                  <a:lnTo>
                    <a:pt x="15" y="215"/>
                  </a:lnTo>
                  <a:lnTo>
                    <a:pt x="17" y="213"/>
                  </a:lnTo>
                  <a:lnTo>
                    <a:pt x="21" y="211"/>
                  </a:lnTo>
                  <a:lnTo>
                    <a:pt x="25" y="209"/>
                  </a:lnTo>
                  <a:lnTo>
                    <a:pt x="26" y="207"/>
                  </a:lnTo>
                  <a:lnTo>
                    <a:pt x="30" y="203"/>
                  </a:lnTo>
                  <a:lnTo>
                    <a:pt x="32" y="198"/>
                  </a:lnTo>
                  <a:lnTo>
                    <a:pt x="32" y="196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51" y="186"/>
                  </a:lnTo>
                  <a:lnTo>
                    <a:pt x="61" y="180"/>
                  </a:lnTo>
                  <a:lnTo>
                    <a:pt x="72" y="169"/>
                  </a:lnTo>
                  <a:lnTo>
                    <a:pt x="91" y="152"/>
                  </a:lnTo>
                  <a:lnTo>
                    <a:pt x="116" y="129"/>
                  </a:lnTo>
                  <a:lnTo>
                    <a:pt x="123" y="114"/>
                  </a:lnTo>
                  <a:lnTo>
                    <a:pt x="136" y="103"/>
                  </a:lnTo>
                  <a:lnTo>
                    <a:pt x="155" y="97"/>
                  </a:lnTo>
                  <a:lnTo>
                    <a:pt x="161" y="86"/>
                  </a:lnTo>
                  <a:lnTo>
                    <a:pt x="171" y="69"/>
                  </a:lnTo>
                  <a:lnTo>
                    <a:pt x="174" y="65"/>
                  </a:lnTo>
                  <a:lnTo>
                    <a:pt x="174" y="63"/>
                  </a:lnTo>
                  <a:lnTo>
                    <a:pt x="174" y="61"/>
                  </a:lnTo>
                  <a:lnTo>
                    <a:pt x="174" y="63"/>
                  </a:lnTo>
                  <a:lnTo>
                    <a:pt x="176" y="63"/>
                  </a:lnTo>
                  <a:lnTo>
                    <a:pt x="178" y="61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5"/>
                  </a:lnTo>
                  <a:lnTo>
                    <a:pt x="180" y="53"/>
                  </a:lnTo>
                  <a:lnTo>
                    <a:pt x="178" y="52"/>
                  </a:lnTo>
                  <a:lnTo>
                    <a:pt x="178" y="50"/>
                  </a:lnTo>
                  <a:lnTo>
                    <a:pt x="180" y="50"/>
                  </a:lnTo>
                  <a:lnTo>
                    <a:pt x="182" y="48"/>
                  </a:lnTo>
                  <a:lnTo>
                    <a:pt x="182" y="46"/>
                  </a:lnTo>
                  <a:lnTo>
                    <a:pt x="182" y="44"/>
                  </a:lnTo>
                  <a:lnTo>
                    <a:pt x="182" y="40"/>
                  </a:lnTo>
                  <a:lnTo>
                    <a:pt x="184" y="40"/>
                  </a:lnTo>
                  <a:lnTo>
                    <a:pt x="190" y="42"/>
                  </a:lnTo>
                  <a:lnTo>
                    <a:pt x="195" y="44"/>
                  </a:lnTo>
                  <a:lnTo>
                    <a:pt x="201" y="48"/>
                  </a:lnTo>
                  <a:lnTo>
                    <a:pt x="205" y="50"/>
                  </a:lnTo>
                  <a:lnTo>
                    <a:pt x="207" y="52"/>
                  </a:lnTo>
                  <a:lnTo>
                    <a:pt x="212" y="52"/>
                  </a:lnTo>
                  <a:lnTo>
                    <a:pt x="212" y="50"/>
                  </a:lnTo>
                  <a:lnTo>
                    <a:pt x="214" y="44"/>
                  </a:lnTo>
                  <a:lnTo>
                    <a:pt x="214" y="38"/>
                  </a:lnTo>
                  <a:lnTo>
                    <a:pt x="216" y="34"/>
                  </a:lnTo>
                  <a:lnTo>
                    <a:pt x="216" y="29"/>
                  </a:lnTo>
                  <a:lnTo>
                    <a:pt x="218" y="29"/>
                  </a:lnTo>
                  <a:lnTo>
                    <a:pt x="218" y="23"/>
                  </a:lnTo>
                  <a:lnTo>
                    <a:pt x="220" y="19"/>
                  </a:lnTo>
                  <a:lnTo>
                    <a:pt x="220" y="16"/>
                  </a:lnTo>
                  <a:lnTo>
                    <a:pt x="220" y="14"/>
                  </a:lnTo>
                  <a:lnTo>
                    <a:pt x="220" y="12"/>
                  </a:lnTo>
                  <a:lnTo>
                    <a:pt x="222" y="6"/>
                  </a:lnTo>
                  <a:lnTo>
                    <a:pt x="224" y="4"/>
                  </a:lnTo>
                  <a:lnTo>
                    <a:pt x="239" y="8"/>
                  </a:lnTo>
                  <a:lnTo>
                    <a:pt x="241" y="8"/>
                  </a:lnTo>
                  <a:lnTo>
                    <a:pt x="245" y="8"/>
                  </a:lnTo>
                  <a:lnTo>
                    <a:pt x="25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131 w 586"/>
                <a:gd name="T1" fmla="*/ 591 h 678"/>
                <a:gd name="T2" fmla="*/ 125 w 586"/>
                <a:gd name="T3" fmla="*/ 591 h 678"/>
                <a:gd name="T4" fmla="*/ 108 w 586"/>
                <a:gd name="T5" fmla="*/ 593 h 678"/>
                <a:gd name="T6" fmla="*/ 107 w 586"/>
                <a:gd name="T7" fmla="*/ 580 h 678"/>
                <a:gd name="T8" fmla="*/ 112 w 586"/>
                <a:gd name="T9" fmla="*/ 525 h 678"/>
                <a:gd name="T10" fmla="*/ 122 w 586"/>
                <a:gd name="T11" fmla="*/ 506 h 678"/>
                <a:gd name="T12" fmla="*/ 118 w 586"/>
                <a:gd name="T13" fmla="*/ 502 h 678"/>
                <a:gd name="T14" fmla="*/ 114 w 586"/>
                <a:gd name="T15" fmla="*/ 527 h 678"/>
                <a:gd name="T16" fmla="*/ 91 w 586"/>
                <a:gd name="T17" fmla="*/ 513 h 678"/>
                <a:gd name="T18" fmla="*/ 162 w 586"/>
                <a:gd name="T19" fmla="*/ 491 h 678"/>
                <a:gd name="T20" fmla="*/ 160 w 586"/>
                <a:gd name="T21" fmla="*/ 485 h 678"/>
                <a:gd name="T22" fmla="*/ 63 w 586"/>
                <a:gd name="T23" fmla="*/ 443 h 678"/>
                <a:gd name="T24" fmla="*/ 59 w 586"/>
                <a:gd name="T25" fmla="*/ 462 h 678"/>
                <a:gd name="T26" fmla="*/ 59 w 586"/>
                <a:gd name="T27" fmla="*/ 436 h 678"/>
                <a:gd name="T28" fmla="*/ 55 w 586"/>
                <a:gd name="T29" fmla="*/ 447 h 678"/>
                <a:gd name="T30" fmla="*/ 53 w 586"/>
                <a:gd name="T31" fmla="*/ 432 h 678"/>
                <a:gd name="T32" fmla="*/ 57 w 586"/>
                <a:gd name="T33" fmla="*/ 432 h 678"/>
                <a:gd name="T34" fmla="*/ 52 w 586"/>
                <a:gd name="T35" fmla="*/ 424 h 678"/>
                <a:gd name="T36" fmla="*/ 53 w 586"/>
                <a:gd name="T37" fmla="*/ 411 h 678"/>
                <a:gd name="T38" fmla="*/ 241 w 586"/>
                <a:gd name="T39" fmla="*/ 129 h 678"/>
                <a:gd name="T40" fmla="*/ 342 w 586"/>
                <a:gd name="T41" fmla="*/ 263 h 678"/>
                <a:gd name="T42" fmla="*/ 581 w 586"/>
                <a:gd name="T43" fmla="*/ 373 h 678"/>
                <a:gd name="T44" fmla="*/ 317 w 586"/>
                <a:gd name="T45" fmla="*/ 563 h 678"/>
                <a:gd name="T46" fmla="*/ 171 w 586"/>
                <a:gd name="T47" fmla="*/ 656 h 678"/>
                <a:gd name="T48" fmla="*/ 116 w 586"/>
                <a:gd name="T49" fmla="*/ 606 h 678"/>
                <a:gd name="T50" fmla="*/ 137 w 586"/>
                <a:gd name="T51" fmla="*/ 587 h 678"/>
                <a:gd name="T52" fmla="*/ 127 w 586"/>
                <a:gd name="T53" fmla="*/ 584 h 678"/>
                <a:gd name="T54" fmla="*/ 110 w 586"/>
                <a:gd name="T55" fmla="*/ 574 h 678"/>
                <a:gd name="T56" fmla="*/ 107 w 586"/>
                <a:gd name="T57" fmla="*/ 561 h 678"/>
                <a:gd name="T58" fmla="*/ 88 w 586"/>
                <a:gd name="T59" fmla="*/ 527 h 678"/>
                <a:gd name="T60" fmla="*/ 89 w 586"/>
                <a:gd name="T61" fmla="*/ 525 h 678"/>
                <a:gd name="T62" fmla="*/ 116 w 586"/>
                <a:gd name="T63" fmla="*/ 550 h 678"/>
                <a:gd name="T64" fmla="*/ 112 w 586"/>
                <a:gd name="T65" fmla="*/ 534 h 678"/>
                <a:gd name="T66" fmla="*/ 120 w 586"/>
                <a:gd name="T67" fmla="*/ 534 h 678"/>
                <a:gd name="T68" fmla="*/ 129 w 586"/>
                <a:gd name="T69" fmla="*/ 532 h 678"/>
                <a:gd name="T70" fmla="*/ 129 w 586"/>
                <a:gd name="T71" fmla="*/ 515 h 678"/>
                <a:gd name="T72" fmla="*/ 139 w 586"/>
                <a:gd name="T73" fmla="*/ 500 h 678"/>
                <a:gd name="T74" fmla="*/ 158 w 586"/>
                <a:gd name="T75" fmla="*/ 519 h 678"/>
                <a:gd name="T76" fmla="*/ 169 w 586"/>
                <a:gd name="T77" fmla="*/ 510 h 678"/>
                <a:gd name="T78" fmla="*/ 144 w 586"/>
                <a:gd name="T79" fmla="*/ 493 h 678"/>
                <a:gd name="T80" fmla="*/ 162 w 586"/>
                <a:gd name="T81" fmla="*/ 487 h 678"/>
                <a:gd name="T82" fmla="*/ 144 w 586"/>
                <a:gd name="T83" fmla="*/ 489 h 678"/>
                <a:gd name="T84" fmla="*/ 129 w 586"/>
                <a:gd name="T85" fmla="*/ 474 h 678"/>
                <a:gd name="T86" fmla="*/ 160 w 586"/>
                <a:gd name="T87" fmla="*/ 477 h 678"/>
                <a:gd name="T88" fmla="*/ 152 w 586"/>
                <a:gd name="T89" fmla="*/ 464 h 678"/>
                <a:gd name="T90" fmla="*/ 141 w 586"/>
                <a:gd name="T91" fmla="*/ 464 h 678"/>
                <a:gd name="T92" fmla="*/ 118 w 586"/>
                <a:gd name="T93" fmla="*/ 466 h 678"/>
                <a:gd name="T94" fmla="*/ 110 w 586"/>
                <a:gd name="T95" fmla="*/ 445 h 678"/>
                <a:gd name="T96" fmla="*/ 110 w 586"/>
                <a:gd name="T97" fmla="*/ 381 h 678"/>
                <a:gd name="T98" fmla="*/ 97 w 586"/>
                <a:gd name="T99" fmla="*/ 441 h 678"/>
                <a:gd name="T100" fmla="*/ 80 w 586"/>
                <a:gd name="T101" fmla="*/ 436 h 678"/>
                <a:gd name="T102" fmla="*/ 74 w 586"/>
                <a:gd name="T103" fmla="*/ 436 h 678"/>
                <a:gd name="T104" fmla="*/ 57 w 586"/>
                <a:gd name="T105" fmla="*/ 419 h 678"/>
                <a:gd name="T106" fmla="*/ 53 w 586"/>
                <a:gd name="T107" fmla="*/ 409 h 678"/>
                <a:gd name="T108" fmla="*/ 38 w 586"/>
                <a:gd name="T109" fmla="*/ 438 h 678"/>
                <a:gd name="T110" fmla="*/ 42 w 586"/>
                <a:gd name="T111" fmla="*/ 451 h 678"/>
                <a:gd name="T112" fmla="*/ 44 w 586"/>
                <a:gd name="T113" fmla="*/ 470 h 678"/>
                <a:gd name="T114" fmla="*/ 52 w 586"/>
                <a:gd name="T115" fmla="*/ 477 h 678"/>
                <a:gd name="T116" fmla="*/ 16 w 586"/>
                <a:gd name="T117" fmla="*/ 483 h 678"/>
                <a:gd name="T118" fmla="*/ 31 w 586"/>
                <a:gd name="T119" fmla="*/ 326 h 678"/>
                <a:gd name="T120" fmla="*/ 152 w 586"/>
                <a:gd name="T121" fmla="*/ 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678">
                  <a:moveTo>
                    <a:pt x="108" y="601"/>
                  </a:moveTo>
                  <a:lnTo>
                    <a:pt x="108" y="603"/>
                  </a:lnTo>
                  <a:lnTo>
                    <a:pt x="107" y="601"/>
                  </a:lnTo>
                  <a:lnTo>
                    <a:pt x="108" y="601"/>
                  </a:lnTo>
                  <a:close/>
                  <a:moveTo>
                    <a:pt x="114" y="595"/>
                  </a:moveTo>
                  <a:lnTo>
                    <a:pt x="112" y="595"/>
                  </a:lnTo>
                  <a:lnTo>
                    <a:pt x="114" y="595"/>
                  </a:lnTo>
                  <a:close/>
                  <a:moveTo>
                    <a:pt x="122" y="595"/>
                  </a:moveTo>
                  <a:lnTo>
                    <a:pt x="122" y="593"/>
                  </a:lnTo>
                  <a:lnTo>
                    <a:pt x="122" y="595"/>
                  </a:lnTo>
                  <a:close/>
                  <a:moveTo>
                    <a:pt x="131" y="591"/>
                  </a:moveTo>
                  <a:lnTo>
                    <a:pt x="129" y="593"/>
                  </a:lnTo>
                  <a:lnTo>
                    <a:pt x="127" y="593"/>
                  </a:lnTo>
                  <a:lnTo>
                    <a:pt x="125" y="593"/>
                  </a:lnTo>
                  <a:lnTo>
                    <a:pt x="124" y="595"/>
                  </a:lnTo>
                  <a:lnTo>
                    <a:pt x="124" y="593"/>
                  </a:lnTo>
                  <a:lnTo>
                    <a:pt x="125" y="593"/>
                  </a:lnTo>
                  <a:lnTo>
                    <a:pt x="125" y="591"/>
                  </a:lnTo>
                  <a:lnTo>
                    <a:pt x="127" y="591"/>
                  </a:lnTo>
                  <a:lnTo>
                    <a:pt x="129" y="591"/>
                  </a:lnTo>
                  <a:lnTo>
                    <a:pt x="131" y="591"/>
                  </a:lnTo>
                  <a:close/>
                  <a:moveTo>
                    <a:pt x="127" y="586"/>
                  </a:moveTo>
                  <a:lnTo>
                    <a:pt x="125" y="586"/>
                  </a:lnTo>
                  <a:lnTo>
                    <a:pt x="125" y="584"/>
                  </a:lnTo>
                  <a:lnTo>
                    <a:pt x="127" y="584"/>
                  </a:lnTo>
                  <a:lnTo>
                    <a:pt x="127" y="586"/>
                  </a:lnTo>
                  <a:close/>
                  <a:moveTo>
                    <a:pt x="124" y="586"/>
                  </a:moveTo>
                  <a:lnTo>
                    <a:pt x="125" y="584"/>
                  </a:lnTo>
                  <a:lnTo>
                    <a:pt x="125" y="586"/>
                  </a:lnTo>
                  <a:lnTo>
                    <a:pt x="124" y="586"/>
                  </a:lnTo>
                  <a:close/>
                  <a:moveTo>
                    <a:pt x="124" y="584"/>
                  </a:moveTo>
                  <a:lnTo>
                    <a:pt x="124" y="586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124" y="584"/>
                  </a:lnTo>
                  <a:close/>
                  <a:moveTo>
                    <a:pt x="137" y="586"/>
                  </a:moveTo>
                  <a:lnTo>
                    <a:pt x="135" y="587"/>
                  </a:lnTo>
                  <a:lnTo>
                    <a:pt x="135" y="589"/>
                  </a:lnTo>
                  <a:lnTo>
                    <a:pt x="133" y="589"/>
                  </a:lnTo>
                  <a:lnTo>
                    <a:pt x="131" y="589"/>
                  </a:lnTo>
                  <a:lnTo>
                    <a:pt x="129" y="589"/>
                  </a:lnTo>
                  <a:lnTo>
                    <a:pt x="125" y="591"/>
                  </a:lnTo>
                  <a:lnTo>
                    <a:pt x="124" y="593"/>
                  </a:lnTo>
                  <a:lnTo>
                    <a:pt x="122" y="593"/>
                  </a:lnTo>
                  <a:lnTo>
                    <a:pt x="120" y="593"/>
                  </a:lnTo>
                  <a:lnTo>
                    <a:pt x="118" y="593"/>
                  </a:lnTo>
                  <a:lnTo>
                    <a:pt x="116" y="593"/>
                  </a:lnTo>
                  <a:lnTo>
                    <a:pt x="114" y="593"/>
                  </a:lnTo>
                  <a:lnTo>
                    <a:pt x="112" y="593"/>
                  </a:lnTo>
                  <a:lnTo>
                    <a:pt x="110" y="595"/>
                  </a:lnTo>
                  <a:lnTo>
                    <a:pt x="108" y="595"/>
                  </a:lnTo>
                  <a:lnTo>
                    <a:pt x="108" y="597"/>
                  </a:lnTo>
                  <a:lnTo>
                    <a:pt x="107" y="599"/>
                  </a:lnTo>
                  <a:lnTo>
                    <a:pt x="105" y="599"/>
                  </a:lnTo>
                  <a:lnTo>
                    <a:pt x="105" y="597"/>
                  </a:lnTo>
                  <a:lnTo>
                    <a:pt x="105" y="595"/>
                  </a:lnTo>
                  <a:lnTo>
                    <a:pt x="105" y="597"/>
                  </a:lnTo>
                  <a:lnTo>
                    <a:pt x="107" y="595"/>
                  </a:lnTo>
                  <a:lnTo>
                    <a:pt x="107" y="597"/>
                  </a:lnTo>
                  <a:lnTo>
                    <a:pt x="105" y="597"/>
                  </a:lnTo>
                  <a:lnTo>
                    <a:pt x="107" y="597"/>
                  </a:lnTo>
                  <a:lnTo>
                    <a:pt x="107" y="595"/>
                  </a:lnTo>
                  <a:lnTo>
                    <a:pt x="108" y="593"/>
                  </a:lnTo>
                  <a:lnTo>
                    <a:pt x="108" y="591"/>
                  </a:lnTo>
                  <a:lnTo>
                    <a:pt x="108" y="589"/>
                  </a:lnTo>
                  <a:lnTo>
                    <a:pt x="110" y="587"/>
                  </a:lnTo>
                  <a:lnTo>
                    <a:pt x="112" y="587"/>
                  </a:lnTo>
                  <a:lnTo>
                    <a:pt x="118" y="587"/>
                  </a:lnTo>
                  <a:lnTo>
                    <a:pt x="122" y="587"/>
                  </a:lnTo>
                  <a:lnTo>
                    <a:pt x="124" y="587"/>
                  </a:lnTo>
                  <a:lnTo>
                    <a:pt x="124" y="586"/>
                  </a:lnTo>
                  <a:lnTo>
                    <a:pt x="129" y="586"/>
                  </a:lnTo>
                  <a:lnTo>
                    <a:pt x="131" y="586"/>
                  </a:lnTo>
                  <a:lnTo>
                    <a:pt x="133" y="586"/>
                  </a:lnTo>
                  <a:lnTo>
                    <a:pt x="135" y="586"/>
                  </a:lnTo>
                  <a:lnTo>
                    <a:pt x="139" y="582"/>
                  </a:lnTo>
                  <a:lnTo>
                    <a:pt x="139" y="584"/>
                  </a:lnTo>
                  <a:lnTo>
                    <a:pt x="139" y="586"/>
                  </a:lnTo>
                  <a:lnTo>
                    <a:pt x="137" y="586"/>
                  </a:lnTo>
                  <a:close/>
                  <a:moveTo>
                    <a:pt x="141" y="584"/>
                  </a:moveTo>
                  <a:lnTo>
                    <a:pt x="141" y="582"/>
                  </a:lnTo>
                  <a:lnTo>
                    <a:pt x="143" y="584"/>
                  </a:lnTo>
                  <a:lnTo>
                    <a:pt x="141" y="584"/>
                  </a:lnTo>
                  <a:close/>
                  <a:moveTo>
                    <a:pt x="107" y="580"/>
                  </a:moveTo>
                  <a:lnTo>
                    <a:pt x="105" y="580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7" y="574"/>
                  </a:lnTo>
                  <a:lnTo>
                    <a:pt x="107" y="572"/>
                  </a:lnTo>
                  <a:lnTo>
                    <a:pt x="107" y="570"/>
                  </a:lnTo>
                  <a:lnTo>
                    <a:pt x="108" y="570"/>
                  </a:lnTo>
                  <a:lnTo>
                    <a:pt x="108" y="572"/>
                  </a:lnTo>
                  <a:lnTo>
                    <a:pt x="107" y="574"/>
                  </a:lnTo>
                  <a:lnTo>
                    <a:pt x="107" y="576"/>
                  </a:lnTo>
                  <a:lnTo>
                    <a:pt x="107" y="580"/>
                  </a:lnTo>
                  <a:close/>
                  <a:moveTo>
                    <a:pt x="95" y="531"/>
                  </a:moveTo>
                  <a:lnTo>
                    <a:pt x="93" y="531"/>
                  </a:lnTo>
                  <a:lnTo>
                    <a:pt x="91" y="529"/>
                  </a:lnTo>
                  <a:lnTo>
                    <a:pt x="91" y="527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95" y="529"/>
                  </a:lnTo>
                  <a:lnTo>
                    <a:pt x="95" y="531"/>
                  </a:lnTo>
                  <a:close/>
                  <a:moveTo>
                    <a:pt x="114" y="525"/>
                  </a:moveTo>
                  <a:lnTo>
                    <a:pt x="112" y="525"/>
                  </a:lnTo>
                  <a:lnTo>
                    <a:pt x="114" y="525"/>
                  </a:lnTo>
                  <a:close/>
                  <a:moveTo>
                    <a:pt x="93" y="527"/>
                  </a:moveTo>
                  <a:lnTo>
                    <a:pt x="91" y="527"/>
                  </a:lnTo>
                  <a:lnTo>
                    <a:pt x="91" y="525"/>
                  </a:lnTo>
                  <a:lnTo>
                    <a:pt x="93" y="527"/>
                  </a:lnTo>
                  <a:close/>
                  <a:moveTo>
                    <a:pt x="89" y="512"/>
                  </a:moveTo>
                  <a:lnTo>
                    <a:pt x="88" y="512"/>
                  </a:lnTo>
                  <a:lnTo>
                    <a:pt x="88" y="510"/>
                  </a:lnTo>
                  <a:lnTo>
                    <a:pt x="89" y="512"/>
                  </a:lnTo>
                  <a:close/>
                  <a:moveTo>
                    <a:pt x="167" y="510"/>
                  </a:moveTo>
                  <a:lnTo>
                    <a:pt x="165" y="512"/>
                  </a:lnTo>
                  <a:lnTo>
                    <a:pt x="163" y="513"/>
                  </a:lnTo>
                  <a:lnTo>
                    <a:pt x="162" y="513"/>
                  </a:lnTo>
                  <a:lnTo>
                    <a:pt x="162" y="512"/>
                  </a:lnTo>
                  <a:lnTo>
                    <a:pt x="162" y="510"/>
                  </a:lnTo>
                  <a:lnTo>
                    <a:pt x="162" y="508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5" y="510"/>
                  </a:lnTo>
                  <a:lnTo>
                    <a:pt x="167" y="510"/>
                  </a:lnTo>
                  <a:close/>
                  <a:moveTo>
                    <a:pt x="122" y="506"/>
                  </a:move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close/>
                  <a:moveTo>
                    <a:pt x="101" y="491"/>
                  </a:moveTo>
                  <a:lnTo>
                    <a:pt x="103" y="491"/>
                  </a:lnTo>
                  <a:lnTo>
                    <a:pt x="105" y="493"/>
                  </a:lnTo>
                  <a:lnTo>
                    <a:pt x="107" y="495"/>
                  </a:lnTo>
                  <a:lnTo>
                    <a:pt x="108" y="495"/>
                  </a:lnTo>
                  <a:lnTo>
                    <a:pt x="110" y="495"/>
                  </a:lnTo>
                  <a:lnTo>
                    <a:pt x="110" y="496"/>
                  </a:lnTo>
                  <a:lnTo>
                    <a:pt x="108" y="495"/>
                  </a:lnTo>
                  <a:lnTo>
                    <a:pt x="108" y="496"/>
                  </a:lnTo>
                  <a:lnTo>
                    <a:pt x="110" y="496"/>
                  </a:lnTo>
                  <a:lnTo>
                    <a:pt x="112" y="496"/>
                  </a:lnTo>
                  <a:lnTo>
                    <a:pt x="112" y="498"/>
                  </a:lnTo>
                  <a:lnTo>
                    <a:pt x="114" y="498"/>
                  </a:lnTo>
                  <a:lnTo>
                    <a:pt x="114" y="500"/>
                  </a:lnTo>
                  <a:lnTo>
                    <a:pt x="114" y="502"/>
                  </a:lnTo>
                  <a:lnTo>
                    <a:pt x="116" y="500"/>
                  </a:lnTo>
                  <a:lnTo>
                    <a:pt x="118" y="502"/>
                  </a:lnTo>
                  <a:lnTo>
                    <a:pt x="120" y="504"/>
                  </a:lnTo>
                  <a:lnTo>
                    <a:pt x="120" y="506"/>
                  </a:lnTo>
                  <a:lnTo>
                    <a:pt x="122" y="508"/>
                  </a:lnTo>
                  <a:lnTo>
                    <a:pt x="124" y="510"/>
                  </a:lnTo>
                  <a:lnTo>
                    <a:pt x="125" y="510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9"/>
                  </a:lnTo>
                  <a:lnTo>
                    <a:pt x="127" y="519"/>
                  </a:lnTo>
                  <a:lnTo>
                    <a:pt x="127" y="521"/>
                  </a:lnTo>
                  <a:lnTo>
                    <a:pt x="125" y="523"/>
                  </a:lnTo>
                  <a:lnTo>
                    <a:pt x="125" y="525"/>
                  </a:lnTo>
                  <a:lnTo>
                    <a:pt x="125" y="527"/>
                  </a:lnTo>
                  <a:lnTo>
                    <a:pt x="124" y="529"/>
                  </a:lnTo>
                  <a:lnTo>
                    <a:pt x="120" y="531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9"/>
                  </a:lnTo>
                  <a:lnTo>
                    <a:pt x="114" y="527"/>
                  </a:lnTo>
                  <a:lnTo>
                    <a:pt x="114" y="525"/>
                  </a:lnTo>
                  <a:lnTo>
                    <a:pt x="112" y="525"/>
                  </a:lnTo>
                  <a:lnTo>
                    <a:pt x="112" y="523"/>
                  </a:lnTo>
                  <a:lnTo>
                    <a:pt x="112" y="525"/>
                  </a:lnTo>
                  <a:lnTo>
                    <a:pt x="112" y="527"/>
                  </a:lnTo>
                  <a:lnTo>
                    <a:pt x="112" y="529"/>
                  </a:lnTo>
                  <a:lnTo>
                    <a:pt x="112" y="531"/>
                  </a:lnTo>
                  <a:lnTo>
                    <a:pt x="110" y="531"/>
                  </a:lnTo>
                  <a:lnTo>
                    <a:pt x="107" y="531"/>
                  </a:lnTo>
                  <a:lnTo>
                    <a:pt x="105" y="531"/>
                  </a:lnTo>
                  <a:lnTo>
                    <a:pt x="105" y="529"/>
                  </a:lnTo>
                  <a:lnTo>
                    <a:pt x="103" y="529"/>
                  </a:lnTo>
                  <a:lnTo>
                    <a:pt x="101" y="529"/>
                  </a:lnTo>
                  <a:lnTo>
                    <a:pt x="101" y="527"/>
                  </a:lnTo>
                  <a:lnTo>
                    <a:pt x="99" y="525"/>
                  </a:lnTo>
                  <a:lnTo>
                    <a:pt x="97" y="525"/>
                  </a:lnTo>
                  <a:lnTo>
                    <a:pt x="97" y="521"/>
                  </a:lnTo>
                  <a:lnTo>
                    <a:pt x="95" y="521"/>
                  </a:lnTo>
                  <a:lnTo>
                    <a:pt x="93" y="517"/>
                  </a:lnTo>
                  <a:lnTo>
                    <a:pt x="93" y="515"/>
                  </a:lnTo>
                  <a:lnTo>
                    <a:pt x="91" y="513"/>
                  </a:lnTo>
                  <a:lnTo>
                    <a:pt x="91" y="512"/>
                  </a:lnTo>
                  <a:lnTo>
                    <a:pt x="91" y="510"/>
                  </a:lnTo>
                  <a:lnTo>
                    <a:pt x="91" y="512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6"/>
                  </a:lnTo>
                  <a:lnTo>
                    <a:pt x="93" y="504"/>
                  </a:lnTo>
                  <a:lnTo>
                    <a:pt x="91" y="502"/>
                  </a:lnTo>
                  <a:lnTo>
                    <a:pt x="93" y="502"/>
                  </a:lnTo>
                  <a:lnTo>
                    <a:pt x="93" y="500"/>
                  </a:lnTo>
                  <a:lnTo>
                    <a:pt x="95" y="498"/>
                  </a:lnTo>
                  <a:lnTo>
                    <a:pt x="95" y="496"/>
                  </a:lnTo>
                  <a:lnTo>
                    <a:pt x="95" y="495"/>
                  </a:lnTo>
                  <a:lnTo>
                    <a:pt x="97" y="495"/>
                  </a:lnTo>
                  <a:lnTo>
                    <a:pt x="97" y="493"/>
                  </a:lnTo>
                  <a:lnTo>
                    <a:pt x="97" y="491"/>
                  </a:lnTo>
                  <a:lnTo>
                    <a:pt x="99" y="491"/>
                  </a:lnTo>
                  <a:lnTo>
                    <a:pt x="101" y="491"/>
                  </a:lnTo>
                  <a:close/>
                  <a:moveTo>
                    <a:pt x="160" y="489"/>
                  </a:moveTo>
                  <a:lnTo>
                    <a:pt x="160" y="491"/>
                  </a:lnTo>
                  <a:lnTo>
                    <a:pt x="162" y="491"/>
                  </a:lnTo>
                  <a:lnTo>
                    <a:pt x="162" y="493"/>
                  </a:lnTo>
                  <a:lnTo>
                    <a:pt x="160" y="493"/>
                  </a:lnTo>
                  <a:lnTo>
                    <a:pt x="160" y="495"/>
                  </a:lnTo>
                  <a:lnTo>
                    <a:pt x="158" y="495"/>
                  </a:lnTo>
                  <a:lnTo>
                    <a:pt x="156" y="495"/>
                  </a:lnTo>
                  <a:lnTo>
                    <a:pt x="156" y="493"/>
                  </a:lnTo>
                  <a:lnTo>
                    <a:pt x="154" y="493"/>
                  </a:lnTo>
                  <a:lnTo>
                    <a:pt x="152" y="493"/>
                  </a:lnTo>
                  <a:lnTo>
                    <a:pt x="152" y="491"/>
                  </a:lnTo>
                  <a:lnTo>
                    <a:pt x="154" y="489"/>
                  </a:lnTo>
                  <a:lnTo>
                    <a:pt x="156" y="489"/>
                  </a:lnTo>
                  <a:lnTo>
                    <a:pt x="158" y="489"/>
                  </a:lnTo>
                  <a:lnTo>
                    <a:pt x="160" y="489"/>
                  </a:lnTo>
                  <a:close/>
                  <a:moveTo>
                    <a:pt x="162" y="491"/>
                  </a:moveTo>
                  <a:lnTo>
                    <a:pt x="160" y="489"/>
                  </a:lnTo>
                  <a:lnTo>
                    <a:pt x="162" y="489"/>
                  </a:lnTo>
                  <a:lnTo>
                    <a:pt x="162" y="491"/>
                  </a:lnTo>
                  <a:close/>
                  <a:moveTo>
                    <a:pt x="160" y="487"/>
                  </a:moveTo>
                  <a:lnTo>
                    <a:pt x="158" y="487"/>
                  </a:lnTo>
                  <a:lnTo>
                    <a:pt x="158" y="485"/>
                  </a:lnTo>
                  <a:lnTo>
                    <a:pt x="160" y="485"/>
                  </a:lnTo>
                  <a:lnTo>
                    <a:pt x="160" y="487"/>
                  </a:lnTo>
                  <a:close/>
                  <a:moveTo>
                    <a:pt x="67" y="464"/>
                  </a:moveTo>
                  <a:lnTo>
                    <a:pt x="67" y="462"/>
                  </a:lnTo>
                  <a:lnTo>
                    <a:pt x="67" y="464"/>
                  </a:lnTo>
                  <a:close/>
                  <a:moveTo>
                    <a:pt x="69" y="462"/>
                  </a:moveTo>
                  <a:lnTo>
                    <a:pt x="67" y="462"/>
                  </a:lnTo>
                  <a:lnTo>
                    <a:pt x="69" y="462"/>
                  </a:lnTo>
                  <a:close/>
                  <a:moveTo>
                    <a:pt x="71" y="464"/>
                  </a:moveTo>
                  <a:lnTo>
                    <a:pt x="71" y="462"/>
                  </a:lnTo>
                  <a:lnTo>
                    <a:pt x="72" y="462"/>
                  </a:lnTo>
                  <a:lnTo>
                    <a:pt x="71" y="464"/>
                  </a:lnTo>
                  <a:close/>
                  <a:moveTo>
                    <a:pt x="72" y="449"/>
                  </a:moveTo>
                  <a:lnTo>
                    <a:pt x="71" y="449"/>
                  </a:lnTo>
                  <a:lnTo>
                    <a:pt x="72" y="449"/>
                  </a:lnTo>
                  <a:close/>
                  <a:moveTo>
                    <a:pt x="65" y="440"/>
                  </a:moveTo>
                  <a:lnTo>
                    <a:pt x="67" y="440"/>
                  </a:lnTo>
                  <a:lnTo>
                    <a:pt x="67" y="441"/>
                  </a:lnTo>
                  <a:lnTo>
                    <a:pt x="65" y="443"/>
                  </a:lnTo>
                  <a:lnTo>
                    <a:pt x="63" y="443"/>
                  </a:lnTo>
                  <a:lnTo>
                    <a:pt x="61" y="443"/>
                  </a:lnTo>
                  <a:lnTo>
                    <a:pt x="63" y="443"/>
                  </a:lnTo>
                  <a:lnTo>
                    <a:pt x="65" y="443"/>
                  </a:lnTo>
                  <a:lnTo>
                    <a:pt x="67" y="441"/>
                  </a:lnTo>
                  <a:lnTo>
                    <a:pt x="69" y="440"/>
                  </a:lnTo>
                  <a:lnTo>
                    <a:pt x="69" y="441"/>
                  </a:lnTo>
                  <a:lnTo>
                    <a:pt x="71" y="441"/>
                  </a:lnTo>
                  <a:lnTo>
                    <a:pt x="71" y="443"/>
                  </a:lnTo>
                  <a:lnTo>
                    <a:pt x="71" y="445"/>
                  </a:lnTo>
                  <a:lnTo>
                    <a:pt x="71" y="447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3"/>
                  </a:lnTo>
                  <a:lnTo>
                    <a:pt x="72" y="455"/>
                  </a:lnTo>
                  <a:lnTo>
                    <a:pt x="72" y="457"/>
                  </a:lnTo>
                  <a:lnTo>
                    <a:pt x="72" y="458"/>
                  </a:lnTo>
                  <a:lnTo>
                    <a:pt x="71" y="460"/>
                  </a:lnTo>
                  <a:lnTo>
                    <a:pt x="69" y="460"/>
                  </a:lnTo>
                  <a:lnTo>
                    <a:pt x="67" y="460"/>
                  </a:lnTo>
                  <a:lnTo>
                    <a:pt x="65" y="460"/>
                  </a:lnTo>
                  <a:lnTo>
                    <a:pt x="63" y="462"/>
                  </a:lnTo>
                  <a:lnTo>
                    <a:pt x="61" y="462"/>
                  </a:lnTo>
                  <a:lnTo>
                    <a:pt x="59" y="462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58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7"/>
                  </a:lnTo>
                  <a:lnTo>
                    <a:pt x="52" y="453"/>
                  </a:lnTo>
                  <a:lnTo>
                    <a:pt x="55" y="449"/>
                  </a:lnTo>
                  <a:lnTo>
                    <a:pt x="55" y="447"/>
                  </a:lnTo>
                  <a:lnTo>
                    <a:pt x="55" y="445"/>
                  </a:lnTo>
                  <a:lnTo>
                    <a:pt x="57" y="445"/>
                  </a:lnTo>
                  <a:lnTo>
                    <a:pt x="59" y="445"/>
                  </a:lnTo>
                  <a:lnTo>
                    <a:pt x="59" y="443"/>
                  </a:lnTo>
                  <a:lnTo>
                    <a:pt x="59" y="441"/>
                  </a:lnTo>
                  <a:lnTo>
                    <a:pt x="61" y="440"/>
                  </a:lnTo>
                  <a:lnTo>
                    <a:pt x="63" y="440"/>
                  </a:lnTo>
                  <a:lnTo>
                    <a:pt x="65" y="440"/>
                  </a:lnTo>
                  <a:close/>
                  <a:moveTo>
                    <a:pt x="61" y="440"/>
                  </a:moveTo>
                  <a:lnTo>
                    <a:pt x="59" y="440"/>
                  </a:lnTo>
                  <a:lnTo>
                    <a:pt x="59" y="438"/>
                  </a:lnTo>
                  <a:lnTo>
                    <a:pt x="59" y="436"/>
                  </a:lnTo>
                  <a:lnTo>
                    <a:pt x="57" y="436"/>
                  </a:lnTo>
                  <a:lnTo>
                    <a:pt x="57" y="434"/>
                  </a:lnTo>
                  <a:lnTo>
                    <a:pt x="59" y="434"/>
                  </a:lnTo>
                  <a:lnTo>
                    <a:pt x="61" y="438"/>
                  </a:lnTo>
                  <a:lnTo>
                    <a:pt x="61" y="440"/>
                  </a:lnTo>
                  <a:close/>
                  <a:moveTo>
                    <a:pt x="63" y="434"/>
                  </a:moveTo>
                  <a:lnTo>
                    <a:pt x="65" y="434"/>
                  </a:lnTo>
                  <a:lnTo>
                    <a:pt x="67" y="434"/>
                  </a:lnTo>
                  <a:lnTo>
                    <a:pt x="69" y="434"/>
                  </a:lnTo>
                  <a:lnTo>
                    <a:pt x="69" y="438"/>
                  </a:lnTo>
                  <a:lnTo>
                    <a:pt x="67" y="438"/>
                  </a:lnTo>
                  <a:lnTo>
                    <a:pt x="65" y="438"/>
                  </a:lnTo>
                  <a:lnTo>
                    <a:pt x="63" y="436"/>
                  </a:lnTo>
                  <a:lnTo>
                    <a:pt x="63" y="434"/>
                  </a:lnTo>
                  <a:close/>
                  <a:moveTo>
                    <a:pt x="57" y="441"/>
                  </a:moveTo>
                  <a:lnTo>
                    <a:pt x="57" y="443"/>
                  </a:lnTo>
                  <a:lnTo>
                    <a:pt x="55" y="443"/>
                  </a:lnTo>
                  <a:lnTo>
                    <a:pt x="53" y="443"/>
                  </a:lnTo>
                  <a:lnTo>
                    <a:pt x="53" y="445"/>
                  </a:lnTo>
                  <a:lnTo>
                    <a:pt x="53" y="447"/>
                  </a:lnTo>
                  <a:lnTo>
                    <a:pt x="55" y="447"/>
                  </a:lnTo>
                  <a:lnTo>
                    <a:pt x="53" y="449"/>
                  </a:lnTo>
                  <a:lnTo>
                    <a:pt x="52" y="451"/>
                  </a:lnTo>
                  <a:lnTo>
                    <a:pt x="50" y="451"/>
                  </a:lnTo>
                  <a:lnTo>
                    <a:pt x="48" y="449"/>
                  </a:lnTo>
                  <a:lnTo>
                    <a:pt x="46" y="449"/>
                  </a:lnTo>
                  <a:lnTo>
                    <a:pt x="46" y="447"/>
                  </a:lnTo>
                  <a:lnTo>
                    <a:pt x="44" y="447"/>
                  </a:lnTo>
                  <a:lnTo>
                    <a:pt x="44" y="445"/>
                  </a:lnTo>
                  <a:lnTo>
                    <a:pt x="44" y="443"/>
                  </a:lnTo>
                  <a:lnTo>
                    <a:pt x="44" y="441"/>
                  </a:lnTo>
                  <a:lnTo>
                    <a:pt x="42" y="441"/>
                  </a:lnTo>
                  <a:lnTo>
                    <a:pt x="42" y="440"/>
                  </a:lnTo>
                  <a:lnTo>
                    <a:pt x="44" y="440"/>
                  </a:lnTo>
                  <a:lnTo>
                    <a:pt x="46" y="440"/>
                  </a:lnTo>
                  <a:lnTo>
                    <a:pt x="46" y="438"/>
                  </a:lnTo>
                  <a:lnTo>
                    <a:pt x="50" y="438"/>
                  </a:lnTo>
                  <a:lnTo>
                    <a:pt x="52" y="438"/>
                  </a:lnTo>
                  <a:lnTo>
                    <a:pt x="53" y="438"/>
                  </a:lnTo>
                  <a:lnTo>
                    <a:pt x="53" y="436"/>
                  </a:lnTo>
                  <a:lnTo>
                    <a:pt x="53" y="434"/>
                  </a:lnTo>
                  <a:lnTo>
                    <a:pt x="53" y="432"/>
                  </a:lnTo>
                  <a:lnTo>
                    <a:pt x="55" y="432"/>
                  </a:lnTo>
                  <a:lnTo>
                    <a:pt x="57" y="434"/>
                  </a:lnTo>
                  <a:lnTo>
                    <a:pt x="57" y="436"/>
                  </a:lnTo>
                  <a:lnTo>
                    <a:pt x="57" y="438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59" y="441"/>
                  </a:lnTo>
                  <a:lnTo>
                    <a:pt x="57" y="441"/>
                  </a:lnTo>
                  <a:close/>
                  <a:moveTo>
                    <a:pt x="59" y="434"/>
                  </a:moveTo>
                  <a:lnTo>
                    <a:pt x="57" y="434"/>
                  </a:lnTo>
                  <a:lnTo>
                    <a:pt x="57" y="432"/>
                  </a:lnTo>
                  <a:lnTo>
                    <a:pt x="59" y="432"/>
                  </a:lnTo>
                  <a:lnTo>
                    <a:pt x="59" y="434"/>
                  </a:lnTo>
                  <a:close/>
                  <a:moveTo>
                    <a:pt x="53" y="426"/>
                  </a:moveTo>
                  <a:lnTo>
                    <a:pt x="55" y="426"/>
                  </a:lnTo>
                  <a:lnTo>
                    <a:pt x="55" y="428"/>
                  </a:lnTo>
                  <a:lnTo>
                    <a:pt x="53" y="428"/>
                  </a:lnTo>
                  <a:lnTo>
                    <a:pt x="55" y="428"/>
                  </a:lnTo>
                  <a:lnTo>
                    <a:pt x="57" y="428"/>
                  </a:lnTo>
                  <a:lnTo>
                    <a:pt x="57" y="430"/>
                  </a:lnTo>
                  <a:lnTo>
                    <a:pt x="57" y="432"/>
                  </a:lnTo>
                  <a:lnTo>
                    <a:pt x="55" y="432"/>
                  </a:lnTo>
                  <a:lnTo>
                    <a:pt x="53" y="432"/>
                  </a:lnTo>
                  <a:lnTo>
                    <a:pt x="52" y="434"/>
                  </a:lnTo>
                  <a:lnTo>
                    <a:pt x="52" y="436"/>
                  </a:lnTo>
                  <a:lnTo>
                    <a:pt x="53" y="436"/>
                  </a:lnTo>
                  <a:lnTo>
                    <a:pt x="53" y="438"/>
                  </a:lnTo>
                  <a:lnTo>
                    <a:pt x="52" y="438"/>
                  </a:lnTo>
                  <a:lnTo>
                    <a:pt x="48" y="438"/>
                  </a:lnTo>
                  <a:lnTo>
                    <a:pt x="46" y="438"/>
                  </a:lnTo>
                  <a:lnTo>
                    <a:pt x="46" y="436"/>
                  </a:lnTo>
                  <a:lnTo>
                    <a:pt x="46" y="434"/>
                  </a:lnTo>
                  <a:lnTo>
                    <a:pt x="46" y="432"/>
                  </a:lnTo>
                  <a:lnTo>
                    <a:pt x="46" y="430"/>
                  </a:lnTo>
                  <a:lnTo>
                    <a:pt x="46" y="428"/>
                  </a:lnTo>
                  <a:lnTo>
                    <a:pt x="46" y="426"/>
                  </a:lnTo>
                  <a:lnTo>
                    <a:pt x="48" y="426"/>
                  </a:lnTo>
                  <a:lnTo>
                    <a:pt x="50" y="426"/>
                  </a:lnTo>
                  <a:lnTo>
                    <a:pt x="52" y="424"/>
                  </a:lnTo>
                  <a:lnTo>
                    <a:pt x="53" y="424"/>
                  </a:lnTo>
                  <a:lnTo>
                    <a:pt x="53" y="426"/>
                  </a:lnTo>
                  <a:close/>
                  <a:moveTo>
                    <a:pt x="52" y="424"/>
                  </a:moveTo>
                  <a:lnTo>
                    <a:pt x="50" y="424"/>
                  </a:lnTo>
                  <a:lnTo>
                    <a:pt x="48" y="424"/>
                  </a:lnTo>
                  <a:lnTo>
                    <a:pt x="48" y="422"/>
                  </a:lnTo>
                  <a:lnTo>
                    <a:pt x="50" y="422"/>
                  </a:lnTo>
                  <a:lnTo>
                    <a:pt x="52" y="421"/>
                  </a:lnTo>
                  <a:lnTo>
                    <a:pt x="52" y="422"/>
                  </a:lnTo>
                  <a:lnTo>
                    <a:pt x="52" y="424"/>
                  </a:lnTo>
                  <a:close/>
                  <a:moveTo>
                    <a:pt x="53" y="417"/>
                  </a:moveTo>
                  <a:lnTo>
                    <a:pt x="52" y="415"/>
                  </a:lnTo>
                  <a:lnTo>
                    <a:pt x="52" y="413"/>
                  </a:lnTo>
                  <a:lnTo>
                    <a:pt x="53" y="411"/>
                  </a:lnTo>
                  <a:lnTo>
                    <a:pt x="53" y="413"/>
                  </a:lnTo>
                  <a:lnTo>
                    <a:pt x="55" y="413"/>
                  </a:lnTo>
                  <a:lnTo>
                    <a:pt x="55" y="415"/>
                  </a:lnTo>
                  <a:lnTo>
                    <a:pt x="53" y="417"/>
                  </a:lnTo>
                  <a:close/>
                  <a:moveTo>
                    <a:pt x="59" y="409"/>
                  </a:moveTo>
                  <a:lnTo>
                    <a:pt x="59" y="411"/>
                  </a:lnTo>
                  <a:lnTo>
                    <a:pt x="57" y="411"/>
                  </a:lnTo>
                  <a:lnTo>
                    <a:pt x="55" y="413"/>
                  </a:lnTo>
                  <a:lnTo>
                    <a:pt x="55" y="411"/>
                  </a:lnTo>
                  <a:lnTo>
                    <a:pt x="53" y="411"/>
                  </a:lnTo>
                  <a:lnTo>
                    <a:pt x="53" y="409"/>
                  </a:lnTo>
                  <a:lnTo>
                    <a:pt x="53" y="407"/>
                  </a:lnTo>
                  <a:lnTo>
                    <a:pt x="55" y="405"/>
                  </a:lnTo>
                  <a:lnTo>
                    <a:pt x="57" y="407"/>
                  </a:lnTo>
                  <a:lnTo>
                    <a:pt x="57" y="409"/>
                  </a:lnTo>
                  <a:lnTo>
                    <a:pt x="59" y="409"/>
                  </a:lnTo>
                  <a:close/>
                  <a:moveTo>
                    <a:pt x="57" y="407"/>
                  </a:moveTo>
                  <a:lnTo>
                    <a:pt x="55" y="407"/>
                  </a:lnTo>
                  <a:lnTo>
                    <a:pt x="55" y="405"/>
                  </a:lnTo>
                  <a:lnTo>
                    <a:pt x="57" y="405"/>
                  </a:lnTo>
                  <a:lnTo>
                    <a:pt x="59" y="407"/>
                  </a:lnTo>
                  <a:lnTo>
                    <a:pt x="57" y="407"/>
                  </a:lnTo>
                  <a:close/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958" y="3674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963" y="366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1973" y="3666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1975" y="3664"/>
              <a:ext cx="7" cy="4"/>
            </a:xfrm>
            <a:custGeom>
              <a:avLst/>
              <a:gdLst>
                <a:gd name="T0" fmla="*/ 7 w 7"/>
                <a:gd name="T1" fmla="*/ 0 h 4"/>
                <a:gd name="T2" fmla="*/ 5 w 7"/>
                <a:gd name="T3" fmla="*/ 2 h 4"/>
                <a:gd name="T4" fmla="*/ 3 w 7"/>
                <a:gd name="T5" fmla="*/ 2 h 4"/>
                <a:gd name="T6" fmla="*/ 1 w 7"/>
                <a:gd name="T7" fmla="*/ 2 h 4"/>
                <a:gd name="T8" fmla="*/ 0 w 7"/>
                <a:gd name="T9" fmla="*/ 4 h 4"/>
                <a:gd name="T10" fmla="*/ 0 w 7"/>
                <a:gd name="T11" fmla="*/ 2 h 4"/>
                <a:gd name="T12" fmla="*/ 1 w 7"/>
                <a:gd name="T13" fmla="*/ 2 h 4"/>
                <a:gd name="T14" fmla="*/ 1 w 7"/>
                <a:gd name="T15" fmla="*/ 0 h 4"/>
                <a:gd name="T16" fmla="*/ 3 w 7"/>
                <a:gd name="T17" fmla="*/ 0 h 4"/>
                <a:gd name="T18" fmla="*/ 5 w 7"/>
                <a:gd name="T19" fmla="*/ 0 h 4"/>
                <a:gd name="T20" fmla="*/ 7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3" name="Rectangle 58"/>
            <p:cNvSpPr>
              <a:spLocks noChangeArrowheads="1"/>
            </p:cNvSpPr>
            <p:nvPr/>
          </p:nvSpPr>
          <p:spPr bwMode="auto">
            <a:xfrm>
              <a:off x="1976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1975" y="3657"/>
              <a:ext cx="1" cy="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1973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9" name="Freeform 61"/>
            <p:cNvSpPr>
              <a:spLocks/>
            </p:cNvSpPr>
            <p:nvPr/>
          </p:nvSpPr>
          <p:spPr bwMode="auto">
            <a:xfrm>
              <a:off x="1956" y="3655"/>
              <a:ext cx="34" cy="17"/>
            </a:xfrm>
            <a:custGeom>
              <a:avLst/>
              <a:gdLst>
                <a:gd name="T0" fmla="*/ 32 w 34"/>
                <a:gd name="T1" fmla="*/ 4 h 17"/>
                <a:gd name="T2" fmla="*/ 30 w 34"/>
                <a:gd name="T3" fmla="*/ 5 h 17"/>
                <a:gd name="T4" fmla="*/ 30 w 34"/>
                <a:gd name="T5" fmla="*/ 7 h 17"/>
                <a:gd name="T6" fmla="*/ 28 w 34"/>
                <a:gd name="T7" fmla="*/ 7 h 17"/>
                <a:gd name="T8" fmla="*/ 26 w 34"/>
                <a:gd name="T9" fmla="*/ 7 h 17"/>
                <a:gd name="T10" fmla="*/ 24 w 34"/>
                <a:gd name="T11" fmla="*/ 7 h 17"/>
                <a:gd name="T12" fmla="*/ 20 w 34"/>
                <a:gd name="T13" fmla="*/ 9 h 17"/>
                <a:gd name="T14" fmla="*/ 19 w 34"/>
                <a:gd name="T15" fmla="*/ 11 h 17"/>
                <a:gd name="T16" fmla="*/ 17 w 34"/>
                <a:gd name="T17" fmla="*/ 11 h 17"/>
                <a:gd name="T18" fmla="*/ 15 w 34"/>
                <a:gd name="T19" fmla="*/ 11 h 17"/>
                <a:gd name="T20" fmla="*/ 13 w 34"/>
                <a:gd name="T21" fmla="*/ 11 h 17"/>
                <a:gd name="T22" fmla="*/ 11 w 34"/>
                <a:gd name="T23" fmla="*/ 11 h 17"/>
                <a:gd name="T24" fmla="*/ 9 w 34"/>
                <a:gd name="T25" fmla="*/ 11 h 17"/>
                <a:gd name="T26" fmla="*/ 7 w 34"/>
                <a:gd name="T27" fmla="*/ 11 h 17"/>
                <a:gd name="T28" fmla="*/ 5 w 34"/>
                <a:gd name="T29" fmla="*/ 13 h 17"/>
                <a:gd name="T30" fmla="*/ 3 w 34"/>
                <a:gd name="T31" fmla="*/ 13 h 17"/>
                <a:gd name="T32" fmla="*/ 3 w 34"/>
                <a:gd name="T33" fmla="*/ 15 h 17"/>
                <a:gd name="T34" fmla="*/ 2 w 34"/>
                <a:gd name="T35" fmla="*/ 17 h 17"/>
                <a:gd name="T36" fmla="*/ 0 w 34"/>
                <a:gd name="T37" fmla="*/ 17 h 17"/>
                <a:gd name="T38" fmla="*/ 0 w 34"/>
                <a:gd name="T39" fmla="*/ 15 h 17"/>
                <a:gd name="T40" fmla="*/ 0 w 34"/>
                <a:gd name="T41" fmla="*/ 13 h 17"/>
                <a:gd name="T42" fmla="*/ 0 w 34"/>
                <a:gd name="T43" fmla="*/ 15 h 17"/>
                <a:gd name="T44" fmla="*/ 2 w 34"/>
                <a:gd name="T45" fmla="*/ 13 h 17"/>
                <a:gd name="T46" fmla="*/ 2 w 34"/>
                <a:gd name="T47" fmla="*/ 15 h 17"/>
                <a:gd name="T48" fmla="*/ 0 w 34"/>
                <a:gd name="T49" fmla="*/ 15 h 17"/>
                <a:gd name="T50" fmla="*/ 2 w 34"/>
                <a:gd name="T51" fmla="*/ 15 h 17"/>
                <a:gd name="T52" fmla="*/ 2 w 34"/>
                <a:gd name="T53" fmla="*/ 13 h 17"/>
                <a:gd name="T54" fmla="*/ 3 w 34"/>
                <a:gd name="T55" fmla="*/ 11 h 17"/>
                <a:gd name="T56" fmla="*/ 3 w 34"/>
                <a:gd name="T57" fmla="*/ 9 h 17"/>
                <a:gd name="T58" fmla="*/ 3 w 34"/>
                <a:gd name="T59" fmla="*/ 7 h 17"/>
                <a:gd name="T60" fmla="*/ 5 w 34"/>
                <a:gd name="T61" fmla="*/ 5 h 17"/>
                <a:gd name="T62" fmla="*/ 7 w 34"/>
                <a:gd name="T63" fmla="*/ 5 h 17"/>
                <a:gd name="T64" fmla="*/ 13 w 34"/>
                <a:gd name="T65" fmla="*/ 5 h 17"/>
                <a:gd name="T66" fmla="*/ 17 w 34"/>
                <a:gd name="T67" fmla="*/ 5 h 17"/>
                <a:gd name="T68" fmla="*/ 19 w 34"/>
                <a:gd name="T69" fmla="*/ 5 h 17"/>
                <a:gd name="T70" fmla="*/ 19 w 34"/>
                <a:gd name="T71" fmla="*/ 4 h 17"/>
                <a:gd name="T72" fmla="*/ 24 w 34"/>
                <a:gd name="T73" fmla="*/ 4 h 17"/>
                <a:gd name="T74" fmla="*/ 26 w 34"/>
                <a:gd name="T75" fmla="*/ 4 h 17"/>
                <a:gd name="T76" fmla="*/ 28 w 34"/>
                <a:gd name="T77" fmla="*/ 4 h 17"/>
                <a:gd name="T78" fmla="*/ 30 w 34"/>
                <a:gd name="T79" fmla="*/ 4 h 17"/>
                <a:gd name="T80" fmla="*/ 34 w 34"/>
                <a:gd name="T81" fmla="*/ 0 h 17"/>
                <a:gd name="T82" fmla="*/ 34 w 34"/>
                <a:gd name="T83" fmla="*/ 2 h 17"/>
                <a:gd name="T84" fmla="*/ 34 w 34"/>
                <a:gd name="T85" fmla="*/ 4 h 17"/>
                <a:gd name="T86" fmla="*/ 32 w 34"/>
                <a:gd name="T8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17">
                  <a:moveTo>
                    <a:pt x="32" y="4"/>
                  </a:moveTo>
                  <a:lnTo>
                    <a:pt x="30" y="5"/>
                  </a:lnTo>
                  <a:lnTo>
                    <a:pt x="30" y="7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0" y="9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5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1992" y="3655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1" name="Freeform 63"/>
            <p:cNvSpPr>
              <a:spLocks/>
            </p:cNvSpPr>
            <p:nvPr/>
          </p:nvSpPr>
          <p:spPr bwMode="auto">
            <a:xfrm>
              <a:off x="1956" y="3643"/>
              <a:ext cx="3" cy="10"/>
            </a:xfrm>
            <a:custGeom>
              <a:avLst/>
              <a:gdLst>
                <a:gd name="T0" fmla="*/ 2 w 3"/>
                <a:gd name="T1" fmla="*/ 10 h 10"/>
                <a:gd name="T2" fmla="*/ 0 w 3"/>
                <a:gd name="T3" fmla="*/ 10 h 10"/>
                <a:gd name="T4" fmla="*/ 0 w 3"/>
                <a:gd name="T5" fmla="*/ 8 h 10"/>
                <a:gd name="T6" fmla="*/ 0 w 3"/>
                <a:gd name="T7" fmla="*/ 6 h 10"/>
                <a:gd name="T8" fmla="*/ 2 w 3"/>
                <a:gd name="T9" fmla="*/ 4 h 10"/>
                <a:gd name="T10" fmla="*/ 2 w 3"/>
                <a:gd name="T11" fmla="*/ 2 h 10"/>
                <a:gd name="T12" fmla="*/ 2 w 3"/>
                <a:gd name="T13" fmla="*/ 0 h 10"/>
                <a:gd name="T14" fmla="*/ 3 w 3"/>
                <a:gd name="T15" fmla="*/ 0 h 10"/>
                <a:gd name="T16" fmla="*/ 3 w 3"/>
                <a:gd name="T17" fmla="*/ 2 h 10"/>
                <a:gd name="T18" fmla="*/ 2 w 3"/>
                <a:gd name="T19" fmla="*/ 4 h 10"/>
                <a:gd name="T20" fmla="*/ 2 w 3"/>
                <a:gd name="T21" fmla="*/ 6 h 10"/>
                <a:gd name="T22" fmla="*/ 2 w 3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0">
                  <a:moveTo>
                    <a:pt x="2" y="10"/>
                  </a:move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1942" y="3600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1963" y="359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1942" y="359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1939" y="358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2013" y="3581"/>
              <a:ext cx="5" cy="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4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  <a:gd name="T10" fmla="*/ 0 w 5"/>
                <a:gd name="T11" fmla="*/ 2 h 5"/>
                <a:gd name="T12" fmla="*/ 0 w 5"/>
                <a:gd name="T13" fmla="*/ 0 h 5"/>
                <a:gd name="T14" fmla="*/ 1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5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3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7" name="Rectangle 69"/>
            <p:cNvSpPr>
              <a:spLocks noChangeArrowheads="1"/>
            </p:cNvSpPr>
            <p:nvPr/>
          </p:nvSpPr>
          <p:spPr bwMode="auto">
            <a:xfrm>
              <a:off x="1971" y="357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1942" y="3564"/>
              <a:ext cx="36" cy="41"/>
            </a:xfrm>
            <a:custGeom>
              <a:avLst/>
              <a:gdLst>
                <a:gd name="T0" fmla="*/ 12 w 36"/>
                <a:gd name="T1" fmla="*/ 0 h 41"/>
                <a:gd name="T2" fmla="*/ 16 w 36"/>
                <a:gd name="T3" fmla="*/ 4 h 41"/>
                <a:gd name="T4" fmla="*/ 19 w 36"/>
                <a:gd name="T5" fmla="*/ 4 h 41"/>
                <a:gd name="T6" fmla="*/ 17 w 36"/>
                <a:gd name="T7" fmla="*/ 4 h 41"/>
                <a:gd name="T8" fmla="*/ 19 w 36"/>
                <a:gd name="T9" fmla="*/ 5 h 41"/>
                <a:gd name="T10" fmla="*/ 21 w 36"/>
                <a:gd name="T11" fmla="*/ 7 h 41"/>
                <a:gd name="T12" fmla="*/ 23 w 36"/>
                <a:gd name="T13" fmla="*/ 9 h 41"/>
                <a:gd name="T14" fmla="*/ 25 w 36"/>
                <a:gd name="T15" fmla="*/ 9 h 41"/>
                <a:gd name="T16" fmla="*/ 29 w 36"/>
                <a:gd name="T17" fmla="*/ 13 h 41"/>
                <a:gd name="T18" fmla="*/ 31 w 36"/>
                <a:gd name="T19" fmla="*/ 17 h 41"/>
                <a:gd name="T20" fmla="*/ 34 w 36"/>
                <a:gd name="T21" fmla="*/ 19 h 41"/>
                <a:gd name="T22" fmla="*/ 34 w 36"/>
                <a:gd name="T23" fmla="*/ 24 h 41"/>
                <a:gd name="T24" fmla="*/ 36 w 36"/>
                <a:gd name="T25" fmla="*/ 28 h 41"/>
                <a:gd name="T26" fmla="*/ 34 w 36"/>
                <a:gd name="T27" fmla="*/ 32 h 41"/>
                <a:gd name="T28" fmla="*/ 34 w 36"/>
                <a:gd name="T29" fmla="*/ 36 h 41"/>
                <a:gd name="T30" fmla="*/ 29 w 36"/>
                <a:gd name="T31" fmla="*/ 40 h 41"/>
                <a:gd name="T32" fmla="*/ 25 w 36"/>
                <a:gd name="T33" fmla="*/ 41 h 41"/>
                <a:gd name="T34" fmla="*/ 23 w 36"/>
                <a:gd name="T35" fmla="*/ 40 h 41"/>
                <a:gd name="T36" fmla="*/ 23 w 36"/>
                <a:gd name="T37" fmla="*/ 36 h 41"/>
                <a:gd name="T38" fmla="*/ 21 w 36"/>
                <a:gd name="T39" fmla="*/ 34 h 41"/>
                <a:gd name="T40" fmla="*/ 21 w 36"/>
                <a:gd name="T41" fmla="*/ 34 h 41"/>
                <a:gd name="T42" fmla="*/ 21 w 36"/>
                <a:gd name="T43" fmla="*/ 38 h 41"/>
                <a:gd name="T44" fmla="*/ 19 w 36"/>
                <a:gd name="T45" fmla="*/ 40 h 41"/>
                <a:gd name="T46" fmla="*/ 14 w 36"/>
                <a:gd name="T47" fmla="*/ 40 h 41"/>
                <a:gd name="T48" fmla="*/ 12 w 36"/>
                <a:gd name="T49" fmla="*/ 38 h 41"/>
                <a:gd name="T50" fmla="*/ 10 w 36"/>
                <a:gd name="T51" fmla="*/ 36 h 41"/>
                <a:gd name="T52" fmla="*/ 6 w 36"/>
                <a:gd name="T53" fmla="*/ 34 h 41"/>
                <a:gd name="T54" fmla="*/ 4 w 36"/>
                <a:gd name="T55" fmla="*/ 30 h 41"/>
                <a:gd name="T56" fmla="*/ 2 w 36"/>
                <a:gd name="T57" fmla="*/ 24 h 41"/>
                <a:gd name="T58" fmla="*/ 0 w 36"/>
                <a:gd name="T59" fmla="*/ 21 h 41"/>
                <a:gd name="T60" fmla="*/ 0 w 36"/>
                <a:gd name="T61" fmla="*/ 21 h 41"/>
                <a:gd name="T62" fmla="*/ 2 w 36"/>
                <a:gd name="T63" fmla="*/ 17 h 41"/>
                <a:gd name="T64" fmla="*/ 2 w 36"/>
                <a:gd name="T65" fmla="*/ 13 h 41"/>
                <a:gd name="T66" fmla="*/ 2 w 36"/>
                <a:gd name="T67" fmla="*/ 11 h 41"/>
                <a:gd name="T68" fmla="*/ 4 w 36"/>
                <a:gd name="T69" fmla="*/ 7 h 41"/>
                <a:gd name="T70" fmla="*/ 4 w 36"/>
                <a:gd name="T71" fmla="*/ 4 h 41"/>
                <a:gd name="T72" fmla="*/ 6 w 36"/>
                <a:gd name="T73" fmla="*/ 2 h 41"/>
                <a:gd name="T74" fmla="*/ 8 w 36"/>
                <a:gd name="T7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1">
                  <a:moveTo>
                    <a:pt x="10" y="0"/>
                  </a:move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31" y="17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4" y="24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6"/>
                  </a:lnTo>
                  <a:lnTo>
                    <a:pt x="33" y="38"/>
                  </a:lnTo>
                  <a:lnTo>
                    <a:pt x="29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8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2003" y="3562"/>
              <a:ext cx="10" cy="6"/>
            </a:xfrm>
            <a:custGeom>
              <a:avLst/>
              <a:gdLst>
                <a:gd name="T0" fmla="*/ 8 w 10"/>
                <a:gd name="T1" fmla="*/ 0 h 6"/>
                <a:gd name="T2" fmla="*/ 8 w 10"/>
                <a:gd name="T3" fmla="*/ 2 h 6"/>
                <a:gd name="T4" fmla="*/ 10 w 10"/>
                <a:gd name="T5" fmla="*/ 2 h 6"/>
                <a:gd name="T6" fmla="*/ 10 w 10"/>
                <a:gd name="T7" fmla="*/ 4 h 6"/>
                <a:gd name="T8" fmla="*/ 8 w 10"/>
                <a:gd name="T9" fmla="*/ 4 h 6"/>
                <a:gd name="T10" fmla="*/ 8 w 10"/>
                <a:gd name="T11" fmla="*/ 6 h 6"/>
                <a:gd name="T12" fmla="*/ 6 w 10"/>
                <a:gd name="T13" fmla="*/ 6 h 6"/>
                <a:gd name="T14" fmla="*/ 4 w 10"/>
                <a:gd name="T15" fmla="*/ 6 h 6"/>
                <a:gd name="T16" fmla="*/ 4 w 10"/>
                <a:gd name="T17" fmla="*/ 4 h 6"/>
                <a:gd name="T18" fmla="*/ 2 w 10"/>
                <a:gd name="T19" fmla="*/ 4 h 6"/>
                <a:gd name="T20" fmla="*/ 0 w 10"/>
                <a:gd name="T21" fmla="*/ 4 h 6"/>
                <a:gd name="T22" fmla="*/ 0 w 10"/>
                <a:gd name="T23" fmla="*/ 2 h 6"/>
                <a:gd name="T24" fmla="*/ 2 w 10"/>
                <a:gd name="T25" fmla="*/ 0 h 6"/>
                <a:gd name="T26" fmla="*/ 4 w 10"/>
                <a:gd name="T27" fmla="*/ 0 h 6"/>
                <a:gd name="T28" fmla="*/ 6 w 10"/>
                <a:gd name="T29" fmla="*/ 0 h 6"/>
                <a:gd name="T30" fmla="*/ 8 w 10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2011" y="3562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1" name="Rectangle 73"/>
            <p:cNvSpPr>
              <a:spLocks noChangeArrowheads="1"/>
            </p:cNvSpPr>
            <p:nvPr/>
          </p:nvSpPr>
          <p:spPr bwMode="auto">
            <a:xfrm>
              <a:off x="2009" y="355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1918" y="353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3" name="Freeform 75"/>
            <p:cNvSpPr>
              <a:spLocks/>
            </p:cNvSpPr>
            <p:nvPr/>
          </p:nvSpPr>
          <p:spPr bwMode="auto">
            <a:xfrm>
              <a:off x="1918" y="353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1922" y="35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1922" y="352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1903" y="3513"/>
              <a:ext cx="20" cy="22"/>
            </a:xfrm>
            <a:custGeom>
              <a:avLst/>
              <a:gdLst>
                <a:gd name="T0" fmla="*/ 13 w 20"/>
                <a:gd name="T1" fmla="*/ 0 h 22"/>
                <a:gd name="T2" fmla="*/ 15 w 20"/>
                <a:gd name="T3" fmla="*/ 0 h 22"/>
                <a:gd name="T4" fmla="*/ 15 w 20"/>
                <a:gd name="T5" fmla="*/ 1 h 22"/>
                <a:gd name="T6" fmla="*/ 13 w 20"/>
                <a:gd name="T7" fmla="*/ 3 h 22"/>
                <a:gd name="T8" fmla="*/ 11 w 20"/>
                <a:gd name="T9" fmla="*/ 3 h 22"/>
                <a:gd name="T10" fmla="*/ 9 w 20"/>
                <a:gd name="T11" fmla="*/ 3 h 22"/>
                <a:gd name="T12" fmla="*/ 11 w 20"/>
                <a:gd name="T13" fmla="*/ 3 h 22"/>
                <a:gd name="T14" fmla="*/ 13 w 20"/>
                <a:gd name="T15" fmla="*/ 3 h 22"/>
                <a:gd name="T16" fmla="*/ 15 w 20"/>
                <a:gd name="T17" fmla="*/ 1 h 22"/>
                <a:gd name="T18" fmla="*/ 17 w 20"/>
                <a:gd name="T19" fmla="*/ 0 h 22"/>
                <a:gd name="T20" fmla="*/ 17 w 20"/>
                <a:gd name="T21" fmla="*/ 1 h 22"/>
                <a:gd name="T22" fmla="*/ 19 w 20"/>
                <a:gd name="T23" fmla="*/ 1 h 22"/>
                <a:gd name="T24" fmla="*/ 19 w 20"/>
                <a:gd name="T25" fmla="*/ 3 h 22"/>
                <a:gd name="T26" fmla="*/ 19 w 20"/>
                <a:gd name="T27" fmla="*/ 5 h 22"/>
                <a:gd name="T28" fmla="*/ 19 w 20"/>
                <a:gd name="T29" fmla="*/ 7 h 22"/>
                <a:gd name="T30" fmla="*/ 19 w 20"/>
                <a:gd name="T31" fmla="*/ 9 h 22"/>
                <a:gd name="T32" fmla="*/ 20 w 20"/>
                <a:gd name="T33" fmla="*/ 11 h 22"/>
                <a:gd name="T34" fmla="*/ 20 w 20"/>
                <a:gd name="T35" fmla="*/ 13 h 22"/>
                <a:gd name="T36" fmla="*/ 20 w 20"/>
                <a:gd name="T37" fmla="*/ 15 h 22"/>
                <a:gd name="T38" fmla="*/ 20 w 20"/>
                <a:gd name="T39" fmla="*/ 17 h 22"/>
                <a:gd name="T40" fmla="*/ 20 w 20"/>
                <a:gd name="T41" fmla="*/ 18 h 22"/>
                <a:gd name="T42" fmla="*/ 19 w 20"/>
                <a:gd name="T43" fmla="*/ 20 h 22"/>
                <a:gd name="T44" fmla="*/ 17 w 20"/>
                <a:gd name="T45" fmla="*/ 20 h 22"/>
                <a:gd name="T46" fmla="*/ 15 w 20"/>
                <a:gd name="T47" fmla="*/ 20 h 22"/>
                <a:gd name="T48" fmla="*/ 13 w 20"/>
                <a:gd name="T49" fmla="*/ 20 h 22"/>
                <a:gd name="T50" fmla="*/ 11 w 20"/>
                <a:gd name="T51" fmla="*/ 22 h 22"/>
                <a:gd name="T52" fmla="*/ 9 w 20"/>
                <a:gd name="T53" fmla="*/ 22 h 22"/>
                <a:gd name="T54" fmla="*/ 7 w 20"/>
                <a:gd name="T55" fmla="*/ 22 h 22"/>
                <a:gd name="T56" fmla="*/ 7 w 20"/>
                <a:gd name="T57" fmla="*/ 20 h 22"/>
                <a:gd name="T58" fmla="*/ 5 w 20"/>
                <a:gd name="T59" fmla="*/ 20 h 22"/>
                <a:gd name="T60" fmla="*/ 3 w 20"/>
                <a:gd name="T61" fmla="*/ 18 h 22"/>
                <a:gd name="T62" fmla="*/ 1 w 20"/>
                <a:gd name="T63" fmla="*/ 17 h 22"/>
                <a:gd name="T64" fmla="*/ 1 w 20"/>
                <a:gd name="T65" fmla="*/ 15 h 22"/>
                <a:gd name="T66" fmla="*/ 3 w 20"/>
                <a:gd name="T67" fmla="*/ 17 h 22"/>
                <a:gd name="T68" fmla="*/ 0 w 20"/>
                <a:gd name="T69" fmla="*/ 13 h 22"/>
                <a:gd name="T70" fmla="*/ 3 w 20"/>
                <a:gd name="T71" fmla="*/ 9 h 22"/>
                <a:gd name="T72" fmla="*/ 3 w 20"/>
                <a:gd name="T73" fmla="*/ 7 h 22"/>
                <a:gd name="T74" fmla="*/ 3 w 20"/>
                <a:gd name="T75" fmla="*/ 5 h 22"/>
                <a:gd name="T76" fmla="*/ 5 w 20"/>
                <a:gd name="T77" fmla="*/ 5 h 22"/>
                <a:gd name="T78" fmla="*/ 7 w 20"/>
                <a:gd name="T79" fmla="*/ 5 h 22"/>
                <a:gd name="T80" fmla="*/ 7 w 20"/>
                <a:gd name="T81" fmla="*/ 3 h 22"/>
                <a:gd name="T82" fmla="*/ 7 w 20"/>
                <a:gd name="T83" fmla="*/ 1 h 22"/>
                <a:gd name="T84" fmla="*/ 9 w 20"/>
                <a:gd name="T85" fmla="*/ 0 h 22"/>
                <a:gd name="T86" fmla="*/ 11 w 20"/>
                <a:gd name="T87" fmla="*/ 0 h 22"/>
                <a:gd name="T88" fmla="*/ 13 w 20"/>
                <a:gd name="T8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22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19" y="9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5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3" y="20"/>
                  </a:lnTo>
                  <a:lnTo>
                    <a:pt x="11" y="22"/>
                  </a:lnTo>
                  <a:lnTo>
                    <a:pt x="9" y="22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7" name="Freeform 79"/>
            <p:cNvSpPr>
              <a:spLocks/>
            </p:cNvSpPr>
            <p:nvPr/>
          </p:nvSpPr>
          <p:spPr bwMode="auto">
            <a:xfrm>
              <a:off x="1908" y="3507"/>
              <a:ext cx="4" cy="6"/>
            </a:xfrm>
            <a:custGeom>
              <a:avLst/>
              <a:gdLst>
                <a:gd name="T0" fmla="*/ 4 w 4"/>
                <a:gd name="T1" fmla="*/ 6 h 6"/>
                <a:gd name="T2" fmla="*/ 2 w 4"/>
                <a:gd name="T3" fmla="*/ 6 h 6"/>
                <a:gd name="T4" fmla="*/ 2 w 4"/>
                <a:gd name="T5" fmla="*/ 4 h 6"/>
                <a:gd name="T6" fmla="*/ 2 w 4"/>
                <a:gd name="T7" fmla="*/ 2 h 6"/>
                <a:gd name="T8" fmla="*/ 0 w 4"/>
                <a:gd name="T9" fmla="*/ 2 h 6"/>
                <a:gd name="T10" fmla="*/ 0 w 4"/>
                <a:gd name="T11" fmla="*/ 0 h 6"/>
                <a:gd name="T12" fmla="*/ 2 w 4"/>
                <a:gd name="T13" fmla="*/ 0 h 6"/>
                <a:gd name="T14" fmla="*/ 4 w 4"/>
                <a:gd name="T15" fmla="*/ 4 h 6"/>
                <a:gd name="T16" fmla="*/ 4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8" name="Freeform 80"/>
            <p:cNvSpPr>
              <a:spLocks/>
            </p:cNvSpPr>
            <p:nvPr/>
          </p:nvSpPr>
          <p:spPr bwMode="auto">
            <a:xfrm>
              <a:off x="1914" y="3507"/>
              <a:ext cx="6" cy="4"/>
            </a:xfrm>
            <a:custGeom>
              <a:avLst/>
              <a:gdLst>
                <a:gd name="T0" fmla="*/ 0 w 6"/>
                <a:gd name="T1" fmla="*/ 0 h 4"/>
                <a:gd name="T2" fmla="*/ 2 w 6"/>
                <a:gd name="T3" fmla="*/ 0 h 4"/>
                <a:gd name="T4" fmla="*/ 4 w 6"/>
                <a:gd name="T5" fmla="*/ 0 h 4"/>
                <a:gd name="T6" fmla="*/ 6 w 6"/>
                <a:gd name="T7" fmla="*/ 0 h 4"/>
                <a:gd name="T8" fmla="*/ 6 w 6"/>
                <a:gd name="T9" fmla="*/ 4 h 4"/>
                <a:gd name="T10" fmla="*/ 4 w 6"/>
                <a:gd name="T11" fmla="*/ 4 h 4"/>
                <a:gd name="T12" fmla="*/ 2 w 6"/>
                <a:gd name="T13" fmla="*/ 4 h 4"/>
                <a:gd name="T14" fmla="*/ 0 w 6"/>
                <a:gd name="T15" fmla="*/ 2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9" name="Freeform 81"/>
            <p:cNvSpPr>
              <a:spLocks/>
            </p:cNvSpPr>
            <p:nvPr/>
          </p:nvSpPr>
          <p:spPr bwMode="auto">
            <a:xfrm>
              <a:off x="1893" y="3505"/>
              <a:ext cx="17" cy="19"/>
            </a:xfrm>
            <a:custGeom>
              <a:avLst/>
              <a:gdLst>
                <a:gd name="T0" fmla="*/ 15 w 17"/>
                <a:gd name="T1" fmla="*/ 9 h 19"/>
                <a:gd name="T2" fmla="*/ 15 w 17"/>
                <a:gd name="T3" fmla="*/ 11 h 19"/>
                <a:gd name="T4" fmla="*/ 13 w 17"/>
                <a:gd name="T5" fmla="*/ 11 h 19"/>
                <a:gd name="T6" fmla="*/ 11 w 17"/>
                <a:gd name="T7" fmla="*/ 11 h 19"/>
                <a:gd name="T8" fmla="*/ 11 w 17"/>
                <a:gd name="T9" fmla="*/ 13 h 19"/>
                <a:gd name="T10" fmla="*/ 11 w 17"/>
                <a:gd name="T11" fmla="*/ 15 h 19"/>
                <a:gd name="T12" fmla="*/ 13 w 17"/>
                <a:gd name="T13" fmla="*/ 15 h 19"/>
                <a:gd name="T14" fmla="*/ 11 w 17"/>
                <a:gd name="T15" fmla="*/ 17 h 19"/>
                <a:gd name="T16" fmla="*/ 10 w 17"/>
                <a:gd name="T17" fmla="*/ 19 h 19"/>
                <a:gd name="T18" fmla="*/ 8 w 17"/>
                <a:gd name="T19" fmla="*/ 19 h 19"/>
                <a:gd name="T20" fmla="*/ 6 w 17"/>
                <a:gd name="T21" fmla="*/ 17 h 19"/>
                <a:gd name="T22" fmla="*/ 4 w 17"/>
                <a:gd name="T23" fmla="*/ 17 h 19"/>
                <a:gd name="T24" fmla="*/ 4 w 17"/>
                <a:gd name="T25" fmla="*/ 15 h 19"/>
                <a:gd name="T26" fmla="*/ 2 w 17"/>
                <a:gd name="T27" fmla="*/ 15 h 19"/>
                <a:gd name="T28" fmla="*/ 2 w 17"/>
                <a:gd name="T29" fmla="*/ 13 h 19"/>
                <a:gd name="T30" fmla="*/ 2 w 17"/>
                <a:gd name="T31" fmla="*/ 11 h 19"/>
                <a:gd name="T32" fmla="*/ 2 w 17"/>
                <a:gd name="T33" fmla="*/ 9 h 19"/>
                <a:gd name="T34" fmla="*/ 0 w 17"/>
                <a:gd name="T35" fmla="*/ 9 h 19"/>
                <a:gd name="T36" fmla="*/ 0 w 17"/>
                <a:gd name="T37" fmla="*/ 8 h 19"/>
                <a:gd name="T38" fmla="*/ 2 w 17"/>
                <a:gd name="T39" fmla="*/ 8 h 19"/>
                <a:gd name="T40" fmla="*/ 4 w 17"/>
                <a:gd name="T41" fmla="*/ 8 h 19"/>
                <a:gd name="T42" fmla="*/ 4 w 17"/>
                <a:gd name="T43" fmla="*/ 6 h 19"/>
                <a:gd name="T44" fmla="*/ 8 w 17"/>
                <a:gd name="T45" fmla="*/ 6 h 19"/>
                <a:gd name="T46" fmla="*/ 10 w 17"/>
                <a:gd name="T47" fmla="*/ 6 h 19"/>
                <a:gd name="T48" fmla="*/ 11 w 17"/>
                <a:gd name="T49" fmla="*/ 6 h 19"/>
                <a:gd name="T50" fmla="*/ 11 w 17"/>
                <a:gd name="T51" fmla="*/ 4 h 19"/>
                <a:gd name="T52" fmla="*/ 11 w 17"/>
                <a:gd name="T53" fmla="*/ 2 h 19"/>
                <a:gd name="T54" fmla="*/ 11 w 17"/>
                <a:gd name="T55" fmla="*/ 0 h 19"/>
                <a:gd name="T56" fmla="*/ 13 w 17"/>
                <a:gd name="T57" fmla="*/ 0 h 19"/>
                <a:gd name="T58" fmla="*/ 15 w 17"/>
                <a:gd name="T59" fmla="*/ 2 h 19"/>
                <a:gd name="T60" fmla="*/ 15 w 17"/>
                <a:gd name="T61" fmla="*/ 4 h 19"/>
                <a:gd name="T62" fmla="*/ 15 w 17"/>
                <a:gd name="T63" fmla="*/ 6 h 19"/>
                <a:gd name="T64" fmla="*/ 17 w 17"/>
                <a:gd name="T65" fmla="*/ 6 h 19"/>
                <a:gd name="T66" fmla="*/ 17 w 17"/>
                <a:gd name="T67" fmla="*/ 8 h 19"/>
                <a:gd name="T68" fmla="*/ 17 w 17"/>
                <a:gd name="T69" fmla="*/ 9 h 19"/>
                <a:gd name="T70" fmla="*/ 15 w 17"/>
                <a:gd name="T7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9">
                  <a:moveTo>
                    <a:pt x="15" y="9"/>
                  </a:move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1" y="17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6" y="17"/>
                  </a:lnTo>
                  <a:lnTo>
                    <a:pt x="4" y="17"/>
                  </a:lnTo>
                  <a:lnTo>
                    <a:pt x="4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5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0" name="Rectangle 82"/>
            <p:cNvSpPr>
              <a:spLocks noChangeArrowheads="1"/>
            </p:cNvSpPr>
            <p:nvPr/>
          </p:nvSpPr>
          <p:spPr bwMode="auto">
            <a:xfrm>
              <a:off x="1908" y="350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1" name="Freeform 83"/>
            <p:cNvSpPr>
              <a:spLocks/>
            </p:cNvSpPr>
            <p:nvPr/>
          </p:nvSpPr>
          <p:spPr bwMode="auto">
            <a:xfrm>
              <a:off x="1897" y="3497"/>
              <a:ext cx="11" cy="14"/>
            </a:xfrm>
            <a:custGeom>
              <a:avLst/>
              <a:gdLst>
                <a:gd name="T0" fmla="*/ 7 w 11"/>
                <a:gd name="T1" fmla="*/ 2 h 14"/>
                <a:gd name="T2" fmla="*/ 9 w 11"/>
                <a:gd name="T3" fmla="*/ 2 h 14"/>
                <a:gd name="T4" fmla="*/ 9 w 11"/>
                <a:gd name="T5" fmla="*/ 4 h 14"/>
                <a:gd name="T6" fmla="*/ 7 w 11"/>
                <a:gd name="T7" fmla="*/ 4 h 14"/>
                <a:gd name="T8" fmla="*/ 9 w 11"/>
                <a:gd name="T9" fmla="*/ 4 h 14"/>
                <a:gd name="T10" fmla="*/ 11 w 11"/>
                <a:gd name="T11" fmla="*/ 4 h 14"/>
                <a:gd name="T12" fmla="*/ 11 w 11"/>
                <a:gd name="T13" fmla="*/ 6 h 14"/>
                <a:gd name="T14" fmla="*/ 11 w 11"/>
                <a:gd name="T15" fmla="*/ 8 h 14"/>
                <a:gd name="T16" fmla="*/ 9 w 11"/>
                <a:gd name="T17" fmla="*/ 8 h 14"/>
                <a:gd name="T18" fmla="*/ 7 w 11"/>
                <a:gd name="T19" fmla="*/ 8 h 14"/>
                <a:gd name="T20" fmla="*/ 6 w 11"/>
                <a:gd name="T21" fmla="*/ 10 h 14"/>
                <a:gd name="T22" fmla="*/ 6 w 11"/>
                <a:gd name="T23" fmla="*/ 12 h 14"/>
                <a:gd name="T24" fmla="*/ 7 w 11"/>
                <a:gd name="T25" fmla="*/ 12 h 14"/>
                <a:gd name="T26" fmla="*/ 7 w 11"/>
                <a:gd name="T27" fmla="*/ 14 h 14"/>
                <a:gd name="T28" fmla="*/ 6 w 11"/>
                <a:gd name="T29" fmla="*/ 14 h 14"/>
                <a:gd name="T30" fmla="*/ 2 w 11"/>
                <a:gd name="T31" fmla="*/ 14 h 14"/>
                <a:gd name="T32" fmla="*/ 0 w 11"/>
                <a:gd name="T33" fmla="*/ 14 h 14"/>
                <a:gd name="T34" fmla="*/ 0 w 11"/>
                <a:gd name="T35" fmla="*/ 12 h 14"/>
                <a:gd name="T36" fmla="*/ 0 w 11"/>
                <a:gd name="T37" fmla="*/ 10 h 14"/>
                <a:gd name="T38" fmla="*/ 0 w 11"/>
                <a:gd name="T39" fmla="*/ 8 h 14"/>
                <a:gd name="T40" fmla="*/ 0 w 11"/>
                <a:gd name="T41" fmla="*/ 6 h 14"/>
                <a:gd name="T42" fmla="*/ 0 w 11"/>
                <a:gd name="T43" fmla="*/ 4 h 14"/>
                <a:gd name="T44" fmla="*/ 0 w 11"/>
                <a:gd name="T45" fmla="*/ 2 h 14"/>
                <a:gd name="T46" fmla="*/ 2 w 11"/>
                <a:gd name="T47" fmla="*/ 2 h 14"/>
                <a:gd name="T48" fmla="*/ 4 w 11"/>
                <a:gd name="T49" fmla="*/ 2 h 14"/>
                <a:gd name="T50" fmla="*/ 6 w 11"/>
                <a:gd name="T51" fmla="*/ 0 h 14"/>
                <a:gd name="T52" fmla="*/ 7 w 11"/>
                <a:gd name="T53" fmla="*/ 0 h 14"/>
                <a:gd name="T54" fmla="*/ 7 w 11"/>
                <a:gd name="T5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14">
                  <a:moveTo>
                    <a:pt x="7" y="2"/>
                  </a:move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2" name="Freeform 84"/>
            <p:cNvSpPr>
              <a:spLocks/>
            </p:cNvSpPr>
            <p:nvPr/>
          </p:nvSpPr>
          <p:spPr bwMode="auto">
            <a:xfrm>
              <a:off x="1899" y="3494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1 h 3"/>
                <a:gd name="T8" fmla="*/ 2 w 4"/>
                <a:gd name="T9" fmla="*/ 1 h 3"/>
                <a:gd name="T10" fmla="*/ 4 w 4"/>
                <a:gd name="T11" fmla="*/ 0 h 3"/>
                <a:gd name="T12" fmla="*/ 4 w 4"/>
                <a:gd name="T13" fmla="*/ 1 h 3"/>
                <a:gd name="T14" fmla="*/ 4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3" name="Freeform 85"/>
            <p:cNvSpPr>
              <a:spLocks/>
            </p:cNvSpPr>
            <p:nvPr/>
          </p:nvSpPr>
          <p:spPr bwMode="auto">
            <a:xfrm>
              <a:off x="1903" y="3484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4 h 6"/>
                <a:gd name="T4" fmla="*/ 0 w 3"/>
                <a:gd name="T5" fmla="*/ 2 h 6"/>
                <a:gd name="T6" fmla="*/ 1 w 3"/>
                <a:gd name="T7" fmla="*/ 0 h 6"/>
                <a:gd name="T8" fmla="*/ 1 w 3"/>
                <a:gd name="T9" fmla="*/ 2 h 6"/>
                <a:gd name="T10" fmla="*/ 3 w 3"/>
                <a:gd name="T11" fmla="*/ 2 h 6"/>
                <a:gd name="T12" fmla="*/ 3 w 3"/>
                <a:gd name="T13" fmla="*/ 4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1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4" name="Freeform 86"/>
            <p:cNvSpPr>
              <a:spLocks/>
            </p:cNvSpPr>
            <p:nvPr/>
          </p:nvSpPr>
          <p:spPr bwMode="auto">
            <a:xfrm>
              <a:off x="1904" y="3478"/>
              <a:ext cx="6" cy="8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6 h 8"/>
                <a:gd name="T4" fmla="*/ 4 w 6"/>
                <a:gd name="T5" fmla="*/ 6 h 8"/>
                <a:gd name="T6" fmla="*/ 2 w 6"/>
                <a:gd name="T7" fmla="*/ 8 h 8"/>
                <a:gd name="T8" fmla="*/ 2 w 6"/>
                <a:gd name="T9" fmla="*/ 6 h 8"/>
                <a:gd name="T10" fmla="*/ 0 w 6"/>
                <a:gd name="T11" fmla="*/ 6 h 8"/>
                <a:gd name="T12" fmla="*/ 0 w 6"/>
                <a:gd name="T13" fmla="*/ 4 h 8"/>
                <a:gd name="T14" fmla="*/ 0 w 6"/>
                <a:gd name="T15" fmla="*/ 2 h 8"/>
                <a:gd name="T16" fmla="*/ 2 w 6"/>
                <a:gd name="T17" fmla="*/ 0 h 8"/>
                <a:gd name="T18" fmla="*/ 4 w 6"/>
                <a:gd name="T19" fmla="*/ 2 h 8"/>
                <a:gd name="T20" fmla="*/ 4 w 6"/>
                <a:gd name="T21" fmla="*/ 4 h 8"/>
                <a:gd name="T22" fmla="*/ 6 w 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5" name="Freeform 87"/>
            <p:cNvSpPr>
              <a:spLocks/>
            </p:cNvSpPr>
            <p:nvPr/>
          </p:nvSpPr>
          <p:spPr bwMode="auto">
            <a:xfrm>
              <a:off x="1906" y="347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6" name="Freeform 88"/>
            <p:cNvSpPr>
              <a:spLocks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302 w 586"/>
                <a:gd name="T1" fmla="*/ 72 h 678"/>
                <a:gd name="T2" fmla="*/ 342 w 586"/>
                <a:gd name="T3" fmla="*/ 248 h 678"/>
                <a:gd name="T4" fmla="*/ 474 w 586"/>
                <a:gd name="T5" fmla="*/ 242 h 678"/>
                <a:gd name="T6" fmla="*/ 501 w 586"/>
                <a:gd name="T7" fmla="*/ 407 h 678"/>
                <a:gd name="T8" fmla="*/ 325 w 586"/>
                <a:gd name="T9" fmla="*/ 531 h 678"/>
                <a:gd name="T10" fmla="*/ 203 w 586"/>
                <a:gd name="T11" fmla="*/ 663 h 678"/>
                <a:gd name="T12" fmla="*/ 144 w 586"/>
                <a:gd name="T13" fmla="*/ 627 h 678"/>
                <a:gd name="T14" fmla="*/ 122 w 586"/>
                <a:gd name="T15" fmla="*/ 610 h 678"/>
                <a:gd name="T16" fmla="*/ 120 w 586"/>
                <a:gd name="T17" fmla="*/ 599 h 678"/>
                <a:gd name="T18" fmla="*/ 144 w 586"/>
                <a:gd name="T19" fmla="*/ 580 h 678"/>
                <a:gd name="T20" fmla="*/ 129 w 586"/>
                <a:gd name="T21" fmla="*/ 586 h 678"/>
                <a:gd name="T22" fmla="*/ 107 w 586"/>
                <a:gd name="T23" fmla="*/ 580 h 678"/>
                <a:gd name="T24" fmla="*/ 114 w 586"/>
                <a:gd name="T25" fmla="*/ 574 h 678"/>
                <a:gd name="T26" fmla="*/ 108 w 586"/>
                <a:gd name="T27" fmla="*/ 563 h 678"/>
                <a:gd name="T28" fmla="*/ 95 w 586"/>
                <a:gd name="T29" fmla="*/ 538 h 678"/>
                <a:gd name="T30" fmla="*/ 80 w 586"/>
                <a:gd name="T31" fmla="*/ 517 h 678"/>
                <a:gd name="T32" fmla="*/ 89 w 586"/>
                <a:gd name="T33" fmla="*/ 521 h 678"/>
                <a:gd name="T34" fmla="*/ 105 w 586"/>
                <a:gd name="T35" fmla="*/ 544 h 678"/>
                <a:gd name="T36" fmla="*/ 112 w 586"/>
                <a:gd name="T37" fmla="*/ 550 h 678"/>
                <a:gd name="T38" fmla="*/ 112 w 586"/>
                <a:gd name="T39" fmla="*/ 534 h 678"/>
                <a:gd name="T40" fmla="*/ 122 w 586"/>
                <a:gd name="T41" fmla="*/ 544 h 678"/>
                <a:gd name="T42" fmla="*/ 125 w 586"/>
                <a:gd name="T43" fmla="*/ 531 h 678"/>
                <a:gd name="T44" fmla="*/ 127 w 586"/>
                <a:gd name="T45" fmla="*/ 534 h 678"/>
                <a:gd name="T46" fmla="*/ 137 w 586"/>
                <a:gd name="T47" fmla="*/ 525 h 678"/>
                <a:gd name="T48" fmla="*/ 125 w 586"/>
                <a:gd name="T49" fmla="*/ 506 h 678"/>
                <a:gd name="T50" fmla="*/ 137 w 586"/>
                <a:gd name="T51" fmla="*/ 498 h 678"/>
                <a:gd name="T52" fmla="*/ 154 w 586"/>
                <a:gd name="T53" fmla="*/ 512 h 678"/>
                <a:gd name="T54" fmla="*/ 160 w 586"/>
                <a:gd name="T55" fmla="*/ 517 h 678"/>
                <a:gd name="T56" fmla="*/ 171 w 586"/>
                <a:gd name="T57" fmla="*/ 508 h 678"/>
                <a:gd name="T58" fmla="*/ 146 w 586"/>
                <a:gd name="T59" fmla="*/ 508 h 678"/>
                <a:gd name="T60" fmla="*/ 152 w 586"/>
                <a:gd name="T61" fmla="*/ 489 h 678"/>
                <a:gd name="T62" fmla="*/ 163 w 586"/>
                <a:gd name="T63" fmla="*/ 489 h 678"/>
                <a:gd name="T64" fmla="*/ 156 w 586"/>
                <a:gd name="T65" fmla="*/ 487 h 678"/>
                <a:gd name="T66" fmla="*/ 133 w 586"/>
                <a:gd name="T67" fmla="*/ 493 h 678"/>
                <a:gd name="T68" fmla="*/ 125 w 586"/>
                <a:gd name="T69" fmla="*/ 476 h 678"/>
                <a:gd name="T70" fmla="*/ 146 w 586"/>
                <a:gd name="T71" fmla="*/ 468 h 678"/>
                <a:gd name="T72" fmla="*/ 156 w 586"/>
                <a:gd name="T73" fmla="*/ 476 h 678"/>
                <a:gd name="T74" fmla="*/ 150 w 586"/>
                <a:gd name="T75" fmla="*/ 466 h 678"/>
                <a:gd name="T76" fmla="*/ 152 w 586"/>
                <a:gd name="T77" fmla="*/ 457 h 678"/>
                <a:gd name="T78" fmla="*/ 133 w 586"/>
                <a:gd name="T79" fmla="*/ 466 h 678"/>
                <a:gd name="T80" fmla="*/ 122 w 586"/>
                <a:gd name="T81" fmla="*/ 468 h 678"/>
                <a:gd name="T82" fmla="*/ 105 w 586"/>
                <a:gd name="T83" fmla="*/ 457 h 678"/>
                <a:gd name="T84" fmla="*/ 139 w 586"/>
                <a:gd name="T85" fmla="*/ 460 h 678"/>
                <a:gd name="T86" fmla="*/ 127 w 586"/>
                <a:gd name="T87" fmla="*/ 385 h 678"/>
                <a:gd name="T88" fmla="*/ 107 w 586"/>
                <a:gd name="T89" fmla="*/ 434 h 678"/>
                <a:gd name="T90" fmla="*/ 89 w 586"/>
                <a:gd name="T91" fmla="*/ 443 h 678"/>
                <a:gd name="T92" fmla="*/ 84 w 586"/>
                <a:gd name="T93" fmla="*/ 436 h 678"/>
                <a:gd name="T94" fmla="*/ 78 w 586"/>
                <a:gd name="T95" fmla="*/ 434 h 678"/>
                <a:gd name="T96" fmla="*/ 69 w 586"/>
                <a:gd name="T97" fmla="*/ 432 h 678"/>
                <a:gd name="T98" fmla="*/ 57 w 586"/>
                <a:gd name="T99" fmla="*/ 419 h 678"/>
                <a:gd name="T100" fmla="*/ 59 w 586"/>
                <a:gd name="T101" fmla="*/ 407 h 678"/>
                <a:gd name="T102" fmla="*/ 50 w 586"/>
                <a:gd name="T103" fmla="*/ 417 h 678"/>
                <a:gd name="T104" fmla="*/ 42 w 586"/>
                <a:gd name="T105" fmla="*/ 438 h 678"/>
                <a:gd name="T106" fmla="*/ 40 w 586"/>
                <a:gd name="T107" fmla="*/ 447 h 678"/>
                <a:gd name="T108" fmla="*/ 48 w 586"/>
                <a:gd name="T109" fmla="*/ 458 h 678"/>
                <a:gd name="T110" fmla="*/ 44 w 586"/>
                <a:gd name="T111" fmla="*/ 472 h 678"/>
                <a:gd name="T112" fmla="*/ 44 w 586"/>
                <a:gd name="T113" fmla="*/ 477 h 678"/>
                <a:gd name="T114" fmla="*/ 44 w 586"/>
                <a:gd name="T115" fmla="*/ 483 h 678"/>
                <a:gd name="T116" fmla="*/ 19 w 586"/>
                <a:gd name="T117" fmla="*/ 483 h 678"/>
                <a:gd name="T118" fmla="*/ 42 w 586"/>
                <a:gd name="T119" fmla="*/ 421 h 678"/>
                <a:gd name="T120" fmla="*/ 107 w 586"/>
                <a:gd name="T121" fmla="*/ 212 h 678"/>
                <a:gd name="T122" fmla="*/ 135 w 586"/>
                <a:gd name="T123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6" h="678"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" name="Freeform 89"/>
            <p:cNvSpPr>
              <a:spLocks/>
            </p:cNvSpPr>
            <p:nvPr/>
          </p:nvSpPr>
          <p:spPr bwMode="auto">
            <a:xfrm>
              <a:off x="2585" y="3550"/>
              <a:ext cx="25" cy="23"/>
            </a:xfrm>
            <a:custGeom>
              <a:avLst/>
              <a:gdLst>
                <a:gd name="T0" fmla="*/ 23 w 25"/>
                <a:gd name="T1" fmla="*/ 19 h 23"/>
                <a:gd name="T2" fmla="*/ 23 w 25"/>
                <a:gd name="T3" fmla="*/ 19 h 23"/>
                <a:gd name="T4" fmla="*/ 21 w 25"/>
                <a:gd name="T5" fmla="*/ 21 h 23"/>
                <a:gd name="T6" fmla="*/ 21 w 25"/>
                <a:gd name="T7" fmla="*/ 21 h 23"/>
                <a:gd name="T8" fmla="*/ 19 w 25"/>
                <a:gd name="T9" fmla="*/ 23 h 23"/>
                <a:gd name="T10" fmla="*/ 17 w 25"/>
                <a:gd name="T11" fmla="*/ 23 h 23"/>
                <a:gd name="T12" fmla="*/ 17 w 25"/>
                <a:gd name="T13" fmla="*/ 21 h 23"/>
                <a:gd name="T14" fmla="*/ 13 w 25"/>
                <a:gd name="T15" fmla="*/ 21 h 23"/>
                <a:gd name="T16" fmla="*/ 13 w 25"/>
                <a:gd name="T17" fmla="*/ 21 h 23"/>
                <a:gd name="T18" fmla="*/ 12 w 25"/>
                <a:gd name="T19" fmla="*/ 19 h 23"/>
                <a:gd name="T20" fmla="*/ 10 w 25"/>
                <a:gd name="T21" fmla="*/ 19 h 23"/>
                <a:gd name="T22" fmla="*/ 8 w 25"/>
                <a:gd name="T23" fmla="*/ 19 h 23"/>
                <a:gd name="T24" fmla="*/ 8 w 25"/>
                <a:gd name="T25" fmla="*/ 19 h 23"/>
                <a:gd name="T26" fmla="*/ 4 w 25"/>
                <a:gd name="T27" fmla="*/ 18 h 23"/>
                <a:gd name="T28" fmla="*/ 2 w 25"/>
                <a:gd name="T29" fmla="*/ 16 h 23"/>
                <a:gd name="T30" fmla="*/ 2 w 25"/>
                <a:gd name="T31" fmla="*/ 16 h 23"/>
                <a:gd name="T32" fmla="*/ 0 w 25"/>
                <a:gd name="T33" fmla="*/ 14 h 23"/>
                <a:gd name="T34" fmla="*/ 0 w 25"/>
                <a:gd name="T35" fmla="*/ 14 h 23"/>
                <a:gd name="T36" fmla="*/ 0 w 25"/>
                <a:gd name="T37" fmla="*/ 8 h 23"/>
                <a:gd name="T38" fmla="*/ 2 w 25"/>
                <a:gd name="T39" fmla="*/ 8 h 23"/>
                <a:gd name="T40" fmla="*/ 2 w 25"/>
                <a:gd name="T41" fmla="*/ 6 h 23"/>
                <a:gd name="T42" fmla="*/ 2 w 25"/>
                <a:gd name="T43" fmla="*/ 6 h 23"/>
                <a:gd name="T44" fmla="*/ 4 w 25"/>
                <a:gd name="T45" fmla="*/ 4 h 23"/>
                <a:gd name="T46" fmla="*/ 6 w 25"/>
                <a:gd name="T47" fmla="*/ 4 h 23"/>
                <a:gd name="T48" fmla="*/ 8 w 25"/>
                <a:gd name="T49" fmla="*/ 4 h 23"/>
                <a:gd name="T50" fmla="*/ 10 w 25"/>
                <a:gd name="T51" fmla="*/ 2 h 23"/>
                <a:gd name="T52" fmla="*/ 12 w 25"/>
                <a:gd name="T53" fmla="*/ 2 h 23"/>
                <a:gd name="T54" fmla="*/ 13 w 25"/>
                <a:gd name="T55" fmla="*/ 0 h 23"/>
                <a:gd name="T56" fmla="*/ 15 w 25"/>
                <a:gd name="T57" fmla="*/ 0 h 23"/>
                <a:gd name="T58" fmla="*/ 17 w 25"/>
                <a:gd name="T59" fmla="*/ 0 h 23"/>
                <a:gd name="T60" fmla="*/ 19 w 25"/>
                <a:gd name="T61" fmla="*/ 0 h 23"/>
                <a:gd name="T62" fmla="*/ 19 w 25"/>
                <a:gd name="T63" fmla="*/ 2 h 23"/>
                <a:gd name="T64" fmla="*/ 21 w 25"/>
                <a:gd name="T65" fmla="*/ 2 h 23"/>
                <a:gd name="T66" fmla="*/ 21 w 25"/>
                <a:gd name="T67" fmla="*/ 2 h 23"/>
                <a:gd name="T68" fmla="*/ 23 w 25"/>
                <a:gd name="T69" fmla="*/ 4 h 23"/>
                <a:gd name="T70" fmla="*/ 23 w 25"/>
                <a:gd name="T71" fmla="*/ 4 h 23"/>
                <a:gd name="T72" fmla="*/ 23 w 25"/>
                <a:gd name="T73" fmla="*/ 6 h 23"/>
                <a:gd name="T74" fmla="*/ 23 w 25"/>
                <a:gd name="T75" fmla="*/ 8 h 23"/>
                <a:gd name="T76" fmla="*/ 23 w 25"/>
                <a:gd name="T77" fmla="*/ 10 h 23"/>
                <a:gd name="T78" fmla="*/ 23 w 25"/>
                <a:gd name="T79" fmla="*/ 10 h 23"/>
                <a:gd name="T80" fmla="*/ 23 w 25"/>
                <a:gd name="T81" fmla="*/ 12 h 23"/>
                <a:gd name="T82" fmla="*/ 23 w 25"/>
                <a:gd name="T83" fmla="*/ 12 h 23"/>
                <a:gd name="T84" fmla="*/ 25 w 25"/>
                <a:gd name="T85" fmla="*/ 14 h 23"/>
                <a:gd name="T86" fmla="*/ 25 w 25"/>
                <a:gd name="T87" fmla="*/ 14 h 23"/>
                <a:gd name="T88" fmla="*/ 23 w 25"/>
                <a:gd name="T89" fmla="*/ 16 h 23"/>
                <a:gd name="T90" fmla="*/ 23 w 25"/>
                <a:gd name="T91" fmla="*/ 18 h 23"/>
                <a:gd name="T92" fmla="*/ 23 w 25"/>
                <a:gd name="T9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3">
                  <a:moveTo>
                    <a:pt x="23" y="19"/>
                  </a:moveTo>
                  <a:lnTo>
                    <a:pt x="23" y="19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3" y="19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2074862" y="5954713"/>
            <a:ext cx="83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Douala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13 %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114800" y="1371600"/>
            <a:ext cx="17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Extrême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45 %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354398" y="4480351"/>
            <a:ext cx="11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Sud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968751" y="4881361"/>
            <a:ext cx="811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Centre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23 %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257867" y="468413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Yaoundé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13 %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781697" y="3895576"/>
            <a:ext cx="1272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Nord-</a:t>
            </a:r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36 %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889820" y="2857190"/>
            <a:ext cx="905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40 %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728296" y="5943600"/>
            <a:ext cx="885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33 %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171156" y="372538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Adamaoua</a:t>
            </a:r>
            <a:endParaRPr lang="en-US" sz="16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40 %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191126" y="5449888"/>
            <a:ext cx="87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</a:t>
            </a:r>
            <a:endParaRPr lang="en-US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026571" y="5105400"/>
            <a:ext cx="935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Littoral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24 %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262313" y="4563626"/>
            <a:ext cx="755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32 %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30" name="Straight Connector 129"/>
          <p:cNvCxnSpPr>
            <a:stCxn id="117" idx="9"/>
          </p:cNvCxnSpPr>
          <p:nvPr/>
        </p:nvCxnSpPr>
        <p:spPr>
          <a:xfrm flipV="1">
            <a:off x="4122738" y="5058349"/>
            <a:ext cx="2582862" cy="6074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H="1">
            <a:off x="2651814" y="5564188"/>
            <a:ext cx="511175" cy="4873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-8906"/>
            <a:ext cx="9144000" cy="1143000"/>
          </a:xfrm>
        </p:spPr>
        <p:txBody>
          <a:bodyPr/>
          <a:lstStyle/>
          <a:p>
            <a:r>
              <a:rPr lang="fr-SN" noProof="0" dirty="0" smtClean="0"/>
              <a:t>Retard de croissance </a:t>
            </a:r>
            <a:br>
              <a:rPr lang="fr-SN" noProof="0" dirty="0" smtClean="0"/>
            </a:br>
            <a:r>
              <a:rPr lang="fr-SN" noProof="0" dirty="0" smtClean="0"/>
              <a:t>dans la sous-région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90" y="1143000"/>
            <a:ext cx="91667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687730375"/>
              </p:ext>
            </p:extLst>
          </p:nvPr>
        </p:nvGraphicFramePr>
        <p:xfrm>
          <a:off x="691738" y="1554657"/>
          <a:ext cx="7391400" cy="5296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Left Arrow 8"/>
          <p:cNvSpPr/>
          <p:nvPr/>
        </p:nvSpPr>
        <p:spPr>
          <a:xfrm>
            <a:off x="7239000" y="5105400"/>
            <a:ext cx="1447800" cy="609600"/>
          </a:xfrm>
          <a:prstGeom prst="leftArrow">
            <a:avLst/>
          </a:prstGeom>
          <a:solidFill>
            <a:schemeClr val="tx2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998525" y="3429000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394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>
            <a:spLocks noGrp="1" noChangeArrowheads="1"/>
          </p:cNvSpPr>
          <p:nvPr>
            <p:ph type="title"/>
          </p:nvPr>
        </p:nvSpPr>
        <p:spPr>
          <a:xfrm>
            <a:off x="-10886" y="0"/>
            <a:ext cx="9154886" cy="110013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fr-SN" sz="4000" noProof="0" dirty="0" smtClean="0"/>
              <a:t>Retard de croissance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6112920"/>
              </p:ext>
            </p:extLst>
          </p:nvPr>
        </p:nvGraphicFramePr>
        <p:xfrm>
          <a:off x="444500" y="1955800"/>
          <a:ext cx="8066088" cy="4421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196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477000"/>
            <a:ext cx="6569075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79" y="1219200"/>
            <a:ext cx="91420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Micronutriments et des enfants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457200" y="1284288"/>
            <a:ext cx="228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6-23 mois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336664157"/>
              </p:ext>
            </p:extLst>
          </p:nvPr>
        </p:nvGraphicFramePr>
        <p:xfrm>
          <a:off x="0" y="1905000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029200" y="1284286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6-59 mois a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57200" y="1930618"/>
            <a:ext cx="2286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5029200" y="1930618"/>
            <a:ext cx="35052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9896" y="0"/>
            <a:ext cx="9134104" cy="1143000"/>
          </a:xfrm>
        </p:spPr>
        <p:txBody>
          <a:bodyPr/>
          <a:lstStyle/>
          <a:p>
            <a:r>
              <a:rPr lang="fr-SN" sz="4000" noProof="0" dirty="0" smtClean="0"/>
              <a:t>État nutritionnel des femmes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fr-SN" sz="2800" noProof="0" smtClean="0"/>
              <a:t>Un Indice de Masse Corporelle (IMC) inférieur à </a:t>
            </a:r>
            <a:r>
              <a:rPr lang="fr-SN" sz="2800" b="1" noProof="0" smtClean="0"/>
              <a:t>18,5 </a:t>
            </a:r>
            <a:r>
              <a:rPr lang="fr-SN" sz="2800" noProof="0" smtClean="0"/>
              <a:t>indique </a:t>
            </a:r>
            <a:r>
              <a:rPr lang="fr-SN" sz="2800" b="1" noProof="0" smtClean="0"/>
              <a:t>une</a:t>
            </a:r>
            <a:r>
              <a:rPr lang="fr-SN" sz="2800" noProof="0" smtClean="0"/>
              <a:t> </a:t>
            </a:r>
            <a:r>
              <a:rPr lang="fr-SN" sz="2800" b="1" noProof="0" smtClean="0"/>
              <a:t>déficience énergétique chronique</a:t>
            </a:r>
          </a:p>
          <a:p>
            <a:endParaRPr lang="fr-SN" sz="2800" b="1" noProof="0" smtClean="0"/>
          </a:p>
          <a:p>
            <a:r>
              <a:rPr lang="fr-SN" sz="2800" noProof="0" smtClean="0"/>
              <a:t>Les femmes avec un IMC plus de </a:t>
            </a:r>
            <a:r>
              <a:rPr lang="fr-SN" sz="2800" b="1" noProof="0" smtClean="0"/>
              <a:t>25</a:t>
            </a:r>
            <a:r>
              <a:rPr lang="fr-SN" sz="2800" noProof="0" smtClean="0"/>
              <a:t> sont considérées comme présentant un </a:t>
            </a:r>
            <a:r>
              <a:rPr lang="fr-SN" sz="2800" b="1" noProof="0" smtClean="0"/>
              <a:t>surpoids</a:t>
            </a:r>
            <a:r>
              <a:rPr lang="fr-SN" sz="2800" noProof="0" smtClean="0"/>
              <a:t> et celles avec un IMC plus de </a:t>
            </a:r>
            <a:r>
              <a:rPr lang="fr-SN" sz="2800" b="1" noProof="0" smtClean="0"/>
              <a:t>30</a:t>
            </a:r>
            <a:r>
              <a:rPr lang="fr-SN" sz="2800" noProof="0" smtClean="0"/>
              <a:t> sont </a:t>
            </a:r>
            <a:r>
              <a:rPr lang="fr-SN" sz="2800" b="1" noProof="0" smtClean="0"/>
              <a:t>obèses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femmes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281186685"/>
              </p:ext>
            </p:extLst>
          </p:nvPr>
        </p:nvGraphicFramePr>
        <p:xfrm>
          <a:off x="1600200" y="914400"/>
          <a:ext cx="79248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" y="10668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Pourcentage de femmes de 15-49 ans</a:t>
            </a:r>
            <a:endParaRPr lang="fr-SN" sz="18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/>
              <a:t>Consommation de micronutriments par les mères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8458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800" b="1" dirty="0" smtClean="0">
                <a:solidFill>
                  <a:schemeClr val="bg2"/>
                </a:solidFill>
                <a:latin typeface="+mn-lt"/>
              </a:rPr>
              <a:t>44 %</a:t>
            </a:r>
            <a:r>
              <a:rPr lang="fr-SN" sz="2800" dirty="0" smtClean="0">
                <a:solidFill>
                  <a:schemeClr val="bg1"/>
                </a:solidFill>
                <a:latin typeface="+mn-lt"/>
              </a:rPr>
              <a:t> de femmes de 15-49 ans ont reçu une dose de vitamine A post-partum</a:t>
            </a:r>
          </a:p>
          <a:p>
            <a:pPr algn="ctr"/>
            <a:endParaRPr lang="fr-SN" sz="2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SN" sz="2800" b="1" dirty="0" smtClean="0">
                <a:solidFill>
                  <a:schemeClr val="bg2"/>
                </a:solidFill>
                <a:latin typeface="+mn-lt"/>
              </a:rPr>
              <a:t>54 %</a:t>
            </a:r>
            <a:r>
              <a:rPr lang="fr-SN" sz="2800" dirty="0" smtClean="0">
                <a:solidFill>
                  <a:schemeClr val="bg1"/>
                </a:solidFill>
                <a:latin typeface="+mn-lt"/>
              </a:rPr>
              <a:t> de femmes de 15-49 ans ont pris du fer, sous forme de comprimés ou de sirop pour 90+ jours durant la grossesse de la dernière naissance</a:t>
            </a:r>
            <a:endParaRPr lang="fr-SN" sz="2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1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6"/>
          <p:cNvSpPr>
            <a:spLocks noGrp="1"/>
          </p:cNvSpPr>
          <p:nvPr>
            <p:ph type="title"/>
          </p:nvPr>
        </p:nvSpPr>
        <p:spPr>
          <a:xfrm>
            <a:off x="0" y="21771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enfants</a:t>
            </a:r>
          </a:p>
        </p:txBody>
      </p:sp>
      <p:graphicFrame>
        <p:nvGraphicFramePr>
          <p:cNvPr id="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3638933"/>
              </p:ext>
            </p:extLst>
          </p:nvPr>
        </p:nvGraphicFramePr>
        <p:xfrm>
          <a:off x="990600" y="1703388"/>
          <a:ext cx="7872413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252212" y="3912919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57 %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6705600" y="5381501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63 %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6491785" y="2351622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60 %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285113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</a:t>
            </a:r>
            <a:r>
              <a:rPr lang="fr-SN" sz="1800" i="1" dirty="0">
                <a:solidFill>
                  <a:schemeClr val="bg1"/>
                </a:solidFill>
                <a:latin typeface="+mn-lt"/>
              </a:rPr>
              <a:t>anémiques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-13854"/>
            <a:ext cx="9144000" cy="982229"/>
          </a:xfrm>
        </p:spPr>
        <p:txBody>
          <a:bodyPr/>
          <a:lstStyle/>
          <a:p>
            <a:pPr algn="l"/>
            <a:r>
              <a:rPr lang="fr-SN" sz="4000" dirty="0" smtClean="0"/>
              <a:t>Prévalence de l’anémie chez les enfants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623051" y="1300064"/>
            <a:ext cx="252094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</a:t>
            </a:r>
            <a:r>
              <a:rPr lang="fr-SN" sz="1800" i="1" dirty="0">
                <a:solidFill>
                  <a:schemeClr val="bg1"/>
                </a:solidFill>
                <a:latin typeface="+mn-lt"/>
              </a:rPr>
              <a:t>anémiques</a:t>
            </a:r>
          </a:p>
          <a:p>
            <a:pPr algn="r" eaLnBrk="0" hangingPunct="0">
              <a:defRPr/>
            </a:pP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7894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Cameroun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60 %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 bwMode="auto">
          <a:xfrm>
            <a:off x="93663" y="287338"/>
            <a:ext cx="9039225" cy="6858000"/>
            <a:chOff x="59" y="181"/>
            <a:chExt cx="5694" cy="4320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9" y="181"/>
              <a:ext cx="569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479" y="2141"/>
              <a:ext cx="1382" cy="706"/>
            </a:xfrm>
            <a:custGeom>
              <a:avLst/>
              <a:gdLst>
                <a:gd name="T0" fmla="*/ 1377 w 1382"/>
                <a:gd name="T1" fmla="*/ 283 h 706"/>
                <a:gd name="T2" fmla="*/ 1373 w 1382"/>
                <a:gd name="T3" fmla="*/ 296 h 706"/>
                <a:gd name="T4" fmla="*/ 1375 w 1382"/>
                <a:gd name="T5" fmla="*/ 313 h 706"/>
                <a:gd name="T6" fmla="*/ 1367 w 1382"/>
                <a:gd name="T7" fmla="*/ 325 h 706"/>
                <a:gd name="T8" fmla="*/ 1356 w 1382"/>
                <a:gd name="T9" fmla="*/ 334 h 706"/>
                <a:gd name="T10" fmla="*/ 1352 w 1382"/>
                <a:gd name="T11" fmla="*/ 347 h 706"/>
                <a:gd name="T12" fmla="*/ 1348 w 1382"/>
                <a:gd name="T13" fmla="*/ 365 h 706"/>
                <a:gd name="T14" fmla="*/ 1340 w 1382"/>
                <a:gd name="T15" fmla="*/ 378 h 706"/>
                <a:gd name="T16" fmla="*/ 1337 w 1382"/>
                <a:gd name="T17" fmla="*/ 393 h 706"/>
                <a:gd name="T18" fmla="*/ 1329 w 1382"/>
                <a:gd name="T19" fmla="*/ 408 h 706"/>
                <a:gd name="T20" fmla="*/ 1325 w 1382"/>
                <a:gd name="T21" fmla="*/ 423 h 706"/>
                <a:gd name="T22" fmla="*/ 1310 w 1382"/>
                <a:gd name="T23" fmla="*/ 433 h 706"/>
                <a:gd name="T24" fmla="*/ 1299 w 1382"/>
                <a:gd name="T25" fmla="*/ 440 h 706"/>
                <a:gd name="T26" fmla="*/ 1287 w 1382"/>
                <a:gd name="T27" fmla="*/ 450 h 706"/>
                <a:gd name="T28" fmla="*/ 1278 w 1382"/>
                <a:gd name="T29" fmla="*/ 467 h 706"/>
                <a:gd name="T30" fmla="*/ 1270 w 1382"/>
                <a:gd name="T31" fmla="*/ 486 h 706"/>
                <a:gd name="T32" fmla="*/ 1263 w 1382"/>
                <a:gd name="T33" fmla="*/ 503 h 706"/>
                <a:gd name="T34" fmla="*/ 1255 w 1382"/>
                <a:gd name="T35" fmla="*/ 522 h 706"/>
                <a:gd name="T36" fmla="*/ 1246 w 1382"/>
                <a:gd name="T37" fmla="*/ 541 h 706"/>
                <a:gd name="T38" fmla="*/ 1232 w 1382"/>
                <a:gd name="T39" fmla="*/ 581 h 706"/>
                <a:gd name="T40" fmla="*/ 1217 w 1382"/>
                <a:gd name="T41" fmla="*/ 600 h 706"/>
                <a:gd name="T42" fmla="*/ 1202 w 1382"/>
                <a:gd name="T43" fmla="*/ 609 h 706"/>
                <a:gd name="T44" fmla="*/ 1183 w 1382"/>
                <a:gd name="T45" fmla="*/ 619 h 706"/>
                <a:gd name="T46" fmla="*/ 1164 w 1382"/>
                <a:gd name="T47" fmla="*/ 626 h 706"/>
                <a:gd name="T48" fmla="*/ 1149 w 1382"/>
                <a:gd name="T49" fmla="*/ 632 h 706"/>
                <a:gd name="T50" fmla="*/ 1138 w 1382"/>
                <a:gd name="T51" fmla="*/ 643 h 706"/>
                <a:gd name="T52" fmla="*/ 1126 w 1382"/>
                <a:gd name="T53" fmla="*/ 651 h 706"/>
                <a:gd name="T54" fmla="*/ 1117 w 1382"/>
                <a:gd name="T55" fmla="*/ 660 h 706"/>
                <a:gd name="T56" fmla="*/ 1109 w 1382"/>
                <a:gd name="T57" fmla="*/ 670 h 706"/>
                <a:gd name="T58" fmla="*/ 973 w 1382"/>
                <a:gd name="T59" fmla="*/ 683 h 706"/>
                <a:gd name="T60" fmla="*/ 647 w 1382"/>
                <a:gd name="T61" fmla="*/ 695 h 706"/>
                <a:gd name="T62" fmla="*/ 366 w 1382"/>
                <a:gd name="T63" fmla="*/ 624 h 706"/>
                <a:gd name="T64" fmla="*/ 165 w 1382"/>
                <a:gd name="T65" fmla="*/ 668 h 706"/>
                <a:gd name="T66" fmla="*/ 19 w 1382"/>
                <a:gd name="T67" fmla="*/ 603 h 706"/>
                <a:gd name="T68" fmla="*/ 6 w 1382"/>
                <a:gd name="T69" fmla="*/ 520 h 706"/>
                <a:gd name="T70" fmla="*/ 15 w 1382"/>
                <a:gd name="T71" fmla="*/ 509 h 706"/>
                <a:gd name="T72" fmla="*/ 36 w 1382"/>
                <a:gd name="T73" fmla="*/ 509 h 706"/>
                <a:gd name="T74" fmla="*/ 68 w 1382"/>
                <a:gd name="T75" fmla="*/ 512 h 706"/>
                <a:gd name="T76" fmla="*/ 91 w 1382"/>
                <a:gd name="T77" fmla="*/ 507 h 706"/>
                <a:gd name="T78" fmla="*/ 97 w 1382"/>
                <a:gd name="T79" fmla="*/ 486 h 706"/>
                <a:gd name="T80" fmla="*/ 114 w 1382"/>
                <a:gd name="T81" fmla="*/ 486 h 706"/>
                <a:gd name="T82" fmla="*/ 131 w 1382"/>
                <a:gd name="T83" fmla="*/ 463 h 706"/>
                <a:gd name="T84" fmla="*/ 138 w 1382"/>
                <a:gd name="T85" fmla="*/ 444 h 706"/>
                <a:gd name="T86" fmla="*/ 144 w 1382"/>
                <a:gd name="T87" fmla="*/ 420 h 706"/>
                <a:gd name="T88" fmla="*/ 138 w 1382"/>
                <a:gd name="T89" fmla="*/ 384 h 706"/>
                <a:gd name="T90" fmla="*/ 167 w 1382"/>
                <a:gd name="T91" fmla="*/ 353 h 706"/>
                <a:gd name="T92" fmla="*/ 193 w 1382"/>
                <a:gd name="T93" fmla="*/ 330 h 706"/>
                <a:gd name="T94" fmla="*/ 239 w 1382"/>
                <a:gd name="T95" fmla="*/ 321 h 706"/>
                <a:gd name="T96" fmla="*/ 231 w 1382"/>
                <a:gd name="T97" fmla="*/ 274 h 706"/>
                <a:gd name="T98" fmla="*/ 250 w 1382"/>
                <a:gd name="T99" fmla="*/ 230 h 706"/>
                <a:gd name="T100" fmla="*/ 277 w 1382"/>
                <a:gd name="T101" fmla="*/ 179 h 706"/>
                <a:gd name="T102" fmla="*/ 290 w 1382"/>
                <a:gd name="T103" fmla="*/ 128 h 706"/>
                <a:gd name="T104" fmla="*/ 303 w 1382"/>
                <a:gd name="T105" fmla="*/ 91 h 706"/>
                <a:gd name="T106" fmla="*/ 318 w 1382"/>
                <a:gd name="T107" fmla="*/ 59 h 706"/>
                <a:gd name="T108" fmla="*/ 358 w 1382"/>
                <a:gd name="T109" fmla="*/ 8 h 706"/>
                <a:gd name="T110" fmla="*/ 476 w 1382"/>
                <a:gd name="T111" fmla="*/ 42 h 706"/>
                <a:gd name="T112" fmla="*/ 669 w 1382"/>
                <a:gd name="T113" fmla="*/ 137 h 706"/>
                <a:gd name="T114" fmla="*/ 779 w 1382"/>
                <a:gd name="T115" fmla="*/ 27 h 706"/>
                <a:gd name="T116" fmla="*/ 901 w 1382"/>
                <a:gd name="T117" fmla="*/ 101 h 706"/>
                <a:gd name="T118" fmla="*/ 1031 w 1382"/>
                <a:gd name="T119" fmla="*/ 164 h 706"/>
                <a:gd name="T120" fmla="*/ 1077 w 1382"/>
                <a:gd name="T121" fmla="*/ 277 h 706"/>
                <a:gd name="T122" fmla="*/ 1304 w 1382"/>
                <a:gd name="T123" fmla="*/ 281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82" h="706">
                  <a:moveTo>
                    <a:pt x="1382" y="270"/>
                  </a:moveTo>
                  <a:lnTo>
                    <a:pt x="1380" y="272"/>
                  </a:lnTo>
                  <a:lnTo>
                    <a:pt x="1380" y="274"/>
                  </a:lnTo>
                  <a:lnTo>
                    <a:pt x="1380" y="275"/>
                  </a:lnTo>
                  <a:lnTo>
                    <a:pt x="1380" y="277"/>
                  </a:lnTo>
                  <a:lnTo>
                    <a:pt x="1380" y="279"/>
                  </a:lnTo>
                  <a:lnTo>
                    <a:pt x="1378" y="281"/>
                  </a:lnTo>
                  <a:lnTo>
                    <a:pt x="1377" y="283"/>
                  </a:lnTo>
                  <a:lnTo>
                    <a:pt x="1377" y="285"/>
                  </a:lnTo>
                  <a:lnTo>
                    <a:pt x="1375" y="285"/>
                  </a:lnTo>
                  <a:lnTo>
                    <a:pt x="1375" y="287"/>
                  </a:lnTo>
                  <a:lnTo>
                    <a:pt x="1373" y="289"/>
                  </a:lnTo>
                  <a:lnTo>
                    <a:pt x="1373" y="291"/>
                  </a:lnTo>
                  <a:lnTo>
                    <a:pt x="1373" y="292"/>
                  </a:lnTo>
                  <a:lnTo>
                    <a:pt x="1373" y="294"/>
                  </a:lnTo>
                  <a:lnTo>
                    <a:pt x="1373" y="296"/>
                  </a:lnTo>
                  <a:lnTo>
                    <a:pt x="1373" y="300"/>
                  </a:lnTo>
                  <a:lnTo>
                    <a:pt x="1373" y="302"/>
                  </a:lnTo>
                  <a:lnTo>
                    <a:pt x="1373" y="304"/>
                  </a:lnTo>
                  <a:lnTo>
                    <a:pt x="1373" y="306"/>
                  </a:lnTo>
                  <a:lnTo>
                    <a:pt x="1373" y="308"/>
                  </a:lnTo>
                  <a:lnTo>
                    <a:pt x="1373" y="310"/>
                  </a:lnTo>
                  <a:lnTo>
                    <a:pt x="1375" y="311"/>
                  </a:lnTo>
                  <a:lnTo>
                    <a:pt x="1375" y="313"/>
                  </a:lnTo>
                  <a:lnTo>
                    <a:pt x="1375" y="315"/>
                  </a:lnTo>
                  <a:lnTo>
                    <a:pt x="1375" y="317"/>
                  </a:lnTo>
                  <a:lnTo>
                    <a:pt x="1373" y="319"/>
                  </a:lnTo>
                  <a:lnTo>
                    <a:pt x="1373" y="321"/>
                  </a:lnTo>
                  <a:lnTo>
                    <a:pt x="1371" y="321"/>
                  </a:lnTo>
                  <a:lnTo>
                    <a:pt x="1369" y="323"/>
                  </a:lnTo>
                  <a:lnTo>
                    <a:pt x="1369" y="325"/>
                  </a:lnTo>
                  <a:lnTo>
                    <a:pt x="1367" y="325"/>
                  </a:lnTo>
                  <a:lnTo>
                    <a:pt x="1367" y="327"/>
                  </a:lnTo>
                  <a:lnTo>
                    <a:pt x="1365" y="327"/>
                  </a:lnTo>
                  <a:lnTo>
                    <a:pt x="1363" y="329"/>
                  </a:lnTo>
                  <a:lnTo>
                    <a:pt x="1361" y="329"/>
                  </a:lnTo>
                  <a:lnTo>
                    <a:pt x="1359" y="329"/>
                  </a:lnTo>
                  <a:lnTo>
                    <a:pt x="1358" y="330"/>
                  </a:lnTo>
                  <a:lnTo>
                    <a:pt x="1356" y="332"/>
                  </a:lnTo>
                  <a:lnTo>
                    <a:pt x="1356" y="334"/>
                  </a:lnTo>
                  <a:lnTo>
                    <a:pt x="1356" y="336"/>
                  </a:lnTo>
                  <a:lnTo>
                    <a:pt x="1356" y="338"/>
                  </a:lnTo>
                  <a:lnTo>
                    <a:pt x="1354" y="340"/>
                  </a:lnTo>
                  <a:lnTo>
                    <a:pt x="1354" y="342"/>
                  </a:lnTo>
                  <a:lnTo>
                    <a:pt x="1352" y="342"/>
                  </a:lnTo>
                  <a:lnTo>
                    <a:pt x="1352" y="344"/>
                  </a:lnTo>
                  <a:lnTo>
                    <a:pt x="1352" y="346"/>
                  </a:lnTo>
                  <a:lnTo>
                    <a:pt x="1352" y="347"/>
                  </a:lnTo>
                  <a:lnTo>
                    <a:pt x="1352" y="349"/>
                  </a:lnTo>
                  <a:lnTo>
                    <a:pt x="1350" y="351"/>
                  </a:lnTo>
                  <a:lnTo>
                    <a:pt x="1350" y="353"/>
                  </a:lnTo>
                  <a:lnTo>
                    <a:pt x="1350" y="355"/>
                  </a:lnTo>
                  <a:lnTo>
                    <a:pt x="1350" y="359"/>
                  </a:lnTo>
                  <a:lnTo>
                    <a:pt x="1350" y="361"/>
                  </a:lnTo>
                  <a:lnTo>
                    <a:pt x="1350" y="363"/>
                  </a:lnTo>
                  <a:lnTo>
                    <a:pt x="1348" y="365"/>
                  </a:lnTo>
                  <a:lnTo>
                    <a:pt x="1348" y="366"/>
                  </a:lnTo>
                  <a:lnTo>
                    <a:pt x="1348" y="368"/>
                  </a:lnTo>
                  <a:lnTo>
                    <a:pt x="1346" y="368"/>
                  </a:lnTo>
                  <a:lnTo>
                    <a:pt x="1346" y="370"/>
                  </a:lnTo>
                  <a:lnTo>
                    <a:pt x="1344" y="372"/>
                  </a:lnTo>
                  <a:lnTo>
                    <a:pt x="1342" y="374"/>
                  </a:lnTo>
                  <a:lnTo>
                    <a:pt x="1342" y="376"/>
                  </a:lnTo>
                  <a:lnTo>
                    <a:pt x="1340" y="378"/>
                  </a:lnTo>
                  <a:lnTo>
                    <a:pt x="1340" y="380"/>
                  </a:lnTo>
                  <a:lnTo>
                    <a:pt x="1340" y="382"/>
                  </a:lnTo>
                  <a:lnTo>
                    <a:pt x="1340" y="384"/>
                  </a:lnTo>
                  <a:lnTo>
                    <a:pt x="1339" y="385"/>
                  </a:lnTo>
                  <a:lnTo>
                    <a:pt x="1339" y="387"/>
                  </a:lnTo>
                  <a:lnTo>
                    <a:pt x="1339" y="389"/>
                  </a:lnTo>
                  <a:lnTo>
                    <a:pt x="1339" y="391"/>
                  </a:lnTo>
                  <a:lnTo>
                    <a:pt x="1337" y="393"/>
                  </a:lnTo>
                  <a:lnTo>
                    <a:pt x="1337" y="395"/>
                  </a:lnTo>
                  <a:lnTo>
                    <a:pt x="1335" y="397"/>
                  </a:lnTo>
                  <a:lnTo>
                    <a:pt x="1333" y="399"/>
                  </a:lnTo>
                  <a:lnTo>
                    <a:pt x="1333" y="401"/>
                  </a:lnTo>
                  <a:lnTo>
                    <a:pt x="1331" y="402"/>
                  </a:lnTo>
                  <a:lnTo>
                    <a:pt x="1329" y="404"/>
                  </a:lnTo>
                  <a:lnTo>
                    <a:pt x="1329" y="406"/>
                  </a:lnTo>
                  <a:lnTo>
                    <a:pt x="1329" y="408"/>
                  </a:lnTo>
                  <a:lnTo>
                    <a:pt x="1327" y="410"/>
                  </a:lnTo>
                  <a:lnTo>
                    <a:pt x="1327" y="412"/>
                  </a:lnTo>
                  <a:lnTo>
                    <a:pt x="1327" y="414"/>
                  </a:lnTo>
                  <a:lnTo>
                    <a:pt x="1325" y="416"/>
                  </a:lnTo>
                  <a:lnTo>
                    <a:pt x="1325" y="418"/>
                  </a:lnTo>
                  <a:lnTo>
                    <a:pt x="1325" y="420"/>
                  </a:lnTo>
                  <a:lnTo>
                    <a:pt x="1325" y="421"/>
                  </a:lnTo>
                  <a:lnTo>
                    <a:pt x="1325" y="423"/>
                  </a:lnTo>
                  <a:lnTo>
                    <a:pt x="1323" y="425"/>
                  </a:lnTo>
                  <a:lnTo>
                    <a:pt x="1323" y="427"/>
                  </a:lnTo>
                  <a:lnTo>
                    <a:pt x="1322" y="429"/>
                  </a:lnTo>
                  <a:lnTo>
                    <a:pt x="1320" y="431"/>
                  </a:lnTo>
                  <a:lnTo>
                    <a:pt x="1318" y="431"/>
                  </a:lnTo>
                  <a:lnTo>
                    <a:pt x="1316" y="431"/>
                  </a:lnTo>
                  <a:lnTo>
                    <a:pt x="1312" y="433"/>
                  </a:lnTo>
                  <a:lnTo>
                    <a:pt x="1310" y="433"/>
                  </a:lnTo>
                  <a:lnTo>
                    <a:pt x="1308" y="435"/>
                  </a:lnTo>
                  <a:lnTo>
                    <a:pt x="1308" y="437"/>
                  </a:lnTo>
                  <a:lnTo>
                    <a:pt x="1306" y="437"/>
                  </a:lnTo>
                  <a:lnTo>
                    <a:pt x="1304" y="439"/>
                  </a:lnTo>
                  <a:lnTo>
                    <a:pt x="1303" y="439"/>
                  </a:lnTo>
                  <a:lnTo>
                    <a:pt x="1303" y="440"/>
                  </a:lnTo>
                  <a:lnTo>
                    <a:pt x="1301" y="440"/>
                  </a:lnTo>
                  <a:lnTo>
                    <a:pt x="1299" y="440"/>
                  </a:lnTo>
                  <a:lnTo>
                    <a:pt x="1297" y="440"/>
                  </a:lnTo>
                  <a:lnTo>
                    <a:pt x="1293" y="440"/>
                  </a:lnTo>
                  <a:lnTo>
                    <a:pt x="1291" y="440"/>
                  </a:lnTo>
                  <a:lnTo>
                    <a:pt x="1291" y="442"/>
                  </a:lnTo>
                  <a:lnTo>
                    <a:pt x="1289" y="442"/>
                  </a:lnTo>
                  <a:lnTo>
                    <a:pt x="1289" y="444"/>
                  </a:lnTo>
                  <a:lnTo>
                    <a:pt x="1287" y="446"/>
                  </a:lnTo>
                  <a:lnTo>
                    <a:pt x="1287" y="450"/>
                  </a:lnTo>
                  <a:lnTo>
                    <a:pt x="1285" y="452"/>
                  </a:lnTo>
                  <a:lnTo>
                    <a:pt x="1284" y="454"/>
                  </a:lnTo>
                  <a:lnTo>
                    <a:pt x="1284" y="456"/>
                  </a:lnTo>
                  <a:lnTo>
                    <a:pt x="1282" y="457"/>
                  </a:lnTo>
                  <a:lnTo>
                    <a:pt x="1282" y="461"/>
                  </a:lnTo>
                  <a:lnTo>
                    <a:pt x="1280" y="463"/>
                  </a:lnTo>
                  <a:lnTo>
                    <a:pt x="1280" y="465"/>
                  </a:lnTo>
                  <a:lnTo>
                    <a:pt x="1278" y="467"/>
                  </a:lnTo>
                  <a:lnTo>
                    <a:pt x="1278" y="469"/>
                  </a:lnTo>
                  <a:lnTo>
                    <a:pt x="1276" y="473"/>
                  </a:lnTo>
                  <a:lnTo>
                    <a:pt x="1276" y="475"/>
                  </a:lnTo>
                  <a:lnTo>
                    <a:pt x="1274" y="476"/>
                  </a:lnTo>
                  <a:lnTo>
                    <a:pt x="1274" y="478"/>
                  </a:lnTo>
                  <a:lnTo>
                    <a:pt x="1272" y="480"/>
                  </a:lnTo>
                  <a:lnTo>
                    <a:pt x="1272" y="484"/>
                  </a:lnTo>
                  <a:lnTo>
                    <a:pt x="1270" y="486"/>
                  </a:lnTo>
                  <a:lnTo>
                    <a:pt x="1270" y="488"/>
                  </a:lnTo>
                  <a:lnTo>
                    <a:pt x="1268" y="490"/>
                  </a:lnTo>
                  <a:lnTo>
                    <a:pt x="1268" y="492"/>
                  </a:lnTo>
                  <a:lnTo>
                    <a:pt x="1267" y="495"/>
                  </a:lnTo>
                  <a:lnTo>
                    <a:pt x="1265" y="497"/>
                  </a:lnTo>
                  <a:lnTo>
                    <a:pt x="1265" y="499"/>
                  </a:lnTo>
                  <a:lnTo>
                    <a:pt x="1263" y="501"/>
                  </a:lnTo>
                  <a:lnTo>
                    <a:pt x="1263" y="503"/>
                  </a:lnTo>
                  <a:lnTo>
                    <a:pt x="1261" y="507"/>
                  </a:lnTo>
                  <a:lnTo>
                    <a:pt x="1261" y="509"/>
                  </a:lnTo>
                  <a:lnTo>
                    <a:pt x="1259" y="511"/>
                  </a:lnTo>
                  <a:lnTo>
                    <a:pt x="1259" y="512"/>
                  </a:lnTo>
                  <a:lnTo>
                    <a:pt x="1257" y="514"/>
                  </a:lnTo>
                  <a:lnTo>
                    <a:pt x="1257" y="518"/>
                  </a:lnTo>
                  <a:lnTo>
                    <a:pt x="1255" y="520"/>
                  </a:lnTo>
                  <a:lnTo>
                    <a:pt x="1255" y="522"/>
                  </a:lnTo>
                  <a:lnTo>
                    <a:pt x="1253" y="524"/>
                  </a:lnTo>
                  <a:lnTo>
                    <a:pt x="1253" y="526"/>
                  </a:lnTo>
                  <a:lnTo>
                    <a:pt x="1251" y="530"/>
                  </a:lnTo>
                  <a:lnTo>
                    <a:pt x="1249" y="531"/>
                  </a:lnTo>
                  <a:lnTo>
                    <a:pt x="1249" y="533"/>
                  </a:lnTo>
                  <a:lnTo>
                    <a:pt x="1248" y="535"/>
                  </a:lnTo>
                  <a:lnTo>
                    <a:pt x="1248" y="537"/>
                  </a:lnTo>
                  <a:lnTo>
                    <a:pt x="1246" y="541"/>
                  </a:lnTo>
                  <a:lnTo>
                    <a:pt x="1246" y="543"/>
                  </a:lnTo>
                  <a:lnTo>
                    <a:pt x="1244" y="545"/>
                  </a:lnTo>
                  <a:lnTo>
                    <a:pt x="1244" y="547"/>
                  </a:lnTo>
                  <a:lnTo>
                    <a:pt x="1234" y="560"/>
                  </a:lnTo>
                  <a:lnTo>
                    <a:pt x="1236" y="575"/>
                  </a:lnTo>
                  <a:lnTo>
                    <a:pt x="1236" y="577"/>
                  </a:lnTo>
                  <a:lnTo>
                    <a:pt x="1234" y="579"/>
                  </a:lnTo>
                  <a:lnTo>
                    <a:pt x="1232" y="581"/>
                  </a:lnTo>
                  <a:lnTo>
                    <a:pt x="1231" y="585"/>
                  </a:lnTo>
                  <a:lnTo>
                    <a:pt x="1229" y="586"/>
                  </a:lnTo>
                  <a:lnTo>
                    <a:pt x="1227" y="588"/>
                  </a:lnTo>
                  <a:lnTo>
                    <a:pt x="1225" y="590"/>
                  </a:lnTo>
                  <a:lnTo>
                    <a:pt x="1223" y="592"/>
                  </a:lnTo>
                  <a:lnTo>
                    <a:pt x="1221" y="596"/>
                  </a:lnTo>
                  <a:lnTo>
                    <a:pt x="1219" y="598"/>
                  </a:lnTo>
                  <a:lnTo>
                    <a:pt x="1217" y="600"/>
                  </a:lnTo>
                  <a:lnTo>
                    <a:pt x="1217" y="602"/>
                  </a:lnTo>
                  <a:lnTo>
                    <a:pt x="1215" y="603"/>
                  </a:lnTo>
                  <a:lnTo>
                    <a:pt x="1213" y="605"/>
                  </a:lnTo>
                  <a:lnTo>
                    <a:pt x="1210" y="605"/>
                  </a:lnTo>
                  <a:lnTo>
                    <a:pt x="1208" y="607"/>
                  </a:lnTo>
                  <a:lnTo>
                    <a:pt x="1206" y="607"/>
                  </a:lnTo>
                  <a:lnTo>
                    <a:pt x="1204" y="609"/>
                  </a:lnTo>
                  <a:lnTo>
                    <a:pt x="1202" y="609"/>
                  </a:lnTo>
                  <a:lnTo>
                    <a:pt x="1198" y="611"/>
                  </a:lnTo>
                  <a:lnTo>
                    <a:pt x="1196" y="611"/>
                  </a:lnTo>
                  <a:lnTo>
                    <a:pt x="1194" y="613"/>
                  </a:lnTo>
                  <a:lnTo>
                    <a:pt x="1193" y="615"/>
                  </a:lnTo>
                  <a:lnTo>
                    <a:pt x="1189" y="615"/>
                  </a:lnTo>
                  <a:lnTo>
                    <a:pt x="1187" y="617"/>
                  </a:lnTo>
                  <a:lnTo>
                    <a:pt x="1185" y="617"/>
                  </a:lnTo>
                  <a:lnTo>
                    <a:pt x="1183" y="619"/>
                  </a:lnTo>
                  <a:lnTo>
                    <a:pt x="1181" y="619"/>
                  </a:lnTo>
                  <a:lnTo>
                    <a:pt x="1177" y="621"/>
                  </a:lnTo>
                  <a:lnTo>
                    <a:pt x="1176" y="622"/>
                  </a:lnTo>
                  <a:lnTo>
                    <a:pt x="1174" y="622"/>
                  </a:lnTo>
                  <a:lnTo>
                    <a:pt x="1172" y="624"/>
                  </a:lnTo>
                  <a:lnTo>
                    <a:pt x="1168" y="624"/>
                  </a:lnTo>
                  <a:lnTo>
                    <a:pt x="1166" y="626"/>
                  </a:lnTo>
                  <a:lnTo>
                    <a:pt x="1164" y="626"/>
                  </a:lnTo>
                  <a:lnTo>
                    <a:pt x="1162" y="628"/>
                  </a:lnTo>
                  <a:lnTo>
                    <a:pt x="1160" y="628"/>
                  </a:lnTo>
                  <a:lnTo>
                    <a:pt x="1151" y="628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51" y="630"/>
                  </a:lnTo>
                  <a:lnTo>
                    <a:pt x="1149" y="630"/>
                  </a:lnTo>
                  <a:lnTo>
                    <a:pt x="1149" y="632"/>
                  </a:lnTo>
                  <a:lnTo>
                    <a:pt x="1147" y="634"/>
                  </a:lnTo>
                  <a:lnTo>
                    <a:pt x="1145" y="636"/>
                  </a:lnTo>
                  <a:lnTo>
                    <a:pt x="1143" y="636"/>
                  </a:lnTo>
                  <a:lnTo>
                    <a:pt x="1141" y="638"/>
                  </a:lnTo>
                  <a:lnTo>
                    <a:pt x="1139" y="640"/>
                  </a:lnTo>
                  <a:lnTo>
                    <a:pt x="1138" y="640"/>
                  </a:lnTo>
                  <a:lnTo>
                    <a:pt x="1138" y="641"/>
                  </a:lnTo>
                  <a:lnTo>
                    <a:pt x="1138" y="643"/>
                  </a:lnTo>
                  <a:lnTo>
                    <a:pt x="1138" y="645"/>
                  </a:lnTo>
                  <a:lnTo>
                    <a:pt x="1138" y="647"/>
                  </a:lnTo>
                  <a:lnTo>
                    <a:pt x="1136" y="649"/>
                  </a:lnTo>
                  <a:lnTo>
                    <a:pt x="1134" y="649"/>
                  </a:lnTo>
                  <a:lnTo>
                    <a:pt x="1132" y="649"/>
                  </a:lnTo>
                  <a:lnTo>
                    <a:pt x="1130" y="649"/>
                  </a:lnTo>
                  <a:lnTo>
                    <a:pt x="1128" y="649"/>
                  </a:lnTo>
                  <a:lnTo>
                    <a:pt x="1126" y="651"/>
                  </a:lnTo>
                  <a:lnTo>
                    <a:pt x="1126" y="653"/>
                  </a:lnTo>
                  <a:lnTo>
                    <a:pt x="1124" y="655"/>
                  </a:lnTo>
                  <a:lnTo>
                    <a:pt x="1124" y="657"/>
                  </a:lnTo>
                  <a:lnTo>
                    <a:pt x="1122" y="658"/>
                  </a:lnTo>
                  <a:lnTo>
                    <a:pt x="1122" y="660"/>
                  </a:lnTo>
                  <a:lnTo>
                    <a:pt x="1121" y="660"/>
                  </a:lnTo>
                  <a:lnTo>
                    <a:pt x="1119" y="660"/>
                  </a:lnTo>
                  <a:lnTo>
                    <a:pt x="1117" y="660"/>
                  </a:lnTo>
                  <a:lnTo>
                    <a:pt x="1115" y="660"/>
                  </a:lnTo>
                  <a:lnTo>
                    <a:pt x="1113" y="660"/>
                  </a:lnTo>
                  <a:lnTo>
                    <a:pt x="1111" y="662"/>
                  </a:lnTo>
                  <a:lnTo>
                    <a:pt x="1109" y="662"/>
                  </a:lnTo>
                  <a:lnTo>
                    <a:pt x="1109" y="664"/>
                  </a:lnTo>
                  <a:lnTo>
                    <a:pt x="1109" y="666"/>
                  </a:lnTo>
                  <a:lnTo>
                    <a:pt x="1111" y="668"/>
                  </a:lnTo>
                  <a:lnTo>
                    <a:pt x="1109" y="670"/>
                  </a:lnTo>
                  <a:lnTo>
                    <a:pt x="1109" y="672"/>
                  </a:lnTo>
                  <a:lnTo>
                    <a:pt x="1109" y="674"/>
                  </a:lnTo>
                  <a:lnTo>
                    <a:pt x="1107" y="676"/>
                  </a:lnTo>
                  <a:lnTo>
                    <a:pt x="1105" y="677"/>
                  </a:lnTo>
                  <a:lnTo>
                    <a:pt x="1103" y="677"/>
                  </a:lnTo>
                  <a:lnTo>
                    <a:pt x="1041" y="683"/>
                  </a:lnTo>
                  <a:lnTo>
                    <a:pt x="1011" y="681"/>
                  </a:lnTo>
                  <a:lnTo>
                    <a:pt x="973" y="683"/>
                  </a:lnTo>
                  <a:lnTo>
                    <a:pt x="954" y="687"/>
                  </a:lnTo>
                  <a:lnTo>
                    <a:pt x="923" y="691"/>
                  </a:lnTo>
                  <a:lnTo>
                    <a:pt x="901" y="698"/>
                  </a:lnTo>
                  <a:lnTo>
                    <a:pt x="887" y="698"/>
                  </a:lnTo>
                  <a:lnTo>
                    <a:pt x="846" y="695"/>
                  </a:lnTo>
                  <a:lnTo>
                    <a:pt x="764" y="695"/>
                  </a:lnTo>
                  <a:lnTo>
                    <a:pt x="720" y="691"/>
                  </a:lnTo>
                  <a:lnTo>
                    <a:pt x="647" y="695"/>
                  </a:lnTo>
                  <a:lnTo>
                    <a:pt x="565" y="693"/>
                  </a:lnTo>
                  <a:lnTo>
                    <a:pt x="527" y="689"/>
                  </a:lnTo>
                  <a:lnTo>
                    <a:pt x="491" y="691"/>
                  </a:lnTo>
                  <a:lnTo>
                    <a:pt x="459" y="687"/>
                  </a:lnTo>
                  <a:lnTo>
                    <a:pt x="428" y="668"/>
                  </a:lnTo>
                  <a:lnTo>
                    <a:pt x="410" y="647"/>
                  </a:lnTo>
                  <a:lnTo>
                    <a:pt x="379" y="626"/>
                  </a:lnTo>
                  <a:lnTo>
                    <a:pt x="366" y="624"/>
                  </a:lnTo>
                  <a:lnTo>
                    <a:pt x="307" y="636"/>
                  </a:lnTo>
                  <a:lnTo>
                    <a:pt x="282" y="632"/>
                  </a:lnTo>
                  <a:lnTo>
                    <a:pt x="262" y="615"/>
                  </a:lnTo>
                  <a:lnTo>
                    <a:pt x="252" y="613"/>
                  </a:lnTo>
                  <a:lnTo>
                    <a:pt x="239" y="615"/>
                  </a:lnTo>
                  <a:lnTo>
                    <a:pt x="214" y="626"/>
                  </a:lnTo>
                  <a:lnTo>
                    <a:pt x="207" y="634"/>
                  </a:lnTo>
                  <a:lnTo>
                    <a:pt x="165" y="668"/>
                  </a:lnTo>
                  <a:lnTo>
                    <a:pt x="142" y="677"/>
                  </a:lnTo>
                  <a:lnTo>
                    <a:pt x="68" y="704"/>
                  </a:lnTo>
                  <a:lnTo>
                    <a:pt x="25" y="706"/>
                  </a:lnTo>
                  <a:lnTo>
                    <a:pt x="30" y="693"/>
                  </a:lnTo>
                  <a:lnTo>
                    <a:pt x="30" y="685"/>
                  </a:lnTo>
                  <a:lnTo>
                    <a:pt x="26" y="662"/>
                  </a:lnTo>
                  <a:lnTo>
                    <a:pt x="11" y="617"/>
                  </a:lnTo>
                  <a:lnTo>
                    <a:pt x="19" y="603"/>
                  </a:lnTo>
                  <a:lnTo>
                    <a:pt x="21" y="590"/>
                  </a:lnTo>
                  <a:lnTo>
                    <a:pt x="13" y="569"/>
                  </a:lnTo>
                  <a:lnTo>
                    <a:pt x="17" y="558"/>
                  </a:lnTo>
                  <a:lnTo>
                    <a:pt x="0" y="522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8"/>
                  </a:lnTo>
                  <a:lnTo>
                    <a:pt x="6" y="520"/>
                  </a:lnTo>
                  <a:lnTo>
                    <a:pt x="8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9" y="514"/>
                  </a:lnTo>
                  <a:lnTo>
                    <a:pt x="9" y="512"/>
                  </a:lnTo>
                  <a:lnTo>
                    <a:pt x="9" y="509"/>
                  </a:lnTo>
                  <a:lnTo>
                    <a:pt x="13" y="511"/>
                  </a:lnTo>
                  <a:lnTo>
                    <a:pt x="15" y="509"/>
                  </a:lnTo>
                  <a:lnTo>
                    <a:pt x="19" y="509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3" y="511"/>
                  </a:lnTo>
                  <a:lnTo>
                    <a:pt x="23" y="514"/>
                  </a:lnTo>
                  <a:lnTo>
                    <a:pt x="26" y="514"/>
                  </a:lnTo>
                  <a:lnTo>
                    <a:pt x="28" y="512"/>
                  </a:lnTo>
                  <a:lnTo>
                    <a:pt x="36" y="509"/>
                  </a:lnTo>
                  <a:lnTo>
                    <a:pt x="45" y="512"/>
                  </a:lnTo>
                  <a:lnTo>
                    <a:pt x="49" y="520"/>
                  </a:lnTo>
                  <a:lnTo>
                    <a:pt x="61" y="522"/>
                  </a:lnTo>
                  <a:lnTo>
                    <a:pt x="64" y="520"/>
                  </a:lnTo>
                  <a:lnTo>
                    <a:pt x="61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8" y="512"/>
                  </a:lnTo>
                  <a:lnTo>
                    <a:pt x="72" y="514"/>
                  </a:lnTo>
                  <a:lnTo>
                    <a:pt x="74" y="512"/>
                  </a:lnTo>
                  <a:lnTo>
                    <a:pt x="81" y="511"/>
                  </a:lnTo>
                  <a:lnTo>
                    <a:pt x="87" y="511"/>
                  </a:lnTo>
                  <a:lnTo>
                    <a:pt x="85" y="509"/>
                  </a:lnTo>
                  <a:lnTo>
                    <a:pt x="85" y="507"/>
                  </a:lnTo>
                  <a:lnTo>
                    <a:pt x="87" y="507"/>
                  </a:lnTo>
                  <a:lnTo>
                    <a:pt x="91" y="507"/>
                  </a:lnTo>
                  <a:lnTo>
                    <a:pt x="91" y="503"/>
                  </a:lnTo>
                  <a:lnTo>
                    <a:pt x="89" y="503"/>
                  </a:lnTo>
                  <a:lnTo>
                    <a:pt x="87" y="494"/>
                  </a:lnTo>
                  <a:lnTo>
                    <a:pt x="85" y="492"/>
                  </a:lnTo>
                  <a:lnTo>
                    <a:pt x="87" y="488"/>
                  </a:lnTo>
                  <a:lnTo>
                    <a:pt x="93" y="486"/>
                  </a:lnTo>
                  <a:lnTo>
                    <a:pt x="95" y="488"/>
                  </a:lnTo>
                  <a:lnTo>
                    <a:pt x="97" y="486"/>
                  </a:lnTo>
                  <a:lnTo>
                    <a:pt x="100" y="484"/>
                  </a:lnTo>
                  <a:lnTo>
                    <a:pt x="102" y="488"/>
                  </a:lnTo>
                  <a:lnTo>
                    <a:pt x="104" y="486"/>
                  </a:lnTo>
                  <a:lnTo>
                    <a:pt x="106" y="488"/>
                  </a:lnTo>
                  <a:lnTo>
                    <a:pt x="110" y="488"/>
                  </a:lnTo>
                  <a:lnTo>
                    <a:pt x="112" y="488"/>
                  </a:lnTo>
                  <a:lnTo>
                    <a:pt x="112" y="486"/>
                  </a:lnTo>
                  <a:lnTo>
                    <a:pt x="114" y="486"/>
                  </a:lnTo>
                  <a:lnTo>
                    <a:pt x="116" y="486"/>
                  </a:lnTo>
                  <a:lnTo>
                    <a:pt x="121" y="480"/>
                  </a:lnTo>
                  <a:lnTo>
                    <a:pt x="123" y="476"/>
                  </a:lnTo>
                  <a:lnTo>
                    <a:pt x="123" y="469"/>
                  </a:lnTo>
                  <a:lnTo>
                    <a:pt x="127" y="467"/>
                  </a:lnTo>
                  <a:lnTo>
                    <a:pt x="131" y="467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29" y="461"/>
                  </a:lnTo>
                  <a:lnTo>
                    <a:pt x="131" y="459"/>
                  </a:lnTo>
                  <a:lnTo>
                    <a:pt x="129" y="456"/>
                  </a:lnTo>
                  <a:lnTo>
                    <a:pt x="129" y="454"/>
                  </a:lnTo>
                  <a:lnTo>
                    <a:pt x="131" y="448"/>
                  </a:lnTo>
                  <a:lnTo>
                    <a:pt x="131" y="446"/>
                  </a:lnTo>
                  <a:lnTo>
                    <a:pt x="138" y="446"/>
                  </a:lnTo>
                  <a:lnTo>
                    <a:pt x="138" y="444"/>
                  </a:lnTo>
                  <a:lnTo>
                    <a:pt x="142" y="442"/>
                  </a:lnTo>
                  <a:lnTo>
                    <a:pt x="140" y="435"/>
                  </a:lnTo>
                  <a:lnTo>
                    <a:pt x="138" y="433"/>
                  </a:lnTo>
                  <a:lnTo>
                    <a:pt x="138" y="431"/>
                  </a:lnTo>
                  <a:lnTo>
                    <a:pt x="136" y="429"/>
                  </a:lnTo>
                  <a:lnTo>
                    <a:pt x="138" y="423"/>
                  </a:lnTo>
                  <a:lnTo>
                    <a:pt x="142" y="420"/>
                  </a:lnTo>
                  <a:lnTo>
                    <a:pt x="144" y="420"/>
                  </a:lnTo>
                  <a:lnTo>
                    <a:pt x="144" y="414"/>
                  </a:lnTo>
                  <a:lnTo>
                    <a:pt x="140" y="414"/>
                  </a:lnTo>
                  <a:lnTo>
                    <a:pt x="140" y="404"/>
                  </a:lnTo>
                  <a:lnTo>
                    <a:pt x="131" y="402"/>
                  </a:lnTo>
                  <a:lnTo>
                    <a:pt x="131" y="397"/>
                  </a:lnTo>
                  <a:lnTo>
                    <a:pt x="135" y="393"/>
                  </a:lnTo>
                  <a:lnTo>
                    <a:pt x="135" y="389"/>
                  </a:lnTo>
                  <a:lnTo>
                    <a:pt x="138" y="384"/>
                  </a:lnTo>
                  <a:lnTo>
                    <a:pt x="142" y="382"/>
                  </a:lnTo>
                  <a:lnTo>
                    <a:pt x="148" y="382"/>
                  </a:lnTo>
                  <a:lnTo>
                    <a:pt x="150" y="378"/>
                  </a:lnTo>
                  <a:lnTo>
                    <a:pt x="150" y="372"/>
                  </a:lnTo>
                  <a:lnTo>
                    <a:pt x="155" y="368"/>
                  </a:lnTo>
                  <a:lnTo>
                    <a:pt x="154" y="359"/>
                  </a:lnTo>
                  <a:lnTo>
                    <a:pt x="159" y="355"/>
                  </a:lnTo>
                  <a:lnTo>
                    <a:pt x="167" y="353"/>
                  </a:lnTo>
                  <a:lnTo>
                    <a:pt x="167" y="351"/>
                  </a:lnTo>
                  <a:lnTo>
                    <a:pt x="172" y="349"/>
                  </a:lnTo>
                  <a:lnTo>
                    <a:pt x="174" y="344"/>
                  </a:lnTo>
                  <a:lnTo>
                    <a:pt x="182" y="340"/>
                  </a:lnTo>
                  <a:lnTo>
                    <a:pt x="186" y="340"/>
                  </a:lnTo>
                  <a:lnTo>
                    <a:pt x="184" y="330"/>
                  </a:lnTo>
                  <a:lnTo>
                    <a:pt x="188" y="330"/>
                  </a:lnTo>
                  <a:lnTo>
                    <a:pt x="193" y="330"/>
                  </a:lnTo>
                  <a:lnTo>
                    <a:pt x="203" y="332"/>
                  </a:lnTo>
                  <a:lnTo>
                    <a:pt x="209" y="332"/>
                  </a:lnTo>
                  <a:lnTo>
                    <a:pt x="214" y="323"/>
                  </a:lnTo>
                  <a:lnTo>
                    <a:pt x="218" y="321"/>
                  </a:lnTo>
                  <a:lnTo>
                    <a:pt x="224" y="325"/>
                  </a:lnTo>
                  <a:lnTo>
                    <a:pt x="226" y="319"/>
                  </a:lnTo>
                  <a:lnTo>
                    <a:pt x="231" y="319"/>
                  </a:lnTo>
                  <a:lnTo>
                    <a:pt x="239" y="321"/>
                  </a:lnTo>
                  <a:lnTo>
                    <a:pt x="241" y="311"/>
                  </a:lnTo>
                  <a:lnTo>
                    <a:pt x="233" y="306"/>
                  </a:lnTo>
                  <a:lnTo>
                    <a:pt x="229" y="298"/>
                  </a:lnTo>
                  <a:lnTo>
                    <a:pt x="229" y="292"/>
                  </a:lnTo>
                  <a:lnTo>
                    <a:pt x="227" y="289"/>
                  </a:lnTo>
                  <a:lnTo>
                    <a:pt x="226" y="283"/>
                  </a:lnTo>
                  <a:lnTo>
                    <a:pt x="229" y="275"/>
                  </a:lnTo>
                  <a:lnTo>
                    <a:pt x="231" y="274"/>
                  </a:lnTo>
                  <a:lnTo>
                    <a:pt x="231" y="270"/>
                  </a:lnTo>
                  <a:lnTo>
                    <a:pt x="218" y="270"/>
                  </a:lnTo>
                  <a:lnTo>
                    <a:pt x="220" y="264"/>
                  </a:lnTo>
                  <a:lnTo>
                    <a:pt x="226" y="262"/>
                  </a:lnTo>
                  <a:lnTo>
                    <a:pt x="243" y="241"/>
                  </a:lnTo>
                  <a:lnTo>
                    <a:pt x="243" y="236"/>
                  </a:lnTo>
                  <a:lnTo>
                    <a:pt x="246" y="230"/>
                  </a:lnTo>
                  <a:lnTo>
                    <a:pt x="250" y="230"/>
                  </a:lnTo>
                  <a:lnTo>
                    <a:pt x="254" y="222"/>
                  </a:lnTo>
                  <a:lnTo>
                    <a:pt x="262" y="220"/>
                  </a:lnTo>
                  <a:lnTo>
                    <a:pt x="264" y="213"/>
                  </a:lnTo>
                  <a:lnTo>
                    <a:pt x="264" y="205"/>
                  </a:lnTo>
                  <a:lnTo>
                    <a:pt x="265" y="201"/>
                  </a:lnTo>
                  <a:lnTo>
                    <a:pt x="271" y="200"/>
                  </a:lnTo>
                  <a:lnTo>
                    <a:pt x="271" y="186"/>
                  </a:lnTo>
                  <a:lnTo>
                    <a:pt x="277" y="179"/>
                  </a:lnTo>
                  <a:lnTo>
                    <a:pt x="288" y="177"/>
                  </a:lnTo>
                  <a:lnTo>
                    <a:pt x="296" y="169"/>
                  </a:lnTo>
                  <a:lnTo>
                    <a:pt x="290" y="162"/>
                  </a:lnTo>
                  <a:lnTo>
                    <a:pt x="290" y="156"/>
                  </a:lnTo>
                  <a:lnTo>
                    <a:pt x="292" y="145"/>
                  </a:lnTo>
                  <a:lnTo>
                    <a:pt x="290" y="139"/>
                  </a:lnTo>
                  <a:lnTo>
                    <a:pt x="290" y="133"/>
                  </a:lnTo>
                  <a:lnTo>
                    <a:pt x="290" y="128"/>
                  </a:lnTo>
                  <a:lnTo>
                    <a:pt x="290" y="124"/>
                  </a:lnTo>
                  <a:lnTo>
                    <a:pt x="290" y="122"/>
                  </a:lnTo>
                  <a:lnTo>
                    <a:pt x="288" y="120"/>
                  </a:lnTo>
                  <a:lnTo>
                    <a:pt x="288" y="118"/>
                  </a:lnTo>
                  <a:lnTo>
                    <a:pt x="290" y="116"/>
                  </a:lnTo>
                  <a:lnTo>
                    <a:pt x="292" y="114"/>
                  </a:lnTo>
                  <a:lnTo>
                    <a:pt x="301" y="93"/>
                  </a:lnTo>
                  <a:lnTo>
                    <a:pt x="303" y="91"/>
                  </a:lnTo>
                  <a:lnTo>
                    <a:pt x="303" y="84"/>
                  </a:lnTo>
                  <a:lnTo>
                    <a:pt x="305" y="82"/>
                  </a:lnTo>
                  <a:lnTo>
                    <a:pt x="307" y="78"/>
                  </a:lnTo>
                  <a:lnTo>
                    <a:pt x="311" y="74"/>
                  </a:lnTo>
                  <a:lnTo>
                    <a:pt x="311" y="71"/>
                  </a:lnTo>
                  <a:lnTo>
                    <a:pt x="315" y="65"/>
                  </a:lnTo>
                  <a:lnTo>
                    <a:pt x="315" y="61"/>
                  </a:lnTo>
                  <a:lnTo>
                    <a:pt x="318" y="59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0" y="50"/>
                  </a:lnTo>
                  <a:lnTo>
                    <a:pt x="336" y="44"/>
                  </a:lnTo>
                  <a:lnTo>
                    <a:pt x="337" y="38"/>
                  </a:lnTo>
                  <a:lnTo>
                    <a:pt x="341" y="29"/>
                  </a:lnTo>
                  <a:lnTo>
                    <a:pt x="347" y="19"/>
                  </a:lnTo>
                  <a:lnTo>
                    <a:pt x="358" y="8"/>
                  </a:lnTo>
                  <a:lnTo>
                    <a:pt x="358" y="0"/>
                  </a:lnTo>
                  <a:lnTo>
                    <a:pt x="398" y="21"/>
                  </a:lnTo>
                  <a:lnTo>
                    <a:pt x="406" y="27"/>
                  </a:lnTo>
                  <a:lnTo>
                    <a:pt x="421" y="33"/>
                  </a:lnTo>
                  <a:lnTo>
                    <a:pt x="459" y="29"/>
                  </a:lnTo>
                  <a:lnTo>
                    <a:pt x="468" y="29"/>
                  </a:lnTo>
                  <a:lnTo>
                    <a:pt x="474" y="35"/>
                  </a:lnTo>
                  <a:lnTo>
                    <a:pt x="476" y="42"/>
                  </a:lnTo>
                  <a:lnTo>
                    <a:pt x="474" y="71"/>
                  </a:lnTo>
                  <a:lnTo>
                    <a:pt x="476" y="80"/>
                  </a:lnTo>
                  <a:lnTo>
                    <a:pt x="482" y="88"/>
                  </a:lnTo>
                  <a:lnTo>
                    <a:pt x="493" y="99"/>
                  </a:lnTo>
                  <a:lnTo>
                    <a:pt x="521" y="112"/>
                  </a:lnTo>
                  <a:lnTo>
                    <a:pt x="609" y="131"/>
                  </a:lnTo>
                  <a:lnTo>
                    <a:pt x="641" y="131"/>
                  </a:lnTo>
                  <a:lnTo>
                    <a:pt x="669" y="137"/>
                  </a:lnTo>
                  <a:lnTo>
                    <a:pt x="679" y="133"/>
                  </a:lnTo>
                  <a:lnTo>
                    <a:pt x="707" y="78"/>
                  </a:lnTo>
                  <a:lnTo>
                    <a:pt x="709" y="59"/>
                  </a:lnTo>
                  <a:lnTo>
                    <a:pt x="713" y="38"/>
                  </a:lnTo>
                  <a:lnTo>
                    <a:pt x="726" y="23"/>
                  </a:lnTo>
                  <a:lnTo>
                    <a:pt x="739" y="19"/>
                  </a:lnTo>
                  <a:lnTo>
                    <a:pt x="747" y="21"/>
                  </a:lnTo>
                  <a:lnTo>
                    <a:pt x="779" y="27"/>
                  </a:lnTo>
                  <a:lnTo>
                    <a:pt x="798" y="25"/>
                  </a:lnTo>
                  <a:lnTo>
                    <a:pt x="815" y="16"/>
                  </a:lnTo>
                  <a:lnTo>
                    <a:pt x="825" y="14"/>
                  </a:lnTo>
                  <a:lnTo>
                    <a:pt x="849" y="16"/>
                  </a:lnTo>
                  <a:lnTo>
                    <a:pt x="859" y="23"/>
                  </a:lnTo>
                  <a:lnTo>
                    <a:pt x="885" y="84"/>
                  </a:lnTo>
                  <a:lnTo>
                    <a:pt x="895" y="99"/>
                  </a:lnTo>
                  <a:lnTo>
                    <a:pt x="901" y="101"/>
                  </a:lnTo>
                  <a:lnTo>
                    <a:pt x="920" y="103"/>
                  </a:lnTo>
                  <a:lnTo>
                    <a:pt x="925" y="131"/>
                  </a:lnTo>
                  <a:lnTo>
                    <a:pt x="931" y="139"/>
                  </a:lnTo>
                  <a:lnTo>
                    <a:pt x="957" y="154"/>
                  </a:lnTo>
                  <a:lnTo>
                    <a:pt x="982" y="165"/>
                  </a:lnTo>
                  <a:lnTo>
                    <a:pt x="999" y="169"/>
                  </a:lnTo>
                  <a:lnTo>
                    <a:pt x="1020" y="165"/>
                  </a:lnTo>
                  <a:lnTo>
                    <a:pt x="1031" y="164"/>
                  </a:lnTo>
                  <a:lnTo>
                    <a:pt x="1039" y="164"/>
                  </a:lnTo>
                  <a:lnTo>
                    <a:pt x="1045" y="173"/>
                  </a:lnTo>
                  <a:lnTo>
                    <a:pt x="1048" y="183"/>
                  </a:lnTo>
                  <a:lnTo>
                    <a:pt x="1050" y="203"/>
                  </a:lnTo>
                  <a:lnTo>
                    <a:pt x="1054" y="217"/>
                  </a:lnTo>
                  <a:lnTo>
                    <a:pt x="1077" y="243"/>
                  </a:lnTo>
                  <a:lnTo>
                    <a:pt x="1079" y="249"/>
                  </a:lnTo>
                  <a:lnTo>
                    <a:pt x="1077" y="277"/>
                  </a:lnTo>
                  <a:lnTo>
                    <a:pt x="1090" y="289"/>
                  </a:lnTo>
                  <a:lnTo>
                    <a:pt x="1119" y="287"/>
                  </a:lnTo>
                  <a:lnTo>
                    <a:pt x="1149" y="289"/>
                  </a:lnTo>
                  <a:lnTo>
                    <a:pt x="1174" y="302"/>
                  </a:lnTo>
                  <a:lnTo>
                    <a:pt x="1202" y="323"/>
                  </a:lnTo>
                  <a:lnTo>
                    <a:pt x="1225" y="329"/>
                  </a:lnTo>
                  <a:lnTo>
                    <a:pt x="1246" y="329"/>
                  </a:lnTo>
                  <a:lnTo>
                    <a:pt x="1304" y="281"/>
                  </a:lnTo>
                  <a:lnTo>
                    <a:pt x="1346" y="275"/>
                  </a:lnTo>
                  <a:lnTo>
                    <a:pt x="1382" y="270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2153" y="2754"/>
              <a:ext cx="1010" cy="1037"/>
            </a:xfrm>
            <a:custGeom>
              <a:avLst/>
              <a:gdLst>
                <a:gd name="T0" fmla="*/ 944 w 1010"/>
                <a:gd name="T1" fmla="*/ 193 h 1037"/>
                <a:gd name="T2" fmla="*/ 952 w 1010"/>
                <a:gd name="T3" fmla="*/ 252 h 1037"/>
                <a:gd name="T4" fmla="*/ 893 w 1010"/>
                <a:gd name="T5" fmla="*/ 303 h 1037"/>
                <a:gd name="T6" fmla="*/ 887 w 1010"/>
                <a:gd name="T7" fmla="*/ 339 h 1037"/>
                <a:gd name="T8" fmla="*/ 963 w 1010"/>
                <a:gd name="T9" fmla="*/ 425 h 1037"/>
                <a:gd name="T10" fmla="*/ 1005 w 1010"/>
                <a:gd name="T11" fmla="*/ 459 h 1037"/>
                <a:gd name="T12" fmla="*/ 995 w 1010"/>
                <a:gd name="T13" fmla="*/ 571 h 1037"/>
                <a:gd name="T14" fmla="*/ 925 w 1010"/>
                <a:gd name="T15" fmla="*/ 575 h 1037"/>
                <a:gd name="T16" fmla="*/ 883 w 1010"/>
                <a:gd name="T17" fmla="*/ 601 h 1037"/>
                <a:gd name="T18" fmla="*/ 857 w 1010"/>
                <a:gd name="T19" fmla="*/ 681 h 1037"/>
                <a:gd name="T20" fmla="*/ 823 w 1010"/>
                <a:gd name="T21" fmla="*/ 749 h 1037"/>
                <a:gd name="T22" fmla="*/ 747 w 1010"/>
                <a:gd name="T23" fmla="*/ 804 h 1037"/>
                <a:gd name="T24" fmla="*/ 779 w 1010"/>
                <a:gd name="T25" fmla="*/ 844 h 1037"/>
                <a:gd name="T26" fmla="*/ 741 w 1010"/>
                <a:gd name="T27" fmla="*/ 853 h 1037"/>
                <a:gd name="T28" fmla="*/ 675 w 1010"/>
                <a:gd name="T29" fmla="*/ 897 h 1037"/>
                <a:gd name="T30" fmla="*/ 627 w 1010"/>
                <a:gd name="T31" fmla="*/ 963 h 1037"/>
                <a:gd name="T32" fmla="*/ 595 w 1010"/>
                <a:gd name="T33" fmla="*/ 946 h 1037"/>
                <a:gd name="T34" fmla="*/ 552 w 1010"/>
                <a:gd name="T35" fmla="*/ 956 h 1037"/>
                <a:gd name="T36" fmla="*/ 481 w 1010"/>
                <a:gd name="T37" fmla="*/ 969 h 1037"/>
                <a:gd name="T38" fmla="*/ 436 w 1010"/>
                <a:gd name="T39" fmla="*/ 1030 h 1037"/>
                <a:gd name="T40" fmla="*/ 318 w 1010"/>
                <a:gd name="T41" fmla="*/ 1011 h 1037"/>
                <a:gd name="T42" fmla="*/ 237 w 1010"/>
                <a:gd name="T43" fmla="*/ 971 h 1037"/>
                <a:gd name="T44" fmla="*/ 163 w 1010"/>
                <a:gd name="T45" fmla="*/ 946 h 1037"/>
                <a:gd name="T46" fmla="*/ 79 w 1010"/>
                <a:gd name="T47" fmla="*/ 975 h 1037"/>
                <a:gd name="T48" fmla="*/ 2 w 1010"/>
                <a:gd name="T49" fmla="*/ 952 h 1037"/>
                <a:gd name="T50" fmla="*/ 15 w 1010"/>
                <a:gd name="T51" fmla="*/ 882 h 1037"/>
                <a:gd name="T52" fmla="*/ 91 w 1010"/>
                <a:gd name="T53" fmla="*/ 851 h 1037"/>
                <a:gd name="T54" fmla="*/ 119 w 1010"/>
                <a:gd name="T55" fmla="*/ 796 h 1037"/>
                <a:gd name="T56" fmla="*/ 170 w 1010"/>
                <a:gd name="T57" fmla="*/ 738 h 1037"/>
                <a:gd name="T58" fmla="*/ 284 w 1010"/>
                <a:gd name="T59" fmla="*/ 692 h 1037"/>
                <a:gd name="T60" fmla="*/ 227 w 1010"/>
                <a:gd name="T61" fmla="*/ 637 h 1037"/>
                <a:gd name="T62" fmla="*/ 172 w 1010"/>
                <a:gd name="T63" fmla="*/ 561 h 1037"/>
                <a:gd name="T64" fmla="*/ 112 w 1010"/>
                <a:gd name="T65" fmla="*/ 624 h 1037"/>
                <a:gd name="T66" fmla="*/ 59 w 1010"/>
                <a:gd name="T67" fmla="*/ 597 h 1037"/>
                <a:gd name="T68" fmla="*/ 60 w 1010"/>
                <a:gd name="T69" fmla="*/ 539 h 1037"/>
                <a:gd name="T70" fmla="*/ 28 w 1010"/>
                <a:gd name="T71" fmla="*/ 525 h 1037"/>
                <a:gd name="T72" fmla="*/ 150 w 1010"/>
                <a:gd name="T73" fmla="*/ 451 h 1037"/>
                <a:gd name="T74" fmla="*/ 191 w 1010"/>
                <a:gd name="T75" fmla="*/ 421 h 1037"/>
                <a:gd name="T76" fmla="*/ 244 w 1010"/>
                <a:gd name="T77" fmla="*/ 393 h 1037"/>
                <a:gd name="T78" fmla="*/ 282 w 1010"/>
                <a:gd name="T79" fmla="*/ 356 h 1037"/>
                <a:gd name="T80" fmla="*/ 316 w 1010"/>
                <a:gd name="T81" fmla="*/ 292 h 1037"/>
                <a:gd name="T82" fmla="*/ 320 w 1010"/>
                <a:gd name="T83" fmla="*/ 233 h 1037"/>
                <a:gd name="T84" fmla="*/ 341 w 1010"/>
                <a:gd name="T85" fmla="*/ 135 h 1037"/>
                <a:gd name="T86" fmla="*/ 491 w 1010"/>
                <a:gd name="T87" fmla="*/ 55 h 1037"/>
                <a:gd name="T88" fmla="*/ 588 w 1010"/>
                <a:gd name="T89" fmla="*/ 2 h 1037"/>
                <a:gd name="T90" fmla="*/ 736 w 1010"/>
                <a:gd name="T91" fmla="*/ 34 h 1037"/>
                <a:gd name="T92" fmla="*/ 891 w 1010"/>
                <a:gd name="T93" fmla="*/ 80 h 1037"/>
                <a:gd name="T94" fmla="*/ 457 w 1010"/>
                <a:gd name="T95" fmla="*/ 810 h 1037"/>
                <a:gd name="T96" fmla="*/ 455 w 1010"/>
                <a:gd name="T97" fmla="*/ 804 h 1037"/>
                <a:gd name="T98" fmla="*/ 453 w 1010"/>
                <a:gd name="T99" fmla="*/ 798 h 1037"/>
                <a:gd name="T100" fmla="*/ 445 w 1010"/>
                <a:gd name="T101" fmla="*/ 796 h 1037"/>
                <a:gd name="T102" fmla="*/ 436 w 1010"/>
                <a:gd name="T103" fmla="*/ 800 h 1037"/>
                <a:gd name="T104" fmla="*/ 432 w 1010"/>
                <a:gd name="T105" fmla="*/ 810 h 1037"/>
                <a:gd name="T106" fmla="*/ 440 w 1010"/>
                <a:gd name="T107" fmla="*/ 815 h 1037"/>
                <a:gd name="T108" fmla="*/ 445 w 1010"/>
                <a:gd name="T109" fmla="*/ 817 h 1037"/>
                <a:gd name="T110" fmla="*/ 453 w 1010"/>
                <a:gd name="T111" fmla="*/ 817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0" h="1037">
                  <a:moveTo>
                    <a:pt x="891" y="80"/>
                  </a:moveTo>
                  <a:lnTo>
                    <a:pt x="885" y="104"/>
                  </a:lnTo>
                  <a:lnTo>
                    <a:pt x="891" y="116"/>
                  </a:lnTo>
                  <a:lnTo>
                    <a:pt x="931" y="167"/>
                  </a:lnTo>
                  <a:lnTo>
                    <a:pt x="944" y="193"/>
                  </a:lnTo>
                  <a:lnTo>
                    <a:pt x="948" y="203"/>
                  </a:lnTo>
                  <a:lnTo>
                    <a:pt x="959" y="212"/>
                  </a:lnTo>
                  <a:lnTo>
                    <a:pt x="961" y="220"/>
                  </a:lnTo>
                  <a:lnTo>
                    <a:pt x="961" y="231"/>
                  </a:lnTo>
                  <a:lnTo>
                    <a:pt x="952" y="252"/>
                  </a:lnTo>
                  <a:lnTo>
                    <a:pt x="940" y="279"/>
                  </a:lnTo>
                  <a:lnTo>
                    <a:pt x="931" y="288"/>
                  </a:lnTo>
                  <a:lnTo>
                    <a:pt x="925" y="294"/>
                  </a:lnTo>
                  <a:lnTo>
                    <a:pt x="914" y="300"/>
                  </a:lnTo>
                  <a:lnTo>
                    <a:pt x="893" y="303"/>
                  </a:lnTo>
                  <a:lnTo>
                    <a:pt x="885" y="307"/>
                  </a:lnTo>
                  <a:lnTo>
                    <a:pt x="880" y="313"/>
                  </a:lnTo>
                  <a:lnTo>
                    <a:pt x="878" y="317"/>
                  </a:lnTo>
                  <a:lnTo>
                    <a:pt x="882" y="334"/>
                  </a:lnTo>
                  <a:lnTo>
                    <a:pt x="887" y="339"/>
                  </a:lnTo>
                  <a:lnTo>
                    <a:pt x="919" y="353"/>
                  </a:lnTo>
                  <a:lnTo>
                    <a:pt x="933" y="364"/>
                  </a:lnTo>
                  <a:lnTo>
                    <a:pt x="944" y="391"/>
                  </a:lnTo>
                  <a:lnTo>
                    <a:pt x="948" y="417"/>
                  </a:lnTo>
                  <a:lnTo>
                    <a:pt x="963" y="425"/>
                  </a:lnTo>
                  <a:lnTo>
                    <a:pt x="974" y="434"/>
                  </a:lnTo>
                  <a:lnTo>
                    <a:pt x="986" y="432"/>
                  </a:lnTo>
                  <a:lnTo>
                    <a:pt x="991" y="434"/>
                  </a:lnTo>
                  <a:lnTo>
                    <a:pt x="999" y="440"/>
                  </a:lnTo>
                  <a:lnTo>
                    <a:pt x="1005" y="459"/>
                  </a:lnTo>
                  <a:lnTo>
                    <a:pt x="1010" y="503"/>
                  </a:lnTo>
                  <a:lnTo>
                    <a:pt x="1009" y="518"/>
                  </a:lnTo>
                  <a:lnTo>
                    <a:pt x="1001" y="550"/>
                  </a:lnTo>
                  <a:lnTo>
                    <a:pt x="1003" y="569"/>
                  </a:lnTo>
                  <a:lnTo>
                    <a:pt x="995" y="571"/>
                  </a:lnTo>
                  <a:lnTo>
                    <a:pt x="986" y="569"/>
                  </a:lnTo>
                  <a:lnTo>
                    <a:pt x="974" y="575"/>
                  </a:lnTo>
                  <a:lnTo>
                    <a:pt x="963" y="575"/>
                  </a:lnTo>
                  <a:lnTo>
                    <a:pt x="942" y="569"/>
                  </a:lnTo>
                  <a:lnTo>
                    <a:pt x="925" y="575"/>
                  </a:lnTo>
                  <a:lnTo>
                    <a:pt x="918" y="582"/>
                  </a:lnTo>
                  <a:lnTo>
                    <a:pt x="908" y="586"/>
                  </a:lnTo>
                  <a:lnTo>
                    <a:pt x="893" y="582"/>
                  </a:lnTo>
                  <a:lnTo>
                    <a:pt x="887" y="584"/>
                  </a:lnTo>
                  <a:lnTo>
                    <a:pt x="883" y="601"/>
                  </a:lnTo>
                  <a:lnTo>
                    <a:pt x="872" y="631"/>
                  </a:lnTo>
                  <a:lnTo>
                    <a:pt x="874" y="658"/>
                  </a:lnTo>
                  <a:lnTo>
                    <a:pt x="870" y="669"/>
                  </a:lnTo>
                  <a:lnTo>
                    <a:pt x="866" y="675"/>
                  </a:lnTo>
                  <a:lnTo>
                    <a:pt x="857" y="681"/>
                  </a:lnTo>
                  <a:lnTo>
                    <a:pt x="864" y="702"/>
                  </a:lnTo>
                  <a:lnTo>
                    <a:pt x="863" y="713"/>
                  </a:lnTo>
                  <a:lnTo>
                    <a:pt x="851" y="730"/>
                  </a:lnTo>
                  <a:lnTo>
                    <a:pt x="842" y="740"/>
                  </a:lnTo>
                  <a:lnTo>
                    <a:pt x="823" y="749"/>
                  </a:lnTo>
                  <a:lnTo>
                    <a:pt x="811" y="764"/>
                  </a:lnTo>
                  <a:lnTo>
                    <a:pt x="787" y="770"/>
                  </a:lnTo>
                  <a:lnTo>
                    <a:pt x="754" y="787"/>
                  </a:lnTo>
                  <a:lnTo>
                    <a:pt x="749" y="796"/>
                  </a:lnTo>
                  <a:lnTo>
                    <a:pt x="747" y="804"/>
                  </a:lnTo>
                  <a:lnTo>
                    <a:pt x="747" y="810"/>
                  </a:lnTo>
                  <a:lnTo>
                    <a:pt x="754" y="815"/>
                  </a:lnTo>
                  <a:lnTo>
                    <a:pt x="772" y="827"/>
                  </a:lnTo>
                  <a:lnTo>
                    <a:pt x="777" y="834"/>
                  </a:lnTo>
                  <a:lnTo>
                    <a:pt x="779" y="844"/>
                  </a:lnTo>
                  <a:lnTo>
                    <a:pt x="779" y="851"/>
                  </a:lnTo>
                  <a:lnTo>
                    <a:pt x="770" y="878"/>
                  </a:lnTo>
                  <a:lnTo>
                    <a:pt x="766" y="872"/>
                  </a:lnTo>
                  <a:lnTo>
                    <a:pt x="751" y="859"/>
                  </a:lnTo>
                  <a:lnTo>
                    <a:pt x="741" y="853"/>
                  </a:lnTo>
                  <a:lnTo>
                    <a:pt x="734" y="855"/>
                  </a:lnTo>
                  <a:lnTo>
                    <a:pt x="720" y="859"/>
                  </a:lnTo>
                  <a:lnTo>
                    <a:pt x="703" y="884"/>
                  </a:lnTo>
                  <a:lnTo>
                    <a:pt x="696" y="889"/>
                  </a:lnTo>
                  <a:lnTo>
                    <a:pt x="675" y="897"/>
                  </a:lnTo>
                  <a:lnTo>
                    <a:pt x="652" y="910"/>
                  </a:lnTo>
                  <a:lnTo>
                    <a:pt x="644" y="918"/>
                  </a:lnTo>
                  <a:lnTo>
                    <a:pt x="637" y="931"/>
                  </a:lnTo>
                  <a:lnTo>
                    <a:pt x="631" y="948"/>
                  </a:lnTo>
                  <a:lnTo>
                    <a:pt x="627" y="963"/>
                  </a:lnTo>
                  <a:lnTo>
                    <a:pt x="622" y="977"/>
                  </a:lnTo>
                  <a:lnTo>
                    <a:pt x="608" y="977"/>
                  </a:lnTo>
                  <a:lnTo>
                    <a:pt x="603" y="973"/>
                  </a:lnTo>
                  <a:lnTo>
                    <a:pt x="601" y="965"/>
                  </a:lnTo>
                  <a:lnTo>
                    <a:pt x="595" y="946"/>
                  </a:lnTo>
                  <a:lnTo>
                    <a:pt x="591" y="942"/>
                  </a:lnTo>
                  <a:lnTo>
                    <a:pt x="586" y="942"/>
                  </a:lnTo>
                  <a:lnTo>
                    <a:pt x="572" y="950"/>
                  </a:lnTo>
                  <a:lnTo>
                    <a:pt x="557" y="948"/>
                  </a:lnTo>
                  <a:lnTo>
                    <a:pt x="552" y="956"/>
                  </a:lnTo>
                  <a:lnTo>
                    <a:pt x="546" y="960"/>
                  </a:lnTo>
                  <a:lnTo>
                    <a:pt x="538" y="963"/>
                  </a:lnTo>
                  <a:lnTo>
                    <a:pt x="527" y="965"/>
                  </a:lnTo>
                  <a:lnTo>
                    <a:pt x="493" y="967"/>
                  </a:lnTo>
                  <a:lnTo>
                    <a:pt x="481" y="969"/>
                  </a:lnTo>
                  <a:lnTo>
                    <a:pt x="470" y="975"/>
                  </a:lnTo>
                  <a:lnTo>
                    <a:pt x="462" y="982"/>
                  </a:lnTo>
                  <a:lnTo>
                    <a:pt x="449" y="1011"/>
                  </a:lnTo>
                  <a:lnTo>
                    <a:pt x="444" y="1022"/>
                  </a:lnTo>
                  <a:lnTo>
                    <a:pt x="436" y="1030"/>
                  </a:lnTo>
                  <a:lnTo>
                    <a:pt x="381" y="1035"/>
                  </a:lnTo>
                  <a:lnTo>
                    <a:pt x="356" y="1037"/>
                  </a:lnTo>
                  <a:lnTo>
                    <a:pt x="341" y="1033"/>
                  </a:lnTo>
                  <a:lnTo>
                    <a:pt x="330" y="1026"/>
                  </a:lnTo>
                  <a:lnTo>
                    <a:pt x="318" y="1011"/>
                  </a:lnTo>
                  <a:lnTo>
                    <a:pt x="309" y="950"/>
                  </a:lnTo>
                  <a:lnTo>
                    <a:pt x="303" y="937"/>
                  </a:lnTo>
                  <a:lnTo>
                    <a:pt x="292" y="948"/>
                  </a:lnTo>
                  <a:lnTo>
                    <a:pt x="248" y="971"/>
                  </a:lnTo>
                  <a:lnTo>
                    <a:pt x="237" y="971"/>
                  </a:lnTo>
                  <a:lnTo>
                    <a:pt x="225" y="967"/>
                  </a:lnTo>
                  <a:lnTo>
                    <a:pt x="218" y="963"/>
                  </a:lnTo>
                  <a:lnTo>
                    <a:pt x="195" y="954"/>
                  </a:lnTo>
                  <a:lnTo>
                    <a:pt x="180" y="948"/>
                  </a:lnTo>
                  <a:lnTo>
                    <a:pt x="163" y="946"/>
                  </a:lnTo>
                  <a:lnTo>
                    <a:pt x="150" y="948"/>
                  </a:lnTo>
                  <a:lnTo>
                    <a:pt x="121" y="961"/>
                  </a:lnTo>
                  <a:lnTo>
                    <a:pt x="108" y="965"/>
                  </a:lnTo>
                  <a:lnTo>
                    <a:pt x="97" y="971"/>
                  </a:lnTo>
                  <a:lnTo>
                    <a:pt x="79" y="975"/>
                  </a:lnTo>
                  <a:lnTo>
                    <a:pt x="45" y="971"/>
                  </a:lnTo>
                  <a:lnTo>
                    <a:pt x="15" y="971"/>
                  </a:lnTo>
                  <a:lnTo>
                    <a:pt x="7" y="967"/>
                  </a:lnTo>
                  <a:lnTo>
                    <a:pt x="4" y="963"/>
                  </a:lnTo>
                  <a:lnTo>
                    <a:pt x="2" y="952"/>
                  </a:lnTo>
                  <a:lnTo>
                    <a:pt x="0" y="922"/>
                  </a:lnTo>
                  <a:lnTo>
                    <a:pt x="4" y="922"/>
                  </a:lnTo>
                  <a:lnTo>
                    <a:pt x="9" y="920"/>
                  </a:lnTo>
                  <a:lnTo>
                    <a:pt x="15" y="910"/>
                  </a:lnTo>
                  <a:lnTo>
                    <a:pt x="15" y="882"/>
                  </a:lnTo>
                  <a:lnTo>
                    <a:pt x="19" y="859"/>
                  </a:lnTo>
                  <a:lnTo>
                    <a:pt x="23" y="850"/>
                  </a:lnTo>
                  <a:lnTo>
                    <a:pt x="40" y="832"/>
                  </a:lnTo>
                  <a:lnTo>
                    <a:pt x="55" y="836"/>
                  </a:lnTo>
                  <a:lnTo>
                    <a:pt x="91" y="851"/>
                  </a:lnTo>
                  <a:lnTo>
                    <a:pt x="108" y="850"/>
                  </a:lnTo>
                  <a:lnTo>
                    <a:pt x="117" y="844"/>
                  </a:lnTo>
                  <a:lnTo>
                    <a:pt x="121" y="832"/>
                  </a:lnTo>
                  <a:lnTo>
                    <a:pt x="123" y="823"/>
                  </a:lnTo>
                  <a:lnTo>
                    <a:pt x="119" y="796"/>
                  </a:lnTo>
                  <a:lnTo>
                    <a:pt x="123" y="787"/>
                  </a:lnTo>
                  <a:lnTo>
                    <a:pt x="127" y="774"/>
                  </a:lnTo>
                  <a:lnTo>
                    <a:pt x="133" y="764"/>
                  </a:lnTo>
                  <a:lnTo>
                    <a:pt x="136" y="760"/>
                  </a:lnTo>
                  <a:lnTo>
                    <a:pt x="170" y="738"/>
                  </a:lnTo>
                  <a:lnTo>
                    <a:pt x="199" y="726"/>
                  </a:lnTo>
                  <a:lnTo>
                    <a:pt x="237" y="719"/>
                  </a:lnTo>
                  <a:lnTo>
                    <a:pt x="258" y="711"/>
                  </a:lnTo>
                  <a:lnTo>
                    <a:pt x="275" y="702"/>
                  </a:lnTo>
                  <a:lnTo>
                    <a:pt x="284" y="692"/>
                  </a:lnTo>
                  <a:lnTo>
                    <a:pt x="279" y="692"/>
                  </a:lnTo>
                  <a:lnTo>
                    <a:pt x="267" y="686"/>
                  </a:lnTo>
                  <a:lnTo>
                    <a:pt x="248" y="675"/>
                  </a:lnTo>
                  <a:lnTo>
                    <a:pt x="241" y="667"/>
                  </a:lnTo>
                  <a:lnTo>
                    <a:pt x="227" y="637"/>
                  </a:lnTo>
                  <a:lnTo>
                    <a:pt x="218" y="595"/>
                  </a:lnTo>
                  <a:lnTo>
                    <a:pt x="203" y="571"/>
                  </a:lnTo>
                  <a:lnTo>
                    <a:pt x="189" y="559"/>
                  </a:lnTo>
                  <a:lnTo>
                    <a:pt x="180" y="558"/>
                  </a:lnTo>
                  <a:lnTo>
                    <a:pt x="172" y="561"/>
                  </a:lnTo>
                  <a:lnTo>
                    <a:pt x="170" y="578"/>
                  </a:lnTo>
                  <a:lnTo>
                    <a:pt x="169" y="586"/>
                  </a:lnTo>
                  <a:lnTo>
                    <a:pt x="161" y="592"/>
                  </a:lnTo>
                  <a:lnTo>
                    <a:pt x="134" y="601"/>
                  </a:lnTo>
                  <a:lnTo>
                    <a:pt x="112" y="624"/>
                  </a:lnTo>
                  <a:lnTo>
                    <a:pt x="104" y="626"/>
                  </a:lnTo>
                  <a:lnTo>
                    <a:pt x="95" y="626"/>
                  </a:lnTo>
                  <a:lnTo>
                    <a:pt x="81" y="622"/>
                  </a:lnTo>
                  <a:lnTo>
                    <a:pt x="66" y="611"/>
                  </a:lnTo>
                  <a:lnTo>
                    <a:pt x="59" y="597"/>
                  </a:lnTo>
                  <a:lnTo>
                    <a:pt x="51" y="594"/>
                  </a:lnTo>
                  <a:lnTo>
                    <a:pt x="40" y="582"/>
                  </a:lnTo>
                  <a:lnTo>
                    <a:pt x="38" y="575"/>
                  </a:lnTo>
                  <a:lnTo>
                    <a:pt x="40" y="567"/>
                  </a:lnTo>
                  <a:lnTo>
                    <a:pt x="60" y="539"/>
                  </a:lnTo>
                  <a:lnTo>
                    <a:pt x="66" y="529"/>
                  </a:lnTo>
                  <a:lnTo>
                    <a:pt x="66" y="521"/>
                  </a:lnTo>
                  <a:lnTo>
                    <a:pt x="64" y="516"/>
                  </a:lnTo>
                  <a:lnTo>
                    <a:pt x="57" y="514"/>
                  </a:lnTo>
                  <a:lnTo>
                    <a:pt x="28" y="525"/>
                  </a:lnTo>
                  <a:lnTo>
                    <a:pt x="55" y="480"/>
                  </a:lnTo>
                  <a:lnTo>
                    <a:pt x="64" y="448"/>
                  </a:lnTo>
                  <a:lnTo>
                    <a:pt x="85" y="446"/>
                  </a:lnTo>
                  <a:lnTo>
                    <a:pt x="123" y="451"/>
                  </a:lnTo>
                  <a:lnTo>
                    <a:pt x="150" y="451"/>
                  </a:lnTo>
                  <a:lnTo>
                    <a:pt x="159" y="448"/>
                  </a:lnTo>
                  <a:lnTo>
                    <a:pt x="169" y="430"/>
                  </a:lnTo>
                  <a:lnTo>
                    <a:pt x="174" y="425"/>
                  </a:lnTo>
                  <a:lnTo>
                    <a:pt x="184" y="421"/>
                  </a:lnTo>
                  <a:lnTo>
                    <a:pt x="191" y="421"/>
                  </a:lnTo>
                  <a:lnTo>
                    <a:pt x="195" y="444"/>
                  </a:lnTo>
                  <a:lnTo>
                    <a:pt x="229" y="448"/>
                  </a:lnTo>
                  <a:lnTo>
                    <a:pt x="233" y="440"/>
                  </a:lnTo>
                  <a:lnTo>
                    <a:pt x="241" y="415"/>
                  </a:lnTo>
                  <a:lnTo>
                    <a:pt x="244" y="393"/>
                  </a:lnTo>
                  <a:lnTo>
                    <a:pt x="250" y="381"/>
                  </a:lnTo>
                  <a:lnTo>
                    <a:pt x="258" y="374"/>
                  </a:lnTo>
                  <a:lnTo>
                    <a:pt x="265" y="372"/>
                  </a:lnTo>
                  <a:lnTo>
                    <a:pt x="280" y="362"/>
                  </a:lnTo>
                  <a:lnTo>
                    <a:pt x="282" y="356"/>
                  </a:lnTo>
                  <a:lnTo>
                    <a:pt x="286" y="349"/>
                  </a:lnTo>
                  <a:lnTo>
                    <a:pt x="280" y="334"/>
                  </a:lnTo>
                  <a:lnTo>
                    <a:pt x="282" y="324"/>
                  </a:lnTo>
                  <a:lnTo>
                    <a:pt x="313" y="303"/>
                  </a:lnTo>
                  <a:lnTo>
                    <a:pt x="316" y="292"/>
                  </a:lnTo>
                  <a:lnTo>
                    <a:pt x="315" y="283"/>
                  </a:lnTo>
                  <a:lnTo>
                    <a:pt x="315" y="265"/>
                  </a:lnTo>
                  <a:lnTo>
                    <a:pt x="324" y="250"/>
                  </a:lnTo>
                  <a:lnTo>
                    <a:pt x="326" y="243"/>
                  </a:lnTo>
                  <a:lnTo>
                    <a:pt x="320" y="233"/>
                  </a:lnTo>
                  <a:lnTo>
                    <a:pt x="320" y="214"/>
                  </a:lnTo>
                  <a:lnTo>
                    <a:pt x="341" y="188"/>
                  </a:lnTo>
                  <a:lnTo>
                    <a:pt x="347" y="173"/>
                  </a:lnTo>
                  <a:lnTo>
                    <a:pt x="347" y="157"/>
                  </a:lnTo>
                  <a:lnTo>
                    <a:pt x="341" y="135"/>
                  </a:lnTo>
                  <a:lnTo>
                    <a:pt x="343" y="116"/>
                  </a:lnTo>
                  <a:lnTo>
                    <a:pt x="351" y="93"/>
                  </a:lnTo>
                  <a:lnTo>
                    <a:pt x="394" y="91"/>
                  </a:lnTo>
                  <a:lnTo>
                    <a:pt x="468" y="64"/>
                  </a:lnTo>
                  <a:lnTo>
                    <a:pt x="491" y="55"/>
                  </a:lnTo>
                  <a:lnTo>
                    <a:pt x="533" y="21"/>
                  </a:lnTo>
                  <a:lnTo>
                    <a:pt x="540" y="13"/>
                  </a:lnTo>
                  <a:lnTo>
                    <a:pt x="565" y="2"/>
                  </a:lnTo>
                  <a:lnTo>
                    <a:pt x="578" y="0"/>
                  </a:lnTo>
                  <a:lnTo>
                    <a:pt x="588" y="2"/>
                  </a:lnTo>
                  <a:lnTo>
                    <a:pt x="608" y="19"/>
                  </a:lnTo>
                  <a:lnTo>
                    <a:pt x="633" y="23"/>
                  </a:lnTo>
                  <a:lnTo>
                    <a:pt x="692" y="11"/>
                  </a:lnTo>
                  <a:lnTo>
                    <a:pt x="705" y="13"/>
                  </a:lnTo>
                  <a:lnTo>
                    <a:pt x="736" y="34"/>
                  </a:lnTo>
                  <a:lnTo>
                    <a:pt x="754" y="55"/>
                  </a:lnTo>
                  <a:lnTo>
                    <a:pt x="785" y="74"/>
                  </a:lnTo>
                  <a:lnTo>
                    <a:pt x="817" y="78"/>
                  </a:lnTo>
                  <a:lnTo>
                    <a:pt x="853" y="76"/>
                  </a:lnTo>
                  <a:lnTo>
                    <a:pt x="891" y="80"/>
                  </a:lnTo>
                  <a:close/>
                  <a:moveTo>
                    <a:pt x="455" y="815"/>
                  </a:moveTo>
                  <a:lnTo>
                    <a:pt x="455" y="814"/>
                  </a:lnTo>
                  <a:lnTo>
                    <a:pt x="455" y="812"/>
                  </a:lnTo>
                  <a:lnTo>
                    <a:pt x="457" y="810"/>
                  </a:lnTo>
                  <a:lnTo>
                    <a:pt x="457" y="810"/>
                  </a:lnTo>
                  <a:lnTo>
                    <a:pt x="455" y="808"/>
                  </a:lnTo>
                  <a:lnTo>
                    <a:pt x="455" y="808"/>
                  </a:lnTo>
                  <a:lnTo>
                    <a:pt x="455" y="806"/>
                  </a:lnTo>
                  <a:lnTo>
                    <a:pt x="455" y="806"/>
                  </a:lnTo>
                  <a:lnTo>
                    <a:pt x="455" y="804"/>
                  </a:lnTo>
                  <a:lnTo>
                    <a:pt x="455" y="802"/>
                  </a:lnTo>
                  <a:lnTo>
                    <a:pt x="455" y="800"/>
                  </a:lnTo>
                  <a:lnTo>
                    <a:pt x="455" y="800"/>
                  </a:lnTo>
                  <a:lnTo>
                    <a:pt x="453" y="798"/>
                  </a:lnTo>
                  <a:lnTo>
                    <a:pt x="453" y="798"/>
                  </a:lnTo>
                  <a:lnTo>
                    <a:pt x="451" y="798"/>
                  </a:lnTo>
                  <a:lnTo>
                    <a:pt x="451" y="796"/>
                  </a:lnTo>
                  <a:lnTo>
                    <a:pt x="449" y="796"/>
                  </a:lnTo>
                  <a:lnTo>
                    <a:pt x="447" y="796"/>
                  </a:lnTo>
                  <a:lnTo>
                    <a:pt x="445" y="796"/>
                  </a:lnTo>
                  <a:lnTo>
                    <a:pt x="444" y="798"/>
                  </a:lnTo>
                  <a:lnTo>
                    <a:pt x="442" y="798"/>
                  </a:lnTo>
                  <a:lnTo>
                    <a:pt x="440" y="800"/>
                  </a:lnTo>
                  <a:lnTo>
                    <a:pt x="438" y="800"/>
                  </a:lnTo>
                  <a:lnTo>
                    <a:pt x="436" y="800"/>
                  </a:lnTo>
                  <a:lnTo>
                    <a:pt x="434" y="802"/>
                  </a:lnTo>
                  <a:lnTo>
                    <a:pt x="434" y="802"/>
                  </a:lnTo>
                  <a:lnTo>
                    <a:pt x="434" y="804"/>
                  </a:lnTo>
                  <a:lnTo>
                    <a:pt x="432" y="804"/>
                  </a:lnTo>
                  <a:lnTo>
                    <a:pt x="432" y="810"/>
                  </a:lnTo>
                  <a:lnTo>
                    <a:pt x="432" y="810"/>
                  </a:lnTo>
                  <a:lnTo>
                    <a:pt x="434" y="812"/>
                  </a:lnTo>
                  <a:lnTo>
                    <a:pt x="434" y="812"/>
                  </a:lnTo>
                  <a:lnTo>
                    <a:pt x="436" y="814"/>
                  </a:lnTo>
                  <a:lnTo>
                    <a:pt x="440" y="815"/>
                  </a:lnTo>
                  <a:lnTo>
                    <a:pt x="440" y="815"/>
                  </a:lnTo>
                  <a:lnTo>
                    <a:pt x="442" y="815"/>
                  </a:lnTo>
                  <a:lnTo>
                    <a:pt x="444" y="815"/>
                  </a:lnTo>
                  <a:lnTo>
                    <a:pt x="445" y="817"/>
                  </a:lnTo>
                  <a:lnTo>
                    <a:pt x="445" y="817"/>
                  </a:lnTo>
                  <a:lnTo>
                    <a:pt x="449" y="817"/>
                  </a:lnTo>
                  <a:lnTo>
                    <a:pt x="449" y="819"/>
                  </a:lnTo>
                  <a:lnTo>
                    <a:pt x="451" y="819"/>
                  </a:lnTo>
                  <a:lnTo>
                    <a:pt x="453" y="817"/>
                  </a:lnTo>
                  <a:lnTo>
                    <a:pt x="453" y="817"/>
                  </a:lnTo>
                  <a:lnTo>
                    <a:pt x="455" y="815"/>
                  </a:lnTo>
                  <a:lnTo>
                    <a:pt x="455" y="81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944" y="3454"/>
              <a:ext cx="80" cy="79"/>
            </a:xfrm>
            <a:custGeom>
              <a:avLst/>
              <a:gdLst>
                <a:gd name="T0" fmla="*/ 40 w 80"/>
                <a:gd name="T1" fmla="*/ 38 h 79"/>
                <a:gd name="T2" fmla="*/ 40 w 80"/>
                <a:gd name="T3" fmla="*/ 38 h 79"/>
                <a:gd name="T4" fmla="*/ 34 w 80"/>
                <a:gd name="T5" fmla="*/ 38 h 79"/>
                <a:gd name="T6" fmla="*/ 36 w 80"/>
                <a:gd name="T7" fmla="*/ 38 h 79"/>
                <a:gd name="T8" fmla="*/ 36 w 80"/>
                <a:gd name="T9" fmla="*/ 36 h 79"/>
                <a:gd name="T10" fmla="*/ 38 w 80"/>
                <a:gd name="T11" fmla="*/ 38 h 79"/>
                <a:gd name="T12" fmla="*/ 38 w 80"/>
                <a:gd name="T13" fmla="*/ 38 h 79"/>
                <a:gd name="T14" fmla="*/ 38 w 80"/>
                <a:gd name="T15" fmla="*/ 36 h 79"/>
                <a:gd name="T16" fmla="*/ 38 w 80"/>
                <a:gd name="T17" fmla="*/ 36 h 79"/>
                <a:gd name="T18" fmla="*/ 40 w 80"/>
                <a:gd name="T19" fmla="*/ 34 h 79"/>
                <a:gd name="T20" fmla="*/ 40 w 80"/>
                <a:gd name="T21" fmla="*/ 34 h 79"/>
                <a:gd name="T22" fmla="*/ 34 w 80"/>
                <a:gd name="T23" fmla="*/ 34 h 79"/>
                <a:gd name="T24" fmla="*/ 34 w 80"/>
                <a:gd name="T25" fmla="*/ 34 h 79"/>
                <a:gd name="T26" fmla="*/ 36 w 80"/>
                <a:gd name="T27" fmla="*/ 36 h 79"/>
                <a:gd name="T28" fmla="*/ 38 w 80"/>
                <a:gd name="T29" fmla="*/ 32 h 79"/>
                <a:gd name="T30" fmla="*/ 31 w 80"/>
                <a:gd name="T31" fmla="*/ 34 h 79"/>
                <a:gd name="T32" fmla="*/ 32 w 80"/>
                <a:gd name="T33" fmla="*/ 32 h 79"/>
                <a:gd name="T34" fmla="*/ 40 w 80"/>
                <a:gd name="T35" fmla="*/ 36 h 79"/>
                <a:gd name="T36" fmla="*/ 44 w 80"/>
                <a:gd name="T37" fmla="*/ 32 h 79"/>
                <a:gd name="T38" fmla="*/ 42 w 80"/>
                <a:gd name="T39" fmla="*/ 32 h 79"/>
                <a:gd name="T40" fmla="*/ 42 w 80"/>
                <a:gd name="T41" fmla="*/ 30 h 79"/>
                <a:gd name="T42" fmla="*/ 40 w 80"/>
                <a:gd name="T43" fmla="*/ 32 h 79"/>
                <a:gd name="T44" fmla="*/ 42 w 80"/>
                <a:gd name="T45" fmla="*/ 30 h 79"/>
                <a:gd name="T46" fmla="*/ 40 w 80"/>
                <a:gd name="T47" fmla="*/ 32 h 79"/>
                <a:gd name="T48" fmla="*/ 31 w 80"/>
                <a:gd name="T49" fmla="*/ 30 h 79"/>
                <a:gd name="T50" fmla="*/ 34 w 80"/>
                <a:gd name="T51" fmla="*/ 26 h 79"/>
                <a:gd name="T52" fmla="*/ 31 w 80"/>
                <a:gd name="T53" fmla="*/ 34 h 79"/>
                <a:gd name="T54" fmla="*/ 53 w 80"/>
                <a:gd name="T55" fmla="*/ 17 h 79"/>
                <a:gd name="T56" fmla="*/ 67 w 80"/>
                <a:gd name="T57" fmla="*/ 74 h 79"/>
                <a:gd name="T58" fmla="*/ 38 w 80"/>
                <a:gd name="T59" fmla="*/ 74 h 79"/>
                <a:gd name="T60" fmla="*/ 19 w 80"/>
                <a:gd name="T61" fmla="*/ 60 h 79"/>
                <a:gd name="T62" fmla="*/ 21 w 80"/>
                <a:gd name="T63" fmla="*/ 59 h 79"/>
                <a:gd name="T64" fmla="*/ 29 w 80"/>
                <a:gd name="T65" fmla="*/ 62 h 79"/>
                <a:gd name="T66" fmla="*/ 32 w 80"/>
                <a:gd name="T67" fmla="*/ 62 h 79"/>
                <a:gd name="T68" fmla="*/ 34 w 80"/>
                <a:gd name="T69" fmla="*/ 64 h 79"/>
                <a:gd name="T70" fmla="*/ 38 w 80"/>
                <a:gd name="T71" fmla="*/ 66 h 79"/>
                <a:gd name="T72" fmla="*/ 36 w 80"/>
                <a:gd name="T73" fmla="*/ 64 h 79"/>
                <a:gd name="T74" fmla="*/ 34 w 80"/>
                <a:gd name="T75" fmla="*/ 60 h 79"/>
                <a:gd name="T76" fmla="*/ 29 w 80"/>
                <a:gd name="T77" fmla="*/ 62 h 79"/>
                <a:gd name="T78" fmla="*/ 27 w 80"/>
                <a:gd name="T79" fmla="*/ 59 h 79"/>
                <a:gd name="T80" fmla="*/ 27 w 80"/>
                <a:gd name="T81" fmla="*/ 55 h 79"/>
                <a:gd name="T82" fmla="*/ 29 w 80"/>
                <a:gd name="T83" fmla="*/ 51 h 79"/>
                <a:gd name="T84" fmla="*/ 31 w 80"/>
                <a:gd name="T85" fmla="*/ 49 h 79"/>
                <a:gd name="T86" fmla="*/ 34 w 80"/>
                <a:gd name="T87" fmla="*/ 43 h 79"/>
                <a:gd name="T88" fmla="*/ 38 w 80"/>
                <a:gd name="T89" fmla="*/ 41 h 79"/>
                <a:gd name="T90" fmla="*/ 44 w 80"/>
                <a:gd name="T91" fmla="*/ 32 h 79"/>
                <a:gd name="T92" fmla="*/ 40 w 80"/>
                <a:gd name="T93" fmla="*/ 30 h 79"/>
                <a:gd name="T94" fmla="*/ 36 w 80"/>
                <a:gd name="T95" fmla="*/ 32 h 79"/>
                <a:gd name="T96" fmla="*/ 34 w 80"/>
                <a:gd name="T97" fmla="*/ 28 h 79"/>
                <a:gd name="T98" fmla="*/ 34 w 80"/>
                <a:gd name="T99" fmla="*/ 21 h 79"/>
                <a:gd name="T100" fmla="*/ 34 w 80"/>
                <a:gd name="T101" fmla="*/ 24 h 79"/>
                <a:gd name="T102" fmla="*/ 29 w 80"/>
                <a:gd name="T103" fmla="*/ 34 h 79"/>
                <a:gd name="T104" fmla="*/ 32 w 80"/>
                <a:gd name="T105" fmla="*/ 41 h 79"/>
                <a:gd name="T106" fmla="*/ 23 w 80"/>
                <a:gd name="T107" fmla="*/ 45 h 79"/>
                <a:gd name="T108" fmla="*/ 19 w 80"/>
                <a:gd name="T109" fmla="*/ 43 h 79"/>
                <a:gd name="T110" fmla="*/ 17 w 80"/>
                <a:gd name="T111" fmla="*/ 41 h 79"/>
                <a:gd name="T112" fmla="*/ 17 w 80"/>
                <a:gd name="T113" fmla="*/ 41 h 79"/>
                <a:gd name="T114" fmla="*/ 21 w 80"/>
                <a:gd name="T115" fmla="*/ 47 h 79"/>
                <a:gd name="T116" fmla="*/ 15 w 80"/>
                <a:gd name="T117" fmla="*/ 51 h 79"/>
                <a:gd name="T118" fmla="*/ 8 w 80"/>
                <a:gd name="T119" fmla="*/ 45 h 79"/>
                <a:gd name="T120" fmla="*/ 23 w 80"/>
                <a:gd name="T121" fmla="*/ 19 h 79"/>
                <a:gd name="T122" fmla="*/ 34 w 80"/>
                <a:gd name="T12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79">
                  <a:moveTo>
                    <a:pt x="40" y="38"/>
                  </a:move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8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6" y="38"/>
                  </a:lnTo>
                  <a:close/>
                  <a:moveTo>
                    <a:pt x="38" y="38"/>
                  </a:moveTo>
                  <a:lnTo>
                    <a:pt x="38" y="40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8"/>
                  </a:lnTo>
                  <a:lnTo>
                    <a:pt x="38" y="38"/>
                  </a:lnTo>
                  <a:close/>
                  <a:moveTo>
                    <a:pt x="38" y="36"/>
                  </a:move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close/>
                  <a:moveTo>
                    <a:pt x="40" y="34"/>
                  </a:move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close/>
                  <a:moveTo>
                    <a:pt x="34" y="34"/>
                  </a:move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close/>
                  <a:moveTo>
                    <a:pt x="38" y="34"/>
                  </a:move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4"/>
                  </a:lnTo>
                  <a:lnTo>
                    <a:pt x="38" y="34"/>
                  </a:lnTo>
                  <a:close/>
                  <a:moveTo>
                    <a:pt x="32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4"/>
                  </a:lnTo>
                  <a:close/>
                  <a:moveTo>
                    <a:pt x="42" y="34"/>
                  </a:move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2" y="34"/>
                  </a:lnTo>
                  <a:close/>
                  <a:moveTo>
                    <a:pt x="42" y="32"/>
                  </a:moveTo>
                  <a:lnTo>
                    <a:pt x="42" y="34"/>
                  </a:lnTo>
                  <a:lnTo>
                    <a:pt x="40" y="3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close/>
                  <a:moveTo>
                    <a:pt x="40" y="32"/>
                  </a:moveTo>
                  <a:lnTo>
                    <a:pt x="40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40" y="32"/>
                  </a:lnTo>
                  <a:close/>
                  <a:moveTo>
                    <a:pt x="31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1" y="32"/>
                  </a:lnTo>
                  <a:lnTo>
                    <a:pt x="31" y="34"/>
                  </a:lnTo>
                  <a:lnTo>
                    <a:pt x="31" y="34"/>
                  </a:lnTo>
                  <a:close/>
                  <a:moveTo>
                    <a:pt x="34" y="21"/>
                  </a:moveTo>
                  <a:lnTo>
                    <a:pt x="42" y="19"/>
                  </a:lnTo>
                  <a:lnTo>
                    <a:pt x="48" y="13"/>
                  </a:lnTo>
                  <a:lnTo>
                    <a:pt x="53" y="17"/>
                  </a:lnTo>
                  <a:lnTo>
                    <a:pt x="57" y="21"/>
                  </a:lnTo>
                  <a:lnTo>
                    <a:pt x="78" y="30"/>
                  </a:lnTo>
                  <a:lnTo>
                    <a:pt x="80" y="49"/>
                  </a:lnTo>
                  <a:lnTo>
                    <a:pt x="74" y="62"/>
                  </a:lnTo>
                  <a:lnTo>
                    <a:pt x="67" y="74"/>
                  </a:lnTo>
                  <a:lnTo>
                    <a:pt x="53" y="76"/>
                  </a:lnTo>
                  <a:lnTo>
                    <a:pt x="48" y="79"/>
                  </a:lnTo>
                  <a:lnTo>
                    <a:pt x="46" y="79"/>
                  </a:lnTo>
                  <a:lnTo>
                    <a:pt x="42" y="79"/>
                  </a:lnTo>
                  <a:lnTo>
                    <a:pt x="38" y="74"/>
                  </a:lnTo>
                  <a:lnTo>
                    <a:pt x="19" y="70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7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4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1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31" y="51"/>
                  </a:lnTo>
                  <a:lnTo>
                    <a:pt x="31" y="49"/>
                  </a:lnTo>
                  <a:lnTo>
                    <a:pt x="31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4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40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close/>
                  <a:moveTo>
                    <a:pt x="34" y="21"/>
                  </a:moveTo>
                  <a:lnTo>
                    <a:pt x="32" y="22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1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23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9" y="43"/>
                  </a:lnTo>
                  <a:lnTo>
                    <a:pt x="21" y="45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7" y="5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5" y="53"/>
                  </a:lnTo>
                  <a:lnTo>
                    <a:pt x="12" y="51"/>
                  </a:lnTo>
                  <a:lnTo>
                    <a:pt x="12" y="47"/>
                  </a:lnTo>
                  <a:lnTo>
                    <a:pt x="8" y="45"/>
                  </a:lnTo>
                  <a:lnTo>
                    <a:pt x="6" y="40"/>
                  </a:lnTo>
                  <a:lnTo>
                    <a:pt x="0" y="30"/>
                  </a:lnTo>
                  <a:lnTo>
                    <a:pt x="10" y="15"/>
                  </a:lnTo>
                  <a:lnTo>
                    <a:pt x="15" y="22"/>
                  </a:lnTo>
                  <a:lnTo>
                    <a:pt x="23" y="19"/>
                  </a:lnTo>
                  <a:lnTo>
                    <a:pt x="19" y="13"/>
                  </a:lnTo>
                  <a:lnTo>
                    <a:pt x="14" y="9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4" y="4"/>
                  </a:lnTo>
                  <a:lnTo>
                    <a:pt x="31" y="11"/>
                  </a:lnTo>
                  <a:lnTo>
                    <a:pt x="25" y="15"/>
                  </a:lnTo>
                  <a:lnTo>
                    <a:pt x="29" y="22"/>
                  </a:lnTo>
                  <a:lnTo>
                    <a:pt x="34" y="21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900" y="2818"/>
              <a:ext cx="1293" cy="1499"/>
            </a:xfrm>
            <a:custGeom>
              <a:avLst/>
              <a:gdLst>
                <a:gd name="T0" fmla="*/ 93 w 1293"/>
                <a:gd name="T1" fmla="*/ 1057 h 1499"/>
                <a:gd name="T2" fmla="*/ 104 w 1293"/>
                <a:gd name="T3" fmla="*/ 666 h 1499"/>
                <a:gd name="T4" fmla="*/ 239 w 1293"/>
                <a:gd name="T5" fmla="*/ 368 h 1499"/>
                <a:gd name="T6" fmla="*/ 144 w 1293"/>
                <a:gd name="T7" fmla="*/ 16 h 1499"/>
                <a:gd name="T8" fmla="*/ 698 w 1293"/>
                <a:gd name="T9" fmla="*/ 21 h 1499"/>
                <a:gd name="T10" fmla="*/ 728 w 1293"/>
                <a:gd name="T11" fmla="*/ 48 h 1499"/>
                <a:gd name="T12" fmla="*/ 753 w 1293"/>
                <a:gd name="T13" fmla="*/ 71 h 1499"/>
                <a:gd name="T14" fmla="*/ 755 w 1293"/>
                <a:gd name="T15" fmla="*/ 122 h 1499"/>
                <a:gd name="T16" fmla="*/ 751 w 1293"/>
                <a:gd name="T17" fmla="*/ 171 h 1499"/>
                <a:gd name="T18" fmla="*/ 745 w 1293"/>
                <a:gd name="T19" fmla="*/ 219 h 1499"/>
                <a:gd name="T20" fmla="*/ 724 w 1293"/>
                <a:gd name="T21" fmla="*/ 260 h 1499"/>
                <a:gd name="T22" fmla="*/ 770 w 1293"/>
                <a:gd name="T23" fmla="*/ 291 h 1499"/>
                <a:gd name="T24" fmla="*/ 775 w 1293"/>
                <a:gd name="T25" fmla="*/ 338 h 1499"/>
                <a:gd name="T26" fmla="*/ 779 w 1293"/>
                <a:gd name="T27" fmla="*/ 384 h 1499"/>
                <a:gd name="T28" fmla="*/ 783 w 1293"/>
                <a:gd name="T29" fmla="*/ 433 h 1499"/>
                <a:gd name="T30" fmla="*/ 791 w 1293"/>
                <a:gd name="T31" fmla="*/ 488 h 1499"/>
                <a:gd name="T32" fmla="*/ 825 w 1293"/>
                <a:gd name="T33" fmla="*/ 520 h 1499"/>
                <a:gd name="T34" fmla="*/ 863 w 1293"/>
                <a:gd name="T35" fmla="*/ 545 h 1499"/>
                <a:gd name="T36" fmla="*/ 897 w 1293"/>
                <a:gd name="T37" fmla="*/ 575 h 1499"/>
                <a:gd name="T38" fmla="*/ 916 w 1293"/>
                <a:gd name="T39" fmla="*/ 621 h 1499"/>
                <a:gd name="T40" fmla="*/ 929 w 1293"/>
                <a:gd name="T41" fmla="*/ 666 h 1499"/>
                <a:gd name="T42" fmla="*/ 927 w 1293"/>
                <a:gd name="T43" fmla="*/ 691 h 1499"/>
                <a:gd name="T44" fmla="*/ 904 w 1293"/>
                <a:gd name="T45" fmla="*/ 713 h 1499"/>
                <a:gd name="T46" fmla="*/ 944 w 1293"/>
                <a:gd name="T47" fmla="*/ 774 h 1499"/>
                <a:gd name="T48" fmla="*/ 990 w 1293"/>
                <a:gd name="T49" fmla="*/ 829 h 1499"/>
                <a:gd name="T50" fmla="*/ 1047 w 1293"/>
                <a:gd name="T51" fmla="*/ 886 h 1499"/>
                <a:gd name="T52" fmla="*/ 1103 w 1293"/>
                <a:gd name="T53" fmla="*/ 945 h 1499"/>
                <a:gd name="T54" fmla="*/ 1158 w 1293"/>
                <a:gd name="T55" fmla="*/ 1006 h 1499"/>
                <a:gd name="T56" fmla="*/ 1204 w 1293"/>
                <a:gd name="T57" fmla="*/ 1007 h 1499"/>
                <a:gd name="T58" fmla="*/ 1227 w 1293"/>
                <a:gd name="T59" fmla="*/ 1047 h 1499"/>
                <a:gd name="T60" fmla="*/ 1257 w 1293"/>
                <a:gd name="T61" fmla="*/ 1074 h 1499"/>
                <a:gd name="T62" fmla="*/ 1248 w 1293"/>
                <a:gd name="T63" fmla="*/ 1116 h 1499"/>
                <a:gd name="T64" fmla="*/ 1257 w 1293"/>
                <a:gd name="T65" fmla="*/ 1148 h 1499"/>
                <a:gd name="T66" fmla="*/ 1253 w 1293"/>
                <a:gd name="T67" fmla="*/ 1201 h 1499"/>
                <a:gd name="T68" fmla="*/ 1265 w 1293"/>
                <a:gd name="T69" fmla="*/ 1250 h 1499"/>
                <a:gd name="T70" fmla="*/ 1284 w 1293"/>
                <a:gd name="T71" fmla="*/ 1296 h 1499"/>
                <a:gd name="T72" fmla="*/ 1268 w 1293"/>
                <a:gd name="T73" fmla="*/ 1315 h 1499"/>
                <a:gd name="T74" fmla="*/ 1251 w 1293"/>
                <a:gd name="T75" fmla="*/ 1351 h 1499"/>
                <a:gd name="T76" fmla="*/ 1246 w 1293"/>
                <a:gd name="T77" fmla="*/ 1392 h 1499"/>
                <a:gd name="T78" fmla="*/ 1266 w 1293"/>
                <a:gd name="T79" fmla="*/ 1436 h 1499"/>
                <a:gd name="T80" fmla="*/ 1270 w 1293"/>
                <a:gd name="T81" fmla="*/ 1480 h 1499"/>
                <a:gd name="T82" fmla="*/ 1236 w 1293"/>
                <a:gd name="T83" fmla="*/ 1491 h 1499"/>
                <a:gd name="T84" fmla="*/ 1208 w 1293"/>
                <a:gd name="T85" fmla="*/ 1457 h 1499"/>
                <a:gd name="T86" fmla="*/ 1172 w 1293"/>
                <a:gd name="T87" fmla="*/ 1436 h 1499"/>
                <a:gd name="T88" fmla="*/ 1134 w 1293"/>
                <a:gd name="T89" fmla="*/ 1411 h 1499"/>
                <a:gd name="T90" fmla="*/ 1083 w 1293"/>
                <a:gd name="T91" fmla="*/ 1398 h 1499"/>
                <a:gd name="T92" fmla="*/ 1033 w 1293"/>
                <a:gd name="T93" fmla="*/ 1392 h 1499"/>
                <a:gd name="T94" fmla="*/ 992 w 1293"/>
                <a:gd name="T95" fmla="*/ 1404 h 1499"/>
                <a:gd name="T96" fmla="*/ 959 w 1293"/>
                <a:gd name="T97" fmla="*/ 1372 h 1499"/>
                <a:gd name="T98" fmla="*/ 925 w 1293"/>
                <a:gd name="T99" fmla="*/ 1377 h 1499"/>
                <a:gd name="T100" fmla="*/ 885 w 1293"/>
                <a:gd name="T101" fmla="*/ 1379 h 1499"/>
                <a:gd name="T102" fmla="*/ 844 w 1293"/>
                <a:gd name="T103" fmla="*/ 1379 h 1499"/>
                <a:gd name="T104" fmla="*/ 830 w 1293"/>
                <a:gd name="T105" fmla="*/ 1345 h 1499"/>
                <a:gd name="T106" fmla="*/ 802 w 1293"/>
                <a:gd name="T107" fmla="*/ 1353 h 1499"/>
                <a:gd name="T108" fmla="*/ 779 w 1293"/>
                <a:gd name="T109" fmla="*/ 1345 h 1499"/>
                <a:gd name="T110" fmla="*/ 747 w 1293"/>
                <a:gd name="T111" fmla="*/ 1317 h 1499"/>
                <a:gd name="T112" fmla="*/ 717 w 1293"/>
                <a:gd name="T113" fmla="*/ 1328 h 1499"/>
                <a:gd name="T114" fmla="*/ 677 w 1293"/>
                <a:gd name="T115" fmla="*/ 1326 h 1499"/>
                <a:gd name="T116" fmla="*/ 622 w 1293"/>
                <a:gd name="T117" fmla="*/ 1328 h 1499"/>
                <a:gd name="T118" fmla="*/ 561 w 1293"/>
                <a:gd name="T119" fmla="*/ 1328 h 1499"/>
                <a:gd name="T120" fmla="*/ 506 w 1293"/>
                <a:gd name="T121" fmla="*/ 1326 h 1499"/>
                <a:gd name="T122" fmla="*/ 445 w 1293"/>
                <a:gd name="T123" fmla="*/ 1326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3" h="1499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  <a:lnTo>
                    <a:pt x="1257" y="1409"/>
                  </a:lnTo>
                  <a:lnTo>
                    <a:pt x="1259" y="1411"/>
                  </a:lnTo>
                  <a:lnTo>
                    <a:pt x="1259" y="1413"/>
                  </a:lnTo>
                  <a:lnTo>
                    <a:pt x="1259" y="1415"/>
                  </a:lnTo>
                  <a:lnTo>
                    <a:pt x="1259" y="1417"/>
                  </a:lnTo>
                  <a:lnTo>
                    <a:pt x="1261" y="1419"/>
                  </a:lnTo>
                  <a:lnTo>
                    <a:pt x="1261" y="1421"/>
                  </a:lnTo>
                  <a:lnTo>
                    <a:pt x="1263" y="1423"/>
                  </a:lnTo>
                  <a:lnTo>
                    <a:pt x="1265" y="1423"/>
                  </a:lnTo>
                  <a:lnTo>
                    <a:pt x="1265" y="1425"/>
                  </a:lnTo>
                  <a:lnTo>
                    <a:pt x="1266" y="1427"/>
                  </a:lnTo>
                  <a:lnTo>
                    <a:pt x="1265" y="1428"/>
                  </a:lnTo>
                  <a:lnTo>
                    <a:pt x="1266" y="1430"/>
                  </a:lnTo>
                  <a:lnTo>
                    <a:pt x="1266" y="1432"/>
                  </a:lnTo>
                  <a:lnTo>
                    <a:pt x="1266" y="1434"/>
                  </a:lnTo>
                  <a:lnTo>
                    <a:pt x="1266" y="1436"/>
                  </a:lnTo>
                  <a:lnTo>
                    <a:pt x="1268" y="1438"/>
                  </a:lnTo>
                  <a:lnTo>
                    <a:pt x="1268" y="1440"/>
                  </a:lnTo>
                  <a:lnTo>
                    <a:pt x="1268" y="1442"/>
                  </a:lnTo>
                  <a:lnTo>
                    <a:pt x="1268" y="1444"/>
                  </a:lnTo>
                  <a:lnTo>
                    <a:pt x="1270" y="1444"/>
                  </a:lnTo>
                  <a:lnTo>
                    <a:pt x="1270" y="1445"/>
                  </a:lnTo>
                  <a:lnTo>
                    <a:pt x="1270" y="1447"/>
                  </a:lnTo>
                  <a:lnTo>
                    <a:pt x="1272" y="1449"/>
                  </a:lnTo>
                  <a:lnTo>
                    <a:pt x="1272" y="1451"/>
                  </a:lnTo>
                  <a:lnTo>
                    <a:pt x="1272" y="1453"/>
                  </a:lnTo>
                  <a:lnTo>
                    <a:pt x="1274" y="1455"/>
                  </a:lnTo>
                  <a:lnTo>
                    <a:pt x="1272" y="1457"/>
                  </a:lnTo>
                  <a:lnTo>
                    <a:pt x="1272" y="1459"/>
                  </a:lnTo>
                  <a:lnTo>
                    <a:pt x="1272" y="1461"/>
                  </a:lnTo>
                  <a:lnTo>
                    <a:pt x="1274" y="1463"/>
                  </a:lnTo>
                  <a:lnTo>
                    <a:pt x="1274" y="1464"/>
                  </a:lnTo>
                  <a:lnTo>
                    <a:pt x="1274" y="1466"/>
                  </a:lnTo>
                  <a:lnTo>
                    <a:pt x="1276" y="1468"/>
                  </a:lnTo>
                  <a:lnTo>
                    <a:pt x="1276" y="1470"/>
                  </a:lnTo>
                  <a:lnTo>
                    <a:pt x="1278" y="1472"/>
                  </a:lnTo>
                  <a:lnTo>
                    <a:pt x="1278" y="1474"/>
                  </a:lnTo>
                  <a:lnTo>
                    <a:pt x="1278" y="1476"/>
                  </a:lnTo>
                  <a:lnTo>
                    <a:pt x="1276" y="1478"/>
                  </a:lnTo>
                  <a:lnTo>
                    <a:pt x="1274" y="1480"/>
                  </a:lnTo>
                  <a:lnTo>
                    <a:pt x="1272" y="1480"/>
                  </a:lnTo>
                  <a:lnTo>
                    <a:pt x="1270" y="1480"/>
                  </a:lnTo>
                  <a:lnTo>
                    <a:pt x="1268" y="1478"/>
                  </a:lnTo>
                  <a:lnTo>
                    <a:pt x="1266" y="1478"/>
                  </a:lnTo>
                  <a:lnTo>
                    <a:pt x="1265" y="1478"/>
                  </a:lnTo>
                  <a:lnTo>
                    <a:pt x="1263" y="1478"/>
                  </a:lnTo>
                  <a:lnTo>
                    <a:pt x="1261" y="1478"/>
                  </a:lnTo>
                  <a:lnTo>
                    <a:pt x="1259" y="1480"/>
                  </a:lnTo>
                  <a:lnTo>
                    <a:pt x="1257" y="1482"/>
                  </a:lnTo>
                  <a:lnTo>
                    <a:pt x="1257" y="1483"/>
                  </a:lnTo>
                  <a:lnTo>
                    <a:pt x="1255" y="1485"/>
                  </a:lnTo>
                  <a:lnTo>
                    <a:pt x="1255" y="1487"/>
                  </a:lnTo>
                  <a:lnTo>
                    <a:pt x="1255" y="1489"/>
                  </a:lnTo>
                  <a:lnTo>
                    <a:pt x="1253" y="1489"/>
                  </a:lnTo>
                  <a:lnTo>
                    <a:pt x="1253" y="1491"/>
                  </a:lnTo>
                  <a:lnTo>
                    <a:pt x="1251" y="1493"/>
                  </a:lnTo>
                  <a:lnTo>
                    <a:pt x="1251" y="1495"/>
                  </a:lnTo>
                  <a:lnTo>
                    <a:pt x="1249" y="1495"/>
                  </a:lnTo>
                  <a:lnTo>
                    <a:pt x="1249" y="1497"/>
                  </a:lnTo>
                  <a:lnTo>
                    <a:pt x="1248" y="1499"/>
                  </a:lnTo>
                  <a:lnTo>
                    <a:pt x="1246" y="1497"/>
                  </a:lnTo>
                  <a:lnTo>
                    <a:pt x="1244" y="1497"/>
                  </a:lnTo>
                  <a:lnTo>
                    <a:pt x="1244" y="1495"/>
                  </a:lnTo>
                  <a:lnTo>
                    <a:pt x="1242" y="1495"/>
                  </a:lnTo>
                  <a:lnTo>
                    <a:pt x="1240" y="1493"/>
                  </a:lnTo>
                  <a:lnTo>
                    <a:pt x="1238" y="1493"/>
                  </a:lnTo>
                  <a:lnTo>
                    <a:pt x="1238" y="1491"/>
                  </a:lnTo>
                  <a:lnTo>
                    <a:pt x="1236" y="1491"/>
                  </a:lnTo>
                  <a:lnTo>
                    <a:pt x="1236" y="1489"/>
                  </a:lnTo>
                  <a:lnTo>
                    <a:pt x="1236" y="1487"/>
                  </a:lnTo>
                  <a:lnTo>
                    <a:pt x="1236" y="1483"/>
                  </a:lnTo>
                  <a:lnTo>
                    <a:pt x="1234" y="1482"/>
                  </a:lnTo>
                  <a:lnTo>
                    <a:pt x="1232" y="1480"/>
                  </a:lnTo>
                  <a:lnTo>
                    <a:pt x="1230" y="1478"/>
                  </a:lnTo>
                  <a:lnTo>
                    <a:pt x="1230" y="1476"/>
                  </a:lnTo>
                  <a:lnTo>
                    <a:pt x="1230" y="1474"/>
                  </a:lnTo>
                  <a:lnTo>
                    <a:pt x="1232" y="1472"/>
                  </a:lnTo>
                  <a:lnTo>
                    <a:pt x="1232" y="1470"/>
                  </a:lnTo>
                  <a:lnTo>
                    <a:pt x="1232" y="1468"/>
                  </a:lnTo>
                  <a:lnTo>
                    <a:pt x="1230" y="1466"/>
                  </a:lnTo>
                  <a:lnTo>
                    <a:pt x="1230" y="1464"/>
                  </a:lnTo>
                  <a:lnTo>
                    <a:pt x="1229" y="1463"/>
                  </a:lnTo>
                  <a:lnTo>
                    <a:pt x="1227" y="1463"/>
                  </a:lnTo>
                  <a:lnTo>
                    <a:pt x="1225" y="1461"/>
                  </a:lnTo>
                  <a:lnTo>
                    <a:pt x="1225" y="1459"/>
                  </a:lnTo>
                  <a:lnTo>
                    <a:pt x="1223" y="1459"/>
                  </a:lnTo>
                  <a:lnTo>
                    <a:pt x="1221" y="1459"/>
                  </a:lnTo>
                  <a:lnTo>
                    <a:pt x="1219" y="1459"/>
                  </a:lnTo>
                  <a:lnTo>
                    <a:pt x="1217" y="1459"/>
                  </a:lnTo>
                  <a:lnTo>
                    <a:pt x="1215" y="1459"/>
                  </a:lnTo>
                  <a:lnTo>
                    <a:pt x="1213" y="1459"/>
                  </a:lnTo>
                  <a:lnTo>
                    <a:pt x="1211" y="1459"/>
                  </a:lnTo>
                  <a:lnTo>
                    <a:pt x="1210" y="1457"/>
                  </a:lnTo>
                  <a:lnTo>
                    <a:pt x="1208" y="1457"/>
                  </a:lnTo>
                  <a:lnTo>
                    <a:pt x="1206" y="1457"/>
                  </a:lnTo>
                  <a:lnTo>
                    <a:pt x="1204" y="1457"/>
                  </a:lnTo>
                  <a:lnTo>
                    <a:pt x="1202" y="1457"/>
                  </a:lnTo>
                  <a:lnTo>
                    <a:pt x="1200" y="1455"/>
                  </a:lnTo>
                  <a:lnTo>
                    <a:pt x="1198" y="1455"/>
                  </a:lnTo>
                  <a:lnTo>
                    <a:pt x="1198" y="1453"/>
                  </a:lnTo>
                  <a:lnTo>
                    <a:pt x="1198" y="1451"/>
                  </a:lnTo>
                  <a:lnTo>
                    <a:pt x="1196" y="1449"/>
                  </a:lnTo>
                  <a:lnTo>
                    <a:pt x="1194" y="1449"/>
                  </a:lnTo>
                  <a:lnTo>
                    <a:pt x="1193" y="1449"/>
                  </a:lnTo>
                  <a:lnTo>
                    <a:pt x="1193" y="1451"/>
                  </a:lnTo>
                  <a:lnTo>
                    <a:pt x="1191" y="1451"/>
                  </a:lnTo>
                  <a:lnTo>
                    <a:pt x="1189" y="1453"/>
                  </a:lnTo>
                  <a:lnTo>
                    <a:pt x="1187" y="1453"/>
                  </a:lnTo>
                  <a:lnTo>
                    <a:pt x="1185" y="1451"/>
                  </a:lnTo>
                  <a:lnTo>
                    <a:pt x="1183" y="1449"/>
                  </a:lnTo>
                  <a:lnTo>
                    <a:pt x="1183" y="1447"/>
                  </a:lnTo>
                  <a:lnTo>
                    <a:pt x="1183" y="1445"/>
                  </a:lnTo>
                  <a:lnTo>
                    <a:pt x="1183" y="1444"/>
                  </a:lnTo>
                  <a:lnTo>
                    <a:pt x="1181" y="1442"/>
                  </a:lnTo>
                  <a:lnTo>
                    <a:pt x="1179" y="1440"/>
                  </a:lnTo>
                  <a:lnTo>
                    <a:pt x="1177" y="1440"/>
                  </a:lnTo>
                  <a:lnTo>
                    <a:pt x="1175" y="1440"/>
                  </a:lnTo>
                  <a:lnTo>
                    <a:pt x="1174" y="1438"/>
                  </a:lnTo>
                  <a:lnTo>
                    <a:pt x="1172" y="1438"/>
                  </a:lnTo>
                  <a:lnTo>
                    <a:pt x="1172" y="1436"/>
                  </a:lnTo>
                  <a:lnTo>
                    <a:pt x="1170" y="1436"/>
                  </a:lnTo>
                  <a:lnTo>
                    <a:pt x="1170" y="1434"/>
                  </a:lnTo>
                  <a:lnTo>
                    <a:pt x="1168" y="1434"/>
                  </a:lnTo>
                  <a:lnTo>
                    <a:pt x="1166" y="1434"/>
                  </a:lnTo>
                  <a:lnTo>
                    <a:pt x="1164" y="1432"/>
                  </a:lnTo>
                  <a:lnTo>
                    <a:pt x="1162" y="1432"/>
                  </a:lnTo>
                  <a:lnTo>
                    <a:pt x="1160" y="1432"/>
                  </a:lnTo>
                  <a:lnTo>
                    <a:pt x="1158" y="1430"/>
                  </a:lnTo>
                  <a:lnTo>
                    <a:pt x="1156" y="1430"/>
                  </a:lnTo>
                  <a:lnTo>
                    <a:pt x="1156" y="1428"/>
                  </a:lnTo>
                  <a:lnTo>
                    <a:pt x="1155" y="1428"/>
                  </a:lnTo>
                  <a:lnTo>
                    <a:pt x="1155" y="1427"/>
                  </a:lnTo>
                  <a:lnTo>
                    <a:pt x="1153" y="1425"/>
                  </a:lnTo>
                  <a:lnTo>
                    <a:pt x="1151" y="1425"/>
                  </a:lnTo>
                  <a:lnTo>
                    <a:pt x="1151" y="1423"/>
                  </a:lnTo>
                  <a:lnTo>
                    <a:pt x="1149" y="1421"/>
                  </a:lnTo>
                  <a:lnTo>
                    <a:pt x="1147" y="1419"/>
                  </a:lnTo>
                  <a:lnTo>
                    <a:pt x="1147" y="1417"/>
                  </a:lnTo>
                  <a:lnTo>
                    <a:pt x="1145" y="1417"/>
                  </a:lnTo>
                  <a:lnTo>
                    <a:pt x="1143" y="1415"/>
                  </a:lnTo>
                  <a:lnTo>
                    <a:pt x="1143" y="1413"/>
                  </a:lnTo>
                  <a:lnTo>
                    <a:pt x="1141" y="1413"/>
                  </a:lnTo>
                  <a:lnTo>
                    <a:pt x="1139" y="1411"/>
                  </a:lnTo>
                  <a:lnTo>
                    <a:pt x="1138" y="1411"/>
                  </a:lnTo>
                  <a:lnTo>
                    <a:pt x="1136" y="1411"/>
                  </a:lnTo>
                  <a:lnTo>
                    <a:pt x="1134" y="1411"/>
                  </a:lnTo>
                  <a:lnTo>
                    <a:pt x="1130" y="1411"/>
                  </a:lnTo>
                  <a:lnTo>
                    <a:pt x="1128" y="1409"/>
                  </a:lnTo>
                  <a:lnTo>
                    <a:pt x="1128" y="1408"/>
                  </a:lnTo>
                  <a:lnTo>
                    <a:pt x="1126" y="1408"/>
                  </a:lnTo>
                  <a:lnTo>
                    <a:pt x="1124" y="1406"/>
                  </a:lnTo>
                  <a:lnTo>
                    <a:pt x="1122" y="1404"/>
                  </a:lnTo>
                  <a:lnTo>
                    <a:pt x="1120" y="1404"/>
                  </a:lnTo>
                  <a:lnTo>
                    <a:pt x="1119" y="1404"/>
                  </a:lnTo>
                  <a:lnTo>
                    <a:pt x="1117" y="1404"/>
                  </a:lnTo>
                  <a:lnTo>
                    <a:pt x="1113" y="1404"/>
                  </a:lnTo>
                  <a:lnTo>
                    <a:pt x="1111" y="1404"/>
                  </a:lnTo>
                  <a:lnTo>
                    <a:pt x="1109" y="1404"/>
                  </a:lnTo>
                  <a:lnTo>
                    <a:pt x="1107" y="1406"/>
                  </a:lnTo>
                  <a:lnTo>
                    <a:pt x="1105" y="1406"/>
                  </a:lnTo>
                  <a:lnTo>
                    <a:pt x="1103" y="1406"/>
                  </a:lnTo>
                  <a:lnTo>
                    <a:pt x="1102" y="1404"/>
                  </a:lnTo>
                  <a:lnTo>
                    <a:pt x="1100" y="1404"/>
                  </a:lnTo>
                  <a:lnTo>
                    <a:pt x="1098" y="1402"/>
                  </a:lnTo>
                  <a:lnTo>
                    <a:pt x="1096" y="1402"/>
                  </a:lnTo>
                  <a:lnTo>
                    <a:pt x="1094" y="1402"/>
                  </a:lnTo>
                  <a:lnTo>
                    <a:pt x="1092" y="1402"/>
                  </a:lnTo>
                  <a:lnTo>
                    <a:pt x="1090" y="1400"/>
                  </a:lnTo>
                  <a:lnTo>
                    <a:pt x="1088" y="1400"/>
                  </a:lnTo>
                  <a:lnTo>
                    <a:pt x="1086" y="1400"/>
                  </a:lnTo>
                  <a:lnTo>
                    <a:pt x="1084" y="1398"/>
                  </a:lnTo>
                  <a:lnTo>
                    <a:pt x="1083" y="1398"/>
                  </a:lnTo>
                  <a:lnTo>
                    <a:pt x="1081" y="1398"/>
                  </a:lnTo>
                  <a:lnTo>
                    <a:pt x="1079" y="1398"/>
                  </a:lnTo>
                  <a:lnTo>
                    <a:pt x="1077" y="1398"/>
                  </a:lnTo>
                  <a:lnTo>
                    <a:pt x="1075" y="1398"/>
                  </a:lnTo>
                  <a:lnTo>
                    <a:pt x="1073" y="1398"/>
                  </a:lnTo>
                  <a:lnTo>
                    <a:pt x="1071" y="1396"/>
                  </a:lnTo>
                  <a:lnTo>
                    <a:pt x="1069" y="1396"/>
                  </a:lnTo>
                  <a:lnTo>
                    <a:pt x="1067" y="1396"/>
                  </a:lnTo>
                  <a:lnTo>
                    <a:pt x="1065" y="1394"/>
                  </a:lnTo>
                  <a:lnTo>
                    <a:pt x="1064" y="1394"/>
                  </a:lnTo>
                  <a:lnTo>
                    <a:pt x="1062" y="1394"/>
                  </a:lnTo>
                  <a:lnTo>
                    <a:pt x="1060" y="1394"/>
                  </a:lnTo>
                  <a:lnTo>
                    <a:pt x="1058" y="1394"/>
                  </a:lnTo>
                  <a:lnTo>
                    <a:pt x="1056" y="1392"/>
                  </a:lnTo>
                  <a:lnTo>
                    <a:pt x="1054" y="1392"/>
                  </a:lnTo>
                  <a:lnTo>
                    <a:pt x="1052" y="1390"/>
                  </a:lnTo>
                  <a:lnTo>
                    <a:pt x="1050" y="1390"/>
                  </a:lnTo>
                  <a:lnTo>
                    <a:pt x="1048" y="1389"/>
                  </a:lnTo>
                  <a:lnTo>
                    <a:pt x="1047" y="1390"/>
                  </a:lnTo>
                  <a:lnTo>
                    <a:pt x="1045" y="1390"/>
                  </a:lnTo>
                  <a:lnTo>
                    <a:pt x="1043" y="1390"/>
                  </a:lnTo>
                  <a:lnTo>
                    <a:pt x="1041" y="1392"/>
                  </a:lnTo>
                  <a:lnTo>
                    <a:pt x="1039" y="1392"/>
                  </a:lnTo>
                  <a:lnTo>
                    <a:pt x="1037" y="1392"/>
                  </a:lnTo>
                  <a:lnTo>
                    <a:pt x="1035" y="1392"/>
                  </a:lnTo>
                  <a:lnTo>
                    <a:pt x="1033" y="1392"/>
                  </a:lnTo>
                  <a:lnTo>
                    <a:pt x="1031" y="1392"/>
                  </a:lnTo>
                  <a:lnTo>
                    <a:pt x="1029" y="1394"/>
                  </a:lnTo>
                  <a:lnTo>
                    <a:pt x="1028" y="1396"/>
                  </a:lnTo>
                  <a:lnTo>
                    <a:pt x="1026" y="1396"/>
                  </a:lnTo>
                  <a:lnTo>
                    <a:pt x="1024" y="1398"/>
                  </a:lnTo>
                  <a:lnTo>
                    <a:pt x="1022" y="1398"/>
                  </a:lnTo>
                  <a:lnTo>
                    <a:pt x="1020" y="1400"/>
                  </a:lnTo>
                  <a:lnTo>
                    <a:pt x="1018" y="1400"/>
                  </a:lnTo>
                  <a:lnTo>
                    <a:pt x="1016" y="1400"/>
                  </a:lnTo>
                  <a:lnTo>
                    <a:pt x="1014" y="1402"/>
                  </a:lnTo>
                  <a:lnTo>
                    <a:pt x="1012" y="1402"/>
                  </a:lnTo>
                  <a:lnTo>
                    <a:pt x="1010" y="1402"/>
                  </a:lnTo>
                  <a:lnTo>
                    <a:pt x="1010" y="1404"/>
                  </a:lnTo>
                  <a:lnTo>
                    <a:pt x="1009" y="1406"/>
                  </a:lnTo>
                  <a:lnTo>
                    <a:pt x="1007" y="1406"/>
                  </a:lnTo>
                  <a:lnTo>
                    <a:pt x="1007" y="1408"/>
                  </a:lnTo>
                  <a:lnTo>
                    <a:pt x="1005" y="1408"/>
                  </a:lnTo>
                  <a:lnTo>
                    <a:pt x="1003" y="1409"/>
                  </a:lnTo>
                  <a:lnTo>
                    <a:pt x="1001" y="1409"/>
                  </a:lnTo>
                  <a:lnTo>
                    <a:pt x="999" y="1409"/>
                  </a:lnTo>
                  <a:lnTo>
                    <a:pt x="997" y="1408"/>
                  </a:lnTo>
                  <a:lnTo>
                    <a:pt x="995" y="1408"/>
                  </a:lnTo>
                  <a:lnTo>
                    <a:pt x="995" y="1406"/>
                  </a:lnTo>
                  <a:lnTo>
                    <a:pt x="995" y="1404"/>
                  </a:lnTo>
                  <a:lnTo>
                    <a:pt x="993" y="1404"/>
                  </a:lnTo>
                  <a:lnTo>
                    <a:pt x="992" y="1404"/>
                  </a:lnTo>
                  <a:lnTo>
                    <a:pt x="990" y="1404"/>
                  </a:lnTo>
                  <a:lnTo>
                    <a:pt x="988" y="1404"/>
                  </a:lnTo>
                  <a:lnTo>
                    <a:pt x="986" y="1404"/>
                  </a:lnTo>
                  <a:lnTo>
                    <a:pt x="984" y="1404"/>
                  </a:lnTo>
                  <a:lnTo>
                    <a:pt x="984" y="1402"/>
                  </a:lnTo>
                  <a:lnTo>
                    <a:pt x="982" y="1400"/>
                  </a:lnTo>
                  <a:lnTo>
                    <a:pt x="984" y="1398"/>
                  </a:lnTo>
                  <a:lnTo>
                    <a:pt x="984" y="1396"/>
                  </a:lnTo>
                  <a:lnTo>
                    <a:pt x="984" y="1394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2" y="1389"/>
                  </a:lnTo>
                  <a:lnTo>
                    <a:pt x="980" y="1387"/>
                  </a:lnTo>
                  <a:lnTo>
                    <a:pt x="978" y="1385"/>
                  </a:lnTo>
                  <a:lnTo>
                    <a:pt x="976" y="1385"/>
                  </a:lnTo>
                  <a:lnTo>
                    <a:pt x="974" y="1383"/>
                  </a:lnTo>
                  <a:lnTo>
                    <a:pt x="973" y="1383"/>
                  </a:lnTo>
                  <a:lnTo>
                    <a:pt x="971" y="1383"/>
                  </a:lnTo>
                  <a:lnTo>
                    <a:pt x="967" y="1381"/>
                  </a:lnTo>
                  <a:lnTo>
                    <a:pt x="965" y="1379"/>
                  </a:lnTo>
                  <a:lnTo>
                    <a:pt x="963" y="1377"/>
                  </a:lnTo>
                  <a:lnTo>
                    <a:pt x="963" y="1375"/>
                  </a:lnTo>
                  <a:lnTo>
                    <a:pt x="965" y="1373"/>
                  </a:lnTo>
                  <a:lnTo>
                    <a:pt x="963" y="1372"/>
                  </a:lnTo>
                  <a:lnTo>
                    <a:pt x="961" y="1372"/>
                  </a:lnTo>
                  <a:lnTo>
                    <a:pt x="959" y="1372"/>
                  </a:lnTo>
                  <a:lnTo>
                    <a:pt x="957" y="1370"/>
                  </a:lnTo>
                  <a:lnTo>
                    <a:pt x="956" y="1370"/>
                  </a:lnTo>
                  <a:lnTo>
                    <a:pt x="954" y="1370"/>
                  </a:lnTo>
                  <a:lnTo>
                    <a:pt x="952" y="1370"/>
                  </a:lnTo>
                  <a:lnTo>
                    <a:pt x="950" y="1370"/>
                  </a:lnTo>
                  <a:lnTo>
                    <a:pt x="948" y="1370"/>
                  </a:lnTo>
                  <a:lnTo>
                    <a:pt x="948" y="1372"/>
                  </a:lnTo>
                  <a:lnTo>
                    <a:pt x="946" y="1372"/>
                  </a:lnTo>
                  <a:lnTo>
                    <a:pt x="946" y="1373"/>
                  </a:lnTo>
                  <a:lnTo>
                    <a:pt x="944" y="1373"/>
                  </a:lnTo>
                  <a:lnTo>
                    <a:pt x="942" y="1373"/>
                  </a:lnTo>
                  <a:lnTo>
                    <a:pt x="940" y="1373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38" y="1368"/>
                  </a:lnTo>
                  <a:lnTo>
                    <a:pt x="937" y="1368"/>
                  </a:lnTo>
                  <a:lnTo>
                    <a:pt x="935" y="1368"/>
                  </a:lnTo>
                  <a:lnTo>
                    <a:pt x="933" y="1368"/>
                  </a:lnTo>
                  <a:lnTo>
                    <a:pt x="931" y="1370"/>
                  </a:lnTo>
                  <a:lnTo>
                    <a:pt x="931" y="1372"/>
                  </a:lnTo>
                  <a:lnTo>
                    <a:pt x="931" y="1373"/>
                  </a:lnTo>
                  <a:lnTo>
                    <a:pt x="931" y="1375"/>
                  </a:lnTo>
                  <a:lnTo>
                    <a:pt x="931" y="1379"/>
                  </a:lnTo>
                  <a:lnTo>
                    <a:pt x="929" y="1379"/>
                  </a:lnTo>
                  <a:lnTo>
                    <a:pt x="927" y="1379"/>
                  </a:lnTo>
                  <a:lnTo>
                    <a:pt x="925" y="1377"/>
                  </a:lnTo>
                  <a:lnTo>
                    <a:pt x="923" y="1377"/>
                  </a:lnTo>
                  <a:lnTo>
                    <a:pt x="921" y="1377"/>
                  </a:lnTo>
                  <a:lnTo>
                    <a:pt x="921" y="1379"/>
                  </a:lnTo>
                  <a:lnTo>
                    <a:pt x="919" y="1381"/>
                  </a:lnTo>
                  <a:lnTo>
                    <a:pt x="919" y="1383"/>
                  </a:lnTo>
                  <a:lnTo>
                    <a:pt x="919" y="1385"/>
                  </a:lnTo>
                  <a:lnTo>
                    <a:pt x="918" y="1387"/>
                  </a:lnTo>
                  <a:lnTo>
                    <a:pt x="916" y="1389"/>
                  </a:lnTo>
                  <a:lnTo>
                    <a:pt x="914" y="1389"/>
                  </a:lnTo>
                  <a:lnTo>
                    <a:pt x="910" y="1389"/>
                  </a:lnTo>
                  <a:lnTo>
                    <a:pt x="908" y="1389"/>
                  </a:lnTo>
                  <a:lnTo>
                    <a:pt x="906" y="1389"/>
                  </a:lnTo>
                  <a:lnTo>
                    <a:pt x="906" y="1387"/>
                  </a:lnTo>
                  <a:lnTo>
                    <a:pt x="904" y="1385"/>
                  </a:lnTo>
                  <a:lnTo>
                    <a:pt x="904" y="1383"/>
                  </a:lnTo>
                  <a:lnTo>
                    <a:pt x="901" y="1383"/>
                  </a:lnTo>
                  <a:lnTo>
                    <a:pt x="899" y="1385"/>
                  </a:lnTo>
                  <a:lnTo>
                    <a:pt x="897" y="1387"/>
                  </a:lnTo>
                  <a:lnTo>
                    <a:pt x="895" y="1387"/>
                  </a:lnTo>
                  <a:lnTo>
                    <a:pt x="893" y="1385"/>
                  </a:lnTo>
                  <a:lnTo>
                    <a:pt x="891" y="1385"/>
                  </a:lnTo>
                  <a:lnTo>
                    <a:pt x="891" y="1383"/>
                  </a:lnTo>
                  <a:lnTo>
                    <a:pt x="891" y="1381"/>
                  </a:lnTo>
                  <a:lnTo>
                    <a:pt x="889" y="1379"/>
                  </a:lnTo>
                  <a:lnTo>
                    <a:pt x="887" y="1379"/>
                  </a:lnTo>
                  <a:lnTo>
                    <a:pt x="885" y="1379"/>
                  </a:lnTo>
                  <a:lnTo>
                    <a:pt x="883" y="1377"/>
                  </a:lnTo>
                  <a:lnTo>
                    <a:pt x="882" y="1377"/>
                  </a:lnTo>
                  <a:lnTo>
                    <a:pt x="882" y="1375"/>
                  </a:lnTo>
                  <a:lnTo>
                    <a:pt x="880" y="1373"/>
                  </a:lnTo>
                  <a:lnTo>
                    <a:pt x="880" y="1372"/>
                  </a:lnTo>
                  <a:lnTo>
                    <a:pt x="878" y="1372"/>
                  </a:lnTo>
                  <a:lnTo>
                    <a:pt x="876" y="1370"/>
                  </a:lnTo>
                  <a:lnTo>
                    <a:pt x="874" y="1372"/>
                  </a:lnTo>
                  <a:lnTo>
                    <a:pt x="872" y="1372"/>
                  </a:lnTo>
                  <a:lnTo>
                    <a:pt x="872" y="1373"/>
                  </a:lnTo>
                  <a:lnTo>
                    <a:pt x="870" y="1375"/>
                  </a:lnTo>
                  <a:lnTo>
                    <a:pt x="870" y="1377"/>
                  </a:lnTo>
                  <a:lnTo>
                    <a:pt x="868" y="1379"/>
                  </a:lnTo>
                  <a:lnTo>
                    <a:pt x="866" y="1379"/>
                  </a:lnTo>
                  <a:lnTo>
                    <a:pt x="864" y="1381"/>
                  </a:lnTo>
                  <a:lnTo>
                    <a:pt x="863" y="1381"/>
                  </a:lnTo>
                  <a:lnTo>
                    <a:pt x="861" y="1381"/>
                  </a:lnTo>
                  <a:lnTo>
                    <a:pt x="859" y="1381"/>
                  </a:lnTo>
                  <a:lnTo>
                    <a:pt x="857" y="1383"/>
                  </a:lnTo>
                  <a:lnTo>
                    <a:pt x="855" y="1383"/>
                  </a:lnTo>
                  <a:lnTo>
                    <a:pt x="853" y="1383"/>
                  </a:lnTo>
                  <a:lnTo>
                    <a:pt x="851" y="1383"/>
                  </a:lnTo>
                  <a:lnTo>
                    <a:pt x="849" y="1383"/>
                  </a:lnTo>
                  <a:lnTo>
                    <a:pt x="847" y="1381"/>
                  </a:lnTo>
                  <a:lnTo>
                    <a:pt x="846" y="1381"/>
                  </a:lnTo>
                  <a:lnTo>
                    <a:pt x="844" y="1379"/>
                  </a:lnTo>
                  <a:lnTo>
                    <a:pt x="844" y="1377"/>
                  </a:lnTo>
                  <a:lnTo>
                    <a:pt x="844" y="1375"/>
                  </a:lnTo>
                  <a:lnTo>
                    <a:pt x="844" y="1373"/>
                  </a:lnTo>
                  <a:lnTo>
                    <a:pt x="846" y="1372"/>
                  </a:lnTo>
                  <a:lnTo>
                    <a:pt x="847" y="1370"/>
                  </a:lnTo>
                  <a:lnTo>
                    <a:pt x="849" y="1368"/>
                  </a:lnTo>
                  <a:lnTo>
                    <a:pt x="851" y="1366"/>
                  </a:lnTo>
                  <a:lnTo>
                    <a:pt x="851" y="1364"/>
                  </a:lnTo>
                  <a:lnTo>
                    <a:pt x="851" y="1362"/>
                  </a:lnTo>
                  <a:lnTo>
                    <a:pt x="849" y="1360"/>
                  </a:lnTo>
                  <a:lnTo>
                    <a:pt x="847" y="1360"/>
                  </a:lnTo>
                  <a:lnTo>
                    <a:pt x="847" y="1358"/>
                  </a:lnTo>
                  <a:lnTo>
                    <a:pt x="846" y="1358"/>
                  </a:lnTo>
                  <a:lnTo>
                    <a:pt x="844" y="1358"/>
                  </a:lnTo>
                  <a:lnTo>
                    <a:pt x="842" y="1356"/>
                  </a:lnTo>
                  <a:lnTo>
                    <a:pt x="842" y="1354"/>
                  </a:lnTo>
                  <a:lnTo>
                    <a:pt x="842" y="1353"/>
                  </a:lnTo>
                  <a:lnTo>
                    <a:pt x="842" y="1351"/>
                  </a:lnTo>
                  <a:lnTo>
                    <a:pt x="842" y="1349"/>
                  </a:lnTo>
                  <a:lnTo>
                    <a:pt x="840" y="1347"/>
                  </a:lnTo>
                  <a:lnTo>
                    <a:pt x="840" y="1345"/>
                  </a:lnTo>
                  <a:lnTo>
                    <a:pt x="838" y="1345"/>
                  </a:lnTo>
                  <a:lnTo>
                    <a:pt x="838" y="1343"/>
                  </a:lnTo>
                  <a:lnTo>
                    <a:pt x="836" y="1343"/>
                  </a:lnTo>
                  <a:lnTo>
                    <a:pt x="832" y="1343"/>
                  </a:lnTo>
                  <a:lnTo>
                    <a:pt x="830" y="1345"/>
                  </a:lnTo>
                  <a:lnTo>
                    <a:pt x="832" y="1347"/>
                  </a:lnTo>
                  <a:lnTo>
                    <a:pt x="832" y="1349"/>
                  </a:lnTo>
                  <a:lnTo>
                    <a:pt x="834" y="1351"/>
                  </a:lnTo>
                  <a:lnTo>
                    <a:pt x="834" y="1353"/>
                  </a:lnTo>
                  <a:lnTo>
                    <a:pt x="832" y="1354"/>
                  </a:lnTo>
                  <a:lnTo>
                    <a:pt x="830" y="1354"/>
                  </a:lnTo>
                  <a:lnTo>
                    <a:pt x="828" y="1354"/>
                  </a:lnTo>
                  <a:lnTo>
                    <a:pt x="827" y="1354"/>
                  </a:lnTo>
                  <a:lnTo>
                    <a:pt x="825" y="1356"/>
                  </a:lnTo>
                  <a:lnTo>
                    <a:pt x="825" y="1358"/>
                  </a:lnTo>
                  <a:lnTo>
                    <a:pt x="823" y="1358"/>
                  </a:lnTo>
                  <a:lnTo>
                    <a:pt x="821" y="1360"/>
                  </a:lnTo>
                  <a:lnTo>
                    <a:pt x="819" y="1360"/>
                  </a:lnTo>
                  <a:lnTo>
                    <a:pt x="817" y="1360"/>
                  </a:lnTo>
                  <a:lnTo>
                    <a:pt x="815" y="1358"/>
                  </a:lnTo>
                  <a:lnTo>
                    <a:pt x="813" y="1358"/>
                  </a:lnTo>
                  <a:lnTo>
                    <a:pt x="811" y="1358"/>
                  </a:lnTo>
                  <a:lnTo>
                    <a:pt x="810" y="1358"/>
                  </a:lnTo>
                  <a:lnTo>
                    <a:pt x="808" y="1358"/>
                  </a:lnTo>
                  <a:lnTo>
                    <a:pt x="806" y="1360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800" y="1358"/>
                  </a:lnTo>
                  <a:lnTo>
                    <a:pt x="800" y="1356"/>
                  </a:lnTo>
                  <a:lnTo>
                    <a:pt x="802" y="1354"/>
                  </a:lnTo>
                  <a:lnTo>
                    <a:pt x="802" y="1353"/>
                  </a:lnTo>
                  <a:lnTo>
                    <a:pt x="802" y="1349"/>
                  </a:lnTo>
                  <a:lnTo>
                    <a:pt x="798" y="1349"/>
                  </a:lnTo>
                  <a:lnTo>
                    <a:pt x="798" y="1351"/>
                  </a:lnTo>
                  <a:lnTo>
                    <a:pt x="796" y="1351"/>
                  </a:lnTo>
                  <a:lnTo>
                    <a:pt x="794" y="1351"/>
                  </a:lnTo>
                  <a:lnTo>
                    <a:pt x="792" y="1351"/>
                  </a:lnTo>
                  <a:lnTo>
                    <a:pt x="791" y="1351"/>
                  </a:lnTo>
                  <a:lnTo>
                    <a:pt x="791" y="1349"/>
                  </a:lnTo>
                  <a:lnTo>
                    <a:pt x="791" y="1347"/>
                  </a:lnTo>
                  <a:lnTo>
                    <a:pt x="794" y="1347"/>
                  </a:lnTo>
                  <a:lnTo>
                    <a:pt x="796" y="1345"/>
                  </a:lnTo>
                  <a:lnTo>
                    <a:pt x="794" y="1343"/>
                  </a:lnTo>
                  <a:lnTo>
                    <a:pt x="792" y="1341"/>
                  </a:lnTo>
                  <a:lnTo>
                    <a:pt x="791" y="1339"/>
                  </a:lnTo>
                  <a:lnTo>
                    <a:pt x="791" y="1337"/>
                  </a:lnTo>
                  <a:lnTo>
                    <a:pt x="789" y="1337"/>
                  </a:lnTo>
                  <a:lnTo>
                    <a:pt x="787" y="1337"/>
                  </a:lnTo>
                  <a:lnTo>
                    <a:pt x="785" y="1339"/>
                  </a:lnTo>
                  <a:lnTo>
                    <a:pt x="785" y="1341"/>
                  </a:lnTo>
                  <a:lnTo>
                    <a:pt x="787" y="1343"/>
                  </a:lnTo>
                  <a:lnTo>
                    <a:pt x="787" y="1345"/>
                  </a:lnTo>
                  <a:lnTo>
                    <a:pt x="787" y="1347"/>
                  </a:lnTo>
                  <a:lnTo>
                    <a:pt x="785" y="1347"/>
                  </a:lnTo>
                  <a:lnTo>
                    <a:pt x="783" y="1347"/>
                  </a:lnTo>
                  <a:lnTo>
                    <a:pt x="781" y="1347"/>
                  </a:lnTo>
                  <a:lnTo>
                    <a:pt x="779" y="1345"/>
                  </a:lnTo>
                  <a:lnTo>
                    <a:pt x="779" y="1343"/>
                  </a:lnTo>
                  <a:lnTo>
                    <a:pt x="777" y="1341"/>
                  </a:lnTo>
                  <a:lnTo>
                    <a:pt x="777" y="1339"/>
                  </a:lnTo>
                  <a:lnTo>
                    <a:pt x="775" y="1337"/>
                  </a:lnTo>
                  <a:lnTo>
                    <a:pt x="773" y="1337"/>
                  </a:lnTo>
                  <a:lnTo>
                    <a:pt x="772" y="1337"/>
                  </a:lnTo>
                  <a:lnTo>
                    <a:pt x="770" y="1337"/>
                  </a:lnTo>
                  <a:lnTo>
                    <a:pt x="768" y="1337"/>
                  </a:lnTo>
                  <a:lnTo>
                    <a:pt x="766" y="1337"/>
                  </a:lnTo>
                  <a:lnTo>
                    <a:pt x="762" y="1337"/>
                  </a:lnTo>
                  <a:lnTo>
                    <a:pt x="760" y="1337"/>
                  </a:lnTo>
                  <a:lnTo>
                    <a:pt x="760" y="1335"/>
                  </a:lnTo>
                  <a:lnTo>
                    <a:pt x="758" y="1335"/>
                  </a:lnTo>
                  <a:lnTo>
                    <a:pt x="758" y="1332"/>
                  </a:lnTo>
                  <a:lnTo>
                    <a:pt x="760" y="1332"/>
                  </a:lnTo>
                  <a:lnTo>
                    <a:pt x="760" y="1330"/>
                  </a:lnTo>
                  <a:lnTo>
                    <a:pt x="760" y="1328"/>
                  </a:lnTo>
                  <a:lnTo>
                    <a:pt x="758" y="1328"/>
                  </a:lnTo>
                  <a:lnTo>
                    <a:pt x="756" y="1328"/>
                  </a:lnTo>
                  <a:lnTo>
                    <a:pt x="755" y="1328"/>
                  </a:lnTo>
                  <a:lnTo>
                    <a:pt x="753" y="1326"/>
                  </a:lnTo>
                  <a:lnTo>
                    <a:pt x="753" y="1324"/>
                  </a:lnTo>
                  <a:lnTo>
                    <a:pt x="751" y="1322"/>
                  </a:lnTo>
                  <a:lnTo>
                    <a:pt x="749" y="1320"/>
                  </a:lnTo>
                  <a:lnTo>
                    <a:pt x="749" y="1318"/>
                  </a:lnTo>
                  <a:lnTo>
                    <a:pt x="747" y="1317"/>
                  </a:lnTo>
                  <a:lnTo>
                    <a:pt x="745" y="1317"/>
                  </a:lnTo>
                  <a:lnTo>
                    <a:pt x="743" y="1317"/>
                  </a:lnTo>
                  <a:lnTo>
                    <a:pt x="741" y="1317"/>
                  </a:lnTo>
                  <a:lnTo>
                    <a:pt x="739" y="1315"/>
                  </a:lnTo>
                  <a:lnTo>
                    <a:pt x="741" y="1313"/>
                  </a:lnTo>
                  <a:lnTo>
                    <a:pt x="741" y="1311"/>
                  </a:lnTo>
                  <a:lnTo>
                    <a:pt x="739" y="1311"/>
                  </a:lnTo>
                  <a:lnTo>
                    <a:pt x="737" y="1311"/>
                  </a:lnTo>
                  <a:lnTo>
                    <a:pt x="736" y="1311"/>
                  </a:lnTo>
                  <a:lnTo>
                    <a:pt x="736" y="1313"/>
                  </a:lnTo>
                  <a:lnTo>
                    <a:pt x="734" y="1313"/>
                  </a:lnTo>
                  <a:lnTo>
                    <a:pt x="734" y="1315"/>
                  </a:lnTo>
                  <a:lnTo>
                    <a:pt x="734" y="1317"/>
                  </a:lnTo>
                  <a:lnTo>
                    <a:pt x="734" y="1318"/>
                  </a:lnTo>
                  <a:lnTo>
                    <a:pt x="734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0" y="1324"/>
                  </a:lnTo>
                  <a:lnTo>
                    <a:pt x="728" y="1324"/>
                  </a:lnTo>
                  <a:lnTo>
                    <a:pt x="726" y="1324"/>
                  </a:lnTo>
                  <a:lnTo>
                    <a:pt x="724" y="1324"/>
                  </a:lnTo>
                  <a:lnTo>
                    <a:pt x="722" y="1324"/>
                  </a:lnTo>
                  <a:lnTo>
                    <a:pt x="722" y="1326"/>
                  </a:lnTo>
                  <a:lnTo>
                    <a:pt x="720" y="1326"/>
                  </a:lnTo>
                  <a:lnTo>
                    <a:pt x="718" y="1328"/>
                  </a:lnTo>
                  <a:lnTo>
                    <a:pt x="717" y="1328"/>
                  </a:lnTo>
                  <a:lnTo>
                    <a:pt x="715" y="1328"/>
                  </a:lnTo>
                  <a:lnTo>
                    <a:pt x="713" y="1328"/>
                  </a:lnTo>
                  <a:lnTo>
                    <a:pt x="711" y="1328"/>
                  </a:lnTo>
                  <a:lnTo>
                    <a:pt x="709" y="1328"/>
                  </a:lnTo>
                  <a:lnTo>
                    <a:pt x="709" y="1330"/>
                  </a:lnTo>
                  <a:lnTo>
                    <a:pt x="707" y="1330"/>
                  </a:lnTo>
                  <a:lnTo>
                    <a:pt x="705" y="1330"/>
                  </a:lnTo>
                  <a:lnTo>
                    <a:pt x="701" y="1330"/>
                  </a:lnTo>
                  <a:lnTo>
                    <a:pt x="700" y="1330"/>
                  </a:lnTo>
                  <a:lnTo>
                    <a:pt x="700" y="1332"/>
                  </a:lnTo>
                  <a:lnTo>
                    <a:pt x="700" y="1334"/>
                  </a:lnTo>
                  <a:lnTo>
                    <a:pt x="698" y="1334"/>
                  </a:lnTo>
                  <a:lnTo>
                    <a:pt x="696" y="1335"/>
                  </a:lnTo>
                  <a:lnTo>
                    <a:pt x="694" y="1335"/>
                  </a:lnTo>
                  <a:lnTo>
                    <a:pt x="694" y="1337"/>
                  </a:lnTo>
                  <a:lnTo>
                    <a:pt x="690" y="1337"/>
                  </a:lnTo>
                  <a:lnTo>
                    <a:pt x="688" y="1335"/>
                  </a:lnTo>
                  <a:lnTo>
                    <a:pt x="688" y="1334"/>
                  </a:lnTo>
                  <a:lnTo>
                    <a:pt x="688" y="1332"/>
                  </a:lnTo>
                  <a:lnTo>
                    <a:pt x="686" y="1330"/>
                  </a:lnTo>
                  <a:lnTo>
                    <a:pt x="686" y="1328"/>
                  </a:lnTo>
                  <a:lnTo>
                    <a:pt x="684" y="1326"/>
                  </a:lnTo>
                  <a:lnTo>
                    <a:pt x="682" y="1324"/>
                  </a:lnTo>
                  <a:lnTo>
                    <a:pt x="681" y="1324"/>
                  </a:lnTo>
                  <a:lnTo>
                    <a:pt x="679" y="1324"/>
                  </a:lnTo>
                  <a:lnTo>
                    <a:pt x="677" y="1326"/>
                  </a:lnTo>
                  <a:lnTo>
                    <a:pt x="675" y="1326"/>
                  </a:lnTo>
                  <a:lnTo>
                    <a:pt x="673" y="1326"/>
                  </a:lnTo>
                  <a:lnTo>
                    <a:pt x="671" y="1326"/>
                  </a:lnTo>
                  <a:lnTo>
                    <a:pt x="669" y="1326"/>
                  </a:lnTo>
                  <a:lnTo>
                    <a:pt x="667" y="1324"/>
                  </a:lnTo>
                  <a:lnTo>
                    <a:pt x="665" y="1324"/>
                  </a:lnTo>
                  <a:lnTo>
                    <a:pt x="664" y="1324"/>
                  </a:lnTo>
                  <a:lnTo>
                    <a:pt x="664" y="1322"/>
                  </a:lnTo>
                  <a:lnTo>
                    <a:pt x="662" y="1322"/>
                  </a:lnTo>
                  <a:lnTo>
                    <a:pt x="660" y="1322"/>
                  </a:lnTo>
                  <a:lnTo>
                    <a:pt x="658" y="1322"/>
                  </a:lnTo>
                  <a:lnTo>
                    <a:pt x="656" y="1322"/>
                  </a:lnTo>
                  <a:lnTo>
                    <a:pt x="654" y="1324"/>
                  </a:lnTo>
                  <a:lnTo>
                    <a:pt x="652" y="1326"/>
                  </a:lnTo>
                  <a:lnTo>
                    <a:pt x="650" y="1326"/>
                  </a:lnTo>
                  <a:lnTo>
                    <a:pt x="648" y="1326"/>
                  </a:lnTo>
                  <a:lnTo>
                    <a:pt x="646" y="1326"/>
                  </a:lnTo>
                  <a:lnTo>
                    <a:pt x="645" y="1328"/>
                  </a:lnTo>
                  <a:lnTo>
                    <a:pt x="645" y="1330"/>
                  </a:lnTo>
                  <a:lnTo>
                    <a:pt x="643" y="1330"/>
                  </a:lnTo>
                  <a:lnTo>
                    <a:pt x="641" y="1330"/>
                  </a:lnTo>
                  <a:lnTo>
                    <a:pt x="631" y="1328"/>
                  </a:lnTo>
                  <a:lnTo>
                    <a:pt x="629" y="1328"/>
                  </a:lnTo>
                  <a:lnTo>
                    <a:pt x="627" y="1328"/>
                  </a:lnTo>
                  <a:lnTo>
                    <a:pt x="624" y="1328"/>
                  </a:lnTo>
                  <a:lnTo>
                    <a:pt x="622" y="1328"/>
                  </a:lnTo>
                  <a:lnTo>
                    <a:pt x="620" y="1328"/>
                  </a:lnTo>
                  <a:lnTo>
                    <a:pt x="618" y="1328"/>
                  </a:lnTo>
                  <a:lnTo>
                    <a:pt x="614" y="1328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09" y="1328"/>
                  </a:lnTo>
                  <a:lnTo>
                    <a:pt x="607" y="1328"/>
                  </a:lnTo>
                  <a:lnTo>
                    <a:pt x="603" y="1328"/>
                  </a:lnTo>
                  <a:lnTo>
                    <a:pt x="601" y="1328"/>
                  </a:lnTo>
                  <a:lnTo>
                    <a:pt x="599" y="1328"/>
                  </a:lnTo>
                  <a:lnTo>
                    <a:pt x="597" y="1328"/>
                  </a:lnTo>
                  <a:lnTo>
                    <a:pt x="593" y="1328"/>
                  </a:lnTo>
                  <a:lnTo>
                    <a:pt x="591" y="1328"/>
                  </a:lnTo>
                  <a:lnTo>
                    <a:pt x="590" y="1328"/>
                  </a:lnTo>
                  <a:lnTo>
                    <a:pt x="588" y="1328"/>
                  </a:lnTo>
                  <a:lnTo>
                    <a:pt x="584" y="1328"/>
                  </a:lnTo>
                  <a:lnTo>
                    <a:pt x="582" y="1328"/>
                  </a:lnTo>
                  <a:lnTo>
                    <a:pt x="580" y="1328"/>
                  </a:lnTo>
                  <a:lnTo>
                    <a:pt x="578" y="1328"/>
                  </a:lnTo>
                  <a:lnTo>
                    <a:pt x="576" y="1328"/>
                  </a:lnTo>
                  <a:lnTo>
                    <a:pt x="572" y="1328"/>
                  </a:lnTo>
                  <a:lnTo>
                    <a:pt x="571" y="1328"/>
                  </a:lnTo>
                  <a:lnTo>
                    <a:pt x="569" y="1328"/>
                  </a:lnTo>
                  <a:lnTo>
                    <a:pt x="567" y="1328"/>
                  </a:lnTo>
                  <a:lnTo>
                    <a:pt x="563" y="1328"/>
                  </a:lnTo>
                  <a:lnTo>
                    <a:pt x="561" y="1328"/>
                  </a:lnTo>
                  <a:lnTo>
                    <a:pt x="559" y="1328"/>
                  </a:lnTo>
                  <a:lnTo>
                    <a:pt x="557" y="1328"/>
                  </a:lnTo>
                  <a:lnTo>
                    <a:pt x="555" y="1328"/>
                  </a:lnTo>
                  <a:lnTo>
                    <a:pt x="552" y="1328"/>
                  </a:lnTo>
                  <a:lnTo>
                    <a:pt x="550" y="1328"/>
                  </a:lnTo>
                  <a:lnTo>
                    <a:pt x="548" y="1328"/>
                  </a:lnTo>
                  <a:lnTo>
                    <a:pt x="546" y="1328"/>
                  </a:lnTo>
                  <a:lnTo>
                    <a:pt x="544" y="1328"/>
                  </a:lnTo>
                  <a:lnTo>
                    <a:pt x="542" y="1328"/>
                  </a:lnTo>
                  <a:lnTo>
                    <a:pt x="540" y="1328"/>
                  </a:lnTo>
                  <a:lnTo>
                    <a:pt x="538" y="1328"/>
                  </a:lnTo>
                  <a:lnTo>
                    <a:pt x="536" y="1328"/>
                  </a:lnTo>
                  <a:lnTo>
                    <a:pt x="535" y="1328"/>
                  </a:lnTo>
                  <a:lnTo>
                    <a:pt x="531" y="1328"/>
                  </a:lnTo>
                  <a:lnTo>
                    <a:pt x="529" y="1328"/>
                  </a:lnTo>
                  <a:lnTo>
                    <a:pt x="527" y="1328"/>
                  </a:lnTo>
                  <a:lnTo>
                    <a:pt x="525" y="1328"/>
                  </a:lnTo>
                  <a:lnTo>
                    <a:pt x="523" y="1328"/>
                  </a:lnTo>
                  <a:lnTo>
                    <a:pt x="521" y="1328"/>
                  </a:lnTo>
                  <a:lnTo>
                    <a:pt x="519" y="1328"/>
                  </a:lnTo>
                  <a:lnTo>
                    <a:pt x="518" y="1328"/>
                  </a:lnTo>
                  <a:lnTo>
                    <a:pt x="516" y="1326"/>
                  </a:lnTo>
                  <a:lnTo>
                    <a:pt x="514" y="1326"/>
                  </a:lnTo>
                  <a:lnTo>
                    <a:pt x="510" y="1326"/>
                  </a:lnTo>
                  <a:lnTo>
                    <a:pt x="508" y="1326"/>
                  </a:lnTo>
                  <a:lnTo>
                    <a:pt x="506" y="1326"/>
                  </a:lnTo>
                  <a:lnTo>
                    <a:pt x="504" y="1328"/>
                  </a:lnTo>
                  <a:lnTo>
                    <a:pt x="500" y="1326"/>
                  </a:lnTo>
                  <a:lnTo>
                    <a:pt x="499" y="1326"/>
                  </a:lnTo>
                  <a:lnTo>
                    <a:pt x="497" y="1326"/>
                  </a:lnTo>
                  <a:lnTo>
                    <a:pt x="495" y="1326"/>
                  </a:lnTo>
                  <a:lnTo>
                    <a:pt x="493" y="1326"/>
                  </a:lnTo>
                  <a:lnTo>
                    <a:pt x="489" y="1326"/>
                  </a:lnTo>
                  <a:lnTo>
                    <a:pt x="487" y="1326"/>
                  </a:lnTo>
                  <a:lnTo>
                    <a:pt x="485" y="1326"/>
                  </a:lnTo>
                  <a:lnTo>
                    <a:pt x="483" y="1326"/>
                  </a:lnTo>
                  <a:lnTo>
                    <a:pt x="480" y="1326"/>
                  </a:lnTo>
                  <a:lnTo>
                    <a:pt x="478" y="1326"/>
                  </a:lnTo>
                  <a:lnTo>
                    <a:pt x="476" y="1326"/>
                  </a:lnTo>
                  <a:lnTo>
                    <a:pt x="474" y="1326"/>
                  </a:lnTo>
                  <a:lnTo>
                    <a:pt x="472" y="1326"/>
                  </a:lnTo>
                  <a:lnTo>
                    <a:pt x="468" y="1326"/>
                  </a:lnTo>
                  <a:lnTo>
                    <a:pt x="466" y="1326"/>
                  </a:lnTo>
                  <a:lnTo>
                    <a:pt x="464" y="1326"/>
                  </a:lnTo>
                  <a:lnTo>
                    <a:pt x="463" y="1326"/>
                  </a:lnTo>
                  <a:lnTo>
                    <a:pt x="459" y="1326"/>
                  </a:lnTo>
                  <a:lnTo>
                    <a:pt x="457" y="1326"/>
                  </a:lnTo>
                  <a:lnTo>
                    <a:pt x="455" y="1326"/>
                  </a:lnTo>
                  <a:lnTo>
                    <a:pt x="453" y="1326"/>
                  </a:lnTo>
                  <a:lnTo>
                    <a:pt x="451" y="1326"/>
                  </a:lnTo>
                  <a:lnTo>
                    <a:pt x="447" y="1326"/>
                  </a:lnTo>
                  <a:lnTo>
                    <a:pt x="445" y="1326"/>
                  </a:lnTo>
                  <a:lnTo>
                    <a:pt x="444" y="1326"/>
                  </a:lnTo>
                  <a:lnTo>
                    <a:pt x="442" y="1326"/>
                  </a:lnTo>
                  <a:lnTo>
                    <a:pt x="438" y="1326"/>
                  </a:lnTo>
                  <a:lnTo>
                    <a:pt x="436" y="1326"/>
                  </a:lnTo>
                  <a:lnTo>
                    <a:pt x="434" y="1326"/>
                  </a:lnTo>
                  <a:lnTo>
                    <a:pt x="432" y="1326"/>
                  </a:lnTo>
                  <a:lnTo>
                    <a:pt x="430" y="1326"/>
                  </a:lnTo>
                  <a:lnTo>
                    <a:pt x="426" y="1326"/>
                  </a:lnTo>
                  <a:lnTo>
                    <a:pt x="425" y="1326"/>
                  </a:lnTo>
                  <a:lnTo>
                    <a:pt x="423" y="1326"/>
                  </a:lnTo>
                  <a:lnTo>
                    <a:pt x="421" y="1326"/>
                  </a:lnTo>
                  <a:lnTo>
                    <a:pt x="417" y="1326"/>
                  </a:lnTo>
                  <a:lnTo>
                    <a:pt x="415" y="1326"/>
                  </a:lnTo>
                  <a:lnTo>
                    <a:pt x="413" y="1326"/>
                  </a:lnTo>
                  <a:lnTo>
                    <a:pt x="411" y="1326"/>
                  </a:lnTo>
                  <a:lnTo>
                    <a:pt x="409" y="1326"/>
                  </a:lnTo>
                  <a:lnTo>
                    <a:pt x="406" y="1326"/>
                  </a:lnTo>
                  <a:lnTo>
                    <a:pt x="404" y="1326"/>
                  </a:lnTo>
                  <a:lnTo>
                    <a:pt x="402" y="1326"/>
                  </a:lnTo>
                  <a:lnTo>
                    <a:pt x="400" y="1326"/>
                  </a:lnTo>
                  <a:lnTo>
                    <a:pt x="396" y="1326"/>
                  </a:lnTo>
                  <a:lnTo>
                    <a:pt x="394" y="1326"/>
                  </a:lnTo>
                  <a:lnTo>
                    <a:pt x="392" y="1326"/>
                  </a:lnTo>
                  <a:lnTo>
                    <a:pt x="390" y="1326"/>
                  </a:lnTo>
                  <a:lnTo>
                    <a:pt x="389" y="132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900" y="2818"/>
              <a:ext cx="1293" cy="1408"/>
            </a:xfrm>
            <a:custGeom>
              <a:avLst/>
              <a:gdLst>
                <a:gd name="T0" fmla="*/ 265 w 1293"/>
                <a:gd name="T1" fmla="*/ 1083 h 1408"/>
                <a:gd name="T2" fmla="*/ 26 w 1293"/>
                <a:gd name="T3" fmla="*/ 911 h 1408"/>
                <a:gd name="T4" fmla="*/ 95 w 1293"/>
                <a:gd name="T5" fmla="*/ 676 h 1408"/>
                <a:gd name="T6" fmla="*/ 227 w 1293"/>
                <a:gd name="T7" fmla="*/ 511 h 1408"/>
                <a:gd name="T8" fmla="*/ 140 w 1293"/>
                <a:gd name="T9" fmla="*/ 275 h 1408"/>
                <a:gd name="T10" fmla="*/ 144 w 1293"/>
                <a:gd name="T11" fmla="*/ 52 h 1408"/>
                <a:gd name="T12" fmla="*/ 686 w 1293"/>
                <a:gd name="T13" fmla="*/ 6 h 1408"/>
                <a:gd name="T14" fmla="*/ 701 w 1293"/>
                <a:gd name="T15" fmla="*/ 31 h 1408"/>
                <a:gd name="T16" fmla="*/ 722 w 1293"/>
                <a:gd name="T17" fmla="*/ 46 h 1408"/>
                <a:gd name="T18" fmla="*/ 751 w 1293"/>
                <a:gd name="T19" fmla="*/ 46 h 1408"/>
                <a:gd name="T20" fmla="*/ 755 w 1293"/>
                <a:gd name="T21" fmla="*/ 78 h 1408"/>
                <a:gd name="T22" fmla="*/ 755 w 1293"/>
                <a:gd name="T23" fmla="*/ 112 h 1408"/>
                <a:gd name="T24" fmla="*/ 743 w 1293"/>
                <a:gd name="T25" fmla="*/ 146 h 1408"/>
                <a:gd name="T26" fmla="*/ 755 w 1293"/>
                <a:gd name="T27" fmla="*/ 179 h 1408"/>
                <a:gd name="T28" fmla="*/ 745 w 1293"/>
                <a:gd name="T29" fmla="*/ 211 h 1408"/>
                <a:gd name="T30" fmla="*/ 734 w 1293"/>
                <a:gd name="T31" fmla="*/ 238 h 1408"/>
                <a:gd name="T32" fmla="*/ 730 w 1293"/>
                <a:gd name="T33" fmla="*/ 266 h 1408"/>
                <a:gd name="T34" fmla="*/ 760 w 1293"/>
                <a:gd name="T35" fmla="*/ 281 h 1408"/>
                <a:gd name="T36" fmla="*/ 775 w 1293"/>
                <a:gd name="T37" fmla="*/ 311 h 1408"/>
                <a:gd name="T38" fmla="*/ 775 w 1293"/>
                <a:gd name="T39" fmla="*/ 344 h 1408"/>
                <a:gd name="T40" fmla="*/ 779 w 1293"/>
                <a:gd name="T41" fmla="*/ 370 h 1408"/>
                <a:gd name="T42" fmla="*/ 781 w 1293"/>
                <a:gd name="T43" fmla="*/ 404 h 1408"/>
                <a:gd name="T44" fmla="*/ 781 w 1293"/>
                <a:gd name="T45" fmla="*/ 435 h 1408"/>
                <a:gd name="T46" fmla="*/ 789 w 1293"/>
                <a:gd name="T47" fmla="*/ 473 h 1408"/>
                <a:gd name="T48" fmla="*/ 804 w 1293"/>
                <a:gd name="T49" fmla="*/ 501 h 1408"/>
                <a:gd name="T50" fmla="*/ 825 w 1293"/>
                <a:gd name="T51" fmla="*/ 520 h 1408"/>
                <a:gd name="T52" fmla="*/ 847 w 1293"/>
                <a:gd name="T53" fmla="*/ 537 h 1408"/>
                <a:gd name="T54" fmla="*/ 874 w 1293"/>
                <a:gd name="T55" fmla="*/ 552 h 1408"/>
                <a:gd name="T56" fmla="*/ 895 w 1293"/>
                <a:gd name="T57" fmla="*/ 575 h 1408"/>
                <a:gd name="T58" fmla="*/ 914 w 1293"/>
                <a:gd name="T59" fmla="*/ 602 h 1408"/>
                <a:gd name="T60" fmla="*/ 916 w 1293"/>
                <a:gd name="T61" fmla="*/ 636 h 1408"/>
                <a:gd name="T62" fmla="*/ 927 w 1293"/>
                <a:gd name="T63" fmla="*/ 662 h 1408"/>
                <a:gd name="T64" fmla="*/ 946 w 1293"/>
                <a:gd name="T65" fmla="*/ 683 h 1408"/>
                <a:gd name="T66" fmla="*/ 916 w 1293"/>
                <a:gd name="T67" fmla="*/ 693 h 1408"/>
                <a:gd name="T68" fmla="*/ 902 w 1293"/>
                <a:gd name="T69" fmla="*/ 706 h 1408"/>
                <a:gd name="T70" fmla="*/ 923 w 1293"/>
                <a:gd name="T71" fmla="*/ 746 h 1408"/>
                <a:gd name="T72" fmla="*/ 952 w 1293"/>
                <a:gd name="T73" fmla="*/ 786 h 1408"/>
                <a:gd name="T74" fmla="*/ 980 w 1293"/>
                <a:gd name="T75" fmla="*/ 820 h 1408"/>
                <a:gd name="T76" fmla="*/ 1020 w 1293"/>
                <a:gd name="T77" fmla="*/ 860 h 1408"/>
                <a:gd name="T78" fmla="*/ 1056 w 1293"/>
                <a:gd name="T79" fmla="*/ 896 h 1408"/>
                <a:gd name="T80" fmla="*/ 1094 w 1293"/>
                <a:gd name="T81" fmla="*/ 933 h 1408"/>
                <a:gd name="T82" fmla="*/ 1130 w 1293"/>
                <a:gd name="T83" fmla="*/ 973 h 1408"/>
                <a:gd name="T84" fmla="*/ 1164 w 1293"/>
                <a:gd name="T85" fmla="*/ 1006 h 1408"/>
                <a:gd name="T86" fmla="*/ 1194 w 1293"/>
                <a:gd name="T87" fmla="*/ 1004 h 1408"/>
                <a:gd name="T88" fmla="*/ 1215 w 1293"/>
                <a:gd name="T89" fmla="*/ 1024 h 1408"/>
                <a:gd name="T90" fmla="*/ 1230 w 1293"/>
                <a:gd name="T91" fmla="*/ 1045 h 1408"/>
                <a:gd name="T92" fmla="*/ 1249 w 1293"/>
                <a:gd name="T93" fmla="*/ 1062 h 1408"/>
                <a:gd name="T94" fmla="*/ 1261 w 1293"/>
                <a:gd name="T95" fmla="*/ 1093 h 1408"/>
                <a:gd name="T96" fmla="*/ 1248 w 1293"/>
                <a:gd name="T97" fmla="*/ 1117 h 1408"/>
                <a:gd name="T98" fmla="*/ 1259 w 1293"/>
                <a:gd name="T99" fmla="*/ 1138 h 1408"/>
                <a:gd name="T100" fmla="*/ 1255 w 1293"/>
                <a:gd name="T101" fmla="*/ 1167 h 1408"/>
                <a:gd name="T102" fmla="*/ 1253 w 1293"/>
                <a:gd name="T103" fmla="*/ 1201 h 1408"/>
                <a:gd name="T104" fmla="*/ 1259 w 1293"/>
                <a:gd name="T105" fmla="*/ 1233 h 1408"/>
                <a:gd name="T106" fmla="*/ 1272 w 1293"/>
                <a:gd name="T107" fmla="*/ 1265 h 1408"/>
                <a:gd name="T108" fmla="*/ 1284 w 1293"/>
                <a:gd name="T109" fmla="*/ 1294 h 1408"/>
                <a:gd name="T110" fmla="*/ 1284 w 1293"/>
                <a:gd name="T111" fmla="*/ 1315 h 1408"/>
                <a:gd name="T112" fmla="*/ 1257 w 1293"/>
                <a:gd name="T113" fmla="*/ 1318 h 1408"/>
                <a:gd name="T114" fmla="*/ 1253 w 1293"/>
                <a:gd name="T115" fmla="*/ 1349 h 1408"/>
                <a:gd name="T116" fmla="*/ 1244 w 1293"/>
                <a:gd name="T117" fmla="*/ 1373 h 1408"/>
                <a:gd name="T118" fmla="*/ 1255 w 1293"/>
                <a:gd name="T119" fmla="*/ 140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3" h="1408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224" y="389"/>
              <a:ext cx="791" cy="1098"/>
            </a:xfrm>
            <a:custGeom>
              <a:avLst/>
              <a:gdLst>
                <a:gd name="T0" fmla="*/ 0 w 791"/>
                <a:gd name="T1" fmla="*/ 1034 h 1098"/>
                <a:gd name="T2" fmla="*/ 17 w 791"/>
                <a:gd name="T3" fmla="*/ 1026 h 1098"/>
                <a:gd name="T4" fmla="*/ 25 w 791"/>
                <a:gd name="T5" fmla="*/ 1017 h 1098"/>
                <a:gd name="T6" fmla="*/ 49 w 791"/>
                <a:gd name="T7" fmla="*/ 1000 h 1098"/>
                <a:gd name="T8" fmla="*/ 55 w 791"/>
                <a:gd name="T9" fmla="*/ 975 h 1098"/>
                <a:gd name="T10" fmla="*/ 59 w 791"/>
                <a:gd name="T11" fmla="*/ 910 h 1098"/>
                <a:gd name="T12" fmla="*/ 74 w 791"/>
                <a:gd name="T13" fmla="*/ 895 h 1098"/>
                <a:gd name="T14" fmla="*/ 70 w 791"/>
                <a:gd name="T15" fmla="*/ 861 h 1098"/>
                <a:gd name="T16" fmla="*/ 78 w 791"/>
                <a:gd name="T17" fmla="*/ 829 h 1098"/>
                <a:gd name="T18" fmla="*/ 99 w 791"/>
                <a:gd name="T19" fmla="*/ 804 h 1098"/>
                <a:gd name="T20" fmla="*/ 110 w 791"/>
                <a:gd name="T21" fmla="*/ 778 h 1098"/>
                <a:gd name="T22" fmla="*/ 120 w 791"/>
                <a:gd name="T23" fmla="*/ 740 h 1098"/>
                <a:gd name="T24" fmla="*/ 156 w 791"/>
                <a:gd name="T25" fmla="*/ 704 h 1098"/>
                <a:gd name="T26" fmla="*/ 178 w 791"/>
                <a:gd name="T27" fmla="*/ 672 h 1098"/>
                <a:gd name="T28" fmla="*/ 264 w 791"/>
                <a:gd name="T29" fmla="*/ 636 h 1098"/>
                <a:gd name="T30" fmla="*/ 326 w 791"/>
                <a:gd name="T31" fmla="*/ 609 h 1098"/>
                <a:gd name="T32" fmla="*/ 432 w 791"/>
                <a:gd name="T33" fmla="*/ 527 h 1098"/>
                <a:gd name="T34" fmla="*/ 415 w 791"/>
                <a:gd name="T35" fmla="*/ 463 h 1098"/>
                <a:gd name="T36" fmla="*/ 436 w 791"/>
                <a:gd name="T37" fmla="*/ 383 h 1098"/>
                <a:gd name="T38" fmla="*/ 442 w 791"/>
                <a:gd name="T39" fmla="*/ 307 h 1098"/>
                <a:gd name="T40" fmla="*/ 410 w 791"/>
                <a:gd name="T41" fmla="*/ 296 h 1098"/>
                <a:gd name="T42" fmla="*/ 394 w 791"/>
                <a:gd name="T43" fmla="*/ 266 h 1098"/>
                <a:gd name="T44" fmla="*/ 351 w 791"/>
                <a:gd name="T45" fmla="*/ 251 h 1098"/>
                <a:gd name="T46" fmla="*/ 302 w 791"/>
                <a:gd name="T47" fmla="*/ 249 h 1098"/>
                <a:gd name="T48" fmla="*/ 277 w 791"/>
                <a:gd name="T49" fmla="*/ 213 h 1098"/>
                <a:gd name="T50" fmla="*/ 398 w 791"/>
                <a:gd name="T51" fmla="*/ 70 h 1098"/>
                <a:gd name="T52" fmla="*/ 413 w 791"/>
                <a:gd name="T53" fmla="*/ 118 h 1098"/>
                <a:gd name="T54" fmla="*/ 446 w 791"/>
                <a:gd name="T55" fmla="*/ 129 h 1098"/>
                <a:gd name="T56" fmla="*/ 463 w 791"/>
                <a:gd name="T57" fmla="*/ 148 h 1098"/>
                <a:gd name="T58" fmla="*/ 487 w 791"/>
                <a:gd name="T59" fmla="*/ 158 h 1098"/>
                <a:gd name="T60" fmla="*/ 504 w 791"/>
                <a:gd name="T61" fmla="*/ 182 h 1098"/>
                <a:gd name="T62" fmla="*/ 506 w 791"/>
                <a:gd name="T63" fmla="*/ 222 h 1098"/>
                <a:gd name="T64" fmla="*/ 525 w 791"/>
                <a:gd name="T65" fmla="*/ 249 h 1098"/>
                <a:gd name="T66" fmla="*/ 525 w 791"/>
                <a:gd name="T67" fmla="*/ 290 h 1098"/>
                <a:gd name="T68" fmla="*/ 525 w 791"/>
                <a:gd name="T69" fmla="*/ 328 h 1098"/>
                <a:gd name="T70" fmla="*/ 559 w 791"/>
                <a:gd name="T71" fmla="*/ 340 h 1098"/>
                <a:gd name="T72" fmla="*/ 575 w 791"/>
                <a:gd name="T73" fmla="*/ 370 h 1098"/>
                <a:gd name="T74" fmla="*/ 577 w 791"/>
                <a:gd name="T75" fmla="*/ 397 h 1098"/>
                <a:gd name="T76" fmla="*/ 580 w 791"/>
                <a:gd name="T77" fmla="*/ 433 h 1098"/>
                <a:gd name="T78" fmla="*/ 590 w 791"/>
                <a:gd name="T79" fmla="*/ 459 h 1098"/>
                <a:gd name="T80" fmla="*/ 584 w 791"/>
                <a:gd name="T81" fmla="*/ 495 h 1098"/>
                <a:gd name="T82" fmla="*/ 603 w 791"/>
                <a:gd name="T83" fmla="*/ 533 h 1098"/>
                <a:gd name="T84" fmla="*/ 586 w 791"/>
                <a:gd name="T85" fmla="*/ 567 h 1098"/>
                <a:gd name="T86" fmla="*/ 580 w 791"/>
                <a:gd name="T87" fmla="*/ 637 h 1098"/>
                <a:gd name="T88" fmla="*/ 582 w 791"/>
                <a:gd name="T89" fmla="*/ 776 h 1098"/>
                <a:gd name="T90" fmla="*/ 588 w 791"/>
                <a:gd name="T91" fmla="*/ 814 h 1098"/>
                <a:gd name="T92" fmla="*/ 605 w 791"/>
                <a:gd name="T93" fmla="*/ 848 h 1098"/>
                <a:gd name="T94" fmla="*/ 605 w 791"/>
                <a:gd name="T95" fmla="*/ 888 h 1098"/>
                <a:gd name="T96" fmla="*/ 639 w 791"/>
                <a:gd name="T97" fmla="*/ 912 h 1098"/>
                <a:gd name="T98" fmla="*/ 652 w 791"/>
                <a:gd name="T99" fmla="*/ 950 h 1098"/>
                <a:gd name="T100" fmla="*/ 679 w 791"/>
                <a:gd name="T101" fmla="*/ 979 h 1098"/>
                <a:gd name="T102" fmla="*/ 707 w 791"/>
                <a:gd name="T103" fmla="*/ 1003 h 1098"/>
                <a:gd name="T104" fmla="*/ 728 w 791"/>
                <a:gd name="T105" fmla="*/ 1036 h 1098"/>
                <a:gd name="T106" fmla="*/ 762 w 791"/>
                <a:gd name="T107" fmla="*/ 1056 h 1098"/>
                <a:gd name="T108" fmla="*/ 770 w 791"/>
                <a:gd name="T109" fmla="*/ 1079 h 1098"/>
                <a:gd name="T110" fmla="*/ 673 w 791"/>
                <a:gd name="T111" fmla="*/ 1087 h 1098"/>
                <a:gd name="T112" fmla="*/ 611 w 791"/>
                <a:gd name="T113" fmla="*/ 1075 h 1098"/>
                <a:gd name="T114" fmla="*/ 573 w 791"/>
                <a:gd name="T115" fmla="*/ 1089 h 1098"/>
                <a:gd name="T116" fmla="*/ 478 w 791"/>
                <a:gd name="T117" fmla="*/ 1096 h 1098"/>
                <a:gd name="T118" fmla="*/ 379 w 791"/>
                <a:gd name="T119" fmla="*/ 1072 h 1098"/>
                <a:gd name="T120" fmla="*/ 286 w 791"/>
                <a:gd name="T121" fmla="*/ 1077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1" h="1098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  <a:lnTo>
                    <a:pt x="632" y="905"/>
                  </a:lnTo>
                  <a:lnTo>
                    <a:pt x="633" y="907"/>
                  </a:lnTo>
                  <a:lnTo>
                    <a:pt x="635" y="909"/>
                  </a:lnTo>
                  <a:lnTo>
                    <a:pt x="637" y="910"/>
                  </a:lnTo>
                  <a:lnTo>
                    <a:pt x="639" y="912"/>
                  </a:lnTo>
                  <a:lnTo>
                    <a:pt x="639" y="914"/>
                  </a:lnTo>
                  <a:lnTo>
                    <a:pt x="639" y="916"/>
                  </a:lnTo>
                  <a:lnTo>
                    <a:pt x="641" y="918"/>
                  </a:lnTo>
                  <a:lnTo>
                    <a:pt x="641" y="920"/>
                  </a:lnTo>
                  <a:lnTo>
                    <a:pt x="641" y="922"/>
                  </a:lnTo>
                  <a:lnTo>
                    <a:pt x="643" y="924"/>
                  </a:lnTo>
                  <a:lnTo>
                    <a:pt x="643" y="926"/>
                  </a:lnTo>
                  <a:lnTo>
                    <a:pt x="645" y="928"/>
                  </a:lnTo>
                  <a:lnTo>
                    <a:pt x="647" y="929"/>
                  </a:lnTo>
                  <a:lnTo>
                    <a:pt x="649" y="929"/>
                  </a:lnTo>
                  <a:lnTo>
                    <a:pt x="650" y="931"/>
                  </a:lnTo>
                  <a:lnTo>
                    <a:pt x="650" y="933"/>
                  </a:lnTo>
                  <a:lnTo>
                    <a:pt x="652" y="933"/>
                  </a:lnTo>
                  <a:lnTo>
                    <a:pt x="652" y="935"/>
                  </a:lnTo>
                  <a:lnTo>
                    <a:pt x="652" y="937"/>
                  </a:lnTo>
                  <a:lnTo>
                    <a:pt x="654" y="939"/>
                  </a:lnTo>
                  <a:lnTo>
                    <a:pt x="654" y="941"/>
                  </a:lnTo>
                  <a:lnTo>
                    <a:pt x="654" y="943"/>
                  </a:lnTo>
                  <a:lnTo>
                    <a:pt x="654" y="947"/>
                  </a:lnTo>
                  <a:lnTo>
                    <a:pt x="654" y="948"/>
                  </a:lnTo>
                  <a:lnTo>
                    <a:pt x="652" y="950"/>
                  </a:lnTo>
                  <a:lnTo>
                    <a:pt x="652" y="952"/>
                  </a:lnTo>
                  <a:lnTo>
                    <a:pt x="654" y="954"/>
                  </a:lnTo>
                  <a:lnTo>
                    <a:pt x="654" y="956"/>
                  </a:lnTo>
                  <a:lnTo>
                    <a:pt x="656" y="956"/>
                  </a:lnTo>
                  <a:lnTo>
                    <a:pt x="658" y="958"/>
                  </a:lnTo>
                  <a:lnTo>
                    <a:pt x="658" y="960"/>
                  </a:lnTo>
                  <a:lnTo>
                    <a:pt x="660" y="960"/>
                  </a:lnTo>
                  <a:lnTo>
                    <a:pt x="660" y="964"/>
                  </a:lnTo>
                  <a:lnTo>
                    <a:pt x="660" y="965"/>
                  </a:lnTo>
                  <a:lnTo>
                    <a:pt x="662" y="967"/>
                  </a:lnTo>
                  <a:lnTo>
                    <a:pt x="664" y="969"/>
                  </a:lnTo>
                  <a:lnTo>
                    <a:pt x="666" y="971"/>
                  </a:lnTo>
                  <a:lnTo>
                    <a:pt x="668" y="971"/>
                  </a:lnTo>
                  <a:lnTo>
                    <a:pt x="669" y="971"/>
                  </a:lnTo>
                  <a:lnTo>
                    <a:pt x="671" y="971"/>
                  </a:lnTo>
                  <a:lnTo>
                    <a:pt x="673" y="973"/>
                  </a:lnTo>
                  <a:lnTo>
                    <a:pt x="675" y="973"/>
                  </a:lnTo>
                  <a:lnTo>
                    <a:pt x="677" y="975"/>
                  </a:lnTo>
                  <a:lnTo>
                    <a:pt x="677" y="977"/>
                  </a:lnTo>
                  <a:lnTo>
                    <a:pt x="679" y="977"/>
                  </a:lnTo>
                  <a:lnTo>
                    <a:pt x="679" y="979"/>
                  </a:lnTo>
                  <a:lnTo>
                    <a:pt x="681" y="981"/>
                  </a:lnTo>
                  <a:lnTo>
                    <a:pt x="683" y="981"/>
                  </a:lnTo>
                  <a:lnTo>
                    <a:pt x="683" y="983"/>
                  </a:lnTo>
                  <a:lnTo>
                    <a:pt x="685" y="983"/>
                  </a:lnTo>
                  <a:lnTo>
                    <a:pt x="685" y="984"/>
                  </a:lnTo>
                  <a:lnTo>
                    <a:pt x="686" y="986"/>
                  </a:lnTo>
                  <a:lnTo>
                    <a:pt x="686" y="988"/>
                  </a:lnTo>
                  <a:lnTo>
                    <a:pt x="688" y="988"/>
                  </a:lnTo>
                  <a:lnTo>
                    <a:pt x="688" y="990"/>
                  </a:lnTo>
                  <a:lnTo>
                    <a:pt x="690" y="992"/>
                  </a:lnTo>
                  <a:lnTo>
                    <a:pt x="692" y="992"/>
                  </a:lnTo>
                  <a:lnTo>
                    <a:pt x="692" y="994"/>
                  </a:lnTo>
                  <a:lnTo>
                    <a:pt x="694" y="996"/>
                  </a:lnTo>
                  <a:lnTo>
                    <a:pt x="696" y="998"/>
                  </a:lnTo>
                  <a:lnTo>
                    <a:pt x="698" y="1000"/>
                  </a:lnTo>
                  <a:lnTo>
                    <a:pt x="700" y="1000"/>
                  </a:lnTo>
                  <a:lnTo>
                    <a:pt x="700" y="1001"/>
                  </a:lnTo>
                  <a:lnTo>
                    <a:pt x="702" y="1001"/>
                  </a:lnTo>
                  <a:lnTo>
                    <a:pt x="704" y="1001"/>
                  </a:lnTo>
                  <a:lnTo>
                    <a:pt x="705" y="1003"/>
                  </a:lnTo>
                  <a:lnTo>
                    <a:pt x="707" y="1003"/>
                  </a:lnTo>
                  <a:lnTo>
                    <a:pt x="707" y="1005"/>
                  </a:lnTo>
                  <a:lnTo>
                    <a:pt x="707" y="1007"/>
                  </a:lnTo>
                  <a:lnTo>
                    <a:pt x="707" y="1009"/>
                  </a:lnTo>
                  <a:lnTo>
                    <a:pt x="709" y="1011"/>
                  </a:lnTo>
                  <a:lnTo>
                    <a:pt x="711" y="1011"/>
                  </a:lnTo>
                  <a:lnTo>
                    <a:pt x="711" y="1013"/>
                  </a:lnTo>
                  <a:lnTo>
                    <a:pt x="713" y="1015"/>
                  </a:lnTo>
                  <a:lnTo>
                    <a:pt x="715" y="1017"/>
                  </a:lnTo>
                  <a:lnTo>
                    <a:pt x="717" y="1019"/>
                  </a:lnTo>
                  <a:lnTo>
                    <a:pt x="717" y="1020"/>
                  </a:lnTo>
                  <a:lnTo>
                    <a:pt x="719" y="1022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3" y="1028"/>
                  </a:lnTo>
                  <a:lnTo>
                    <a:pt x="724" y="1028"/>
                  </a:lnTo>
                  <a:lnTo>
                    <a:pt x="724" y="1030"/>
                  </a:lnTo>
                  <a:lnTo>
                    <a:pt x="726" y="1032"/>
                  </a:lnTo>
                  <a:lnTo>
                    <a:pt x="726" y="1034"/>
                  </a:lnTo>
                  <a:lnTo>
                    <a:pt x="728" y="1034"/>
                  </a:lnTo>
                  <a:lnTo>
                    <a:pt x="728" y="1036"/>
                  </a:lnTo>
                  <a:lnTo>
                    <a:pt x="730" y="1038"/>
                  </a:lnTo>
                  <a:lnTo>
                    <a:pt x="732" y="1038"/>
                  </a:lnTo>
                  <a:lnTo>
                    <a:pt x="734" y="1038"/>
                  </a:lnTo>
                  <a:lnTo>
                    <a:pt x="736" y="1038"/>
                  </a:lnTo>
                  <a:lnTo>
                    <a:pt x="738" y="1039"/>
                  </a:lnTo>
                  <a:lnTo>
                    <a:pt x="740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1" y="1045"/>
                  </a:lnTo>
                  <a:lnTo>
                    <a:pt x="743" y="1045"/>
                  </a:lnTo>
                  <a:lnTo>
                    <a:pt x="745" y="1047"/>
                  </a:lnTo>
                  <a:lnTo>
                    <a:pt x="747" y="1047"/>
                  </a:lnTo>
                  <a:lnTo>
                    <a:pt x="749" y="1049"/>
                  </a:lnTo>
                  <a:lnTo>
                    <a:pt x="751" y="1049"/>
                  </a:lnTo>
                  <a:lnTo>
                    <a:pt x="753" y="1051"/>
                  </a:lnTo>
                  <a:lnTo>
                    <a:pt x="755" y="1051"/>
                  </a:lnTo>
                  <a:lnTo>
                    <a:pt x="755" y="1053"/>
                  </a:lnTo>
                  <a:lnTo>
                    <a:pt x="757" y="1053"/>
                  </a:lnTo>
                  <a:lnTo>
                    <a:pt x="759" y="1053"/>
                  </a:lnTo>
                  <a:lnTo>
                    <a:pt x="760" y="1055"/>
                  </a:lnTo>
                  <a:lnTo>
                    <a:pt x="762" y="1056"/>
                  </a:lnTo>
                  <a:lnTo>
                    <a:pt x="764" y="1056"/>
                  </a:lnTo>
                  <a:lnTo>
                    <a:pt x="766" y="1058"/>
                  </a:lnTo>
                  <a:lnTo>
                    <a:pt x="768" y="1058"/>
                  </a:lnTo>
                  <a:lnTo>
                    <a:pt x="770" y="1060"/>
                  </a:lnTo>
                  <a:lnTo>
                    <a:pt x="772" y="1060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6" y="1064"/>
                  </a:lnTo>
                  <a:lnTo>
                    <a:pt x="778" y="1066"/>
                  </a:lnTo>
                  <a:lnTo>
                    <a:pt x="779" y="1066"/>
                  </a:lnTo>
                  <a:lnTo>
                    <a:pt x="781" y="1068"/>
                  </a:lnTo>
                  <a:lnTo>
                    <a:pt x="783" y="1068"/>
                  </a:lnTo>
                  <a:lnTo>
                    <a:pt x="783" y="1070"/>
                  </a:lnTo>
                  <a:lnTo>
                    <a:pt x="785" y="1070"/>
                  </a:lnTo>
                  <a:lnTo>
                    <a:pt x="787" y="1072"/>
                  </a:lnTo>
                  <a:lnTo>
                    <a:pt x="791" y="1074"/>
                  </a:lnTo>
                  <a:lnTo>
                    <a:pt x="789" y="1075"/>
                  </a:lnTo>
                  <a:lnTo>
                    <a:pt x="783" y="1075"/>
                  </a:lnTo>
                  <a:lnTo>
                    <a:pt x="779" y="1077"/>
                  </a:lnTo>
                  <a:lnTo>
                    <a:pt x="774" y="1077"/>
                  </a:lnTo>
                  <a:lnTo>
                    <a:pt x="770" y="1079"/>
                  </a:lnTo>
                  <a:lnTo>
                    <a:pt x="764" y="1081"/>
                  </a:lnTo>
                  <a:lnTo>
                    <a:pt x="760" y="1081"/>
                  </a:lnTo>
                  <a:lnTo>
                    <a:pt x="755" y="1083"/>
                  </a:lnTo>
                  <a:lnTo>
                    <a:pt x="751" y="1085"/>
                  </a:lnTo>
                  <a:lnTo>
                    <a:pt x="745" y="1085"/>
                  </a:lnTo>
                  <a:lnTo>
                    <a:pt x="740" y="1087"/>
                  </a:lnTo>
                  <a:lnTo>
                    <a:pt x="736" y="1087"/>
                  </a:lnTo>
                  <a:lnTo>
                    <a:pt x="730" y="1089"/>
                  </a:lnTo>
                  <a:lnTo>
                    <a:pt x="728" y="1089"/>
                  </a:lnTo>
                  <a:lnTo>
                    <a:pt x="726" y="1091"/>
                  </a:lnTo>
                  <a:lnTo>
                    <a:pt x="721" y="1091"/>
                  </a:lnTo>
                  <a:lnTo>
                    <a:pt x="717" y="1093"/>
                  </a:lnTo>
                  <a:lnTo>
                    <a:pt x="711" y="1094"/>
                  </a:lnTo>
                  <a:lnTo>
                    <a:pt x="707" y="1094"/>
                  </a:lnTo>
                  <a:lnTo>
                    <a:pt x="702" y="1096"/>
                  </a:lnTo>
                  <a:lnTo>
                    <a:pt x="698" y="1094"/>
                  </a:lnTo>
                  <a:lnTo>
                    <a:pt x="692" y="1093"/>
                  </a:lnTo>
                  <a:lnTo>
                    <a:pt x="688" y="1091"/>
                  </a:lnTo>
                  <a:lnTo>
                    <a:pt x="683" y="1089"/>
                  </a:lnTo>
                  <a:lnTo>
                    <a:pt x="679" y="1087"/>
                  </a:lnTo>
                  <a:lnTo>
                    <a:pt x="673" y="1087"/>
                  </a:lnTo>
                  <a:lnTo>
                    <a:pt x="669" y="1085"/>
                  </a:lnTo>
                  <a:lnTo>
                    <a:pt x="664" y="1083"/>
                  </a:lnTo>
                  <a:lnTo>
                    <a:pt x="660" y="1081"/>
                  </a:lnTo>
                  <a:lnTo>
                    <a:pt x="654" y="1079"/>
                  </a:lnTo>
                  <a:lnTo>
                    <a:pt x="650" y="1077"/>
                  </a:lnTo>
                  <a:lnTo>
                    <a:pt x="645" y="1077"/>
                  </a:lnTo>
                  <a:lnTo>
                    <a:pt x="641" y="1075"/>
                  </a:lnTo>
                  <a:lnTo>
                    <a:pt x="637" y="1075"/>
                  </a:lnTo>
                  <a:lnTo>
                    <a:pt x="635" y="1075"/>
                  </a:lnTo>
                  <a:lnTo>
                    <a:pt x="633" y="1075"/>
                  </a:lnTo>
                  <a:lnTo>
                    <a:pt x="632" y="1075"/>
                  </a:lnTo>
                  <a:lnTo>
                    <a:pt x="630" y="1075"/>
                  </a:lnTo>
                  <a:lnTo>
                    <a:pt x="628" y="1075"/>
                  </a:lnTo>
                  <a:lnTo>
                    <a:pt x="624" y="1075"/>
                  </a:lnTo>
                  <a:lnTo>
                    <a:pt x="622" y="1075"/>
                  </a:lnTo>
                  <a:lnTo>
                    <a:pt x="620" y="1075"/>
                  </a:lnTo>
                  <a:lnTo>
                    <a:pt x="618" y="1075"/>
                  </a:lnTo>
                  <a:lnTo>
                    <a:pt x="616" y="1075"/>
                  </a:lnTo>
                  <a:lnTo>
                    <a:pt x="614" y="1074"/>
                  </a:lnTo>
                  <a:lnTo>
                    <a:pt x="613" y="1074"/>
                  </a:lnTo>
                  <a:lnTo>
                    <a:pt x="611" y="1075"/>
                  </a:lnTo>
                  <a:lnTo>
                    <a:pt x="609" y="1075"/>
                  </a:lnTo>
                  <a:lnTo>
                    <a:pt x="607" y="1075"/>
                  </a:lnTo>
                  <a:lnTo>
                    <a:pt x="605" y="1075"/>
                  </a:lnTo>
                  <a:lnTo>
                    <a:pt x="603" y="1075"/>
                  </a:lnTo>
                  <a:lnTo>
                    <a:pt x="601" y="1075"/>
                  </a:lnTo>
                  <a:lnTo>
                    <a:pt x="599" y="1077"/>
                  </a:lnTo>
                  <a:lnTo>
                    <a:pt x="597" y="1077"/>
                  </a:lnTo>
                  <a:lnTo>
                    <a:pt x="595" y="1077"/>
                  </a:lnTo>
                  <a:lnTo>
                    <a:pt x="594" y="1077"/>
                  </a:lnTo>
                  <a:lnTo>
                    <a:pt x="592" y="1079"/>
                  </a:lnTo>
                  <a:lnTo>
                    <a:pt x="592" y="1081"/>
                  </a:lnTo>
                  <a:lnTo>
                    <a:pt x="590" y="1083"/>
                  </a:lnTo>
                  <a:lnTo>
                    <a:pt x="588" y="1085"/>
                  </a:lnTo>
                  <a:lnTo>
                    <a:pt x="586" y="1085"/>
                  </a:lnTo>
                  <a:lnTo>
                    <a:pt x="586" y="1087"/>
                  </a:lnTo>
                  <a:lnTo>
                    <a:pt x="584" y="1087"/>
                  </a:lnTo>
                  <a:lnTo>
                    <a:pt x="582" y="1087"/>
                  </a:lnTo>
                  <a:lnTo>
                    <a:pt x="580" y="1089"/>
                  </a:lnTo>
                  <a:lnTo>
                    <a:pt x="577" y="1089"/>
                  </a:lnTo>
                  <a:lnTo>
                    <a:pt x="575" y="1089"/>
                  </a:lnTo>
                  <a:lnTo>
                    <a:pt x="573" y="1089"/>
                  </a:lnTo>
                  <a:lnTo>
                    <a:pt x="571" y="1089"/>
                  </a:lnTo>
                  <a:lnTo>
                    <a:pt x="565" y="1089"/>
                  </a:lnTo>
                  <a:lnTo>
                    <a:pt x="559" y="1087"/>
                  </a:lnTo>
                  <a:lnTo>
                    <a:pt x="558" y="1087"/>
                  </a:lnTo>
                  <a:lnTo>
                    <a:pt x="556" y="1085"/>
                  </a:lnTo>
                  <a:lnTo>
                    <a:pt x="550" y="1085"/>
                  </a:lnTo>
                  <a:lnTo>
                    <a:pt x="546" y="1083"/>
                  </a:lnTo>
                  <a:lnTo>
                    <a:pt x="540" y="1083"/>
                  </a:lnTo>
                  <a:lnTo>
                    <a:pt x="537" y="1081"/>
                  </a:lnTo>
                  <a:lnTo>
                    <a:pt x="531" y="1081"/>
                  </a:lnTo>
                  <a:lnTo>
                    <a:pt x="525" y="1083"/>
                  </a:lnTo>
                  <a:lnTo>
                    <a:pt x="522" y="1085"/>
                  </a:lnTo>
                  <a:lnTo>
                    <a:pt x="516" y="1087"/>
                  </a:lnTo>
                  <a:lnTo>
                    <a:pt x="512" y="1087"/>
                  </a:lnTo>
                  <a:lnTo>
                    <a:pt x="506" y="1089"/>
                  </a:lnTo>
                  <a:lnTo>
                    <a:pt x="501" y="1091"/>
                  </a:lnTo>
                  <a:lnTo>
                    <a:pt x="497" y="1093"/>
                  </a:lnTo>
                  <a:lnTo>
                    <a:pt x="491" y="1094"/>
                  </a:lnTo>
                  <a:lnTo>
                    <a:pt x="487" y="1096"/>
                  </a:lnTo>
                  <a:lnTo>
                    <a:pt x="482" y="1098"/>
                  </a:lnTo>
                  <a:lnTo>
                    <a:pt x="478" y="1096"/>
                  </a:lnTo>
                  <a:lnTo>
                    <a:pt x="474" y="1094"/>
                  </a:lnTo>
                  <a:lnTo>
                    <a:pt x="468" y="1094"/>
                  </a:lnTo>
                  <a:lnTo>
                    <a:pt x="465" y="1093"/>
                  </a:lnTo>
                  <a:lnTo>
                    <a:pt x="459" y="1091"/>
                  </a:lnTo>
                  <a:lnTo>
                    <a:pt x="455" y="1089"/>
                  </a:lnTo>
                  <a:lnTo>
                    <a:pt x="449" y="1087"/>
                  </a:lnTo>
                  <a:lnTo>
                    <a:pt x="446" y="1087"/>
                  </a:lnTo>
                  <a:lnTo>
                    <a:pt x="440" y="1085"/>
                  </a:lnTo>
                  <a:lnTo>
                    <a:pt x="436" y="1083"/>
                  </a:lnTo>
                  <a:lnTo>
                    <a:pt x="431" y="1083"/>
                  </a:lnTo>
                  <a:lnTo>
                    <a:pt x="427" y="1081"/>
                  </a:lnTo>
                  <a:lnTo>
                    <a:pt x="421" y="1081"/>
                  </a:lnTo>
                  <a:lnTo>
                    <a:pt x="417" y="1079"/>
                  </a:lnTo>
                  <a:lnTo>
                    <a:pt x="412" y="1079"/>
                  </a:lnTo>
                  <a:lnTo>
                    <a:pt x="408" y="1077"/>
                  </a:lnTo>
                  <a:lnTo>
                    <a:pt x="402" y="1077"/>
                  </a:lnTo>
                  <a:lnTo>
                    <a:pt x="398" y="1075"/>
                  </a:lnTo>
                  <a:lnTo>
                    <a:pt x="393" y="1075"/>
                  </a:lnTo>
                  <a:lnTo>
                    <a:pt x="389" y="1074"/>
                  </a:lnTo>
                  <a:lnTo>
                    <a:pt x="383" y="1072"/>
                  </a:lnTo>
                  <a:lnTo>
                    <a:pt x="379" y="1072"/>
                  </a:lnTo>
                  <a:lnTo>
                    <a:pt x="376" y="1072"/>
                  </a:lnTo>
                  <a:lnTo>
                    <a:pt x="374" y="1072"/>
                  </a:lnTo>
                  <a:lnTo>
                    <a:pt x="368" y="1072"/>
                  </a:lnTo>
                  <a:lnTo>
                    <a:pt x="364" y="1072"/>
                  </a:lnTo>
                  <a:lnTo>
                    <a:pt x="358" y="1072"/>
                  </a:lnTo>
                  <a:lnTo>
                    <a:pt x="355" y="1072"/>
                  </a:lnTo>
                  <a:lnTo>
                    <a:pt x="349" y="1074"/>
                  </a:lnTo>
                  <a:lnTo>
                    <a:pt x="345" y="1074"/>
                  </a:lnTo>
                  <a:lnTo>
                    <a:pt x="340" y="1074"/>
                  </a:lnTo>
                  <a:lnTo>
                    <a:pt x="336" y="1074"/>
                  </a:lnTo>
                  <a:lnTo>
                    <a:pt x="330" y="1074"/>
                  </a:lnTo>
                  <a:lnTo>
                    <a:pt x="326" y="1074"/>
                  </a:lnTo>
                  <a:lnTo>
                    <a:pt x="321" y="1075"/>
                  </a:lnTo>
                  <a:lnTo>
                    <a:pt x="317" y="1075"/>
                  </a:lnTo>
                  <a:lnTo>
                    <a:pt x="311" y="1075"/>
                  </a:lnTo>
                  <a:lnTo>
                    <a:pt x="307" y="1075"/>
                  </a:lnTo>
                  <a:lnTo>
                    <a:pt x="302" y="1075"/>
                  </a:lnTo>
                  <a:lnTo>
                    <a:pt x="298" y="1075"/>
                  </a:lnTo>
                  <a:lnTo>
                    <a:pt x="292" y="1077"/>
                  </a:lnTo>
                  <a:lnTo>
                    <a:pt x="288" y="1077"/>
                  </a:lnTo>
                  <a:lnTo>
                    <a:pt x="286" y="107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224" y="389"/>
              <a:ext cx="632" cy="1077"/>
            </a:xfrm>
            <a:custGeom>
              <a:avLst/>
              <a:gdLst>
                <a:gd name="T0" fmla="*/ 104 w 632"/>
                <a:gd name="T1" fmla="*/ 1038 h 1077"/>
                <a:gd name="T2" fmla="*/ 11 w 632"/>
                <a:gd name="T3" fmla="*/ 1028 h 1077"/>
                <a:gd name="T4" fmla="*/ 27 w 632"/>
                <a:gd name="T5" fmla="*/ 1026 h 1077"/>
                <a:gd name="T6" fmla="*/ 32 w 632"/>
                <a:gd name="T7" fmla="*/ 1015 h 1077"/>
                <a:gd name="T8" fmla="*/ 49 w 632"/>
                <a:gd name="T9" fmla="*/ 998 h 1077"/>
                <a:gd name="T10" fmla="*/ 53 w 632"/>
                <a:gd name="T11" fmla="*/ 979 h 1077"/>
                <a:gd name="T12" fmla="*/ 57 w 632"/>
                <a:gd name="T13" fmla="*/ 933 h 1077"/>
                <a:gd name="T14" fmla="*/ 61 w 632"/>
                <a:gd name="T15" fmla="*/ 897 h 1077"/>
                <a:gd name="T16" fmla="*/ 78 w 632"/>
                <a:gd name="T17" fmla="*/ 886 h 1077"/>
                <a:gd name="T18" fmla="*/ 72 w 632"/>
                <a:gd name="T19" fmla="*/ 857 h 1077"/>
                <a:gd name="T20" fmla="*/ 76 w 632"/>
                <a:gd name="T21" fmla="*/ 833 h 1077"/>
                <a:gd name="T22" fmla="*/ 91 w 632"/>
                <a:gd name="T23" fmla="*/ 818 h 1077"/>
                <a:gd name="T24" fmla="*/ 99 w 632"/>
                <a:gd name="T25" fmla="*/ 791 h 1077"/>
                <a:gd name="T26" fmla="*/ 121 w 632"/>
                <a:gd name="T27" fmla="*/ 772 h 1077"/>
                <a:gd name="T28" fmla="*/ 121 w 632"/>
                <a:gd name="T29" fmla="*/ 736 h 1077"/>
                <a:gd name="T30" fmla="*/ 152 w 632"/>
                <a:gd name="T31" fmla="*/ 711 h 1077"/>
                <a:gd name="T32" fmla="*/ 176 w 632"/>
                <a:gd name="T33" fmla="*/ 679 h 1077"/>
                <a:gd name="T34" fmla="*/ 199 w 632"/>
                <a:gd name="T35" fmla="*/ 643 h 1077"/>
                <a:gd name="T36" fmla="*/ 281 w 632"/>
                <a:gd name="T37" fmla="*/ 641 h 1077"/>
                <a:gd name="T38" fmla="*/ 364 w 632"/>
                <a:gd name="T39" fmla="*/ 581 h 1077"/>
                <a:gd name="T40" fmla="*/ 432 w 632"/>
                <a:gd name="T41" fmla="*/ 527 h 1077"/>
                <a:gd name="T42" fmla="*/ 408 w 632"/>
                <a:gd name="T43" fmla="*/ 478 h 1077"/>
                <a:gd name="T44" fmla="*/ 434 w 632"/>
                <a:gd name="T45" fmla="*/ 412 h 1077"/>
                <a:gd name="T46" fmla="*/ 436 w 632"/>
                <a:gd name="T47" fmla="*/ 349 h 1077"/>
                <a:gd name="T48" fmla="*/ 434 w 632"/>
                <a:gd name="T49" fmla="*/ 309 h 1077"/>
                <a:gd name="T50" fmla="*/ 408 w 632"/>
                <a:gd name="T51" fmla="*/ 296 h 1077"/>
                <a:gd name="T52" fmla="*/ 393 w 632"/>
                <a:gd name="T53" fmla="*/ 270 h 1077"/>
                <a:gd name="T54" fmla="*/ 368 w 632"/>
                <a:gd name="T55" fmla="*/ 249 h 1077"/>
                <a:gd name="T56" fmla="*/ 319 w 632"/>
                <a:gd name="T57" fmla="*/ 247 h 1077"/>
                <a:gd name="T58" fmla="*/ 288 w 632"/>
                <a:gd name="T59" fmla="*/ 243 h 1077"/>
                <a:gd name="T60" fmla="*/ 277 w 632"/>
                <a:gd name="T61" fmla="*/ 209 h 1077"/>
                <a:gd name="T62" fmla="*/ 396 w 632"/>
                <a:gd name="T63" fmla="*/ 63 h 1077"/>
                <a:gd name="T64" fmla="*/ 406 w 632"/>
                <a:gd name="T65" fmla="*/ 110 h 1077"/>
                <a:gd name="T66" fmla="*/ 429 w 632"/>
                <a:gd name="T67" fmla="*/ 118 h 1077"/>
                <a:gd name="T68" fmla="*/ 459 w 632"/>
                <a:gd name="T69" fmla="*/ 127 h 1077"/>
                <a:gd name="T70" fmla="*/ 465 w 632"/>
                <a:gd name="T71" fmla="*/ 144 h 1077"/>
                <a:gd name="T72" fmla="*/ 486 w 632"/>
                <a:gd name="T73" fmla="*/ 158 h 1077"/>
                <a:gd name="T74" fmla="*/ 503 w 632"/>
                <a:gd name="T75" fmla="*/ 173 h 1077"/>
                <a:gd name="T76" fmla="*/ 510 w 632"/>
                <a:gd name="T77" fmla="*/ 205 h 1077"/>
                <a:gd name="T78" fmla="*/ 516 w 632"/>
                <a:gd name="T79" fmla="*/ 226 h 1077"/>
                <a:gd name="T80" fmla="*/ 525 w 632"/>
                <a:gd name="T81" fmla="*/ 256 h 1077"/>
                <a:gd name="T82" fmla="*/ 525 w 632"/>
                <a:gd name="T83" fmla="*/ 290 h 1077"/>
                <a:gd name="T84" fmla="*/ 522 w 632"/>
                <a:gd name="T85" fmla="*/ 321 h 1077"/>
                <a:gd name="T86" fmla="*/ 544 w 632"/>
                <a:gd name="T87" fmla="*/ 345 h 1077"/>
                <a:gd name="T88" fmla="*/ 575 w 632"/>
                <a:gd name="T89" fmla="*/ 347 h 1077"/>
                <a:gd name="T90" fmla="*/ 578 w 632"/>
                <a:gd name="T91" fmla="*/ 378 h 1077"/>
                <a:gd name="T92" fmla="*/ 577 w 632"/>
                <a:gd name="T93" fmla="*/ 398 h 1077"/>
                <a:gd name="T94" fmla="*/ 575 w 632"/>
                <a:gd name="T95" fmla="*/ 427 h 1077"/>
                <a:gd name="T96" fmla="*/ 595 w 632"/>
                <a:gd name="T97" fmla="*/ 450 h 1077"/>
                <a:gd name="T98" fmla="*/ 584 w 632"/>
                <a:gd name="T99" fmla="*/ 476 h 1077"/>
                <a:gd name="T100" fmla="*/ 588 w 632"/>
                <a:gd name="T101" fmla="*/ 508 h 1077"/>
                <a:gd name="T102" fmla="*/ 607 w 632"/>
                <a:gd name="T103" fmla="*/ 537 h 1077"/>
                <a:gd name="T104" fmla="*/ 588 w 632"/>
                <a:gd name="T105" fmla="*/ 565 h 1077"/>
                <a:gd name="T106" fmla="*/ 577 w 632"/>
                <a:gd name="T107" fmla="*/ 605 h 1077"/>
                <a:gd name="T108" fmla="*/ 578 w 632"/>
                <a:gd name="T109" fmla="*/ 713 h 1077"/>
                <a:gd name="T110" fmla="*/ 578 w 632"/>
                <a:gd name="T111" fmla="*/ 789 h 1077"/>
                <a:gd name="T112" fmla="*/ 590 w 632"/>
                <a:gd name="T113" fmla="*/ 819 h 1077"/>
                <a:gd name="T114" fmla="*/ 605 w 632"/>
                <a:gd name="T115" fmla="*/ 846 h 1077"/>
                <a:gd name="T116" fmla="*/ 603 w 632"/>
                <a:gd name="T117" fmla="*/ 878 h 1077"/>
                <a:gd name="T118" fmla="*/ 626 w 632"/>
                <a:gd name="T119" fmla="*/ 899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2" h="1077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10" y="1292"/>
              <a:ext cx="505" cy="195"/>
            </a:xfrm>
            <a:custGeom>
              <a:avLst/>
              <a:gdLst>
                <a:gd name="T0" fmla="*/ 351 w 505"/>
                <a:gd name="T1" fmla="*/ 7 h 195"/>
                <a:gd name="T2" fmla="*/ 355 w 505"/>
                <a:gd name="T3" fmla="*/ 17 h 195"/>
                <a:gd name="T4" fmla="*/ 361 w 505"/>
                <a:gd name="T5" fmla="*/ 26 h 195"/>
                <a:gd name="T6" fmla="*/ 366 w 505"/>
                <a:gd name="T7" fmla="*/ 32 h 195"/>
                <a:gd name="T8" fmla="*/ 368 w 505"/>
                <a:gd name="T9" fmla="*/ 44 h 195"/>
                <a:gd name="T10" fmla="*/ 368 w 505"/>
                <a:gd name="T11" fmla="*/ 53 h 195"/>
                <a:gd name="T12" fmla="*/ 374 w 505"/>
                <a:gd name="T13" fmla="*/ 61 h 195"/>
                <a:gd name="T14" fmla="*/ 382 w 505"/>
                <a:gd name="T15" fmla="*/ 68 h 195"/>
                <a:gd name="T16" fmla="*/ 391 w 505"/>
                <a:gd name="T17" fmla="*/ 72 h 195"/>
                <a:gd name="T18" fmla="*/ 397 w 505"/>
                <a:gd name="T19" fmla="*/ 78 h 195"/>
                <a:gd name="T20" fmla="*/ 400 w 505"/>
                <a:gd name="T21" fmla="*/ 85 h 195"/>
                <a:gd name="T22" fmla="*/ 406 w 505"/>
                <a:gd name="T23" fmla="*/ 91 h 195"/>
                <a:gd name="T24" fmla="*/ 414 w 505"/>
                <a:gd name="T25" fmla="*/ 98 h 195"/>
                <a:gd name="T26" fmla="*/ 421 w 505"/>
                <a:gd name="T27" fmla="*/ 102 h 195"/>
                <a:gd name="T28" fmla="*/ 425 w 505"/>
                <a:gd name="T29" fmla="*/ 110 h 195"/>
                <a:gd name="T30" fmla="*/ 433 w 505"/>
                <a:gd name="T31" fmla="*/ 119 h 195"/>
                <a:gd name="T32" fmla="*/ 438 w 505"/>
                <a:gd name="T33" fmla="*/ 125 h 195"/>
                <a:gd name="T34" fmla="*/ 442 w 505"/>
                <a:gd name="T35" fmla="*/ 133 h 195"/>
                <a:gd name="T36" fmla="*/ 452 w 505"/>
                <a:gd name="T37" fmla="*/ 136 h 195"/>
                <a:gd name="T38" fmla="*/ 457 w 505"/>
                <a:gd name="T39" fmla="*/ 142 h 195"/>
                <a:gd name="T40" fmla="*/ 467 w 505"/>
                <a:gd name="T41" fmla="*/ 148 h 195"/>
                <a:gd name="T42" fmla="*/ 474 w 505"/>
                <a:gd name="T43" fmla="*/ 152 h 195"/>
                <a:gd name="T44" fmla="*/ 484 w 505"/>
                <a:gd name="T45" fmla="*/ 157 h 195"/>
                <a:gd name="T46" fmla="*/ 492 w 505"/>
                <a:gd name="T47" fmla="*/ 163 h 195"/>
                <a:gd name="T48" fmla="*/ 499 w 505"/>
                <a:gd name="T49" fmla="*/ 167 h 195"/>
                <a:gd name="T50" fmla="*/ 493 w 505"/>
                <a:gd name="T51" fmla="*/ 174 h 195"/>
                <a:gd name="T52" fmla="*/ 469 w 505"/>
                <a:gd name="T53" fmla="*/ 180 h 195"/>
                <a:gd name="T54" fmla="*/ 444 w 505"/>
                <a:gd name="T55" fmla="*/ 186 h 195"/>
                <a:gd name="T56" fmla="*/ 425 w 505"/>
                <a:gd name="T57" fmla="*/ 191 h 195"/>
                <a:gd name="T58" fmla="*/ 402 w 505"/>
                <a:gd name="T59" fmla="*/ 188 h 195"/>
                <a:gd name="T60" fmla="*/ 378 w 505"/>
                <a:gd name="T61" fmla="*/ 180 h 195"/>
                <a:gd name="T62" fmla="*/ 355 w 505"/>
                <a:gd name="T63" fmla="*/ 172 h 195"/>
                <a:gd name="T64" fmla="*/ 344 w 505"/>
                <a:gd name="T65" fmla="*/ 172 h 195"/>
                <a:gd name="T66" fmla="*/ 332 w 505"/>
                <a:gd name="T67" fmla="*/ 172 h 195"/>
                <a:gd name="T68" fmla="*/ 323 w 505"/>
                <a:gd name="T69" fmla="*/ 172 h 195"/>
                <a:gd name="T70" fmla="*/ 313 w 505"/>
                <a:gd name="T71" fmla="*/ 174 h 195"/>
                <a:gd name="T72" fmla="*/ 306 w 505"/>
                <a:gd name="T73" fmla="*/ 178 h 195"/>
                <a:gd name="T74" fmla="*/ 298 w 505"/>
                <a:gd name="T75" fmla="*/ 184 h 195"/>
                <a:gd name="T76" fmla="*/ 287 w 505"/>
                <a:gd name="T77" fmla="*/ 186 h 195"/>
                <a:gd name="T78" fmla="*/ 270 w 505"/>
                <a:gd name="T79" fmla="*/ 182 h 195"/>
                <a:gd name="T80" fmla="*/ 245 w 505"/>
                <a:gd name="T81" fmla="*/ 178 h 195"/>
                <a:gd name="T82" fmla="*/ 220 w 505"/>
                <a:gd name="T83" fmla="*/ 186 h 195"/>
                <a:gd name="T84" fmla="*/ 196 w 505"/>
                <a:gd name="T85" fmla="*/ 195 h 195"/>
                <a:gd name="T86" fmla="*/ 173 w 505"/>
                <a:gd name="T87" fmla="*/ 188 h 195"/>
                <a:gd name="T88" fmla="*/ 150 w 505"/>
                <a:gd name="T89" fmla="*/ 180 h 195"/>
                <a:gd name="T90" fmla="*/ 126 w 505"/>
                <a:gd name="T91" fmla="*/ 176 h 195"/>
                <a:gd name="T92" fmla="*/ 103 w 505"/>
                <a:gd name="T93" fmla="*/ 171 h 195"/>
                <a:gd name="T94" fmla="*/ 82 w 505"/>
                <a:gd name="T95" fmla="*/ 169 h 195"/>
                <a:gd name="T96" fmla="*/ 59 w 505"/>
                <a:gd name="T97" fmla="*/ 171 h 195"/>
                <a:gd name="T98" fmla="*/ 35 w 505"/>
                <a:gd name="T99" fmla="*/ 172 h 195"/>
                <a:gd name="T100" fmla="*/ 12 w 505"/>
                <a:gd name="T101" fmla="*/ 1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5" h="195">
                  <a:moveTo>
                    <a:pt x="346" y="0"/>
                  </a:moveTo>
                  <a:lnTo>
                    <a:pt x="346" y="2"/>
                  </a:lnTo>
                  <a:lnTo>
                    <a:pt x="347" y="4"/>
                  </a:lnTo>
                  <a:lnTo>
                    <a:pt x="349" y="6"/>
                  </a:lnTo>
                  <a:lnTo>
                    <a:pt x="351" y="7"/>
                  </a:lnTo>
                  <a:lnTo>
                    <a:pt x="353" y="9"/>
                  </a:lnTo>
                  <a:lnTo>
                    <a:pt x="353" y="11"/>
                  </a:lnTo>
                  <a:lnTo>
                    <a:pt x="353" y="13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5" y="19"/>
                  </a:lnTo>
                  <a:lnTo>
                    <a:pt x="357" y="21"/>
                  </a:lnTo>
                  <a:lnTo>
                    <a:pt x="357" y="23"/>
                  </a:lnTo>
                  <a:lnTo>
                    <a:pt x="359" y="25"/>
                  </a:lnTo>
                  <a:lnTo>
                    <a:pt x="361" y="26"/>
                  </a:lnTo>
                  <a:lnTo>
                    <a:pt x="363" y="26"/>
                  </a:lnTo>
                  <a:lnTo>
                    <a:pt x="364" y="28"/>
                  </a:lnTo>
                  <a:lnTo>
                    <a:pt x="364" y="30"/>
                  </a:lnTo>
                  <a:lnTo>
                    <a:pt x="366" y="30"/>
                  </a:lnTo>
                  <a:lnTo>
                    <a:pt x="366" y="32"/>
                  </a:lnTo>
                  <a:lnTo>
                    <a:pt x="366" y="34"/>
                  </a:lnTo>
                  <a:lnTo>
                    <a:pt x="368" y="36"/>
                  </a:lnTo>
                  <a:lnTo>
                    <a:pt x="368" y="38"/>
                  </a:lnTo>
                  <a:lnTo>
                    <a:pt x="368" y="40"/>
                  </a:lnTo>
                  <a:lnTo>
                    <a:pt x="368" y="44"/>
                  </a:lnTo>
                  <a:lnTo>
                    <a:pt x="368" y="45"/>
                  </a:lnTo>
                  <a:lnTo>
                    <a:pt x="366" y="47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8" y="53"/>
                  </a:lnTo>
                  <a:lnTo>
                    <a:pt x="370" y="53"/>
                  </a:lnTo>
                  <a:lnTo>
                    <a:pt x="372" y="55"/>
                  </a:lnTo>
                  <a:lnTo>
                    <a:pt x="372" y="57"/>
                  </a:lnTo>
                  <a:lnTo>
                    <a:pt x="374" y="57"/>
                  </a:lnTo>
                  <a:lnTo>
                    <a:pt x="374" y="61"/>
                  </a:lnTo>
                  <a:lnTo>
                    <a:pt x="374" y="62"/>
                  </a:lnTo>
                  <a:lnTo>
                    <a:pt x="376" y="64"/>
                  </a:lnTo>
                  <a:lnTo>
                    <a:pt x="378" y="66"/>
                  </a:lnTo>
                  <a:lnTo>
                    <a:pt x="380" y="68"/>
                  </a:lnTo>
                  <a:lnTo>
                    <a:pt x="382" y="68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91" y="72"/>
                  </a:lnTo>
                  <a:lnTo>
                    <a:pt x="391" y="74"/>
                  </a:lnTo>
                  <a:lnTo>
                    <a:pt x="393" y="74"/>
                  </a:lnTo>
                  <a:lnTo>
                    <a:pt x="393" y="76"/>
                  </a:lnTo>
                  <a:lnTo>
                    <a:pt x="395" y="78"/>
                  </a:lnTo>
                  <a:lnTo>
                    <a:pt x="397" y="78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399" y="81"/>
                  </a:lnTo>
                  <a:lnTo>
                    <a:pt x="400" y="83"/>
                  </a:lnTo>
                  <a:lnTo>
                    <a:pt x="400" y="85"/>
                  </a:lnTo>
                  <a:lnTo>
                    <a:pt x="402" y="85"/>
                  </a:lnTo>
                  <a:lnTo>
                    <a:pt x="402" y="87"/>
                  </a:lnTo>
                  <a:lnTo>
                    <a:pt x="404" y="89"/>
                  </a:lnTo>
                  <a:lnTo>
                    <a:pt x="406" y="89"/>
                  </a:lnTo>
                  <a:lnTo>
                    <a:pt x="406" y="91"/>
                  </a:lnTo>
                  <a:lnTo>
                    <a:pt x="408" y="93"/>
                  </a:lnTo>
                  <a:lnTo>
                    <a:pt x="410" y="95"/>
                  </a:lnTo>
                  <a:lnTo>
                    <a:pt x="412" y="97"/>
                  </a:lnTo>
                  <a:lnTo>
                    <a:pt x="414" y="97"/>
                  </a:lnTo>
                  <a:lnTo>
                    <a:pt x="414" y="98"/>
                  </a:lnTo>
                  <a:lnTo>
                    <a:pt x="416" y="98"/>
                  </a:lnTo>
                  <a:lnTo>
                    <a:pt x="418" y="98"/>
                  </a:lnTo>
                  <a:lnTo>
                    <a:pt x="419" y="100"/>
                  </a:lnTo>
                  <a:lnTo>
                    <a:pt x="421" y="100"/>
                  </a:lnTo>
                  <a:lnTo>
                    <a:pt x="421" y="102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8"/>
                  </a:lnTo>
                  <a:lnTo>
                    <a:pt x="425" y="108"/>
                  </a:lnTo>
                  <a:lnTo>
                    <a:pt x="425" y="110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31" y="116"/>
                  </a:lnTo>
                  <a:lnTo>
                    <a:pt x="431" y="117"/>
                  </a:lnTo>
                  <a:lnTo>
                    <a:pt x="433" y="119"/>
                  </a:lnTo>
                  <a:lnTo>
                    <a:pt x="433" y="121"/>
                  </a:lnTo>
                  <a:lnTo>
                    <a:pt x="435" y="121"/>
                  </a:lnTo>
                  <a:lnTo>
                    <a:pt x="435" y="123"/>
                  </a:lnTo>
                  <a:lnTo>
                    <a:pt x="437" y="125"/>
                  </a:lnTo>
                  <a:lnTo>
                    <a:pt x="438" y="125"/>
                  </a:lnTo>
                  <a:lnTo>
                    <a:pt x="438" y="127"/>
                  </a:lnTo>
                  <a:lnTo>
                    <a:pt x="440" y="129"/>
                  </a:lnTo>
                  <a:lnTo>
                    <a:pt x="440" y="131"/>
                  </a:lnTo>
                  <a:lnTo>
                    <a:pt x="442" y="131"/>
                  </a:lnTo>
                  <a:lnTo>
                    <a:pt x="442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8" y="135"/>
                  </a:lnTo>
                  <a:lnTo>
                    <a:pt x="450" y="135"/>
                  </a:lnTo>
                  <a:lnTo>
                    <a:pt x="452" y="136"/>
                  </a:lnTo>
                  <a:lnTo>
                    <a:pt x="454" y="136"/>
                  </a:lnTo>
                  <a:lnTo>
                    <a:pt x="454" y="138"/>
                  </a:lnTo>
                  <a:lnTo>
                    <a:pt x="454" y="140"/>
                  </a:lnTo>
                  <a:lnTo>
                    <a:pt x="455" y="142"/>
                  </a:lnTo>
                  <a:lnTo>
                    <a:pt x="457" y="142"/>
                  </a:lnTo>
                  <a:lnTo>
                    <a:pt x="459" y="144"/>
                  </a:lnTo>
                  <a:lnTo>
                    <a:pt x="461" y="144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7" y="148"/>
                  </a:lnTo>
                  <a:lnTo>
                    <a:pt x="469" y="148"/>
                  </a:lnTo>
                  <a:lnTo>
                    <a:pt x="469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6" y="153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2" y="155"/>
                  </a:lnTo>
                  <a:lnTo>
                    <a:pt x="484" y="157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90" y="161"/>
                  </a:lnTo>
                  <a:lnTo>
                    <a:pt x="492" y="163"/>
                  </a:lnTo>
                  <a:lnTo>
                    <a:pt x="493" y="163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7"/>
                  </a:lnTo>
                  <a:lnTo>
                    <a:pt x="499" y="167"/>
                  </a:lnTo>
                  <a:lnTo>
                    <a:pt x="501" y="169"/>
                  </a:lnTo>
                  <a:lnTo>
                    <a:pt x="505" y="171"/>
                  </a:lnTo>
                  <a:lnTo>
                    <a:pt x="503" y="172"/>
                  </a:lnTo>
                  <a:lnTo>
                    <a:pt x="497" y="172"/>
                  </a:lnTo>
                  <a:lnTo>
                    <a:pt x="493" y="174"/>
                  </a:lnTo>
                  <a:lnTo>
                    <a:pt x="488" y="174"/>
                  </a:lnTo>
                  <a:lnTo>
                    <a:pt x="484" y="176"/>
                  </a:lnTo>
                  <a:lnTo>
                    <a:pt x="478" y="178"/>
                  </a:lnTo>
                  <a:lnTo>
                    <a:pt x="474" y="178"/>
                  </a:lnTo>
                  <a:lnTo>
                    <a:pt x="469" y="180"/>
                  </a:lnTo>
                  <a:lnTo>
                    <a:pt x="465" y="182"/>
                  </a:lnTo>
                  <a:lnTo>
                    <a:pt x="459" y="182"/>
                  </a:lnTo>
                  <a:lnTo>
                    <a:pt x="454" y="184"/>
                  </a:lnTo>
                  <a:lnTo>
                    <a:pt x="450" y="184"/>
                  </a:lnTo>
                  <a:lnTo>
                    <a:pt x="444" y="186"/>
                  </a:lnTo>
                  <a:lnTo>
                    <a:pt x="442" y="186"/>
                  </a:lnTo>
                  <a:lnTo>
                    <a:pt x="440" y="188"/>
                  </a:lnTo>
                  <a:lnTo>
                    <a:pt x="435" y="188"/>
                  </a:lnTo>
                  <a:lnTo>
                    <a:pt x="431" y="190"/>
                  </a:lnTo>
                  <a:lnTo>
                    <a:pt x="425" y="191"/>
                  </a:lnTo>
                  <a:lnTo>
                    <a:pt x="421" y="191"/>
                  </a:lnTo>
                  <a:lnTo>
                    <a:pt x="416" y="193"/>
                  </a:lnTo>
                  <a:lnTo>
                    <a:pt x="412" y="191"/>
                  </a:lnTo>
                  <a:lnTo>
                    <a:pt x="406" y="190"/>
                  </a:lnTo>
                  <a:lnTo>
                    <a:pt x="402" y="188"/>
                  </a:lnTo>
                  <a:lnTo>
                    <a:pt x="397" y="186"/>
                  </a:lnTo>
                  <a:lnTo>
                    <a:pt x="393" y="184"/>
                  </a:lnTo>
                  <a:lnTo>
                    <a:pt x="387" y="184"/>
                  </a:lnTo>
                  <a:lnTo>
                    <a:pt x="383" y="182"/>
                  </a:lnTo>
                  <a:lnTo>
                    <a:pt x="378" y="180"/>
                  </a:lnTo>
                  <a:lnTo>
                    <a:pt x="374" y="178"/>
                  </a:lnTo>
                  <a:lnTo>
                    <a:pt x="368" y="176"/>
                  </a:lnTo>
                  <a:lnTo>
                    <a:pt x="364" y="174"/>
                  </a:lnTo>
                  <a:lnTo>
                    <a:pt x="359" y="174"/>
                  </a:lnTo>
                  <a:lnTo>
                    <a:pt x="355" y="172"/>
                  </a:lnTo>
                  <a:lnTo>
                    <a:pt x="351" y="172"/>
                  </a:lnTo>
                  <a:lnTo>
                    <a:pt x="349" y="172"/>
                  </a:lnTo>
                  <a:lnTo>
                    <a:pt x="347" y="172"/>
                  </a:lnTo>
                  <a:lnTo>
                    <a:pt x="346" y="172"/>
                  </a:lnTo>
                  <a:lnTo>
                    <a:pt x="344" y="172"/>
                  </a:lnTo>
                  <a:lnTo>
                    <a:pt x="342" y="172"/>
                  </a:lnTo>
                  <a:lnTo>
                    <a:pt x="338" y="172"/>
                  </a:lnTo>
                  <a:lnTo>
                    <a:pt x="336" y="172"/>
                  </a:lnTo>
                  <a:lnTo>
                    <a:pt x="334" y="172"/>
                  </a:lnTo>
                  <a:lnTo>
                    <a:pt x="332" y="172"/>
                  </a:lnTo>
                  <a:lnTo>
                    <a:pt x="330" y="172"/>
                  </a:lnTo>
                  <a:lnTo>
                    <a:pt x="328" y="171"/>
                  </a:lnTo>
                  <a:lnTo>
                    <a:pt x="327" y="171"/>
                  </a:lnTo>
                  <a:lnTo>
                    <a:pt x="325" y="172"/>
                  </a:lnTo>
                  <a:lnTo>
                    <a:pt x="323" y="172"/>
                  </a:lnTo>
                  <a:lnTo>
                    <a:pt x="321" y="172"/>
                  </a:lnTo>
                  <a:lnTo>
                    <a:pt x="319" y="172"/>
                  </a:lnTo>
                  <a:lnTo>
                    <a:pt x="317" y="172"/>
                  </a:lnTo>
                  <a:lnTo>
                    <a:pt x="315" y="172"/>
                  </a:lnTo>
                  <a:lnTo>
                    <a:pt x="313" y="174"/>
                  </a:lnTo>
                  <a:lnTo>
                    <a:pt x="311" y="174"/>
                  </a:lnTo>
                  <a:lnTo>
                    <a:pt x="309" y="174"/>
                  </a:lnTo>
                  <a:lnTo>
                    <a:pt x="308" y="174"/>
                  </a:lnTo>
                  <a:lnTo>
                    <a:pt x="306" y="176"/>
                  </a:lnTo>
                  <a:lnTo>
                    <a:pt x="306" y="178"/>
                  </a:lnTo>
                  <a:lnTo>
                    <a:pt x="304" y="180"/>
                  </a:lnTo>
                  <a:lnTo>
                    <a:pt x="302" y="182"/>
                  </a:lnTo>
                  <a:lnTo>
                    <a:pt x="300" y="182"/>
                  </a:lnTo>
                  <a:lnTo>
                    <a:pt x="300" y="184"/>
                  </a:lnTo>
                  <a:lnTo>
                    <a:pt x="298" y="184"/>
                  </a:lnTo>
                  <a:lnTo>
                    <a:pt x="296" y="184"/>
                  </a:lnTo>
                  <a:lnTo>
                    <a:pt x="294" y="186"/>
                  </a:lnTo>
                  <a:lnTo>
                    <a:pt x="291" y="186"/>
                  </a:lnTo>
                  <a:lnTo>
                    <a:pt x="289" y="186"/>
                  </a:lnTo>
                  <a:lnTo>
                    <a:pt x="287" y="186"/>
                  </a:lnTo>
                  <a:lnTo>
                    <a:pt x="285" y="186"/>
                  </a:lnTo>
                  <a:lnTo>
                    <a:pt x="279" y="186"/>
                  </a:lnTo>
                  <a:lnTo>
                    <a:pt x="273" y="184"/>
                  </a:lnTo>
                  <a:lnTo>
                    <a:pt x="272" y="184"/>
                  </a:lnTo>
                  <a:lnTo>
                    <a:pt x="270" y="182"/>
                  </a:lnTo>
                  <a:lnTo>
                    <a:pt x="264" y="182"/>
                  </a:lnTo>
                  <a:lnTo>
                    <a:pt x="260" y="180"/>
                  </a:lnTo>
                  <a:lnTo>
                    <a:pt x="254" y="180"/>
                  </a:lnTo>
                  <a:lnTo>
                    <a:pt x="251" y="178"/>
                  </a:lnTo>
                  <a:lnTo>
                    <a:pt x="245" y="178"/>
                  </a:lnTo>
                  <a:lnTo>
                    <a:pt x="239" y="180"/>
                  </a:lnTo>
                  <a:lnTo>
                    <a:pt x="236" y="182"/>
                  </a:lnTo>
                  <a:lnTo>
                    <a:pt x="230" y="184"/>
                  </a:lnTo>
                  <a:lnTo>
                    <a:pt x="226" y="184"/>
                  </a:lnTo>
                  <a:lnTo>
                    <a:pt x="220" y="186"/>
                  </a:lnTo>
                  <a:lnTo>
                    <a:pt x="215" y="188"/>
                  </a:lnTo>
                  <a:lnTo>
                    <a:pt x="211" y="190"/>
                  </a:lnTo>
                  <a:lnTo>
                    <a:pt x="205" y="191"/>
                  </a:lnTo>
                  <a:lnTo>
                    <a:pt x="201" y="193"/>
                  </a:lnTo>
                  <a:lnTo>
                    <a:pt x="196" y="195"/>
                  </a:lnTo>
                  <a:lnTo>
                    <a:pt x="192" y="193"/>
                  </a:lnTo>
                  <a:lnTo>
                    <a:pt x="188" y="191"/>
                  </a:lnTo>
                  <a:lnTo>
                    <a:pt x="182" y="191"/>
                  </a:lnTo>
                  <a:lnTo>
                    <a:pt x="179" y="190"/>
                  </a:lnTo>
                  <a:lnTo>
                    <a:pt x="173" y="188"/>
                  </a:lnTo>
                  <a:lnTo>
                    <a:pt x="169" y="186"/>
                  </a:lnTo>
                  <a:lnTo>
                    <a:pt x="163" y="184"/>
                  </a:lnTo>
                  <a:lnTo>
                    <a:pt x="160" y="184"/>
                  </a:lnTo>
                  <a:lnTo>
                    <a:pt x="154" y="182"/>
                  </a:lnTo>
                  <a:lnTo>
                    <a:pt x="150" y="180"/>
                  </a:lnTo>
                  <a:lnTo>
                    <a:pt x="145" y="180"/>
                  </a:lnTo>
                  <a:lnTo>
                    <a:pt x="141" y="178"/>
                  </a:lnTo>
                  <a:lnTo>
                    <a:pt x="135" y="178"/>
                  </a:lnTo>
                  <a:lnTo>
                    <a:pt x="131" y="176"/>
                  </a:lnTo>
                  <a:lnTo>
                    <a:pt x="126" y="176"/>
                  </a:lnTo>
                  <a:lnTo>
                    <a:pt x="122" y="174"/>
                  </a:lnTo>
                  <a:lnTo>
                    <a:pt x="116" y="174"/>
                  </a:lnTo>
                  <a:lnTo>
                    <a:pt x="112" y="172"/>
                  </a:lnTo>
                  <a:lnTo>
                    <a:pt x="107" y="172"/>
                  </a:lnTo>
                  <a:lnTo>
                    <a:pt x="103" y="171"/>
                  </a:lnTo>
                  <a:lnTo>
                    <a:pt x="97" y="169"/>
                  </a:lnTo>
                  <a:lnTo>
                    <a:pt x="93" y="169"/>
                  </a:lnTo>
                  <a:lnTo>
                    <a:pt x="90" y="169"/>
                  </a:lnTo>
                  <a:lnTo>
                    <a:pt x="88" y="169"/>
                  </a:lnTo>
                  <a:lnTo>
                    <a:pt x="82" y="169"/>
                  </a:lnTo>
                  <a:lnTo>
                    <a:pt x="78" y="169"/>
                  </a:lnTo>
                  <a:lnTo>
                    <a:pt x="72" y="169"/>
                  </a:lnTo>
                  <a:lnTo>
                    <a:pt x="69" y="169"/>
                  </a:lnTo>
                  <a:lnTo>
                    <a:pt x="63" y="171"/>
                  </a:lnTo>
                  <a:lnTo>
                    <a:pt x="59" y="171"/>
                  </a:lnTo>
                  <a:lnTo>
                    <a:pt x="54" y="171"/>
                  </a:lnTo>
                  <a:lnTo>
                    <a:pt x="50" y="171"/>
                  </a:lnTo>
                  <a:lnTo>
                    <a:pt x="44" y="171"/>
                  </a:lnTo>
                  <a:lnTo>
                    <a:pt x="40" y="171"/>
                  </a:lnTo>
                  <a:lnTo>
                    <a:pt x="35" y="172"/>
                  </a:lnTo>
                  <a:lnTo>
                    <a:pt x="31" y="172"/>
                  </a:lnTo>
                  <a:lnTo>
                    <a:pt x="25" y="172"/>
                  </a:lnTo>
                  <a:lnTo>
                    <a:pt x="21" y="172"/>
                  </a:lnTo>
                  <a:lnTo>
                    <a:pt x="16" y="172"/>
                  </a:lnTo>
                  <a:lnTo>
                    <a:pt x="12" y="172"/>
                  </a:lnTo>
                  <a:lnTo>
                    <a:pt x="6" y="174"/>
                  </a:lnTo>
                  <a:lnTo>
                    <a:pt x="2" y="174"/>
                  </a:lnTo>
                  <a:lnTo>
                    <a:pt x="0" y="17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832" y="1390"/>
              <a:ext cx="1149" cy="1080"/>
            </a:xfrm>
            <a:custGeom>
              <a:avLst/>
              <a:gdLst>
                <a:gd name="T0" fmla="*/ 669 w 1149"/>
                <a:gd name="T1" fmla="*/ 95 h 1080"/>
                <a:gd name="T2" fmla="*/ 658 w 1149"/>
                <a:gd name="T3" fmla="*/ 116 h 1080"/>
                <a:gd name="T4" fmla="*/ 644 w 1149"/>
                <a:gd name="T5" fmla="*/ 139 h 1080"/>
                <a:gd name="T6" fmla="*/ 644 w 1149"/>
                <a:gd name="T7" fmla="*/ 226 h 1080"/>
                <a:gd name="T8" fmla="*/ 699 w 1149"/>
                <a:gd name="T9" fmla="*/ 289 h 1080"/>
                <a:gd name="T10" fmla="*/ 733 w 1149"/>
                <a:gd name="T11" fmla="*/ 351 h 1080"/>
                <a:gd name="T12" fmla="*/ 828 w 1149"/>
                <a:gd name="T13" fmla="*/ 429 h 1080"/>
                <a:gd name="T14" fmla="*/ 932 w 1149"/>
                <a:gd name="T15" fmla="*/ 499 h 1080"/>
                <a:gd name="T16" fmla="*/ 1003 w 1149"/>
                <a:gd name="T17" fmla="*/ 562 h 1080"/>
                <a:gd name="T18" fmla="*/ 1029 w 1149"/>
                <a:gd name="T19" fmla="*/ 615 h 1080"/>
                <a:gd name="T20" fmla="*/ 1039 w 1149"/>
                <a:gd name="T21" fmla="*/ 640 h 1080"/>
                <a:gd name="T22" fmla="*/ 1050 w 1149"/>
                <a:gd name="T23" fmla="*/ 662 h 1080"/>
                <a:gd name="T24" fmla="*/ 1058 w 1149"/>
                <a:gd name="T25" fmla="*/ 685 h 1080"/>
                <a:gd name="T26" fmla="*/ 1071 w 1149"/>
                <a:gd name="T27" fmla="*/ 704 h 1080"/>
                <a:gd name="T28" fmla="*/ 1078 w 1149"/>
                <a:gd name="T29" fmla="*/ 729 h 1080"/>
                <a:gd name="T30" fmla="*/ 1086 w 1149"/>
                <a:gd name="T31" fmla="*/ 753 h 1080"/>
                <a:gd name="T32" fmla="*/ 1094 w 1149"/>
                <a:gd name="T33" fmla="*/ 778 h 1080"/>
                <a:gd name="T34" fmla="*/ 1103 w 1149"/>
                <a:gd name="T35" fmla="*/ 803 h 1080"/>
                <a:gd name="T36" fmla="*/ 1115 w 1149"/>
                <a:gd name="T37" fmla="*/ 825 h 1080"/>
                <a:gd name="T38" fmla="*/ 1133 w 1149"/>
                <a:gd name="T39" fmla="*/ 837 h 1080"/>
                <a:gd name="T40" fmla="*/ 1149 w 1149"/>
                <a:gd name="T41" fmla="*/ 848 h 1080"/>
                <a:gd name="T42" fmla="*/ 1145 w 1149"/>
                <a:gd name="T43" fmla="*/ 875 h 1080"/>
                <a:gd name="T44" fmla="*/ 1137 w 1149"/>
                <a:gd name="T45" fmla="*/ 897 h 1080"/>
                <a:gd name="T46" fmla="*/ 1122 w 1149"/>
                <a:gd name="T47" fmla="*/ 918 h 1080"/>
                <a:gd name="T48" fmla="*/ 1109 w 1149"/>
                <a:gd name="T49" fmla="*/ 939 h 1080"/>
                <a:gd name="T50" fmla="*/ 1101 w 1149"/>
                <a:gd name="T51" fmla="*/ 958 h 1080"/>
                <a:gd name="T52" fmla="*/ 1092 w 1149"/>
                <a:gd name="T53" fmla="*/ 970 h 1080"/>
                <a:gd name="T54" fmla="*/ 1077 w 1149"/>
                <a:gd name="T55" fmla="*/ 983 h 1080"/>
                <a:gd name="T56" fmla="*/ 1061 w 1149"/>
                <a:gd name="T57" fmla="*/ 994 h 1080"/>
                <a:gd name="T58" fmla="*/ 1041 w 1149"/>
                <a:gd name="T59" fmla="*/ 1007 h 1080"/>
                <a:gd name="T60" fmla="*/ 951 w 1149"/>
                <a:gd name="T61" fmla="*/ 1032 h 1080"/>
                <a:gd name="T62" fmla="*/ 695 w 1149"/>
                <a:gd name="T63" fmla="*/ 934 h 1080"/>
                <a:gd name="T64" fmla="*/ 532 w 1149"/>
                <a:gd name="T65" fmla="*/ 835 h 1080"/>
                <a:gd name="T66" fmla="*/ 326 w 1149"/>
                <a:gd name="T67" fmla="*/ 884 h 1080"/>
                <a:gd name="T68" fmla="*/ 68 w 1149"/>
                <a:gd name="T69" fmla="*/ 784 h 1080"/>
                <a:gd name="T70" fmla="*/ 17 w 1149"/>
                <a:gd name="T71" fmla="*/ 698 h 1080"/>
                <a:gd name="T72" fmla="*/ 45 w 1149"/>
                <a:gd name="T73" fmla="*/ 609 h 1080"/>
                <a:gd name="T74" fmla="*/ 83 w 1149"/>
                <a:gd name="T75" fmla="*/ 564 h 1080"/>
                <a:gd name="T76" fmla="*/ 117 w 1149"/>
                <a:gd name="T77" fmla="*/ 547 h 1080"/>
                <a:gd name="T78" fmla="*/ 132 w 1149"/>
                <a:gd name="T79" fmla="*/ 554 h 1080"/>
                <a:gd name="T80" fmla="*/ 138 w 1149"/>
                <a:gd name="T81" fmla="*/ 550 h 1080"/>
                <a:gd name="T82" fmla="*/ 144 w 1149"/>
                <a:gd name="T83" fmla="*/ 539 h 1080"/>
                <a:gd name="T84" fmla="*/ 155 w 1149"/>
                <a:gd name="T85" fmla="*/ 533 h 1080"/>
                <a:gd name="T86" fmla="*/ 166 w 1149"/>
                <a:gd name="T87" fmla="*/ 526 h 1080"/>
                <a:gd name="T88" fmla="*/ 172 w 1149"/>
                <a:gd name="T89" fmla="*/ 505 h 1080"/>
                <a:gd name="T90" fmla="*/ 184 w 1149"/>
                <a:gd name="T91" fmla="*/ 497 h 1080"/>
                <a:gd name="T92" fmla="*/ 201 w 1149"/>
                <a:gd name="T93" fmla="*/ 490 h 1080"/>
                <a:gd name="T94" fmla="*/ 204 w 1149"/>
                <a:gd name="T95" fmla="*/ 463 h 1080"/>
                <a:gd name="T96" fmla="*/ 206 w 1149"/>
                <a:gd name="T97" fmla="*/ 440 h 1080"/>
                <a:gd name="T98" fmla="*/ 239 w 1149"/>
                <a:gd name="T99" fmla="*/ 332 h 1080"/>
                <a:gd name="T100" fmla="*/ 242 w 1149"/>
                <a:gd name="T101" fmla="*/ 306 h 1080"/>
                <a:gd name="T102" fmla="*/ 229 w 1149"/>
                <a:gd name="T103" fmla="*/ 279 h 1080"/>
                <a:gd name="T104" fmla="*/ 290 w 1149"/>
                <a:gd name="T105" fmla="*/ 239 h 1080"/>
                <a:gd name="T106" fmla="*/ 350 w 1149"/>
                <a:gd name="T107" fmla="*/ 202 h 1080"/>
                <a:gd name="T108" fmla="*/ 358 w 1149"/>
                <a:gd name="T109" fmla="*/ 160 h 1080"/>
                <a:gd name="T110" fmla="*/ 356 w 1149"/>
                <a:gd name="T111" fmla="*/ 95 h 1080"/>
                <a:gd name="T112" fmla="*/ 356 w 1149"/>
                <a:gd name="T113" fmla="*/ 57 h 1080"/>
                <a:gd name="T114" fmla="*/ 373 w 1149"/>
                <a:gd name="T115" fmla="*/ 38 h 1080"/>
                <a:gd name="T116" fmla="*/ 386 w 1149"/>
                <a:gd name="T117" fmla="*/ 31 h 1080"/>
                <a:gd name="T118" fmla="*/ 504 w 1149"/>
                <a:gd name="T119" fmla="*/ 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1080">
                  <a:moveTo>
                    <a:pt x="678" y="76"/>
                  </a:moveTo>
                  <a:lnTo>
                    <a:pt x="677" y="76"/>
                  </a:lnTo>
                  <a:lnTo>
                    <a:pt x="675" y="76"/>
                  </a:lnTo>
                  <a:lnTo>
                    <a:pt x="675" y="78"/>
                  </a:lnTo>
                  <a:lnTo>
                    <a:pt x="675" y="80"/>
                  </a:lnTo>
                  <a:lnTo>
                    <a:pt x="675" y="82"/>
                  </a:lnTo>
                  <a:lnTo>
                    <a:pt x="675" y="84"/>
                  </a:lnTo>
                  <a:lnTo>
                    <a:pt x="673" y="86"/>
                  </a:lnTo>
                  <a:lnTo>
                    <a:pt x="673" y="88"/>
                  </a:lnTo>
                  <a:lnTo>
                    <a:pt x="673" y="90"/>
                  </a:lnTo>
                  <a:lnTo>
                    <a:pt x="671" y="92"/>
                  </a:lnTo>
                  <a:lnTo>
                    <a:pt x="671" y="93"/>
                  </a:lnTo>
                  <a:lnTo>
                    <a:pt x="669" y="95"/>
                  </a:lnTo>
                  <a:lnTo>
                    <a:pt x="669" y="97"/>
                  </a:lnTo>
                  <a:lnTo>
                    <a:pt x="667" y="99"/>
                  </a:lnTo>
                  <a:lnTo>
                    <a:pt x="667" y="101"/>
                  </a:lnTo>
                  <a:lnTo>
                    <a:pt x="665" y="103"/>
                  </a:lnTo>
                  <a:lnTo>
                    <a:pt x="665" y="105"/>
                  </a:lnTo>
                  <a:lnTo>
                    <a:pt x="663" y="105"/>
                  </a:lnTo>
                  <a:lnTo>
                    <a:pt x="663" y="107"/>
                  </a:lnTo>
                  <a:lnTo>
                    <a:pt x="663" y="109"/>
                  </a:lnTo>
                  <a:lnTo>
                    <a:pt x="661" y="110"/>
                  </a:lnTo>
                  <a:lnTo>
                    <a:pt x="661" y="112"/>
                  </a:lnTo>
                  <a:lnTo>
                    <a:pt x="659" y="114"/>
                  </a:lnTo>
                  <a:lnTo>
                    <a:pt x="659" y="116"/>
                  </a:lnTo>
                  <a:lnTo>
                    <a:pt x="658" y="116"/>
                  </a:lnTo>
                  <a:lnTo>
                    <a:pt x="658" y="118"/>
                  </a:lnTo>
                  <a:lnTo>
                    <a:pt x="658" y="120"/>
                  </a:lnTo>
                  <a:lnTo>
                    <a:pt x="656" y="122"/>
                  </a:lnTo>
                  <a:lnTo>
                    <a:pt x="656" y="124"/>
                  </a:lnTo>
                  <a:lnTo>
                    <a:pt x="654" y="124"/>
                  </a:lnTo>
                  <a:lnTo>
                    <a:pt x="654" y="126"/>
                  </a:lnTo>
                  <a:lnTo>
                    <a:pt x="652" y="128"/>
                  </a:lnTo>
                  <a:lnTo>
                    <a:pt x="652" y="129"/>
                  </a:lnTo>
                  <a:lnTo>
                    <a:pt x="650" y="131"/>
                  </a:lnTo>
                  <a:lnTo>
                    <a:pt x="648" y="133"/>
                  </a:lnTo>
                  <a:lnTo>
                    <a:pt x="646" y="135"/>
                  </a:lnTo>
                  <a:lnTo>
                    <a:pt x="644" y="137"/>
                  </a:lnTo>
                  <a:lnTo>
                    <a:pt x="644" y="139"/>
                  </a:lnTo>
                  <a:lnTo>
                    <a:pt x="642" y="139"/>
                  </a:lnTo>
                  <a:lnTo>
                    <a:pt x="640" y="141"/>
                  </a:lnTo>
                  <a:lnTo>
                    <a:pt x="639" y="143"/>
                  </a:lnTo>
                  <a:lnTo>
                    <a:pt x="618" y="160"/>
                  </a:lnTo>
                  <a:lnTo>
                    <a:pt x="612" y="171"/>
                  </a:lnTo>
                  <a:lnTo>
                    <a:pt x="603" y="192"/>
                  </a:lnTo>
                  <a:lnTo>
                    <a:pt x="610" y="198"/>
                  </a:lnTo>
                  <a:lnTo>
                    <a:pt x="623" y="203"/>
                  </a:lnTo>
                  <a:lnTo>
                    <a:pt x="625" y="207"/>
                  </a:lnTo>
                  <a:lnTo>
                    <a:pt x="633" y="219"/>
                  </a:lnTo>
                  <a:lnTo>
                    <a:pt x="637" y="220"/>
                  </a:lnTo>
                  <a:lnTo>
                    <a:pt x="640" y="222"/>
                  </a:lnTo>
                  <a:lnTo>
                    <a:pt x="644" y="226"/>
                  </a:lnTo>
                  <a:lnTo>
                    <a:pt x="646" y="234"/>
                  </a:lnTo>
                  <a:lnTo>
                    <a:pt x="650" y="238"/>
                  </a:lnTo>
                  <a:lnTo>
                    <a:pt x="661" y="241"/>
                  </a:lnTo>
                  <a:lnTo>
                    <a:pt x="671" y="249"/>
                  </a:lnTo>
                  <a:lnTo>
                    <a:pt x="671" y="253"/>
                  </a:lnTo>
                  <a:lnTo>
                    <a:pt x="675" y="257"/>
                  </a:lnTo>
                  <a:lnTo>
                    <a:pt x="675" y="260"/>
                  </a:lnTo>
                  <a:lnTo>
                    <a:pt x="680" y="260"/>
                  </a:lnTo>
                  <a:lnTo>
                    <a:pt x="684" y="264"/>
                  </a:lnTo>
                  <a:lnTo>
                    <a:pt x="688" y="268"/>
                  </a:lnTo>
                  <a:lnTo>
                    <a:pt x="692" y="277"/>
                  </a:lnTo>
                  <a:lnTo>
                    <a:pt x="697" y="285"/>
                  </a:lnTo>
                  <a:lnTo>
                    <a:pt x="699" y="289"/>
                  </a:lnTo>
                  <a:lnTo>
                    <a:pt x="705" y="289"/>
                  </a:lnTo>
                  <a:lnTo>
                    <a:pt x="714" y="287"/>
                  </a:lnTo>
                  <a:lnTo>
                    <a:pt x="718" y="296"/>
                  </a:lnTo>
                  <a:lnTo>
                    <a:pt x="722" y="298"/>
                  </a:lnTo>
                  <a:lnTo>
                    <a:pt x="724" y="308"/>
                  </a:lnTo>
                  <a:lnTo>
                    <a:pt x="737" y="313"/>
                  </a:lnTo>
                  <a:lnTo>
                    <a:pt x="737" y="321"/>
                  </a:lnTo>
                  <a:lnTo>
                    <a:pt x="735" y="332"/>
                  </a:lnTo>
                  <a:lnTo>
                    <a:pt x="730" y="340"/>
                  </a:lnTo>
                  <a:lnTo>
                    <a:pt x="730" y="342"/>
                  </a:lnTo>
                  <a:lnTo>
                    <a:pt x="728" y="348"/>
                  </a:lnTo>
                  <a:lnTo>
                    <a:pt x="730" y="348"/>
                  </a:lnTo>
                  <a:lnTo>
                    <a:pt x="733" y="351"/>
                  </a:lnTo>
                  <a:lnTo>
                    <a:pt x="739" y="355"/>
                  </a:lnTo>
                  <a:lnTo>
                    <a:pt x="743" y="361"/>
                  </a:lnTo>
                  <a:lnTo>
                    <a:pt x="749" y="365"/>
                  </a:lnTo>
                  <a:lnTo>
                    <a:pt x="752" y="368"/>
                  </a:lnTo>
                  <a:lnTo>
                    <a:pt x="754" y="370"/>
                  </a:lnTo>
                  <a:lnTo>
                    <a:pt x="758" y="370"/>
                  </a:lnTo>
                  <a:lnTo>
                    <a:pt x="768" y="374"/>
                  </a:lnTo>
                  <a:lnTo>
                    <a:pt x="771" y="382"/>
                  </a:lnTo>
                  <a:lnTo>
                    <a:pt x="775" y="387"/>
                  </a:lnTo>
                  <a:lnTo>
                    <a:pt x="777" y="395"/>
                  </a:lnTo>
                  <a:lnTo>
                    <a:pt x="790" y="403"/>
                  </a:lnTo>
                  <a:lnTo>
                    <a:pt x="811" y="414"/>
                  </a:lnTo>
                  <a:lnTo>
                    <a:pt x="828" y="429"/>
                  </a:lnTo>
                  <a:lnTo>
                    <a:pt x="855" y="448"/>
                  </a:lnTo>
                  <a:lnTo>
                    <a:pt x="876" y="463"/>
                  </a:lnTo>
                  <a:lnTo>
                    <a:pt x="895" y="478"/>
                  </a:lnTo>
                  <a:lnTo>
                    <a:pt x="896" y="478"/>
                  </a:lnTo>
                  <a:lnTo>
                    <a:pt x="900" y="478"/>
                  </a:lnTo>
                  <a:lnTo>
                    <a:pt x="902" y="478"/>
                  </a:lnTo>
                  <a:lnTo>
                    <a:pt x="906" y="476"/>
                  </a:lnTo>
                  <a:lnTo>
                    <a:pt x="915" y="478"/>
                  </a:lnTo>
                  <a:lnTo>
                    <a:pt x="919" y="486"/>
                  </a:lnTo>
                  <a:lnTo>
                    <a:pt x="923" y="490"/>
                  </a:lnTo>
                  <a:lnTo>
                    <a:pt x="919" y="495"/>
                  </a:lnTo>
                  <a:lnTo>
                    <a:pt x="925" y="499"/>
                  </a:lnTo>
                  <a:lnTo>
                    <a:pt x="932" y="499"/>
                  </a:lnTo>
                  <a:lnTo>
                    <a:pt x="934" y="501"/>
                  </a:lnTo>
                  <a:lnTo>
                    <a:pt x="942" y="503"/>
                  </a:lnTo>
                  <a:lnTo>
                    <a:pt x="948" y="509"/>
                  </a:lnTo>
                  <a:lnTo>
                    <a:pt x="944" y="518"/>
                  </a:lnTo>
                  <a:lnTo>
                    <a:pt x="944" y="522"/>
                  </a:lnTo>
                  <a:lnTo>
                    <a:pt x="955" y="522"/>
                  </a:lnTo>
                  <a:lnTo>
                    <a:pt x="963" y="526"/>
                  </a:lnTo>
                  <a:lnTo>
                    <a:pt x="970" y="524"/>
                  </a:lnTo>
                  <a:lnTo>
                    <a:pt x="987" y="531"/>
                  </a:lnTo>
                  <a:lnTo>
                    <a:pt x="987" y="537"/>
                  </a:lnTo>
                  <a:lnTo>
                    <a:pt x="993" y="545"/>
                  </a:lnTo>
                  <a:lnTo>
                    <a:pt x="1003" y="550"/>
                  </a:lnTo>
                  <a:lnTo>
                    <a:pt x="1003" y="562"/>
                  </a:lnTo>
                  <a:lnTo>
                    <a:pt x="1006" y="566"/>
                  </a:lnTo>
                  <a:lnTo>
                    <a:pt x="1010" y="577"/>
                  </a:lnTo>
                  <a:lnTo>
                    <a:pt x="1018" y="583"/>
                  </a:lnTo>
                  <a:lnTo>
                    <a:pt x="1024" y="600"/>
                  </a:lnTo>
                  <a:lnTo>
                    <a:pt x="1024" y="602"/>
                  </a:lnTo>
                  <a:lnTo>
                    <a:pt x="1025" y="602"/>
                  </a:lnTo>
                  <a:lnTo>
                    <a:pt x="1025" y="604"/>
                  </a:lnTo>
                  <a:lnTo>
                    <a:pt x="1025" y="605"/>
                  </a:lnTo>
                  <a:lnTo>
                    <a:pt x="1027" y="607"/>
                  </a:lnTo>
                  <a:lnTo>
                    <a:pt x="1027" y="609"/>
                  </a:lnTo>
                  <a:lnTo>
                    <a:pt x="1027" y="611"/>
                  </a:lnTo>
                  <a:lnTo>
                    <a:pt x="1029" y="613"/>
                  </a:lnTo>
                  <a:lnTo>
                    <a:pt x="1029" y="615"/>
                  </a:lnTo>
                  <a:lnTo>
                    <a:pt x="1031" y="617"/>
                  </a:lnTo>
                  <a:lnTo>
                    <a:pt x="1031" y="619"/>
                  </a:lnTo>
                  <a:lnTo>
                    <a:pt x="1033" y="621"/>
                  </a:lnTo>
                  <a:lnTo>
                    <a:pt x="1033" y="623"/>
                  </a:lnTo>
                  <a:lnTo>
                    <a:pt x="1033" y="624"/>
                  </a:lnTo>
                  <a:lnTo>
                    <a:pt x="1035" y="626"/>
                  </a:lnTo>
                  <a:lnTo>
                    <a:pt x="1035" y="628"/>
                  </a:lnTo>
                  <a:lnTo>
                    <a:pt x="1035" y="630"/>
                  </a:lnTo>
                  <a:lnTo>
                    <a:pt x="1037" y="632"/>
                  </a:lnTo>
                  <a:lnTo>
                    <a:pt x="1037" y="634"/>
                  </a:lnTo>
                  <a:lnTo>
                    <a:pt x="1037" y="636"/>
                  </a:lnTo>
                  <a:lnTo>
                    <a:pt x="1039" y="638"/>
                  </a:lnTo>
                  <a:lnTo>
                    <a:pt x="1039" y="640"/>
                  </a:lnTo>
                  <a:lnTo>
                    <a:pt x="1039" y="641"/>
                  </a:lnTo>
                  <a:lnTo>
                    <a:pt x="1041" y="641"/>
                  </a:lnTo>
                  <a:lnTo>
                    <a:pt x="1041" y="643"/>
                  </a:lnTo>
                  <a:lnTo>
                    <a:pt x="1042" y="645"/>
                  </a:lnTo>
                  <a:lnTo>
                    <a:pt x="1042" y="647"/>
                  </a:lnTo>
                  <a:lnTo>
                    <a:pt x="1042" y="649"/>
                  </a:lnTo>
                  <a:lnTo>
                    <a:pt x="1044" y="651"/>
                  </a:lnTo>
                  <a:lnTo>
                    <a:pt x="1044" y="653"/>
                  </a:lnTo>
                  <a:lnTo>
                    <a:pt x="1046" y="655"/>
                  </a:lnTo>
                  <a:lnTo>
                    <a:pt x="1046" y="657"/>
                  </a:lnTo>
                  <a:lnTo>
                    <a:pt x="1048" y="659"/>
                  </a:lnTo>
                  <a:lnTo>
                    <a:pt x="1048" y="660"/>
                  </a:lnTo>
                  <a:lnTo>
                    <a:pt x="1050" y="662"/>
                  </a:lnTo>
                  <a:lnTo>
                    <a:pt x="1050" y="664"/>
                  </a:lnTo>
                  <a:lnTo>
                    <a:pt x="1050" y="666"/>
                  </a:lnTo>
                  <a:lnTo>
                    <a:pt x="1052" y="668"/>
                  </a:lnTo>
                  <a:lnTo>
                    <a:pt x="1052" y="670"/>
                  </a:lnTo>
                  <a:lnTo>
                    <a:pt x="1052" y="672"/>
                  </a:lnTo>
                  <a:lnTo>
                    <a:pt x="1052" y="674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6" y="679"/>
                  </a:lnTo>
                  <a:lnTo>
                    <a:pt x="1056" y="681"/>
                  </a:lnTo>
                  <a:lnTo>
                    <a:pt x="1056" y="683"/>
                  </a:lnTo>
                  <a:lnTo>
                    <a:pt x="1058" y="683"/>
                  </a:lnTo>
                  <a:lnTo>
                    <a:pt x="1058" y="685"/>
                  </a:lnTo>
                  <a:lnTo>
                    <a:pt x="1060" y="687"/>
                  </a:lnTo>
                  <a:lnTo>
                    <a:pt x="1060" y="689"/>
                  </a:lnTo>
                  <a:lnTo>
                    <a:pt x="1061" y="689"/>
                  </a:lnTo>
                  <a:lnTo>
                    <a:pt x="1061" y="691"/>
                  </a:lnTo>
                  <a:lnTo>
                    <a:pt x="1063" y="693"/>
                  </a:lnTo>
                  <a:lnTo>
                    <a:pt x="1063" y="695"/>
                  </a:lnTo>
                  <a:lnTo>
                    <a:pt x="1065" y="695"/>
                  </a:lnTo>
                  <a:lnTo>
                    <a:pt x="1065" y="696"/>
                  </a:lnTo>
                  <a:lnTo>
                    <a:pt x="1067" y="698"/>
                  </a:lnTo>
                  <a:lnTo>
                    <a:pt x="1067" y="700"/>
                  </a:lnTo>
                  <a:lnTo>
                    <a:pt x="1069" y="700"/>
                  </a:lnTo>
                  <a:lnTo>
                    <a:pt x="1069" y="702"/>
                  </a:lnTo>
                  <a:lnTo>
                    <a:pt x="1071" y="704"/>
                  </a:lnTo>
                  <a:lnTo>
                    <a:pt x="1071" y="706"/>
                  </a:lnTo>
                  <a:lnTo>
                    <a:pt x="1073" y="708"/>
                  </a:lnTo>
                  <a:lnTo>
                    <a:pt x="1073" y="710"/>
                  </a:lnTo>
                  <a:lnTo>
                    <a:pt x="1075" y="712"/>
                  </a:lnTo>
                  <a:lnTo>
                    <a:pt x="1075" y="714"/>
                  </a:lnTo>
                  <a:lnTo>
                    <a:pt x="1077" y="714"/>
                  </a:lnTo>
                  <a:lnTo>
                    <a:pt x="1077" y="715"/>
                  </a:lnTo>
                  <a:lnTo>
                    <a:pt x="1077" y="717"/>
                  </a:lnTo>
                  <a:lnTo>
                    <a:pt x="1078" y="719"/>
                  </a:lnTo>
                  <a:lnTo>
                    <a:pt x="1078" y="721"/>
                  </a:lnTo>
                  <a:lnTo>
                    <a:pt x="1080" y="725"/>
                  </a:lnTo>
                  <a:lnTo>
                    <a:pt x="1080" y="727"/>
                  </a:lnTo>
                  <a:lnTo>
                    <a:pt x="1078" y="729"/>
                  </a:lnTo>
                  <a:lnTo>
                    <a:pt x="1080" y="731"/>
                  </a:lnTo>
                  <a:lnTo>
                    <a:pt x="1080" y="732"/>
                  </a:lnTo>
                  <a:lnTo>
                    <a:pt x="1080" y="734"/>
                  </a:lnTo>
                  <a:lnTo>
                    <a:pt x="1080" y="736"/>
                  </a:lnTo>
                  <a:lnTo>
                    <a:pt x="1080" y="738"/>
                  </a:lnTo>
                  <a:lnTo>
                    <a:pt x="1082" y="740"/>
                  </a:lnTo>
                  <a:lnTo>
                    <a:pt x="1082" y="742"/>
                  </a:lnTo>
                  <a:lnTo>
                    <a:pt x="1082" y="744"/>
                  </a:lnTo>
                  <a:lnTo>
                    <a:pt x="1084" y="746"/>
                  </a:lnTo>
                  <a:lnTo>
                    <a:pt x="1084" y="748"/>
                  </a:lnTo>
                  <a:lnTo>
                    <a:pt x="1084" y="750"/>
                  </a:lnTo>
                  <a:lnTo>
                    <a:pt x="1084" y="751"/>
                  </a:lnTo>
                  <a:lnTo>
                    <a:pt x="1086" y="753"/>
                  </a:lnTo>
                  <a:lnTo>
                    <a:pt x="1086" y="755"/>
                  </a:lnTo>
                  <a:lnTo>
                    <a:pt x="1088" y="757"/>
                  </a:lnTo>
                  <a:lnTo>
                    <a:pt x="1088" y="759"/>
                  </a:lnTo>
                  <a:lnTo>
                    <a:pt x="1088" y="761"/>
                  </a:lnTo>
                  <a:lnTo>
                    <a:pt x="1090" y="763"/>
                  </a:lnTo>
                  <a:lnTo>
                    <a:pt x="1090" y="765"/>
                  </a:lnTo>
                  <a:lnTo>
                    <a:pt x="1090" y="767"/>
                  </a:lnTo>
                  <a:lnTo>
                    <a:pt x="1092" y="769"/>
                  </a:lnTo>
                  <a:lnTo>
                    <a:pt x="1092" y="770"/>
                  </a:lnTo>
                  <a:lnTo>
                    <a:pt x="1094" y="772"/>
                  </a:lnTo>
                  <a:lnTo>
                    <a:pt x="1094" y="774"/>
                  </a:lnTo>
                  <a:lnTo>
                    <a:pt x="1094" y="776"/>
                  </a:lnTo>
                  <a:lnTo>
                    <a:pt x="1094" y="778"/>
                  </a:lnTo>
                  <a:lnTo>
                    <a:pt x="1096" y="780"/>
                  </a:lnTo>
                  <a:lnTo>
                    <a:pt x="1096" y="782"/>
                  </a:lnTo>
                  <a:lnTo>
                    <a:pt x="1096" y="784"/>
                  </a:lnTo>
                  <a:lnTo>
                    <a:pt x="1097" y="786"/>
                  </a:lnTo>
                  <a:lnTo>
                    <a:pt x="1097" y="787"/>
                  </a:lnTo>
                  <a:lnTo>
                    <a:pt x="1097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5"/>
                  </a:lnTo>
                  <a:lnTo>
                    <a:pt x="1101" y="797"/>
                  </a:lnTo>
                  <a:lnTo>
                    <a:pt x="1101" y="799"/>
                  </a:lnTo>
                  <a:lnTo>
                    <a:pt x="1103" y="801"/>
                  </a:lnTo>
                  <a:lnTo>
                    <a:pt x="1103" y="803"/>
                  </a:lnTo>
                  <a:lnTo>
                    <a:pt x="1103" y="805"/>
                  </a:lnTo>
                  <a:lnTo>
                    <a:pt x="1105" y="806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9" y="812"/>
                  </a:lnTo>
                  <a:lnTo>
                    <a:pt x="1109" y="814"/>
                  </a:lnTo>
                  <a:lnTo>
                    <a:pt x="1111" y="816"/>
                  </a:lnTo>
                  <a:lnTo>
                    <a:pt x="1111" y="818"/>
                  </a:lnTo>
                  <a:lnTo>
                    <a:pt x="1111" y="820"/>
                  </a:lnTo>
                  <a:lnTo>
                    <a:pt x="1113" y="822"/>
                  </a:lnTo>
                  <a:lnTo>
                    <a:pt x="1113" y="824"/>
                  </a:lnTo>
                  <a:lnTo>
                    <a:pt x="1115" y="825"/>
                  </a:lnTo>
                  <a:lnTo>
                    <a:pt x="1115" y="827"/>
                  </a:lnTo>
                  <a:lnTo>
                    <a:pt x="1116" y="827"/>
                  </a:lnTo>
                  <a:lnTo>
                    <a:pt x="1116" y="829"/>
                  </a:lnTo>
                  <a:lnTo>
                    <a:pt x="1118" y="831"/>
                  </a:lnTo>
                  <a:lnTo>
                    <a:pt x="1118" y="833"/>
                  </a:lnTo>
                  <a:lnTo>
                    <a:pt x="1120" y="833"/>
                  </a:lnTo>
                  <a:lnTo>
                    <a:pt x="1120" y="835"/>
                  </a:lnTo>
                  <a:lnTo>
                    <a:pt x="1122" y="837"/>
                  </a:lnTo>
                  <a:lnTo>
                    <a:pt x="1124" y="837"/>
                  </a:lnTo>
                  <a:lnTo>
                    <a:pt x="1126" y="837"/>
                  </a:lnTo>
                  <a:lnTo>
                    <a:pt x="1130" y="837"/>
                  </a:lnTo>
                  <a:lnTo>
                    <a:pt x="1132" y="837"/>
                  </a:lnTo>
                  <a:lnTo>
                    <a:pt x="1133" y="837"/>
                  </a:lnTo>
                  <a:lnTo>
                    <a:pt x="1133" y="839"/>
                  </a:lnTo>
                  <a:lnTo>
                    <a:pt x="1135" y="839"/>
                  </a:lnTo>
                  <a:lnTo>
                    <a:pt x="1135" y="841"/>
                  </a:lnTo>
                  <a:lnTo>
                    <a:pt x="1137" y="842"/>
                  </a:lnTo>
                  <a:lnTo>
                    <a:pt x="1139" y="842"/>
                  </a:lnTo>
                  <a:lnTo>
                    <a:pt x="1141" y="844"/>
                  </a:lnTo>
                  <a:lnTo>
                    <a:pt x="1143" y="842"/>
                  </a:lnTo>
                  <a:lnTo>
                    <a:pt x="1145" y="842"/>
                  </a:lnTo>
                  <a:lnTo>
                    <a:pt x="1147" y="841"/>
                  </a:lnTo>
                  <a:lnTo>
                    <a:pt x="1149" y="841"/>
                  </a:lnTo>
                  <a:lnTo>
                    <a:pt x="1147" y="842"/>
                  </a:lnTo>
                  <a:lnTo>
                    <a:pt x="1149" y="844"/>
                  </a:lnTo>
                  <a:lnTo>
                    <a:pt x="1149" y="848"/>
                  </a:lnTo>
                  <a:lnTo>
                    <a:pt x="1149" y="850"/>
                  </a:lnTo>
                  <a:lnTo>
                    <a:pt x="1149" y="852"/>
                  </a:lnTo>
                  <a:lnTo>
                    <a:pt x="1149" y="854"/>
                  </a:lnTo>
                  <a:lnTo>
                    <a:pt x="1149" y="856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1"/>
                  </a:lnTo>
                  <a:lnTo>
                    <a:pt x="1149" y="863"/>
                  </a:lnTo>
                  <a:lnTo>
                    <a:pt x="1149" y="867"/>
                  </a:lnTo>
                  <a:lnTo>
                    <a:pt x="1147" y="869"/>
                  </a:lnTo>
                  <a:lnTo>
                    <a:pt x="1147" y="871"/>
                  </a:lnTo>
                  <a:lnTo>
                    <a:pt x="1145" y="873"/>
                  </a:lnTo>
                  <a:lnTo>
                    <a:pt x="1145" y="875"/>
                  </a:lnTo>
                  <a:lnTo>
                    <a:pt x="1145" y="877"/>
                  </a:lnTo>
                  <a:lnTo>
                    <a:pt x="1145" y="879"/>
                  </a:lnTo>
                  <a:lnTo>
                    <a:pt x="1143" y="879"/>
                  </a:lnTo>
                  <a:lnTo>
                    <a:pt x="1143" y="882"/>
                  </a:lnTo>
                  <a:lnTo>
                    <a:pt x="1145" y="884"/>
                  </a:lnTo>
                  <a:lnTo>
                    <a:pt x="1145" y="886"/>
                  </a:lnTo>
                  <a:lnTo>
                    <a:pt x="1143" y="888"/>
                  </a:lnTo>
                  <a:lnTo>
                    <a:pt x="1143" y="890"/>
                  </a:lnTo>
                  <a:lnTo>
                    <a:pt x="1141" y="892"/>
                  </a:lnTo>
                  <a:lnTo>
                    <a:pt x="1139" y="892"/>
                  </a:lnTo>
                  <a:lnTo>
                    <a:pt x="1139" y="894"/>
                  </a:lnTo>
                  <a:lnTo>
                    <a:pt x="1137" y="896"/>
                  </a:lnTo>
                  <a:lnTo>
                    <a:pt x="1137" y="897"/>
                  </a:lnTo>
                  <a:lnTo>
                    <a:pt x="1137" y="899"/>
                  </a:lnTo>
                  <a:lnTo>
                    <a:pt x="1137" y="901"/>
                  </a:lnTo>
                  <a:lnTo>
                    <a:pt x="1137" y="903"/>
                  </a:lnTo>
                  <a:lnTo>
                    <a:pt x="1135" y="903"/>
                  </a:lnTo>
                  <a:lnTo>
                    <a:pt x="1135" y="905"/>
                  </a:lnTo>
                  <a:lnTo>
                    <a:pt x="1133" y="907"/>
                  </a:lnTo>
                  <a:lnTo>
                    <a:pt x="1132" y="907"/>
                  </a:lnTo>
                  <a:lnTo>
                    <a:pt x="1132" y="909"/>
                  </a:lnTo>
                  <a:lnTo>
                    <a:pt x="1130" y="911"/>
                  </a:lnTo>
                  <a:lnTo>
                    <a:pt x="1128" y="913"/>
                  </a:lnTo>
                  <a:lnTo>
                    <a:pt x="1126" y="915"/>
                  </a:lnTo>
                  <a:lnTo>
                    <a:pt x="1124" y="916"/>
                  </a:lnTo>
                  <a:lnTo>
                    <a:pt x="1122" y="918"/>
                  </a:lnTo>
                  <a:lnTo>
                    <a:pt x="1122" y="920"/>
                  </a:lnTo>
                  <a:lnTo>
                    <a:pt x="1120" y="920"/>
                  </a:lnTo>
                  <a:lnTo>
                    <a:pt x="1120" y="922"/>
                  </a:lnTo>
                  <a:lnTo>
                    <a:pt x="1118" y="924"/>
                  </a:lnTo>
                  <a:lnTo>
                    <a:pt x="1118" y="926"/>
                  </a:lnTo>
                  <a:lnTo>
                    <a:pt x="1116" y="926"/>
                  </a:lnTo>
                  <a:lnTo>
                    <a:pt x="1116" y="928"/>
                  </a:lnTo>
                  <a:lnTo>
                    <a:pt x="1115" y="930"/>
                  </a:lnTo>
                  <a:lnTo>
                    <a:pt x="1113" y="932"/>
                  </a:lnTo>
                  <a:lnTo>
                    <a:pt x="1113" y="934"/>
                  </a:lnTo>
                  <a:lnTo>
                    <a:pt x="1111" y="935"/>
                  </a:lnTo>
                  <a:lnTo>
                    <a:pt x="1109" y="937"/>
                  </a:lnTo>
                  <a:lnTo>
                    <a:pt x="1109" y="939"/>
                  </a:lnTo>
                  <a:lnTo>
                    <a:pt x="1107" y="941"/>
                  </a:lnTo>
                  <a:lnTo>
                    <a:pt x="1105" y="943"/>
                  </a:lnTo>
                  <a:lnTo>
                    <a:pt x="1105" y="945"/>
                  </a:lnTo>
                  <a:lnTo>
                    <a:pt x="1103" y="947"/>
                  </a:lnTo>
                  <a:lnTo>
                    <a:pt x="1101" y="949"/>
                  </a:lnTo>
                  <a:lnTo>
                    <a:pt x="1099" y="951"/>
                  </a:lnTo>
                  <a:lnTo>
                    <a:pt x="1099" y="952"/>
                  </a:lnTo>
                  <a:lnTo>
                    <a:pt x="1097" y="952"/>
                  </a:lnTo>
                  <a:lnTo>
                    <a:pt x="1096" y="954"/>
                  </a:lnTo>
                  <a:lnTo>
                    <a:pt x="1096" y="956"/>
                  </a:lnTo>
                  <a:lnTo>
                    <a:pt x="1097" y="956"/>
                  </a:lnTo>
                  <a:lnTo>
                    <a:pt x="1099" y="958"/>
                  </a:lnTo>
                  <a:lnTo>
                    <a:pt x="1101" y="958"/>
                  </a:lnTo>
                  <a:lnTo>
                    <a:pt x="1101" y="960"/>
                  </a:lnTo>
                  <a:lnTo>
                    <a:pt x="1103" y="960"/>
                  </a:lnTo>
                  <a:lnTo>
                    <a:pt x="1105" y="962"/>
                  </a:lnTo>
                  <a:lnTo>
                    <a:pt x="1107" y="964"/>
                  </a:lnTo>
                  <a:lnTo>
                    <a:pt x="1107" y="966"/>
                  </a:lnTo>
                  <a:lnTo>
                    <a:pt x="1105" y="968"/>
                  </a:lnTo>
                  <a:lnTo>
                    <a:pt x="1103" y="968"/>
                  </a:lnTo>
                  <a:lnTo>
                    <a:pt x="1101" y="966"/>
                  </a:lnTo>
                  <a:lnTo>
                    <a:pt x="1099" y="968"/>
                  </a:lnTo>
                  <a:lnTo>
                    <a:pt x="1097" y="968"/>
                  </a:lnTo>
                  <a:lnTo>
                    <a:pt x="1096" y="968"/>
                  </a:lnTo>
                  <a:lnTo>
                    <a:pt x="1094" y="968"/>
                  </a:lnTo>
                  <a:lnTo>
                    <a:pt x="1092" y="970"/>
                  </a:lnTo>
                  <a:lnTo>
                    <a:pt x="1092" y="971"/>
                  </a:lnTo>
                  <a:lnTo>
                    <a:pt x="1090" y="973"/>
                  </a:lnTo>
                  <a:lnTo>
                    <a:pt x="1090" y="975"/>
                  </a:lnTo>
                  <a:lnTo>
                    <a:pt x="1090" y="977"/>
                  </a:lnTo>
                  <a:lnTo>
                    <a:pt x="1088" y="977"/>
                  </a:lnTo>
                  <a:lnTo>
                    <a:pt x="1086" y="977"/>
                  </a:lnTo>
                  <a:lnTo>
                    <a:pt x="1084" y="977"/>
                  </a:lnTo>
                  <a:lnTo>
                    <a:pt x="1082" y="979"/>
                  </a:lnTo>
                  <a:lnTo>
                    <a:pt x="1082" y="981"/>
                  </a:lnTo>
                  <a:lnTo>
                    <a:pt x="1082" y="983"/>
                  </a:lnTo>
                  <a:lnTo>
                    <a:pt x="1080" y="983"/>
                  </a:lnTo>
                  <a:lnTo>
                    <a:pt x="1078" y="983"/>
                  </a:lnTo>
                  <a:lnTo>
                    <a:pt x="1077" y="983"/>
                  </a:lnTo>
                  <a:lnTo>
                    <a:pt x="1075" y="985"/>
                  </a:lnTo>
                  <a:lnTo>
                    <a:pt x="1075" y="987"/>
                  </a:lnTo>
                  <a:lnTo>
                    <a:pt x="1073" y="987"/>
                  </a:lnTo>
                  <a:lnTo>
                    <a:pt x="1073" y="989"/>
                  </a:lnTo>
                  <a:lnTo>
                    <a:pt x="1071" y="990"/>
                  </a:lnTo>
                  <a:lnTo>
                    <a:pt x="1071" y="992"/>
                  </a:lnTo>
                  <a:lnTo>
                    <a:pt x="1069" y="992"/>
                  </a:lnTo>
                  <a:lnTo>
                    <a:pt x="1069" y="994"/>
                  </a:lnTo>
                  <a:lnTo>
                    <a:pt x="1067" y="996"/>
                  </a:lnTo>
                  <a:lnTo>
                    <a:pt x="1065" y="996"/>
                  </a:lnTo>
                  <a:lnTo>
                    <a:pt x="1063" y="996"/>
                  </a:lnTo>
                  <a:lnTo>
                    <a:pt x="1063" y="994"/>
                  </a:lnTo>
                  <a:lnTo>
                    <a:pt x="1061" y="994"/>
                  </a:lnTo>
                  <a:lnTo>
                    <a:pt x="1060" y="996"/>
                  </a:lnTo>
                  <a:lnTo>
                    <a:pt x="1060" y="998"/>
                  </a:lnTo>
                  <a:lnTo>
                    <a:pt x="1058" y="1000"/>
                  </a:lnTo>
                  <a:lnTo>
                    <a:pt x="1056" y="1000"/>
                  </a:lnTo>
                  <a:lnTo>
                    <a:pt x="1052" y="1000"/>
                  </a:lnTo>
                  <a:lnTo>
                    <a:pt x="1050" y="1002"/>
                  </a:lnTo>
                  <a:lnTo>
                    <a:pt x="1050" y="1004"/>
                  </a:lnTo>
                  <a:lnTo>
                    <a:pt x="1048" y="1004"/>
                  </a:lnTo>
                  <a:lnTo>
                    <a:pt x="1048" y="1006"/>
                  </a:lnTo>
                  <a:lnTo>
                    <a:pt x="1046" y="1007"/>
                  </a:lnTo>
                  <a:lnTo>
                    <a:pt x="1044" y="1007"/>
                  </a:lnTo>
                  <a:lnTo>
                    <a:pt x="1042" y="1007"/>
                  </a:lnTo>
                  <a:lnTo>
                    <a:pt x="1041" y="1007"/>
                  </a:lnTo>
                  <a:lnTo>
                    <a:pt x="1041" y="1009"/>
                  </a:lnTo>
                  <a:lnTo>
                    <a:pt x="1039" y="1011"/>
                  </a:lnTo>
                  <a:lnTo>
                    <a:pt x="1039" y="1013"/>
                  </a:lnTo>
                  <a:lnTo>
                    <a:pt x="1037" y="1013"/>
                  </a:lnTo>
                  <a:lnTo>
                    <a:pt x="1037" y="1015"/>
                  </a:lnTo>
                  <a:lnTo>
                    <a:pt x="1035" y="1017"/>
                  </a:lnTo>
                  <a:lnTo>
                    <a:pt x="1033" y="1017"/>
                  </a:lnTo>
                  <a:lnTo>
                    <a:pt x="1031" y="1017"/>
                  </a:lnTo>
                  <a:lnTo>
                    <a:pt x="1031" y="1019"/>
                  </a:lnTo>
                  <a:lnTo>
                    <a:pt x="1029" y="1019"/>
                  </a:lnTo>
                  <a:lnTo>
                    <a:pt x="1029" y="1021"/>
                  </a:lnTo>
                  <a:lnTo>
                    <a:pt x="993" y="1026"/>
                  </a:lnTo>
                  <a:lnTo>
                    <a:pt x="951" y="1032"/>
                  </a:lnTo>
                  <a:lnTo>
                    <a:pt x="893" y="1080"/>
                  </a:lnTo>
                  <a:lnTo>
                    <a:pt x="872" y="1080"/>
                  </a:lnTo>
                  <a:lnTo>
                    <a:pt x="849" y="1074"/>
                  </a:lnTo>
                  <a:lnTo>
                    <a:pt x="821" y="1053"/>
                  </a:lnTo>
                  <a:lnTo>
                    <a:pt x="796" y="1040"/>
                  </a:lnTo>
                  <a:lnTo>
                    <a:pt x="766" y="1038"/>
                  </a:lnTo>
                  <a:lnTo>
                    <a:pt x="737" y="1040"/>
                  </a:lnTo>
                  <a:lnTo>
                    <a:pt x="724" y="1028"/>
                  </a:lnTo>
                  <a:lnTo>
                    <a:pt x="726" y="1000"/>
                  </a:lnTo>
                  <a:lnTo>
                    <a:pt x="724" y="994"/>
                  </a:lnTo>
                  <a:lnTo>
                    <a:pt x="701" y="968"/>
                  </a:lnTo>
                  <a:lnTo>
                    <a:pt x="697" y="954"/>
                  </a:lnTo>
                  <a:lnTo>
                    <a:pt x="695" y="934"/>
                  </a:lnTo>
                  <a:lnTo>
                    <a:pt x="692" y="924"/>
                  </a:lnTo>
                  <a:lnTo>
                    <a:pt x="686" y="915"/>
                  </a:lnTo>
                  <a:lnTo>
                    <a:pt x="678" y="915"/>
                  </a:lnTo>
                  <a:lnTo>
                    <a:pt x="667" y="916"/>
                  </a:lnTo>
                  <a:lnTo>
                    <a:pt x="646" y="920"/>
                  </a:lnTo>
                  <a:lnTo>
                    <a:pt x="629" y="916"/>
                  </a:lnTo>
                  <a:lnTo>
                    <a:pt x="604" y="905"/>
                  </a:lnTo>
                  <a:lnTo>
                    <a:pt x="578" y="890"/>
                  </a:lnTo>
                  <a:lnTo>
                    <a:pt x="572" y="882"/>
                  </a:lnTo>
                  <a:lnTo>
                    <a:pt x="567" y="854"/>
                  </a:lnTo>
                  <a:lnTo>
                    <a:pt x="548" y="852"/>
                  </a:lnTo>
                  <a:lnTo>
                    <a:pt x="542" y="850"/>
                  </a:lnTo>
                  <a:lnTo>
                    <a:pt x="532" y="835"/>
                  </a:lnTo>
                  <a:lnTo>
                    <a:pt x="506" y="774"/>
                  </a:lnTo>
                  <a:lnTo>
                    <a:pt x="496" y="767"/>
                  </a:lnTo>
                  <a:lnTo>
                    <a:pt x="472" y="765"/>
                  </a:lnTo>
                  <a:lnTo>
                    <a:pt x="462" y="767"/>
                  </a:lnTo>
                  <a:lnTo>
                    <a:pt x="445" y="776"/>
                  </a:lnTo>
                  <a:lnTo>
                    <a:pt x="426" y="778"/>
                  </a:lnTo>
                  <a:lnTo>
                    <a:pt x="394" y="772"/>
                  </a:lnTo>
                  <a:lnTo>
                    <a:pt x="386" y="770"/>
                  </a:lnTo>
                  <a:lnTo>
                    <a:pt x="373" y="774"/>
                  </a:lnTo>
                  <a:lnTo>
                    <a:pt x="360" y="789"/>
                  </a:lnTo>
                  <a:lnTo>
                    <a:pt x="356" y="810"/>
                  </a:lnTo>
                  <a:lnTo>
                    <a:pt x="354" y="829"/>
                  </a:lnTo>
                  <a:lnTo>
                    <a:pt x="326" y="884"/>
                  </a:lnTo>
                  <a:lnTo>
                    <a:pt x="316" y="888"/>
                  </a:lnTo>
                  <a:lnTo>
                    <a:pt x="288" y="882"/>
                  </a:lnTo>
                  <a:lnTo>
                    <a:pt x="256" y="882"/>
                  </a:lnTo>
                  <a:lnTo>
                    <a:pt x="168" y="863"/>
                  </a:lnTo>
                  <a:lnTo>
                    <a:pt x="140" y="850"/>
                  </a:lnTo>
                  <a:lnTo>
                    <a:pt x="129" y="839"/>
                  </a:lnTo>
                  <a:lnTo>
                    <a:pt x="123" y="831"/>
                  </a:lnTo>
                  <a:lnTo>
                    <a:pt x="121" y="822"/>
                  </a:lnTo>
                  <a:lnTo>
                    <a:pt x="123" y="793"/>
                  </a:lnTo>
                  <a:lnTo>
                    <a:pt x="121" y="786"/>
                  </a:lnTo>
                  <a:lnTo>
                    <a:pt x="115" y="780"/>
                  </a:lnTo>
                  <a:lnTo>
                    <a:pt x="106" y="780"/>
                  </a:lnTo>
                  <a:lnTo>
                    <a:pt x="68" y="784"/>
                  </a:lnTo>
                  <a:lnTo>
                    <a:pt x="53" y="778"/>
                  </a:lnTo>
                  <a:lnTo>
                    <a:pt x="45" y="772"/>
                  </a:lnTo>
                  <a:lnTo>
                    <a:pt x="5" y="751"/>
                  </a:lnTo>
                  <a:lnTo>
                    <a:pt x="3" y="748"/>
                  </a:lnTo>
                  <a:lnTo>
                    <a:pt x="5" y="736"/>
                  </a:lnTo>
                  <a:lnTo>
                    <a:pt x="2" y="729"/>
                  </a:lnTo>
                  <a:lnTo>
                    <a:pt x="0" y="721"/>
                  </a:lnTo>
                  <a:lnTo>
                    <a:pt x="3" y="717"/>
                  </a:lnTo>
                  <a:lnTo>
                    <a:pt x="7" y="715"/>
                  </a:lnTo>
                  <a:lnTo>
                    <a:pt x="7" y="714"/>
                  </a:lnTo>
                  <a:lnTo>
                    <a:pt x="11" y="708"/>
                  </a:lnTo>
                  <a:lnTo>
                    <a:pt x="13" y="700"/>
                  </a:lnTo>
                  <a:lnTo>
                    <a:pt x="17" y="698"/>
                  </a:lnTo>
                  <a:lnTo>
                    <a:pt x="11" y="632"/>
                  </a:lnTo>
                  <a:lnTo>
                    <a:pt x="13" y="626"/>
                  </a:lnTo>
                  <a:lnTo>
                    <a:pt x="13" y="624"/>
                  </a:lnTo>
                  <a:lnTo>
                    <a:pt x="15" y="623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5"/>
                  </a:lnTo>
                  <a:lnTo>
                    <a:pt x="19" y="611"/>
                  </a:lnTo>
                  <a:lnTo>
                    <a:pt x="19" y="607"/>
                  </a:lnTo>
                  <a:lnTo>
                    <a:pt x="20" y="604"/>
                  </a:lnTo>
                  <a:lnTo>
                    <a:pt x="32" y="605"/>
                  </a:lnTo>
                  <a:lnTo>
                    <a:pt x="36" y="613"/>
                  </a:lnTo>
                  <a:lnTo>
                    <a:pt x="45" y="609"/>
                  </a:lnTo>
                  <a:lnTo>
                    <a:pt x="43" y="605"/>
                  </a:lnTo>
                  <a:lnTo>
                    <a:pt x="49" y="600"/>
                  </a:lnTo>
                  <a:lnTo>
                    <a:pt x="57" y="594"/>
                  </a:lnTo>
                  <a:lnTo>
                    <a:pt x="60" y="592"/>
                  </a:lnTo>
                  <a:lnTo>
                    <a:pt x="64" y="594"/>
                  </a:lnTo>
                  <a:lnTo>
                    <a:pt x="64" y="590"/>
                  </a:lnTo>
                  <a:lnTo>
                    <a:pt x="68" y="588"/>
                  </a:lnTo>
                  <a:lnTo>
                    <a:pt x="74" y="590"/>
                  </a:lnTo>
                  <a:lnTo>
                    <a:pt x="74" y="588"/>
                  </a:lnTo>
                  <a:lnTo>
                    <a:pt x="79" y="581"/>
                  </a:lnTo>
                  <a:lnTo>
                    <a:pt x="89" y="577"/>
                  </a:lnTo>
                  <a:lnTo>
                    <a:pt x="85" y="566"/>
                  </a:lnTo>
                  <a:lnTo>
                    <a:pt x="83" y="564"/>
                  </a:lnTo>
                  <a:lnTo>
                    <a:pt x="81" y="558"/>
                  </a:lnTo>
                  <a:lnTo>
                    <a:pt x="81" y="554"/>
                  </a:lnTo>
                  <a:lnTo>
                    <a:pt x="81" y="550"/>
                  </a:lnTo>
                  <a:lnTo>
                    <a:pt x="77" y="545"/>
                  </a:lnTo>
                  <a:lnTo>
                    <a:pt x="89" y="543"/>
                  </a:lnTo>
                  <a:lnTo>
                    <a:pt x="94" y="537"/>
                  </a:lnTo>
                  <a:lnTo>
                    <a:pt x="100" y="537"/>
                  </a:lnTo>
                  <a:lnTo>
                    <a:pt x="108" y="541"/>
                  </a:lnTo>
                  <a:lnTo>
                    <a:pt x="113" y="541"/>
                  </a:lnTo>
                  <a:lnTo>
                    <a:pt x="113" y="543"/>
                  </a:lnTo>
                  <a:lnTo>
                    <a:pt x="115" y="545"/>
                  </a:lnTo>
                  <a:lnTo>
                    <a:pt x="117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5" y="549"/>
                  </a:lnTo>
                  <a:lnTo>
                    <a:pt x="117" y="549"/>
                  </a:lnTo>
                  <a:lnTo>
                    <a:pt x="119" y="549"/>
                  </a:lnTo>
                  <a:lnTo>
                    <a:pt x="121" y="550"/>
                  </a:lnTo>
                  <a:lnTo>
                    <a:pt x="123" y="550"/>
                  </a:lnTo>
                  <a:lnTo>
                    <a:pt x="125" y="550"/>
                  </a:lnTo>
                  <a:lnTo>
                    <a:pt x="125" y="552"/>
                  </a:lnTo>
                  <a:lnTo>
                    <a:pt x="127" y="552"/>
                  </a:lnTo>
                  <a:lnTo>
                    <a:pt x="129" y="552"/>
                  </a:lnTo>
                  <a:lnTo>
                    <a:pt x="130" y="552"/>
                  </a:lnTo>
                  <a:lnTo>
                    <a:pt x="132" y="552"/>
                  </a:lnTo>
                  <a:lnTo>
                    <a:pt x="132" y="554"/>
                  </a:lnTo>
                  <a:lnTo>
                    <a:pt x="130" y="554"/>
                  </a:lnTo>
                  <a:lnTo>
                    <a:pt x="130" y="556"/>
                  </a:lnTo>
                  <a:lnTo>
                    <a:pt x="132" y="556"/>
                  </a:lnTo>
                  <a:lnTo>
                    <a:pt x="134" y="556"/>
                  </a:lnTo>
                  <a:lnTo>
                    <a:pt x="134" y="554"/>
                  </a:lnTo>
                  <a:lnTo>
                    <a:pt x="134" y="552"/>
                  </a:lnTo>
                  <a:lnTo>
                    <a:pt x="136" y="552"/>
                  </a:lnTo>
                  <a:lnTo>
                    <a:pt x="138" y="552"/>
                  </a:lnTo>
                  <a:lnTo>
                    <a:pt x="140" y="552"/>
                  </a:lnTo>
                  <a:lnTo>
                    <a:pt x="140" y="550"/>
                  </a:lnTo>
                  <a:lnTo>
                    <a:pt x="138" y="550"/>
                  </a:lnTo>
                  <a:lnTo>
                    <a:pt x="138" y="549"/>
                  </a:lnTo>
                  <a:lnTo>
                    <a:pt x="138" y="550"/>
                  </a:lnTo>
                  <a:lnTo>
                    <a:pt x="136" y="550"/>
                  </a:lnTo>
                  <a:lnTo>
                    <a:pt x="134" y="550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6" y="547"/>
                  </a:lnTo>
                  <a:lnTo>
                    <a:pt x="136" y="545"/>
                  </a:lnTo>
                  <a:lnTo>
                    <a:pt x="136" y="543"/>
                  </a:lnTo>
                  <a:lnTo>
                    <a:pt x="136" y="541"/>
                  </a:lnTo>
                  <a:lnTo>
                    <a:pt x="136" y="539"/>
                  </a:lnTo>
                  <a:lnTo>
                    <a:pt x="138" y="539"/>
                  </a:lnTo>
                  <a:lnTo>
                    <a:pt x="140" y="539"/>
                  </a:lnTo>
                  <a:lnTo>
                    <a:pt x="142" y="539"/>
                  </a:lnTo>
                  <a:lnTo>
                    <a:pt x="144" y="539"/>
                  </a:lnTo>
                  <a:lnTo>
                    <a:pt x="146" y="539"/>
                  </a:lnTo>
                  <a:lnTo>
                    <a:pt x="146" y="537"/>
                  </a:lnTo>
                  <a:lnTo>
                    <a:pt x="146" y="535"/>
                  </a:lnTo>
                  <a:lnTo>
                    <a:pt x="148" y="535"/>
                  </a:lnTo>
                  <a:lnTo>
                    <a:pt x="148" y="537"/>
                  </a:lnTo>
                  <a:lnTo>
                    <a:pt x="149" y="537"/>
                  </a:lnTo>
                  <a:lnTo>
                    <a:pt x="149" y="535"/>
                  </a:lnTo>
                  <a:lnTo>
                    <a:pt x="151" y="535"/>
                  </a:lnTo>
                  <a:lnTo>
                    <a:pt x="151" y="533"/>
                  </a:lnTo>
                  <a:lnTo>
                    <a:pt x="153" y="533"/>
                  </a:lnTo>
                  <a:lnTo>
                    <a:pt x="153" y="535"/>
                  </a:lnTo>
                  <a:lnTo>
                    <a:pt x="153" y="533"/>
                  </a:lnTo>
                  <a:lnTo>
                    <a:pt x="155" y="533"/>
                  </a:lnTo>
                  <a:lnTo>
                    <a:pt x="155" y="535"/>
                  </a:lnTo>
                  <a:lnTo>
                    <a:pt x="157" y="535"/>
                  </a:lnTo>
                  <a:lnTo>
                    <a:pt x="159" y="535"/>
                  </a:lnTo>
                  <a:lnTo>
                    <a:pt x="161" y="535"/>
                  </a:lnTo>
                  <a:lnTo>
                    <a:pt x="163" y="533"/>
                  </a:lnTo>
                  <a:lnTo>
                    <a:pt x="163" y="531"/>
                  </a:lnTo>
                  <a:lnTo>
                    <a:pt x="165" y="531"/>
                  </a:lnTo>
                  <a:lnTo>
                    <a:pt x="165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8" y="528"/>
                  </a:lnTo>
                  <a:lnTo>
                    <a:pt x="168" y="526"/>
                  </a:lnTo>
                  <a:lnTo>
                    <a:pt x="166" y="526"/>
                  </a:lnTo>
                  <a:lnTo>
                    <a:pt x="168" y="524"/>
                  </a:lnTo>
                  <a:lnTo>
                    <a:pt x="168" y="522"/>
                  </a:lnTo>
                  <a:lnTo>
                    <a:pt x="170" y="520"/>
                  </a:lnTo>
                  <a:lnTo>
                    <a:pt x="170" y="518"/>
                  </a:lnTo>
                  <a:lnTo>
                    <a:pt x="172" y="516"/>
                  </a:lnTo>
                  <a:lnTo>
                    <a:pt x="170" y="516"/>
                  </a:lnTo>
                  <a:lnTo>
                    <a:pt x="170" y="514"/>
                  </a:lnTo>
                  <a:lnTo>
                    <a:pt x="170" y="513"/>
                  </a:lnTo>
                  <a:lnTo>
                    <a:pt x="170" y="511"/>
                  </a:lnTo>
                  <a:lnTo>
                    <a:pt x="172" y="509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72" y="505"/>
                  </a:lnTo>
                  <a:lnTo>
                    <a:pt x="170" y="505"/>
                  </a:lnTo>
                  <a:lnTo>
                    <a:pt x="170" y="503"/>
                  </a:lnTo>
                  <a:lnTo>
                    <a:pt x="172" y="503"/>
                  </a:lnTo>
                  <a:lnTo>
                    <a:pt x="174" y="503"/>
                  </a:lnTo>
                  <a:lnTo>
                    <a:pt x="172" y="503"/>
                  </a:lnTo>
                  <a:lnTo>
                    <a:pt x="172" y="501"/>
                  </a:lnTo>
                  <a:lnTo>
                    <a:pt x="174" y="499"/>
                  </a:lnTo>
                  <a:lnTo>
                    <a:pt x="174" y="497"/>
                  </a:lnTo>
                  <a:lnTo>
                    <a:pt x="176" y="495"/>
                  </a:lnTo>
                  <a:lnTo>
                    <a:pt x="178" y="495"/>
                  </a:lnTo>
                  <a:lnTo>
                    <a:pt x="180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5" y="497"/>
                  </a:lnTo>
                  <a:lnTo>
                    <a:pt x="187" y="497"/>
                  </a:lnTo>
                  <a:lnTo>
                    <a:pt x="187" y="495"/>
                  </a:lnTo>
                  <a:lnTo>
                    <a:pt x="189" y="499"/>
                  </a:lnTo>
                  <a:lnTo>
                    <a:pt x="191" y="501"/>
                  </a:lnTo>
                  <a:lnTo>
                    <a:pt x="193" y="501"/>
                  </a:lnTo>
                  <a:lnTo>
                    <a:pt x="195" y="501"/>
                  </a:lnTo>
                  <a:lnTo>
                    <a:pt x="195" y="503"/>
                  </a:lnTo>
                  <a:lnTo>
                    <a:pt x="197" y="503"/>
                  </a:lnTo>
                  <a:lnTo>
                    <a:pt x="199" y="499"/>
                  </a:lnTo>
                  <a:lnTo>
                    <a:pt x="199" y="495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8"/>
                  </a:lnTo>
                  <a:lnTo>
                    <a:pt x="203" y="486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6" y="482"/>
                  </a:lnTo>
                  <a:lnTo>
                    <a:pt x="206" y="480"/>
                  </a:lnTo>
                  <a:lnTo>
                    <a:pt x="206" y="478"/>
                  </a:lnTo>
                  <a:lnTo>
                    <a:pt x="206" y="476"/>
                  </a:lnTo>
                  <a:lnTo>
                    <a:pt x="208" y="476"/>
                  </a:lnTo>
                  <a:lnTo>
                    <a:pt x="208" y="475"/>
                  </a:lnTo>
                  <a:lnTo>
                    <a:pt x="208" y="473"/>
                  </a:lnTo>
                  <a:lnTo>
                    <a:pt x="203" y="465"/>
                  </a:lnTo>
                  <a:lnTo>
                    <a:pt x="204" y="463"/>
                  </a:lnTo>
                  <a:lnTo>
                    <a:pt x="208" y="461"/>
                  </a:lnTo>
                  <a:lnTo>
                    <a:pt x="204" y="458"/>
                  </a:lnTo>
                  <a:lnTo>
                    <a:pt x="204" y="454"/>
                  </a:lnTo>
                  <a:lnTo>
                    <a:pt x="208" y="452"/>
                  </a:lnTo>
                  <a:lnTo>
                    <a:pt x="208" y="450"/>
                  </a:lnTo>
                  <a:lnTo>
                    <a:pt x="208" y="448"/>
                  </a:lnTo>
                  <a:lnTo>
                    <a:pt x="206" y="448"/>
                  </a:lnTo>
                  <a:lnTo>
                    <a:pt x="206" y="446"/>
                  </a:lnTo>
                  <a:lnTo>
                    <a:pt x="204" y="448"/>
                  </a:lnTo>
                  <a:lnTo>
                    <a:pt x="203" y="444"/>
                  </a:lnTo>
                  <a:lnTo>
                    <a:pt x="204" y="442"/>
                  </a:lnTo>
                  <a:lnTo>
                    <a:pt x="204" y="440"/>
                  </a:lnTo>
                  <a:lnTo>
                    <a:pt x="206" y="440"/>
                  </a:lnTo>
                  <a:lnTo>
                    <a:pt x="210" y="423"/>
                  </a:lnTo>
                  <a:lnTo>
                    <a:pt x="223" y="408"/>
                  </a:lnTo>
                  <a:lnTo>
                    <a:pt x="231" y="389"/>
                  </a:lnTo>
                  <a:lnTo>
                    <a:pt x="231" y="385"/>
                  </a:lnTo>
                  <a:lnTo>
                    <a:pt x="233" y="384"/>
                  </a:lnTo>
                  <a:lnTo>
                    <a:pt x="233" y="382"/>
                  </a:lnTo>
                  <a:lnTo>
                    <a:pt x="233" y="380"/>
                  </a:lnTo>
                  <a:lnTo>
                    <a:pt x="233" y="378"/>
                  </a:lnTo>
                  <a:lnTo>
                    <a:pt x="237" y="374"/>
                  </a:lnTo>
                  <a:lnTo>
                    <a:pt x="231" y="363"/>
                  </a:lnTo>
                  <a:lnTo>
                    <a:pt x="233" y="351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40" y="330"/>
                  </a:lnTo>
                  <a:lnTo>
                    <a:pt x="240" y="329"/>
                  </a:lnTo>
                  <a:lnTo>
                    <a:pt x="240" y="327"/>
                  </a:lnTo>
                  <a:lnTo>
                    <a:pt x="242" y="325"/>
                  </a:lnTo>
                  <a:lnTo>
                    <a:pt x="242" y="323"/>
                  </a:lnTo>
                  <a:lnTo>
                    <a:pt x="242" y="321"/>
                  </a:lnTo>
                  <a:lnTo>
                    <a:pt x="242" y="319"/>
                  </a:lnTo>
                  <a:lnTo>
                    <a:pt x="242" y="317"/>
                  </a:lnTo>
                  <a:lnTo>
                    <a:pt x="242" y="315"/>
                  </a:lnTo>
                  <a:lnTo>
                    <a:pt x="242" y="312"/>
                  </a:lnTo>
                  <a:lnTo>
                    <a:pt x="242" y="310"/>
                  </a:lnTo>
                  <a:lnTo>
                    <a:pt x="242" y="308"/>
                  </a:lnTo>
                  <a:lnTo>
                    <a:pt x="242" y="306"/>
                  </a:lnTo>
                  <a:lnTo>
                    <a:pt x="240" y="304"/>
                  </a:lnTo>
                  <a:lnTo>
                    <a:pt x="242" y="302"/>
                  </a:lnTo>
                  <a:lnTo>
                    <a:pt x="242" y="300"/>
                  </a:lnTo>
                  <a:lnTo>
                    <a:pt x="242" y="298"/>
                  </a:lnTo>
                  <a:lnTo>
                    <a:pt x="240" y="296"/>
                  </a:lnTo>
                  <a:lnTo>
                    <a:pt x="239" y="293"/>
                  </a:lnTo>
                  <a:lnTo>
                    <a:pt x="229" y="291"/>
                  </a:lnTo>
                  <a:lnTo>
                    <a:pt x="223" y="291"/>
                  </a:lnTo>
                  <a:lnTo>
                    <a:pt x="221" y="287"/>
                  </a:lnTo>
                  <a:lnTo>
                    <a:pt x="220" y="285"/>
                  </a:lnTo>
                  <a:lnTo>
                    <a:pt x="221" y="287"/>
                  </a:lnTo>
                  <a:lnTo>
                    <a:pt x="227" y="287"/>
                  </a:lnTo>
                  <a:lnTo>
                    <a:pt x="229" y="279"/>
                  </a:lnTo>
                  <a:lnTo>
                    <a:pt x="246" y="272"/>
                  </a:lnTo>
                  <a:lnTo>
                    <a:pt x="252" y="268"/>
                  </a:lnTo>
                  <a:lnTo>
                    <a:pt x="252" y="266"/>
                  </a:lnTo>
                  <a:lnTo>
                    <a:pt x="254" y="262"/>
                  </a:lnTo>
                  <a:lnTo>
                    <a:pt x="257" y="262"/>
                  </a:lnTo>
                  <a:lnTo>
                    <a:pt x="261" y="257"/>
                  </a:lnTo>
                  <a:lnTo>
                    <a:pt x="263" y="253"/>
                  </a:lnTo>
                  <a:lnTo>
                    <a:pt x="265" y="253"/>
                  </a:lnTo>
                  <a:lnTo>
                    <a:pt x="267" y="251"/>
                  </a:lnTo>
                  <a:lnTo>
                    <a:pt x="273" y="247"/>
                  </a:lnTo>
                  <a:lnTo>
                    <a:pt x="275" y="245"/>
                  </a:lnTo>
                  <a:lnTo>
                    <a:pt x="284" y="239"/>
                  </a:lnTo>
                  <a:lnTo>
                    <a:pt x="290" y="239"/>
                  </a:lnTo>
                  <a:lnTo>
                    <a:pt x="294" y="238"/>
                  </a:lnTo>
                  <a:lnTo>
                    <a:pt x="295" y="238"/>
                  </a:lnTo>
                  <a:lnTo>
                    <a:pt x="303" y="234"/>
                  </a:lnTo>
                  <a:lnTo>
                    <a:pt x="311" y="234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31" y="226"/>
                  </a:lnTo>
                  <a:lnTo>
                    <a:pt x="335" y="220"/>
                  </a:lnTo>
                  <a:lnTo>
                    <a:pt x="339" y="222"/>
                  </a:lnTo>
                  <a:lnTo>
                    <a:pt x="341" y="222"/>
                  </a:lnTo>
                  <a:lnTo>
                    <a:pt x="347" y="211"/>
                  </a:lnTo>
                  <a:lnTo>
                    <a:pt x="349" y="207"/>
                  </a:lnTo>
                  <a:lnTo>
                    <a:pt x="350" y="202"/>
                  </a:lnTo>
                  <a:lnTo>
                    <a:pt x="350" y="200"/>
                  </a:lnTo>
                  <a:lnTo>
                    <a:pt x="350" y="196"/>
                  </a:lnTo>
                  <a:lnTo>
                    <a:pt x="349" y="188"/>
                  </a:lnTo>
                  <a:lnTo>
                    <a:pt x="350" y="186"/>
                  </a:lnTo>
                  <a:lnTo>
                    <a:pt x="350" y="184"/>
                  </a:lnTo>
                  <a:lnTo>
                    <a:pt x="349" y="181"/>
                  </a:lnTo>
                  <a:lnTo>
                    <a:pt x="350" y="179"/>
                  </a:lnTo>
                  <a:lnTo>
                    <a:pt x="354" y="177"/>
                  </a:lnTo>
                  <a:lnTo>
                    <a:pt x="356" y="173"/>
                  </a:lnTo>
                  <a:lnTo>
                    <a:pt x="354" y="169"/>
                  </a:lnTo>
                  <a:lnTo>
                    <a:pt x="356" y="167"/>
                  </a:lnTo>
                  <a:lnTo>
                    <a:pt x="356" y="165"/>
                  </a:lnTo>
                  <a:lnTo>
                    <a:pt x="358" y="160"/>
                  </a:lnTo>
                  <a:lnTo>
                    <a:pt x="358" y="154"/>
                  </a:lnTo>
                  <a:lnTo>
                    <a:pt x="358" y="147"/>
                  </a:lnTo>
                  <a:lnTo>
                    <a:pt x="362" y="141"/>
                  </a:lnTo>
                  <a:lnTo>
                    <a:pt x="367" y="137"/>
                  </a:lnTo>
                  <a:lnTo>
                    <a:pt x="369" y="135"/>
                  </a:lnTo>
                  <a:lnTo>
                    <a:pt x="373" y="129"/>
                  </a:lnTo>
                  <a:lnTo>
                    <a:pt x="371" y="126"/>
                  </a:lnTo>
                  <a:lnTo>
                    <a:pt x="364" y="122"/>
                  </a:lnTo>
                  <a:lnTo>
                    <a:pt x="354" y="118"/>
                  </a:lnTo>
                  <a:lnTo>
                    <a:pt x="354" y="112"/>
                  </a:lnTo>
                  <a:lnTo>
                    <a:pt x="350" y="109"/>
                  </a:lnTo>
                  <a:lnTo>
                    <a:pt x="350" y="101"/>
                  </a:lnTo>
                  <a:lnTo>
                    <a:pt x="356" y="95"/>
                  </a:lnTo>
                  <a:lnTo>
                    <a:pt x="362" y="93"/>
                  </a:lnTo>
                  <a:lnTo>
                    <a:pt x="362" y="92"/>
                  </a:lnTo>
                  <a:lnTo>
                    <a:pt x="366" y="90"/>
                  </a:lnTo>
                  <a:lnTo>
                    <a:pt x="367" y="76"/>
                  </a:lnTo>
                  <a:lnTo>
                    <a:pt x="366" y="73"/>
                  </a:lnTo>
                  <a:lnTo>
                    <a:pt x="356" y="71"/>
                  </a:lnTo>
                  <a:lnTo>
                    <a:pt x="354" y="69"/>
                  </a:lnTo>
                  <a:lnTo>
                    <a:pt x="356" y="63"/>
                  </a:lnTo>
                  <a:lnTo>
                    <a:pt x="354" y="63"/>
                  </a:lnTo>
                  <a:lnTo>
                    <a:pt x="354" y="61"/>
                  </a:lnTo>
                  <a:lnTo>
                    <a:pt x="354" y="59"/>
                  </a:lnTo>
                  <a:lnTo>
                    <a:pt x="354" y="57"/>
                  </a:lnTo>
                  <a:lnTo>
                    <a:pt x="356" y="57"/>
                  </a:lnTo>
                  <a:lnTo>
                    <a:pt x="358" y="57"/>
                  </a:lnTo>
                  <a:lnTo>
                    <a:pt x="360" y="57"/>
                  </a:lnTo>
                  <a:lnTo>
                    <a:pt x="362" y="59"/>
                  </a:lnTo>
                  <a:lnTo>
                    <a:pt x="362" y="57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71" y="50"/>
                  </a:lnTo>
                  <a:lnTo>
                    <a:pt x="371" y="48"/>
                  </a:lnTo>
                  <a:lnTo>
                    <a:pt x="371" y="46"/>
                  </a:lnTo>
                  <a:lnTo>
                    <a:pt x="371" y="44"/>
                  </a:lnTo>
                  <a:lnTo>
                    <a:pt x="371" y="42"/>
                  </a:lnTo>
                  <a:lnTo>
                    <a:pt x="371" y="40"/>
                  </a:lnTo>
                  <a:lnTo>
                    <a:pt x="373" y="38"/>
                  </a:lnTo>
                  <a:lnTo>
                    <a:pt x="373" y="37"/>
                  </a:lnTo>
                  <a:lnTo>
                    <a:pt x="375" y="37"/>
                  </a:lnTo>
                  <a:lnTo>
                    <a:pt x="375" y="35"/>
                  </a:lnTo>
                  <a:lnTo>
                    <a:pt x="377" y="35"/>
                  </a:lnTo>
                  <a:lnTo>
                    <a:pt x="377" y="33"/>
                  </a:lnTo>
                  <a:lnTo>
                    <a:pt x="379" y="33"/>
                  </a:lnTo>
                  <a:lnTo>
                    <a:pt x="379" y="31"/>
                  </a:lnTo>
                  <a:lnTo>
                    <a:pt x="381" y="31"/>
                  </a:lnTo>
                  <a:lnTo>
                    <a:pt x="383" y="31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31"/>
                  </a:lnTo>
                  <a:lnTo>
                    <a:pt x="386" y="31"/>
                  </a:lnTo>
                  <a:lnTo>
                    <a:pt x="386" y="33"/>
                  </a:lnTo>
                  <a:lnTo>
                    <a:pt x="388" y="33"/>
                  </a:lnTo>
                  <a:lnTo>
                    <a:pt x="390" y="33"/>
                  </a:lnTo>
                  <a:lnTo>
                    <a:pt x="392" y="33"/>
                  </a:lnTo>
                  <a:lnTo>
                    <a:pt x="407" y="52"/>
                  </a:lnTo>
                  <a:lnTo>
                    <a:pt x="438" y="55"/>
                  </a:lnTo>
                  <a:lnTo>
                    <a:pt x="489" y="42"/>
                  </a:lnTo>
                  <a:lnTo>
                    <a:pt x="496" y="37"/>
                  </a:lnTo>
                  <a:lnTo>
                    <a:pt x="494" y="29"/>
                  </a:lnTo>
                  <a:lnTo>
                    <a:pt x="485" y="12"/>
                  </a:lnTo>
                  <a:lnTo>
                    <a:pt x="483" y="2"/>
                  </a:lnTo>
                  <a:lnTo>
                    <a:pt x="487" y="0"/>
                  </a:lnTo>
                  <a:lnTo>
                    <a:pt x="504" y="2"/>
                  </a:lnTo>
                  <a:lnTo>
                    <a:pt x="517" y="0"/>
                  </a:lnTo>
                  <a:lnTo>
                    <a:pt x="570" y="0"/>
                  </a:lnTo>
                  <a:lnTo>
                    <a:pt x="591" y="2"/>
                  </a:lnTo>
                  <a:lnTo>
                    <a:pt x="601" y="6"/>
                  </a:lnTo>
                  <a:lnTo>
                    <a:pt x="606" y="12"/>
                  </a:lnTo>
                  <a:lnTo>
                    <a:pt x="612" y="27"/>
                  </a:lnTo>
                  <a:lnTo>
                    <a:pt x="625" y="38"/>
                  </a:lnTo>
                  <a:lnTo>
                    <a:pt x="633" y="42"/>
                  </a:lnTo>
                  <a:lnTo>
                    <a:pt x="652" y="46"/>
                  </a:lnTo>
                  <a:lnTo>
                    <a:pt x="677" y="57"/>
                  </a:lnTo>
                  <a:lnTo>
                    <a:pt x="678" y="7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918" y="2437"/>
              <a:ext cx="582" cy="509"/>
            </a:xfrm>
            <a:custGeom>
              <a:avLst/>
              <a:gdLst>
                <a:gd name="T0" fmla="*/ 580 w 582"/>
                <a:gd name="T1" fmla="*/ 307 h 509"/>
                <a:gd name="T2" fmla="*/ 510 w 582"/>
                <a:gd name="T3" fmla="*/ 315 h 509"/>
                <a:gd name="T4" fmla="*/ 483 w 582"/>
                <a:gd name="T5" fmla="*/ 397 h 509"/>
                <a:gd name="T6" fmla="*/ 387 w 582"/>
                <a:gd name="T7" fmla="*/ 408 h 509"/>
                <a:gd name="T8" fmla="*/ 343 w 582"/>
                <a:gd name="T9" fmla="*/ 484 h 509"/>
                <a:gd name="T10" fmla="*/ 299 w 582"/>
                <a:gd name="T11" fmla="*/ 465 h 509"/>
                <a:gd name="T12" fmla="*/ 218 w 582"/>
                <a:gd name="T13" fmla="*/ 484 h 509"/>
                <a:gd name="T14" fmla="*/ 77 w 582"/>
                <a:gd name="T15" fmla="*/ 495 h 509"/>
                <a:gd name="T16" fmla="*/ 0 w 582"/>
                <a:gd name="T17" fmla="*/ 412 h 509"/>
                <a:gd name="T18" fmla="*/ 60 w 582"/>
                <a:gd name="T19" fmla="*/ 359 h 509"/>
                <a:gd name="T20" fmla="*/ 17 w 582"/>
                <a:gd name="T21" fmla="*/ 237 h 509"/>
                <a:gd name="T22" fmla="*/ 24 w 582"/>
                <a:gd name="T23" fmla="*/ 220 h 509"/>
                <a:gd name="T24" fmla="*/ 36 w 582"/>
                <a:gd name="T25" fmla="*/ 218 h 509"/>
                <a:gd name="T26" fmla="*/ 45 w 582"/>
                <a:gd name="T27" fmla="*/ 216 h 509"/>
                <a:gd name="T28" fmla="*/ 51 w 582"/>
                <a:gd name="T29" fmla="*/ 222 h 509"/>
                <a:gd name="T30" fmla="*/ 62 w 582"/>
                <a:gd name="T31" fmla="*/ 222 h 509"/>
                <a:gd name="T32" fmla="*/ 66 w 582"/>
                <a:gd name="T33" fmla="*/ 211 h 509"/>
                <a:gd name="T34" fmla="*/ 68 w 582"/>
                <a:gd name="T35" fmla="*/ 199 h 509"/>
                <a:gd name="T36" fmla="*/ 72 w 582"/>
                <a:gd name="T37" fmla="*/ 188 h 509"/>
                <a:gd name="T38" fmla="*/ 77 w 582"/>
                <a:gd name="T39" fmla="*/ 175 h 509"/>
                <a:gd name="T40" fmla="*/ 79 w 582"/>
                <a:gd name="T41" fmla="*/ 167 h 509"/>
                <a:gd name="T42" fmla="*/ 83 w 582"/>
                <a:gd name="T43" fmla="*/ 165 h 509"/>
                <a:gd name="T44" fmla="*/ 81 w 582"/>
                <a:gd name="T45" fmla="*/ 156 h 509"/>
                <a:gd name="T46" fmla="*/ 83 w 582"/>
                <a:gd name="T47" fmla="*/ 146 h 509"/>
                <a:gd name="T48" fmla="*/ 85 w 582"/>
                <a:gd name="T49" fmla="*/ 135 h 509"/>
                <a:gd name="T50" fmla="*/ 93 w 582"/>
                <a:gd name="T51" fmla="*/ 127 h 509"/>
                <a:gd name="T52" fmla="*/ 100 w 582"/>
                <a:gd name="T53" fmla="*/ 129 h 509"/>
                <a:gd name="T54" fmla="*/ 115 w 582"/>
                <a:gd name="T55" fmla="*/ 131 h 509"/>
                <a:gd name="T56" fmla="*/ 151 w 582"/>
                <a:gd name="T57" fmla="*/ 99 h 509"/>
                <a:gd name="T58" fmla="*/ 170 w 582"/>
                <a:gd name="T59" fmla="*/ 82 h 509"/>
                <a:gd name="T60" fmla="*/ 195 w 582"/>
                <a:gd name="T61" fmla="*/ 61 h 509"/>
                <a:gd name="T62" fmla="*/ 216 w 582"/>
                <a:gd name="T63" fmla="*/ 42 h 509"/>
                <a:gd name="T64" fmla="*/ 222 w 582"/>
                <a:gd name="T65" fmla="*/ 50 h 509"/>
                <a:gd name="T66" fmla="*/ 220 w 582"/>
                <a:gd name="T67" fmla="*/ 53 h 509"/>
                <a:gd name="T68" fmla="*/ 223 w 582"/>
                <a:gd name="T69" fmla="*/ 59 h 509"/>
                <a:gd name="T70" fmla="*/ 225 w 582"/>
                <a:gd name="T71" fmla="*/ 69 h 509"/>
                <a:gd name="T72" fmla="*/ 229 w 582"/>
                <a:gd name="T73" fmla="*/ 82 h 509"/>
                <a:gd name="T74" fmla="*/ 322 w 582"/>
                <a:gd name="T75" fmla="*/ 84 h 509"/>
                <a:gd name="T76" fmla="*/ 332 w 582"/>
                <a:gd name="T77" fmla="*/ 86 h 509"/>
                <a:gd name="T78" fmla="*/ 343 w 582"/>
                <a:gd name="T79" fmla="*/ 80 h 509"/>
                <a:gd name="T80" fmla="*/ 347 w 582"/>
                <a:gd name="T81" fmla="*/ 72 h 509"/>
                <a:gd name="T82" fmla="*/ 350 w 582"/>
                <a:gd name="T83" fmla="*/ 59 h 509"/>
                <a:gd name="T84" fmla="*/ 354 w 582"/>
                <a:gd name="T85" fmla="*/ 33 h 509"/>
                <a:gd name="T86" fmla="*/ 356 w 582"/>
                <a:gd name="T87" fmla="*/ 25 h 509"/>
                <a:gd name="T88" fmla="*/ 356 w 582"/>
                <a:gd name="T89" fmla="*/ 6 h 509"/>
                <a:gd name="T90" fmla="*/ 362 w 582"/>
                <a:gd name="T91" fmla="*/ 4 h 509"/>
                <a:gd name="T92" fmla="*/ 369 w 582"/>
                <a:gd name="T93" fmla="*/ 19 h 509"/>
                <a:gd name="T94" fmla="*/ 366 w 582"/>
                <a:gd name="T95" fmla="*/ 27 h 509"/>
                <a:gd name="T96" fmla="*/ 375 w 582"/>
                <a:gd name="T97" fmla="*/ 38 h 509"/>
                <a:gd name="T98" fmla="*/ 394 w 582"/>
                <a:gd name="T99" fmla="*/ 42 h 509"/>
                <a:gd name="T100" fmla="*/ 404 w 582"/>
                <a:gd name="T101" fmla="*/ 55 h 509"/>
                <a:gd name="T102" fmla="*/ 417 w 582"/>
                <a:gd name="T103" fmla="*/ 63 h 509"/>
                <a:gd name="T104" fmla="*/ 424 w 582"/>
                <a:gd name="T105" fmla="*/ 69 h 509"/>
                <a:gd name="T106" fmla="*/ 449 w 582"/>
                <a:gd name="T107" fmla="*/ 76 h 509"/>
                <a:gd name="T108" fmla="*/ 455 w 582"/>
                <a:gd name="T109" fmla="*/ 120 h 509"/>
                <a:gd name="T110" fmla="*/ 474 w 582"/>
                <a:gd name="T111" fmla="*/ 137 h 509"/>
                <a:gd name="T112" fmla="*/ 500 w 582"/>
                <a:gd name="T113" fmla="*/ 161 h 509"/>
                <a:gd name="T114" fmla="*/ 536 w 582"/>
                <a:gd name="T115" fmla="*/ 165 h 509"/>
                <a:gd name="T116" fmla="*/ 536 w 582"/>
                <a:gd name="T117" fmla="*/ 218 h 509"/>
                <a:gd name="T118" fmla="*/ 548 w 582"/>
                <a:gd name="T119" fmla="*/ 216 h 509"/>
                <a:gd name="T120" fmla="*/ 553 w 582"/>
                <a:gd name="T121" fmla="*/ 22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2" h="509">
                  <a:moveTo>
                    <a:pt x="561" y="226"/>
                  </a:moveTo>
                  <a:lnTo>
                    <a:pt x="578" y="262"/>
                  </a:lnTo>
                  <a:lnTo>
                    <a:pt x="574" y="273"/>
                  </a:lnTo>
                  <a:lnTo>
                    <a:pt x="582" y="294"/>
                  </a:lnTo>
                  <a:lnTo>
                    <a:pt x="580" y="307"/>
                  </a:lnTo>
                  <a:lnTo>
                    <a:pt x="561" y="300"/>
                  </a:lnTo>
                  <a:lnTo>
                    <a:pt x="551" y="300"/>
                  </a:lnTo>
                  <a:lnTo>
                    <a:pt x="527" y="311"/>
                  </a:lnTo>
                  <a:lnTo>
                    <a:pt x="517" y="311"/>
                  </a:lnTo>
                  <a:lnTo>
                    <a:pt x="510" y="315"/>
                  </a:lnTo>
                  <a:lnTo>
                    <a:pt x="512" y="321"/>
                  </a:lnTo>
                  <a:lnTo>
                    <a:pt x="502" y="344"/>
                  </a:lnTo>
                  <a:lnTo>
                    <a:pt x="498" y="370"/>
                  </a:lnTo>
                  <a:lnTo>
                    <a:pt x="493" y="385"/>
                  </a:lnTo>
                  <a:lnTo>
                    <a:pt x="483" y="397"/>
                  </a:lnTo>
                  <a:lnTo>
                    <a:pt x="459" y="402"/>
                  </a:lnTo>
                  <a:lnTo>
                    <a:pt x="436" y="402"/>
                  </a:lnTo>
                  <a:lnTo>
                    <a:pt x="413" y="399"/>
                  </a:lnTo>
                  <a:lnTo>
                    <a:pt x="402" y="399"/>
                  </a:lnTo>
                  <a:lnTo>
                    <a:pt x="387" y="408"/>
                  </a:lnTo>
                  <a:lnTo>
                    <a:pt x="375" y="425"/>
                  </a:lnTo>
                  <a:lnTo>
                    <a:pt x="373" y="429"/>
                  </a:lnTo>
                  <a:lnTo>
                    <a:pt x="364" y="454"/>
                  </a:lnTo>
                  <a:lnTo>
                    <a:pt x="352" y="480"/>
                  </a:lnTo>
                  <a:lnTo>
                    <a:pt x="343" y="484"/>
                  </a:lnTo>
                  <a:lnTo>
                    <a:pt x="337" y="478"/>
                  </a:lnTo>
                  <a:lnTo>
                    <a:pt x="332" y="472"/>
                  </a:lnTo>
                  <a:lnTo>
                    <a:pt x="318" y="469"/>
                  </a:lnTo>
                  <a:lnTo>
                    <a:pt x="313" y="467"/>
                  </a:lnTo>
                  <a:lnTo>
                    <a:pt x="299" y="465"/>
                  </a:lnTo>
                  <a:lnTo>
                    <a:pt x="284" y="467"/>
                  </a:lnTo>
                  <a:lnTo>
                    <a:pt x="263" y="478"/>
                  </a:lnTo>
                  <a:lnTo>
                    <a:pt x="250" y="491"/>
                  </a:lnTo>
                  <a:lnTo>
                    <a:pt x="239" y="493"/>
                  </a:lnTo>
                  <a:lnTo>
                    <a:pt x="218" y="484"/>
                  </a:lnTo>
                  <a:lnTo>
                    <a:pt x="191" y="484"/>
                  </a:lnTo>
                  <a:lnTo>
                    <a:pt x="165" y="499"/>
                  </a:lnTo>
                  <a:lnTo>
                    <a:pt x="136" y="509"/>
                  </a:lnTo>
                  <a:lnTo>
                    <a:pt x="117" y="507"/>
                  </a:lnTo>
                  <a:lnTo>
                    <a:pt x="77" y="495"/>
                  </a:lnTo>
                  <a:lnTo>
                    <a:pt x="66" y="490"/>
                  </a:lnTo>
                  <a:lnTo>
                    <a:pt x="57" y="482"/>
                  </a:lnTo>
                  <a:lnTo>
                    <a:pt x="38" y="455"/>
                  </a:lnTo>
                  <a:lnTo>
                    <a:pt x="4" y="421"/>
                  </a:lnTo>
                  <a:lnTo>
                    <a:pt x="0" y="412"/>
                  </a:lnTo>
                  <a:lnTo>
                    <a:pt x="2" y="402"/>
                  </a:lnTo>
                  <a:lnTo>
                    <a:pt x="11" y="389"/>
                  </a:lnTo>
                  <a:lnTo>
                    <a:pt x="43" y="376"/>
                  </a:lnTo>
                  <a:lnTo>
                    <a:pt x="51" y="370"/>
                  </a:lnTo>
                  <a:lnTo>
                    <a:pt x="60" y="359"/>
                  </a:lnTo>
                  <a:lnTo>
                    <a:pt x="66" y="349"/>
                  </a:lnTo>
                  <a:lnTo>
                    <a:pt x="66" y="334"/>
                  </a:lnTo>
                  <a:lnTo>
                    <a:pt x="62" y="325"/>
                  </a:lnTo>
                  <a:lnTo>
                    <a:pt x="26" y="262"/>
                  </a:lnTo>
                  <a:lnTo>
                    <a:pt x="17" y="237"/>
                  </a:lnTo>
                  <a:lnTo>
                    <a:pt x="22" y="234"/>
                  </a:lnTo>
                  <a:lnTo>
                    <a:pt x="22" y="230"/>
                  </a:lnTo>
                  <a:lnTo>
                    <a:pt x="21" y="228"/>
                  </a:lnTo>
                  <a:lnTo>
                    <a:pt x="22" y="224"/>
                  </a:lnTo>
                  <a:lnTo>
                    <a:pt x="24" y="220"/>
                  </a:lnTo>
                  <a:lnTo>
                    <a:pt x="24" y="218"/>
                  </a:lnTo>
                  <a:lnTo>
                    <a:pt x="26" y="216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6" y="218"/>
                  </a:lnTo>
                  <a:lnTo>
                    <a:pt x="40" y="220"/>
                  </a:lnTo>
                  <a:lnTo>
                    <a:pt x="40" y="218"/>
                  </a:lnTo>
                  <a:lnTo>
                    <a:pt x="43" y="218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5" y="218"/>
                  </a:lnTo>
                  <a:lnTo>
                    <a:pt x="47" y="220"/>
                  </a:lnTo>
                  <a:lnTo>
                    <a:pt x="49" y="220"/>
                  </a:lnTo>
                  <a:lnTo>
                    <a:pt x="49" y="222"/>
                  </a:lnTo>
                  <a:lnTo>
                    <a:pt x="51" y="222"/>
                  </a:lnTo>
                  <a:lnTo>
                    <a:pt x="53" y="222"/>
                  </a:lnTo>
                  <a:lnTo>
                    <a:pt x="55" y="222"/>
                  </a:lnTo>
                  <a:lnTo>
                    <a:pt x="58" y="222"/>
                  </a:lnTo>
                  <a:lnTo>
                    <a:pt x="60" y="222"/>
                  </a:lnTo>
                  <a:lnTo>
                    <a:pt x="62" y="222"/>
                  </a:lnTo>
                  <a:lnTo>
                    <a:pt x="64" y="220"/>
                  </a:lnTo>
                  <a:lnTo>
                    <a:pt x="64" y="216"/>
                  </a:lnTo>
                  <a:lnTo>
                    <a:pt x="64" y="215"/>
                  </a:lnTo>
                  <a:lnTo>
                    <a:pt x="64" y="213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8" y="205"/>
                  </a:lnTo>
                  <a:lnTo>
                    <a:pt x="68" y="205"/>
                  </a:lnTo>
                  <a:lnTo>
                    <a:pt x="68" y="203"/>
                  </a:lnTo>
                  <a:lnTo>
                    <a:pt x="68" y="199"/>
                  </a:lnTo>
                  <a:lnTo>
                    <a:pt x="68" y="198"/>
                  </a:lnTo>
                  <a:lnTo>
                    <a:pt x="70" y="196"/>
                  </a:lnTo>
                  <a:lnTo>
                    <a:pt x="70" y="196"/>
                  </a:lnTo>
                  <a:lnTo>
                    <a:pt x="72" y="192"/>
                  </a:lnTo>
                  <a:lnTo>
                    <a:pt x="72" y="188"/>
                  </a:lnTo>
                  <a:lnTo>
                    <a:pt x="74" y="184"/>
                  </a:lnTo>
                  <a:lnTo>
                    <a:pt x="74" y="184"/>
                  </a:lnTo>
                  <a:lnTo>
                    <a:pt x="76" y="180"/>
                  </a:lnTo>
                  <a:lnTo>
                    <a:pt x="76" y="177"/>
                  </a:lnTo>
                  <a:lnTo>
                    <a:pt x="77" y="175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81" y="165"/>
                  </a:lnTo>
                  <a:lnTo>
                    <a:pt x="83" y="165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1" y="160"/>
                  </a:lnTo>
                  <a:lnTo>
                    <a:pt x="81" y="158"/>
                  </a:lnTo>
                  <a:lnTo>
                    <a:pt x="81" y="156"/>
                  </a:lnTo>
                  <a:lnTo>
                    <a:pt x="81" y="156"/>
                  </a:lnTo>
                  <a:lnTo>
                    <a:pt x="83" y="154"/>
                  </a:lnTo>
                  <a:lnTo>
                    <a:pt x="81" y="152"/>
                  </a:lnTo>
                  <a:lnTo>
                    <a:pt x="83" y="150"/>
                  </a:lnTo>
                  <a:lnTo>
                    <a:pt x="83" y="146"/>
                  </a:lnTo>
                  <a:lnTo>
                    <a:pt x="83" y="144"/>
                  </a:lnTo>
                  <a:lnTo>
                    <a:pt x="85" y="141"/>
                  </a:lnTo>
                  <a:lnTo>
                    <a:pt x="85" y="139"/>
                  </a:lnTo>
                  <a:lnTo>
                    <a:pt x="83" y="137"/>
                  </a:lnTo>
                  <a:lnTo>
                    <a:pt x="85" y="135"/>
                  </a:lnTo>
                  <a:lnTo>
                    <a:pt x="87" y="129"/>
                  </a:lnTo>
                  <a:lnTo>
                    <a:pt x="89" y="125"/>
                  </a:lnTo>
                  <a:lnTo>
                    <a:pt x="89" y="125"/>
                  </a:lnTo>
                  <a:lnTo>
                    <a:pt x="91" y="127"/>
                  </a:lnTo>
                  <a:lnTo>
                    <a:pt x="93" y="127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95" y="129"/>
                  </a:lnTo>
                  <a:lnTo>
                    <a:pt x="98" y="127"/>
                  </a:lnTo>
                  <a:lnTo>
                    <a:pt x="100" y="129"/>
                  </a:lnTo>
                  <a:lnTo>
                    <a:pt x="104" y="129"/>
                  </a:lnTo>
                  <a:lnTo>
                    <a:pt x="108" y="129"/>
                  </a:lnTo>
                  <a:lnTo>
                    <a:pt x="110" y="131"/>
                  </a:lnTo>
                  <a:lnTo>
                    <a:pt x="113" y="129"/>
                  </a:lnTo>
                  <a:lnTo>
                    <a:pt x="115" y="131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29" y="122"/>
                  </a:lnTo>
                  <a:lnTo>
                    <a:pt x="140" y="110"/>
                  </a:lnTo>
                  <a:lnTo>
                    <a:pt x="151" y="99"/>
                  </a:lnTo>
                  <a:lnTo>
                    <a:pt x="161" y="89"/>
                  </a:lnTo>
                  <a:lnTo>
                    <a:pt x="165" y="89"/>
                  </a:lnTo>
                  <a:lnTo>
                    <a:pt x="165" y="89"/>
                  </a:lnTo>
                  <a:lnTo>
                    <a:pt x="168" y="88"/>
                  </a:lnTo>
                  <a:lnTo>
                    <a:pt x="170" y="82"/>
                  </a:lnTo>
                  <a:lnTo>
                    <a:pt x="178" y="76"/>
                  </a:lnTo>
                  <a:lnTo>
                    <a:pt x="182" y="72"/>
                  </a:lnTo>
                  <a:lnTo>
                    <a:pt x="186" y="69"/>
                  </a:lnTo>
                  <a:lnTo>
                    <a:pt x="191" y="65"/>
                  </a:lnTo>
                  <a:lnTo>
                    <a:pt x="195" y="61"/>
                  </a:lnTo>
                  <a:lnTo>
                    <a:pt x="204" y="51"/>
                  </a:lnTo>
                  <a:lnTo>
                    <a:pt x="210" y="44"/>
                  </a:lnTo>
                  <a:lnTo>
                    <a:pt x="212" y="42"/>
                  </a:lnTo>
                  <a:lnTo>
                    <a:pt x="214" y="42"/>
                  </a:lnTo>
                  <a:lnTo>
                    <a:pt x="216" y="42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8" y="46"/>
                  </a:lnTo>
                  <a:lnTo>
                    <a:pt x="218" y="48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50"/>
                  </a:lnTo>
                  <a:lnTo>
                    <a:pt x="223" y="51"/>
                  </a:lnTo>
                  <a:lnTo>
                    <a:pt x="222" y="51"/>
                  </a:lnTo>
                  <a:lnTo>
                    <a:pt x="220" y="53"/>
                  </a:lnTo>
                  <a:lnTo>
                    <a:pt x="222" y="55"/>
                  </a:lnTo>
                  <a:lnTo>
                    <a:pt x="222" y="55"/>
                  </a:lnTo>
                  <a:lnTo>
                    <a:pt x="222" y="57"/>
                  </a:lnTo>
                  <a:lnTo>
                    <a:pt x="222" y="59"/>
                  </a:lnTo>
                  <a:lnTo>
                    <a:pt x="223" y="59"/>
                  </a:lnTo>
                  <a:lnTo>
                    <a:pt x="225" y="61"/>
                  </a:lnTo>
                  <a:lnTo>
                    <a:pt x="223" y="61"/>
                  </a:lnTo>
                  <a:lnTo>
                    <a:pt x="223" y="63"/>
                  </a:lnTo>
                  <a:lnTo>
                    <a:pt x="225" y="65"/>
                  </a:lnTo>
                  <a:lnTo>
                    <a:pt x="225" y="69"/>
                  </a:lnTo>
                  <a:lnTo>
                    <a:pt x="223" y="72"/>
                  </a:lnTo>
                  <a:lnTo>
                    <a:pt x="223" y="72"/>
                  </a:lnTo>
                  <a:lnTo>
                    <a:pt x="222" y="72"/>
                  </a:lnTo>
                  <a:lnTo>
                    <a:pt x="222" y="74"/>
                  </a:lnTo>
                  <a:lnTo>
                    <a:pt x="229" y="82"/>
                  </a:lnTo>
                  <a:lnTo>
                    <a:pt x="237" y="91"/>
                  </a:lnTo>
                  <a:lnTo>
                    <a:pt x="267" y="89"/>
                  </a:lnTo>
                  <a:lnTo>
                    <a:pt x="303" y="86"/>
                  </a:lnTo>
                  <a:lnTo>
                    <a:pt x="320" y="84"/>
                  </a:lnTo>
                  <a:lnTo>
                    <a:pt x="322" y="84"/>
                  </a:lnTo>
                  <a:lnTo>
                    <a:pt x="324" y="88"/>
                  </a:lnTo>
                  <a:lnTo>
                    <a:pt x="328" y="89"/>
                  </a:lnTo>
                  <a:lnTo>
                    <a:pt x="330" y="89"/>
                  </a:lnTo>
                  <a:lnTo>
                    <a:pt x="332" y="88"/>
                  </a:lnTo>
                  <a:lnTo>
                    <a:pt x="332" y="86"/>
                  </a:lnTo>
                  <a:lnTo>
                    <a:pt x="332" y="84"/>
                  </a:lnTo>
                  <a:lnTo>
                    <a:pt x="339" y="80"/>
                  </a:lnTo>
                  <a:lnTo>
                    <a:pt x="341" y="80"/>
                  </a:lnTo>
                  <a:lnTo>
                    <a:pt x="343" y="80"/>
                  </a:lnTo>
                  <a:lnTo>
                    <a:pt x="343" y="80"/>
                  </a:lnTo>
                  <a:lnTo>
                    <a:pt x="343" y="78"/>
                  </a:lnTo>
                  <a:lnTo>
                    <a:pt x="345" y="76"/>
                  </a:lnTo>
                  <a:lnTo>
                    <a:pt x="347" y="76"/>
                  </a:lnTo>
                  <a:lnTo>
                    <a:pt x="347" y="74"/>
                  </a:lnTo>
                  <a:lnTo>
                    <a:pt x="347" y="72"/>
                  </a:lnTo>
                  <a:lnTo>
                    <a:pt x="347" y="69"/>
                  </a:lnTo>
                  <a:lnTo>
                    <a:pt x="349" y="65"/>
                  </a:lnTo>
                  <a:lnTo>
                    <a:pt x="350" y="63"/>
                  </a:lnTo>
                  <a:lnTo>
                    <a:pt x="350" y="61"/>
                  </a:lnTo>
                  <a:lnTo>
                    <a:pt x="350" y="59"/>
                  </a:lnTo>
                  <a:lnTo>
                    <a:pt x="352" y="53"/>
                  </a:lnTo>
                  <a:lnTo>
                    <a:pt x="352" y="50"/>
                  </a:lnTo>
                  <a:lnTo>
                    <a:pt x="354" y="42"/>
                  </a:lnTo>
                  <a:lnTo>
                    <a:pt x="352" y="36"/>
                  </a:lnTo>
                  <a:lnTo>
                    <a:pt x="354" y="33"/>
                  </a:lnTo>
                  <a:lnTo>
                    <a:pt x="354" y="31"/>
                  </a:lnTo>
                  <a:lnTo>
                    <a:pt x="354" y="27"/>
                  </a:lnTo>
                  <a:lnTo>
                    <a:pt x="354" y="25"/>
                  </a:lnTo>
                  <a:lnTo>
                    <a:pt x="354" y="25"/>
                  </a:lnTo>
                  <a:lnTo>
                    <a:pt x="356" y="25"/>
                  </a:lnTo>
                  <a:lnTo>
                    <a:pt x="354" y="23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6" y="8"/>
                  </a:lnTo>
                  <a:lnTo>
                    <a:pt x="356" y="6"/>
                  </a:lnTo>
                  <a:lnTo>
                    <a:pt x="356" y="2"/>
                  </a:lnTo>
                  <a:lnTo>
                    <a:pt x="358" y="0"/>
                  </a:lnTo>
                  <a:lnTo>
                    <a:pt x="360" y="0"/>
                  </a:lnTo>
                  <a:lnTo>
                    <a:pt x="362" y="2"/>
                  </a:lnTo>
                  <a:lnTo>
                    <a:pt x="362" y="4"/>
                  </a:lnTo>
                  <a:lnTo>
                    <a:pt x="366" y="4"/>
                  </a:lnTo>
                  <a:lnTo>
                    <a:pt x="368" y="8"/>
                  </a:lnTo>
                  <a:lnTo>
                    <a:pt x="368" y="10"/>
                  </a:lnTo>
                  <a:lnTo>
                    <a:pt x="368" y="14"/>
                  </a:lnTo>
                  <a:lnTo>
                    <a:pt x="369" y="19"/>
                  </a:lnTo>
                  <a:lnTo>
                    <a:pt x="369" y="19"/>
                  </a:lnTo>
                  <a:lnTo>
                    <a:pt x="369" y="23"/>
                  </a:lnTo>
                  <a:lnTo>
                    <a:pt x="368" y="23"/>
                  </a:lnTo>
                  <a:lnTo>
                    <a:pt x="368" y="25"/>
                  </a:lnTo>
                  <a:lnTo>
                    <a:pt x="366" y="27"/>
                  </a:lnTo>
                  <a:lnTo>
                    <a:pt x="366" y="29"/>
                  </a:lnTo>
                  <a:lnTo>
                    <a:pt x="369" y="31"/>
                  </a:lnTo>
                  <a:lnTo>
                    <a:pt x="369" y="33"/>
                  </a:lnTo>
                  <a:lnTo>
                    <a:pt x="373" y="36"/>
                  </a:lnTo>
                  <a:lnTo>
                    <a:pt x="375" y="38"/>
                  </a:lnTo>
                  <a:lnTo>
                    <a:pt x="377" y="38"/>
                  </a:lnTo>
                  <a:lnTo>
                    <a:pt x="387" y="40"/>
                  </a:lnTo>
                  <a:lnTo>
                    <a:pt x="387" y="38"/>
                  </a:lnTo>
                  <a:lnTo>
                    <a:pt x="388" y="38"/>
                  </a:lnTo>
                  <a:lnTo>
                    <a:pt x="394" y="42"/>
                  </a:lnTo>
                  <a:lnTo>
                    <a:pt x="394" y="46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402" y="50"/>
                  </a:lnTo>
                  <a:lnTo>
                    <a:pt x="404" y="55"/>
                  </a:lnTo>
                  <a:lnTo>
                    <a:pt x="405" y="57"/>
                  </a:lnTo>
                  <a:lnTo>
                    <a:pt x="407" y="59"/>
                  </a:lnTo>
                  <a:lnTo>
                    <a:pt x="413" y="57"/>
                  </a:lnTo>
                  <a:lnTo>
                    <a:pt x="415" y="59"/>
                  </a:lnTo>
                  <a:lnTo>
                    <a:pt x="417" y="63"/>
                  </a:lnTo>
                  <a:lnTo>
                    <a:pt x="417" y="65"/>
                  </a:lnTo>
                  <a:lnTo>
                    <a:pt x="421" y="67"/>
                  </a:lnTo>
                  <a:lnTo>
                    <a:pt x="423" y="69"/>
                  </a:lnTo>
                  <a:lnTo>
                    <a:pt x="424" y="70"/>
                  </a:lnTo>
                  <a:lnTo>
                    <a:pt x="424" y="69"/>
                  </a:lnTo>
                  <a:lnTo>
                    <a:pt x="428" y="65"/>
                  </a:lnTo>
                  <a:lnTo>
                    <a:pt x="432" y="69"/>
                  </a:lnTo>
                  <a:lnTo>
                    <a:pt x="434" y="69"/>
                  </a:lnTo>
                  <a:lnTo>
                    <a:pt x="438" y="72"/>
                  </a:lnTo>
                  <a:lnTo>
                    <a:pt x="449" y="76"/>
                  </a:lnTo>
                  <a:lnTo>
                    <a:pt x="449" y="80"/>
                  </a:lnTo>
                  <a:lnTo>
                    <a:pt x="441" y="103"/>
                  </a:lnTo>
                  <a:lnTo>
                    <a:pt x="441" y="108"/>
                  </a:lnTo>
                  <a:lnTo>
                    <a:pt x="447" y="118"/>
                  </a:lnTo>
                  <a:lnTo>
                    <a:pt x="455" y="120"/>
                  </a:lnTo>
                  <a:lnTo>
                    <a:pt x="460" y="124"/>
                  </a:lnTo>
                  <a:lnTo>
                    <a:pt x="464" y="131"/>
                  </a:lnTo>
                  <a:lnTo>
                    <a:pt x="470" y="135"/>
                  </a:lnTo>
                  <a:lnTo>
                    <a:pt x="470" y="133"/>
                  </a:lnTo>
                  <a:lnTo>
                    <a:pt x="474" y="137"/>
                  </a:lnTo>
                  <a:lnTo>
                    <a:pt x="474" y="144"/>
                  </a:lnTo>
                  <a:lnTo>
                    <a:pt x="476" y="154"/>
                  </a:lnTo>
                  <a:lnTo>
                    <a:pt x="485" y="161"/>
                  </a:lnTo>
                  <a:lnTo>
                    <a:pt x="487" y="160"/>
                  </a:lnTo>
                  <a:lnTo>
                    <a:pt x="500" y="161"/>
                  </a:lnTo>
                  <a:lnTo>
                    <a:pt x="510" y="156"/>
                  </a:lnTo>
                  <a:lnTo>
                    <a:pt x="512" y="152"/>
                  </a:lnTo>
                  <a:lnTo>
                    <a:pt x="521" y="154"/>
                  </a:lnTo>
                  <a:lnTo>
                    <a:pt x="525" y="152"/>
                  </a:lnTo>
                  <a:lnTo>
                    <a:pt x="536" y="165"/>
                  </a:lnTo>
                  <a:lnTo>
                    <a:pt x="534" y="182"/>
                  </a:lnTo>
                  <a:lnTo>
                    <a:pt x="536" y="198"/>
                  </a:lnTo>
                  <a:lnTo>
                    <a:pt x="534" y="199"/>
                  </a:lnTo>
                  <a:lnTo>
                    <a:pt x="536" y="213"/>
                  </a:lnTo>
                  <a:lnTo>
                    <a:pt x="536" y="218"/>
                  </a:lnTo>
                  <a:lnTo>
                    <a:pt x="536" y="218"/>
                  </a:lnTo>
                  <a:lnTo>
                    <a:pt x="540" y="220"/>
                  </a:lnTo>
                  <a:lnTo>
                    <a:pt x="542" y="222"/>
                  </a:lnTo>
                  <a:lnTo>
                    <a:pt x="546" y="220"/>
                  </a:lnTo>
                  <a:lnTo>
                    <a:pt x="548" y="216"/>
                  </a:lnTo>
                  <a:lnTo>
                    <a:pt x="550" y="216"/>
                  </a:lnTo>
                  <a:lnTo>
                    <a:pt x="550" y="216"/>
                  </a:lnTo>
                  <a:lnTo>
                    <a:pt x="550" y="222"/>
                  </a:lnTo>
                  <a:lnTo>
                    <a:pt x="551" y="224"/>
                  </a:lnTo>
                  <a:lnTo>
                    <a:pt x="553" y="224"/>
                  </a:lnTo>
                  <a:lnTo>
                    <a:pt x="557" y="226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61" y="22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026" y="2737"/>
              <a:ext cx="483" cy="468"/>
            </a:xfrm>
            <a:custGeom>
              <a:avLst/>
              <a:gdLst>
                <a:gd name="T0" fmla="*/ 464 w 483"/>
                <a:gd name="T1" fmla="*/ 21 h 468"/>
                <a:gd name="T2" fmla="*/ 483 w 483"/>
                <a:gd name="T3" fmla="*/ 89 h 468"/>
                <a:gd name="T4" fmla="*/ 478 w 483"/>
                <a:gd name="T5" fmla="*/ 110 h 468"/>
                <a:gd name="T6" fmla="*/ 468 w 483"/>
                <a:gd name="T7" fmla="*/ 152 h 468"/>
                <a:gd name="T8" fmla="*/ 474 w 483"/>
                <a:gd name="T9" fmla="*/ 190 h 468"/>
                <a:gd name="T10" fmla="*/ 447 w 483"/>
                <a:gd name="T11" fmla="*/ 231 h 468"/>
                <a:gd name="T12" fmla="*/ 453 w 483"/>
                <a:gd name="T13" fmla="*/ 260 h 468"/>
                <a:gd name="T14" fmla="*/ 442 w 483"/>
                <a:gd name="T15" fmla="*/ 282 h 468"/>
                <a:gd name="T16" fmla="*/ 443 w 483"/>
                <a:gd name="T17" fmla="*/ 309 h 468"/>
                <a:gd name="T18" fmla="*/ 409 w 483"/>
                <a:gd name="T19" fmla="*/ 341 h 468"/>
                <a:gd name="T20" fmla="*/ 413 w 483"/>
                <a:gd name="T21" fmla="*/ 366 h 468"/>
                <a:gd name="T22" fmla="*/ 407 w 483"/>
                <a:gd name="T23" fmla="*/ 379 h 468"/>
                <a:gd name="T24" fmla="*/ 385 w 483"/>
                <a:gd name="T25" fmla="*/ 391 h 468"/>
                <a:gd name="T26" fmla="*/ 371 w 483"/>
                <a:gd name="T27" fmla="*/ 410 h 468"/>
                <a:gd name="T28" fmla="*/ 360 w 483"/>
                <a:gd name="T29" fmla="*/ 457 h 468"/>
                <a:gd name="T30" fmla="*/ 322 w 483"/>
                <a:gd name="T31" fmla="*/ 461 h 468"/>
                <a:gd name="T32" fmla="*/ 311 w 483"/>
                <a:gd name="T33" fmla="*/ 438 h 468"/>
                <a:gd name="T34" fmla="*/ 296 w 483"/>
                <a:gd name="T35" fmla="*/ 447 h 468"/>
                <a:gd name="T36" fmla="*/ 277 w 483"/>
                <a:gd name="T37" fmla="*/ 468 h 468"/>
                <a:gd name="T38" fmla="*/ 212 w 483"/>
                <a:gd name="T39" fmla="*/ 463 h 468"/>
                <a:gd name="T40" fmla="*/ 184 w 483"/>
                <a:gd name="T41" fmla="*/ 455 h 468"/>
                <a:gd name="T42" fmla="*/ 165 w 483"/>
                <a:gd name="T43" fmla="*/ 419 h 468"/>
                <a:gd name="T44" fmla="*/ 140 w 483"/>
                <a:gd name="T45" fmla="*/ 406 h 468"/>
                <a:gd name="T46" fmla="*/ 117 w 483"/>
                <a:gd name="T47" fmla="*/ 410 h 468"/>
                <a:gd name="T48" fmla="*/ 87 w 483"/>
                <a:gd name="T49" fmla="*/ 432 h 468"/>
                <a:gd name="T50" fmla="*/ 66 w 483"/>
                <a:gd name="T51" fmla="*/ 465 h 468"/>
                <a:gd name="T52" fmla="*/ 55 w 483"/>
                <a:gd name="T53" fmla="*/ 463 h 468"/>
                <a:gd name="T54" fmla="*/ 23 w 483"/>
                <a:gd name="T55" fmla="*/ 396 h 468"/>
                <a:gd name="T56" fmla="*/ 5 w 483"/>
                <a:gd name="T57" fmla="*/ 358 h 468"/>
                <a:gd name="T58" fmla="*/ 2 w 483"/>
                <a:gd name="T59" fmla="*/ 320 h 468"/>
                <a:gd name="T60" fmla="*/ 17 w 483"/>
                <a:gd name="T61" fmla="*/ 296 h 468"/>
                <a:gd name="T62" fmla="*/ 26 w 483"/>
                <a:gd name="T63" fmla="*/ 256 h 468"/>
                <a:gd name="T64" fmla="*/ 47 w 483"/>
                <a:gd name="T65" fmla="*/ 233 h 468"/>
                <a:gd name="T66" fmla="*/ 57 w 483"/>
                <a:gd name="T67" fmla="*/ 216 h 468"/>
                <a:gd name="T68" fmla="*/ 83 w 483"/>
                <a:gd name="T69" fmla="*/ 184 h 468"/>
                <a:gd name="T70" fmla="*/ 131 w 483"/>
                <a:gd name="T71" fmla="*/ 193 h 468"/>
                <a:gd name="T72" fmla="*/ 155 w 483"/>
                <a:gd name="T73" fmla="*/ 178 h 468"/>
                <a:gd name="T74" fmla="*/ 191 w 483"/>
                <a:gd name="T75" fmla="*/ 165 h 468"/>
                <a:gd name="T76" fmla="*/ 210 w 483"/>
                <a:gd name="T77" fmla="*/ 169 h 468"/>
                <a:gd name="T78" fmla="*/ 229 w 483"/>
                <a:gd name="T79" fmla="*/ 178 h 468"/>
                <a:gd name="T80" fmla="*/ 244 w 483"/>
                <a:gd name="T81" fmla="*/ 180 h 468"/>
                <a:gd name="T82" fmla="*/ 265 w 483"/>
                <a:gd name="T83" fmla="*/ 129 h 468"/>
                <a:gd name="T84" fmla="*/ 279 w 483"/>
                <a:gd name="T85" fmla="*/ 108 h 468"/>
                <a:gd name="T86" fmla="*/ 305 w 483"/>
                <a:gd name="T87" fmla="*/ 99 h 468"/>
                <a:gd name="T88" fmla="*/ 351 w 483"/>
                <a:gd name="T89" fmla="*/ 102 h 468"/>
                <a:gd name="T90" fmla="*/ 385 w 483"/>
                <a:gd name="T91" fmla="*/ 85 h 468"/>
                <a:gd name="T92" fmla="*/ 394 w 483"/>
                <a:gd name="T93" fmla="*/ 44 h 468"/>
                <a:gd name="T94" fmla="*/ 402 w 483"/>
                <a:gd name="T95" fmla="*/ 15 h 468"/>
                <a:gd name="T96" fmla="*/ 419 w 483"/>
                <a:gd name="T97" fmla="*/ 11 h 468"/>
                <a:gd name="T98" fmla="*/ 453 w 483"/>
                <a:gd name="T9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68">
                  <a:moveTo>
                    <a:pt x="472" y="7"/>
                  </a:moveTo>
                  <a:lnTo>
                    <a:pt x="464" y="21"/>
                  </a:lnTo>
                  <a:lnTo>
                    <a:pt x="479" y="66"/>
                  </a:lnTo>
                  <a:lnTo>
                    <a:pt x="483" y="89"/>
                  </a:lnTo>
                  <a:lnTo>
                    <a:pt x="483" y="97"/>
                  </a:lnTo>
                  <a:lnTo>
                    <a:pt x="478" y="110"/>
                  </a:lnTo>
                  <a:lnTo>
                    <a:pt x="470" y="133"/>
                  </a:lnTo>
                  <a:lnTo>
                    <a:pt x="468" y="152"/>
                  </a:lnTo>
                  <a:lnTo>
                    <a:pt x="474" y="174"/>
                  </a:lnTo>
                  <a:lnTo>
                    <a:pt x="474" y="190"/>
                  </a:lnTo>
                  <a:lnTo>
                    <a:pt x="468" y="205"/>
                  </a:lnTo>
                  <a:lnTo>
                    <a:pt x="447" y="231"/>
                  </a:lnTo>
                  <a:lnTo>
                    <a:pt x="447" y="250"/>
                  </a:lnTo>
                  <a:lnTo>
                    <a:pt x="453" y="260"/>
                  </a:lnTo>
                  <a:lnTo>
                    <a:pt x="451" y="267"/>
                  </a:lnTo>
                  <a:lnTo>
                    <a:pt x="442" y="282"/>
                  </a:lnTo>
                  <a:lnTo>
                    <a:pt x="442" y="300"/>
                  </a:lnTo>
                  <a:lnTo>
                    <a:pt x="443" y="309"/>
                  </a:lnTo>
                  <a:lnTo>
                    <a:pt x="440" y="320"/>
                  </a:lnTo>
                  <a:lnTo>
                    <a:pt x="409" y="341"/>
                  </a:lnTo>
                  <a:lnTo>
                    <a:pt x="407" y="351"/>
                  </a:lnTo>
                  <a:lnTo>
                    <a:pt x="413" y="366"/>
                  </a:lnTo>
                  <a:lnTo>
                    <a:pt x="409" y="373"/>
                  </a:lnTo>
                  <a:lnTo>
                    <a:pt x="407" y="379"/>
                  </a:lnTo>
                  <a:lnTo>
                    <a:pt x="392" y="389"/>
                  </a:lnTo>
                  <a:lnTo>
                    <a:pt x="385" y="391"/>
                  </a:lnTo>
                  <a:lnTo>
                    <a:pt x="377" y="398"/>
                  </a:lnTo>
                  <a:lnTo>
                    <a:pt x="371" y="410"/>
                  </a:lnTo>
                  <a:lnTo>
                    <a:pt x="368" y="432"/>
                  </a:lnTo>
                  <a:lnTo>
                    <a:pt x="360" y="457"/>
                  </a:lnTo>
                  <a:lnTo>
                    <a:pt x="356" y="465"/>
                  </a:lnTo>
                  <a:lnTo>
                    <a:pt x="322" y="461"/>
                  </a:lnTo>
                  <a:lnTo>
                    <a:pt x="318" y="438"/>
                  </a:lnTo>
                  <a:lnTo>
                    <a:pt x="311" y="438"/>
                  </a:lnTo>
                  <a:lnTo>
                    <a:pt x="301" y="442"/>
                  </a:lnTo>
                  <a:lnTo>
                    <a:pt x="296" y="447"/>
                  </a:lnTo>
                  <a:lnTo>
                    <a:pt x="286" y="465"/>
                  </a:lnTo>
                  <a:lnTo>
                    <a:pt x="277" y="468"/>
                  </a:lnTo>
                  <a:lnTo>
                    <a:pt x="250" y="468"/>
                  </a:lnTo>
                  <a:lnTo>
                    <a:pt x="212" y="463"/>
                  </a:lnTo>
                  <a:lnTo>
                    <a:pt x="191" y="465"/>
                  </a:lnTo>
                  <a:lnTo>
                    <a:pt x="184" y="455"/>
                  </a:lnTo>
                  <a:lnTo>
                    <a:pt x="176" y="436"/>
                  </a:lnTo>
                  <a:lnTo>
                    <a:pt x="165" y="419"/>
                  </a:lnTo>
                  <a:lnTo>
                    <a:pt x="151" y="408"/>
                  </a:lnTo>
                  <a:lnTo>
                    <a:pt x="140" y="406"/>
                  </a:lnTo>
                  <a:lnTo>
                    <a:pt x="127" y="408"/>
                  </a:lnTo>
                  <a:lnTo>
                    <a:pt x="117" y="410"/>
                  </a:lnTo>
                  <a:lnTo>
                    <a:pt x="95" y="423"/>
                  </a:lnTo>
                  <a:lnTo>
                    <a:pt x="87" y="432"/>
                  </a:lnTo>
                  <a:lnTo>
                    <a:pt x="76" y="455"/>
                  </a:lnTo>
                  <a:lnTo>
                    <a:pt x="66" y="465"/>
                  </a:lnTo>
                  <a:lnTo>
                    <a:pt x="60" y="465"/>
                  </a:lnTo>
                  <a:lnTo>
                    <a:pt x="55" y="463"/>
                  </a:lnTo>
                  <a:lnTo>
                    <a:pt x="45" y="453"/>
                  </a:lnTo>
                  <a:lnTo>
                    <a:pt x="23" y="396"/>
                  </a:lnTo>
                  <a:lnTo>
                    <a:pt x="19" y="389"/>
                  </a:lnTo>
                  <a:lnTo>
                    <a:pt x="5" y="358"/>
                  </a:lnTo>
                  <a:lnTo>
                    <a:pt x="0" y="328"/>
                  </a:lnTo>
                  <a:lnTo>
                    <a:pt x="2" y="320"/>
                  </a:lnTo>
                  <a:lnTo>
                    <a:pt x="7" y="307"/>
                  </a:lnTo>
                  <a:lnTo>
                    <a:pt x="17" y="296"/>
                  </a:lnTo>
                  <a:lnTo>
                    <a:pt x="23" y="282"/>
                  </a:lnTo>
                  <a:lnTo>
                    <a:pt x="26" y="256"/>
                  </a:lnTo>
                  <a:lnTo>
                    <a:pt x="32" y="246"/>
                  </a:lnTo>
                  <a:lnTo>
                    <a:pt x="47" y="233"/>
                  </a:lnTo>
                  <a:lnTo>
                    <a:pt x="55" y="224"/>
                  </a:lnTo>
                  <a:lnTo>
                    <a:pt x="57" y="216"/>
                  </a:lnTo>
                  <a:lnTo>
                    <a:pt x="57" y="199"/>
                  </a:lnTo>
                  <a:lnTo>
                    <a:pt x="83" y="184"/>
                  </a:lnTo>
                  <a:lnTo>
                    <a:pt x="110" y="184"/>
                  </a:lnTo>
                  <a:lnTo>
                    <a:pt x="131" y="193"/>
                  </a:lnTo>
                  <a:lnTo>
                    <a:pt x="142" y="191"/>
                  </a:lnTo>
                  <a:lnTo>
                    <a:pt x="155" y="178"/>
                  </a:lnTo>
                  <a:lnTo>
                    <a:pt x="176" y="167"/>
                  </a:lnTo>
                  <a:lnTo>
                    <a:pt x="191" y="165"/>
                  </a:lnTo>
                  <a:lnTo>
                    <a:pt x="205" y="167"/>
                  </a:lnTo>
                  <a:lnTo>
                    <a:pt x="210" y="169"/>
                  </a:lnTo>
                  <a:lnTo>
                    <a:pt x="224" y="172"/>
                  </a:lnTo>
                  <a:lnTo>
                    <a:pt x="229" y="178"/>
                  </a:lnTo>
                  <a:lnTo>
                    <a:pt x="235" y="184"/>
                  </a:lnTo>
                  <a:lnTo>
                    <a:pt x="244" y="180"/>
                  </a:lnTo>
                  <a:lnTo>
                    <a:pt x="256" y="154"/>
                  </a:lnTo>
                  <a:lnTo>
                    <a:pt x="265" y="129"/>
                  </a:lnTo>
                  <a:lnTo>
                    <a:pt x="267" y="125"/>
                  </a:lnTo>
                  <a:lnTo>
                    <a:pt x="279" y="108"/>
                  </a:lnTo>
                  <a:lnTo>
                    <a:pt x="294" y="99"/>
                  </a:lnTo>
                  <a:lnTo>
                    <a:pt x="305" y="99"/>
                  </a:lnTo>
                  <a:lnTo>
                    <a:pt x="328" y="102"/>
                  </a:lnTo>
                  <a:lnTo>
                    <a:pt x="351" y="102"/>
                  </a:lnTo>
                  <a:lnTo>
                    <a:pt x="375" y="97"/>
                  </a:lnTo>
                  <a:lnTo>
                    <a:pt x="385" y="85"/>
                  </a:lnTo>
                  <a:lnTo>
                    <a:pt x="390" y="70"/>
                  </a:lnTo>
                  <a:lnTo>
                    <a:pt x="394" y="44"/>
                  </a:lnTo>
                  <a:lnTo>
                    <a:pt x="404" y="21"/>
                  </a:lnTo>
                  <a:lnTo>
                    <a:pt x="402" y="15"/>
                  </a:lnTo>
                  <a:lnTo>
                    <a:pt x="409" y="11"/>
                  </a:lnTo>
                  <a:lnTo>
                    <a:pt x="419" y="11"/>
                  </a:lnTo>
                  <a:lnTo>
                    <a:pt x="443" y="0"/>
                  </a:lnTo>
                  <a:lnTo>
                    <a:pt x="453" y="0"/>
                  </a:lnTo>
                  <a:lnTo>
                    <a:pt x="472" y="7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32 w 1274"/>
                <a:gd name="T1" fmla="*/ 167 h 537"/>
                <a:gd name="T2" fmla="*/ 32 w 1274"/>
                <a:gd name="T3" fmla="*/ 163 h 537"/>
                <a:gd name="T4" fmla="*/ 36 w 1274"/>
                <a:gd name="T5" fmla="*/ 160 h 537"/>
                <a:gd name="T6" fmla="*/ 912 w 1274"/>
                <a:gd name="T7" fmla="*/ 131 h 537"/>
                <a:gd name="T8" fmla="*/ 1153 w 1274"/>
                <a:gd name="T9" fmla="*/ 296 h 537"/>
                <a:gd name="T10" fmla="*/ 1263 w 1274"/>
                <a:gd name="T11" fmla="*/ 537 h 537"/>
                <a:gd name="T12" fmla="*/ 1223 w 1274"/>
                <a:gd name="T13" fmla="*/ 537 h 537"/>
                <a:gd name="T14" fmla="*/ 1185 w 1274"/>
                <a:gd name="T15" fmla="*/ 537 h 537"/>
                <a:gd name="T16" fmla="*/ 1176 w 1274"/>
                <a:gd name="T17" fmla="*/ 509 h 537"/>
                <a:gd name="T18" fmla="*/ 1147 w 1274"/>
                <a:gd name="T19" fmla="*/ 501 h 537"/>
                <a:gd name="T20" fmla="*/ 1121 w 1274"/>
                <a:gd name="T21" fmla="*/ 501 h 537"/>
                <a:gd name="T22" fmla="*/ 1090 w 1274"/>
                <a:gd name="T23" fmla="*/ 507 h 537"/>
                <a:gd name="T24" fmla="*/ 1056 w 1274"/>
                <a:gd name="T25" fmla="*/ 505 h 537"/>
                <a:gd name="T26" fmla="*/ 1028 w 1274"/>
                <a:gd name="T27" fmla="*/ 507 h 537"/>
                <a:gd name="T28" fmla="*/ 996 w 1274"/>
                <a:gd name="T29" fmla="*/ 512 h 537"/>
                <a:gd name="T30" fmla="*/ 961 w 1274"/>
                <a:gd name="T31" fmla="*/ 507 h 537"/>
                <a:gd name="T32" fmla="*/ 931 w 1274"/>
                <a:gd name="T33" fmla="*/ 497 h 537"/>
                <a:gd name="T34" fmla="*/ 897 w 1274"/>
                <a:gd name="T35" fmla="*/ 490 h 537"/>
                <a:gd name="T36" fmla="*/ 865 w 1274"/>
                <a:gd name="T37" fmla="*/ 488 h 537"/>
                <a:gd name="T38" fmla="*/ 832 w 1274"/>
                <a:gd name="T39" fmla="*/ 491 h 537"/>
                <a:gd name="T40" fmla="*/ 800 w 1274"/>
                <a:gd name="T41" fmla="*/ 495 h 537"/>
                <a:gd name="T42" fmla="*/ 768 w 1274"/>
                <a:gd name="T43" fmla="*/ 495 h 537"/>
                <a:gd name="T44" fmla="*/ 734 w 1274"/>
                <a:gd name="T45" fmla="*/ 493 h 537"/>
                <a:gd name="T46" fmla="*/ 700 w 1274"/>
                <a:gd name="T47" fmla="*/ 493 h 537"/>
                <a:gd name="T48" fmla="*/ 664 w 1274"/>
                <a:gd name="T49" fmla="*/ 495 h 537"/>
                <a:gd name="T50" fmla="*/ 637 w 1274"/>
                <a:gd name="T51" fmla="*/ 484 h 537"/>
                <a:gd name="T52" fmla="*/ 607 w 1274"/>
                <a:gd name="T53" fmla="*/ 488 h 537"/>
                <a:gd name="T54" fmla="*/ 571 w 1274"/>
                <a:gd name="T55" fmla="*/ 488 h 537"/>
                <a:gd name="T56" fmla="*/ 535 w 1274"/>
                <a:gd name="T57" fmla="*/ 488 h 537"/>
                <a:gd name="T58" fmla="*/ 523 w 1274"/>
                <a:gd name="T59" fmla="*/ 507 h 537"/>
                <a:gd name="T60" fmla="*/ 514 w 1274"/>
                <a:gd name="T61" fmla="*/ 535 h 537"/>
                <a:gd name="T62" fmla="*/ 476 w 1274"/>
                <a:gd name="T63" fmla="*/ 535 h 537"/>
                <a:gd name="T64" fmla="*/ 436 w 1274"/>
                <a:gd name="T65" fmla="*/ 535 h 537"/>
                <a:gd name="T66" fmla="*/ 396 w 1274"/>
                <a:gd name="T67" fmla="*/ 535 h 537"/>
                <a:gd name="T68" fmla="*/ 358 w 1274"/>
                <a:gd name="T69" fmla="*/ 535 h 537"/>
                <a:gd name="T70" fmla="*/ 319 w 1274"/>
                <a:gd name="T71" fmla="*/ 535 h 537"/>
                <a:gd name="T72" fmla="*/ 279 w 1274"/>
                <a:gd name="T73" fmla="*/ 535 h 537"/>
                <a:gd name="T74" fmla="*/ 239 w 1274"/>
                <a:gd name="T75" fmla="*/ 535 h 537"/>
                <a:gd name="T76" fmla="*/ 203 w 1274"/>
                <a:gd name="T77" fmla="*/ 535 h 537"/>
                <a:gd name="T78" fmla="*/ 165 w 1274"/>
                <a:gd name="T79" fmla="*/ 535 h 537"/>
                <a:gd name="T80" fmla="*/ 125 w 1274"/>
                <a:gd name="T81" fmla="*/ 535 h 537"/>
                <a:gd name="T82" fmla="*/ 89 w 1274"/>
                <a:gd name="T83" fmla="*/ 535 h 537"/>
                <a:gd name="T84" fmla="*/ 51 w 1274"/>
                <a:gd name="T85" fmla="*/ 531 h 537"/>
                <a:gd name="T86" fmla="*/ 29 w 1274"/>
                <a:gd name="T87" fmla="*/ 524 h 537"/>
                <a:gd name="T88" fmla="*/ 6 w 1274"/>
                <a:gd name="T89" fmla="*/ 497 h 537"/>
                <a:gd name="T90" fmla="*/ 0 w 1274"/>
                <a:gd name="T91" fmla="*/ 465 h 537"/>
                <a:gd name="T92" fmla="*/ 0 w 1274"/>
                <a:gd name="T93" fmla="*/ 431 h 537"/>
                <a:gd name="T94" fmla="*/ 6 w 1274"/>
                <a:gd name="T95" fmla="*/ 389 h 537"/>
                <a:gd name="T96" fmla="*/ 13 w 1274"/>
                <a:gd name="T97" fmla="*/ 359 h 537"/>
                <a:gd name="T98" fmla="*/ 19 w 1274"/>
                <a:gd name="T99" fmla="*/ 330 h 537"/>
                <a:gd name="T100" fmla="*/ 23 w 1274"/>
                <a:gd name="T101" fmla="*/ 294 h 537"/>
                <a:gd name="T102" fmla="*/ 30 w 1274"/>
                <a:gd name="T103" fmla="*/ 264 h 537"/>
                <a:gd name="T104" fmla="*/ 47 w 1274"/>
                <a:gd name="T105" fmla="*/ 237 h 537"/>
                <a:gd name="T106" fmla="*/ 47 w 1274"/>
                <a:gd name="T107" fmla="*/ 211 h 537"/>
                <a:gd name="T108" fmla="*/ 38 w 1274"/>
                <a:gd name="T109" fmla="*/ 184 h 537"/>
                <a:gd name="T110" fmla="*/ 30 w 1274"/>
                <a:gd name="T111" fmla="*/ 173 h 537"/>
                <a:gd name="T112" fmla="*/ 47 w 1274"/>
                <a:gd name="T113" fmla="*/ 158 h 537"/>
                <a:gd name="T114" fmla="*/ 29 w 1274"/>
                <a:gd name="T115" fmla="*/ 162 h 537"/>
                <a:gd name="T116" fmla="*/ 80 w 1274"/>
                <a:gd name="T117" fmla="*/ 57 h 537"/>
                <a:gd name="T118" fmla="*/ 328 w 1274"/>
                <a:gd name="T119" fmla="*/ 101 h 537"/>
                <a:gd name="T120" fmla="*/ 603 w 1274"/>
                <a:gd name="T121" fmla="*/ 122 h 537"/>
                <a:gd name="T122" fmla="*/ 764 w 1274"/>
                <a:gd name="T12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40" y="184"/>
                  </a:moveTo>
                  <a:lnTo>
                    <a:pt x="42" y="188"/>
                  </a:lnTo>
                  <a:lnTo>
                    <a:pt x="44" y="188"/>
                  </a:lnTo>
                  <a:lnTo>
                    <a:pt x="44" y="192"/>
                  </a:lnTo>
                  <a:lnTo>
                    <a:pt x="42" y="192"/>
                  </a:lnTo>
                  <a:lnTo>
                    <a:pt x="42" y="190"/>
                  </a:lnTo>
                  <a:lnTo>
                    <a:pt x="40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40" y="184"/>
                  </a:lnTo>
                  <a:close/>
                  <a:moveTo>
                    <a:pt x="32" y="167"/>
                  </a:moveTo>
                  <a:lnTo>
                    <a:pt x="30" y="167"/>
                  </a:lnTo>
                  <a:lnTo>
                    <a:pt x="30" y="165"/>
                  </a:lnTo>
                  <a:lnTo>
                    <a:pt x="32" y="165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2" y="167"/>
                  </a:lnTo>
                  <a:close/>
                  <a:moveTo>
                    <a:pt x="36" y="163"/>
                  </a:moveTo>
                  <a:lnTo>
                    <a:pt x="34" y="165"/>
                  </a:lnTo>
                  <a:lnTo>
                    <a:pt x="34" y="163"/>
                  </a:lnTo>
                  <a:lnTo>
                    <a:pt x="36" y="163"/>
                  </a:lnTo>
                  <a:close/>
                  <a:moveTo>
                    <a:pt x="36" y="165"/>
                  </a:moveTo>
                  <a:lnTo>
                    <a:pt x="34" y="167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8" y="163"/>
                  </a:lnTo>
                  <a:lnTo>
                    <a:pt x="38" y="165"/>
                  </a:lnTo>
                  <a:lnTo>
                    <a:pt x="36" y="165"/>
                  </a:lnTo>
                  <a:close/>
                  <a:moveTo>
                    <a:pt x="38" y="163"/>
                  </a:moveTo>
                  <a:lnTo>
                    <a:pt x="34" y="163"/>
                  </a:lnTo>
                  <a:lnTo>
                    <a:pt x="30" y="163"/>
                  </a:lnTo>
                  <a:lnTo>
                    <a:pt x="32" y="163"/>
                  </a:lnTo>
                  <a:lnTo>
                    <a:pt x="34" y="162"/>
                  </a:lnTo>
                  <a:lnTo>
                    <a:pt x="38" y="162"/>
                  </a:lnTo>
                  <a:lnTo>
                    <a:pt x="40" y="162"/>
                  </a:lnTo>
                  <a:lnTo>
                    <a:pt x="38" y="163"/>
                  </a:lnTo>
                  <a:close/>
                  <a:moveTo>
                    <a:pt x="34" y="162"/>
                  </a:moveTo>
                  <a:lnTo>
                    <a:pt x="32" y="162"/>
                  </a:lnTo>
                  <a:lnTo>
                    <a:pt x="30" y="162"/>
                  </a:lnTo>
                  <a:lnTo>
                    <a:pt x="32" y="162"/>
                  </a:lnTo>
                  <a:lnTo>
                    <a:pt x="34" y="162"/>
                  </a:lnTo>
                  <a:close/>
                  <a:moveTo>
                    <a:pt x="36" y="162"/>
                  </a:moveTo>
                  <a:lnTo>
                    <a:pt x="38" y="162"/>
                  </a:lnTo>
                  <a:lnTo>
                    <a:pt x="36" y="162"/>
                  </a:lnTo>
                  <a:close/>
                  <a:moveTo>
                    <a:pt x="36" y="162"/>
                  </a:moveTo>
                  <a:lnTo>
                    <a:pt x="34" y="162"/>
                  </a:lnTo>
                  <a:lnTo>
                    <a:pt x="32" y="162"/>
                  </a:lnTo>
                  <a:lnTo>
                    <a:pt x="34" y="160"/>
                  </a:lnTo>
                  <a:lnTo>
                    <a:pt x="36" y="160"/>
                  </a:lnTo>
                  <a:lnTo>
                    <a:pt x="36" y="162"/>
                  </a:lnTo>
                  <a:close/>
                  <a:moveTo>
                    <a:pt x="46" y="158"/>
                  </a:moveTo>
                  <a:lnTo>
                    <a:pt x="44" y="158"/>
                  </a:lnTo>
                  <a:lnTo>
                    <a:pt x="46" y="156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6" y="158"/>
                  </a:lnTo>
                  <a:close/>
                  <a:moveTo>
                    <a:pt x="49" y="156"/>
                  </a:moveTo>
                  <a:lnTo>
                    <a:pt x="47" y="156"/>
                  </a:lnTo>
                  <a:lnTo>
                    <a:pt x="49" y="156"/>
                  </a:lnTo>
                  <a:lnTo>
                    <a:pt x="49" y="154"/>
                  </a:lnTo>
                  <a:lnTo>
                    <a:pt x="49" y="156"/>
                  </a:lnTo>
                  <a:close/>
                  <a:moveTo>
                    <a:pt x="51" y="154"/>
                  </a:moveTo>
                  <a:lnTo>
                    <a:pt x="49" y="154"/>
                  </a:lnTo>
                  <a:lnTo>
                    <a:pt x="51" y="154"/>
                  </a:lnTo>
                  <a:close/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58" y="3791"/>
              <a:ext cx="6" cy="8"/>
            </a:xfrm>
            <a:custGeom>
              <a:avLst/>
              <a:gdLst>
                <a:gd name="T0" fmla="*/ 2 w 6"/>
                <a:gd name="T1" fmla="*/ 0 h 8"/>
                <a:gd name="T2" fmla="*/ 4 w 6"/>
                <a:gd name="T3" fmla="*/ 4 h 8"/>
                <a:gd name="T4" fmla="*/ 6 w 6"/>
                <a:gd name="T5" fmla="*/ 4 h 8"/>
                <a:gd name="T6" fmla="*/ 6 w 6"/>
                <a:gd name="T7" fmla="*/ 8 h 8"/>
                <a:gd name="T8" fmla="*/ 4 w 6"/>
                <a:gd name="T9" fmla="*/ 8 h 8"/>
                <a:gd name="T10" fmla="*/ 4 w 6"/>
                <a:gd name="T11" fmla="*/ 6 h 8"/>
                <a:gd name="T12" fmla="*/ 2 w 6"/>
                <a:gd name="T13" fmla="*/ 6 h 8"/>
                <a:gd name="T14" fmla="*/ 0 w 6"/>
                <a:gd name="T15" fmla="*/ 4 h 8"/>
                <a:gd name="T16" fmla="*/ 0 w 6"/>
                <a:gd name="T17" fmla="*/ 2 h 8"/>
                <a:gd name="T18" fmla="*/ 2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050" y="3772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2 w 4"/>
                <a:gd name="T9" fmla="*/ 2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54" y="377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052" y="3770"/>
              <a:ext cx="6" cy="4"/>
            </a:xfrm>
            <a:custGeom>
              <a:avLst/>
              <a:gdLst>
                <a:gd name="T0" fmla="*/ 4 w 6"/>
                <a:gd name="T1" fmla="*/ 2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2 h 4"/>
                <a:gd name="T8" fmla="*/ 4 w 6"/>
                <a:gd name="T9" fmla="*/ 2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50" y="3769"/>
              <a:ext cx="10" cy="1"/>
            </a:xfrm>
            <a:custGeom>
              <a:avLst/>
              <a:gdLst>
                <a:gd name="T0" fmla="*/ 8 w 10"/>
                <a:gd name="T1" fmla="*/ 1 h 1"/>
                <a:gd name="T2" fmla="*/ 4 w 10"/>
                <a:gd name="T3" fmla="*/ 1 h 1"/>
                <a:gd name="T4" fmla="*/ 0 w 10"/>
                <a:gd name="T5" fmla="*/ 1 h 1"/>
                <a:gd name="T6" fmla="*/ 2 w 10"/>
                <a:gd name="T7" fmla="*/ 1 h 1"/>
                <a:gd name="T8" fmla="*/ 4 w 10"/>
                <a:gd name="T9" fmla="*/ 0 h 1"/>
                <a:gd name="T10" fmla="*/ 8 w 10"/>
                <a:gd name="T11" fmla="*/ 0 h 1"/>
                <a:gd name="T12" fmla="*/ 10 w 10"/>
                <a:gd name="T13" fmla="*/ 0 h 1"/>
                <a:gd name="T14" fmla="*/ 8 w 10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">
                  <a:moveTo>
                    <a:pt x="8" y="1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050" y="3769"/>
              <a:ext cx="4" cy="0"/>
            </a:xfrm>
            <a:custGeom>
              <a:avLst/>
              <a:gdLst>
                <a:gd name="T0" fmla="*/ 4 w 4"/>
                <a:gd name="T1" fmla="*/ 2 w 4"/>
                <a:gd name="T2" fmla="*/ 0 w 4"/>
                <a:gd name="T3" fmla="*/ 2 w 4"/>
                <a:gd name="T4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056" y="3769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052" y="3767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064" y="3763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3 w 3"/>
                <a:gd name="T9" fmla="*/ 2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067" y="376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069" y="376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1121 w 1274"/>
                <a:gd name="T1" fmla="*/ 287 h 537"/>
                <a:gd name="T2" fmla="*/ 1274 w 1274"/>
                <a:gd name="T3" fmla="*/ 431 h 537"/>
                <a:gd name="T4" fmla="*/ 1234 w 1274"/>
                <a:gd name="T5" fmla="*/ 537 h 537"/>
                <a:gd name="T6" fmla="*/ 1198 w 1274"/>
                <a:gd name="T7" fmla="*/ 537 h 537"/>
                <a:gd name="T8" fmla="*/ 1183 w 1274"/>
                <a:gd name="T9" fmla="*/ 518 h 537"/>
                <a:gd name="T10" fmla="*/ 1162 w 1274"/>
                <a:gd name="T11" fmla="*/ 501 h 537"/>
                <a:gd name="T12" fmla="*/ 1136 w 1274"/>
                <a:gd name="T13" fmla="*/ 495 h 537"/>
                <a:gd name="T14" fmla="*/ 1107 w 1274"/>
                <a:gd name="T15" fmla="*/ 507 h 537"/>
                <a:gd name="T16" fmla="*/ 1079 w 1274"/>
                <a:gd name="T17" fmla="*/ 507 h 537"/>
                <a:gd name="T18" fmla="*/ 1049 w 1274"/>
                <a:gd name="T19" fmla="*/ 509 h 537"/>
                <a:gd name="T20" fmla="*/ 1020 w 1274"/>
                <a:gd name="T21" fmla="*/ 503 h 537"/>
                <a:gd name="T22" fmla="*/ 988 w 1274"/>
                <a:gd name="T23" fmla="*/ 510 h 537"/>
                <a:gd name="T24" fmla="*/ 956 w 1274"/>
                <a:gd name="T25" fmla="*/ 507 h 537"/>
                <a:gd name="T26" fmla="*/ 927 w 1274"/>
                <a:gd name="T27" fmla="*/ 497 h 537"/>
                <a:gd name="T28" fmla="*/ 897 w 1274"/>
                <a:gd name="T29" fmla="*/ 490 h 537"/>
                <a:gd name="T30" fmla="*/ 867 w 1274"/>
                <a:gd name="T31" fmla="*/ 488 h 537"/>
                <a:gd name="T32" fmla="*/ 836 w 1274"/>
                <a:gd name="T33" fmla="*/ 490 h 537"/>
                <a:gd name="T34" fmla="*/ 806 w 1274"/>
                <a:gd name="T35" fmla="*/ 495 h 537"/>
                <a:gd name="T36" fmla="*/ 776 w 1274"/>
                <a:gd name="T37" fmla="*/ 495 h 537"/>
                <a:gd name="T38" fmla="*/ 743 w 1274"/>
                <a:gd name="T39" fmla="*/ 493 h 537"/>
                <a:gd name="T40" fmla="*/ 711 w 1274"/>
                <a:gd name="T41" fmla="*/ 493 h 537"/>
                <a:gd name="T42" fmla="*/ 679 w 1274"/>
                <a:gd name="T43" fmla="*/ 495 h 537"/>
                <a:gd name="T44" fmla="*/ 649 w 1274"/>
                <a:gd name="T45" fmla="*/ 491 h 537"/>
                <a:gd name="T46" fmla="*/ 624 w 1274"/>
                <a:gd name="T47" fmla="*/ 484 h 537"/>
                <a:gd name="T48" fmla="*/ 592 w 1274"/>
                <a:gd name="T49" fmla="*/ 486 h 537"/>
                <a:gd name="T50" fmla="*/ 558 w 1274"/>
                <a:gd name="T51" fmla="*/ 488 h 537"/>
                <a:gd name="T52" fmla="*/ 525 w 1274"/>
                <a:gd name="T53" fmla="*/ 490 h 537"/>
                <a:gd name="T54" fmla="*/ 520 w 1274"/>
                <a:gd name="T55" fmla="*/ 514 h 537"/>
                <a:gd name="T56" fmla="*/ 508 w 1274"/>
                <a:gd name="T57" fmla="*/ 535 h 537"/>
                <a:gd name="T58" fmla="*/ 470 w 1274"/>
                <a:gd name="T59" fmla="*/ 535 h 537"/>
                <a:gd name="T60" fmla="*/ 434 w 1274"/>
                <a:gd name="T61" fmla="*/ 535 h 537"/>
                <a:gd name="T62" fmla="*/ 396 w 1274"/>
                <a:gd name="T63" fmla="*/ 535 h 537"/>
                <a:gd name="T64" fmla="*/ 360 w 1274"/>
                <a:gd name="T65" fmla="*/ 535 h 537"/>
                <a:gd name="T66" fmla="*/ 322 w 1274"/>
                <a:gd name="T67" fmla="*/ 535 h 537"/>
                <a:gd name="T68" fmla="*/ 286 w 1274"/>
                <a:gd name="T69" fmla="*/ 535 h 537"/>
                <a:gd name="T70" fmla="*/ 248 w 1274"/>
                <a:gd name="T71" fmla="*/ 535 h 537"/>
                <a:gd name="T72" fmla="*/ 214 w 1274"/>
                <a:gd name="T73" fmla="*/ 535 h 537"/>
                <a:gd name="T74" fmla="*/ 178 w 1274"/>
                <a:gd name="T75" fmla="*/ 535 h 537"/>
                <a:gd name="T76" fmla="*/ 142 w 1274"/>
                <a:gd name="T77" fmla="*/ 535 h 537"/>
                <a:gd name="T78" fmla="*/ 106 w 1274"/>
                <a:gd name="T79" fmla="*/ 535 h 537"/>
                <a:gd name="T80" fmla="*/ 70 w 1274"/>
                <a:gd name="T81" fmla="*/ 535 h 537"/>
                <a:gd name="T82" fmla="*/ 40 w 1274"/>
                <a:gd name="T83" fmla="*/ 526 h 537"/>
                <a:gd name="T84" fmla="*/ 23 w 1274"/>
                <a:gd name="T85" fmla="*/ 516 h 537"/>
                <a:gd name="T86" fmla="*/ 8 w 1274"/>
                <a:gd name="T87" fmla="*/ 486 h 537"/>
                <a:gd name="T88" fmla="*/ 0 w 1274"/>
                <a:gd name="T89" fmla="*/ 457 h 537"/>
                <a:gd name="T90" fmla="*/ 0 w 1274"/>
                <a:gd name="T91" fmla="*/ 423 h 537"/>
                <a:gd name="T92" fmla="*/ 6 w 1274"/>
                <a:gd name="T93" fmla="*/ 385 h 537"/>
                <a:gd name="T94" fmla="*/ 13 w 1274"/>
                <a:gd name="T95" fmla="*/ 357 h 537"/>
                <a:gd name="T96" fmla="*/ 19 w 1274"/>
                <a:gd name="T97" fmla="*/ 330 h 537"/>
                <a:gd name="T98" fmla="*/ 23 w 1274"/>
                <a:gd name="T99" fmla="*/ 296 h 537"/>
                <a:gd name="T100" fmla="*/ 29 w 1274"/>
                <a:gd name="T101" fmla="*/ 268 h 537"/>
                <a:gd name="T102" fmla="*/ 46 w 1274"/>
                <a:gd name="T103" fmla="*/ 243 h 537"/>
                <a:gd name="T104" fmla="*/ 51 w 1274"/>
                <a:gd name="T105" fmla="*/ 217 h 537"/>
                <a:gd name="T106" fmla="*/ 36 w 1274"/>
                <a:gd name="T107" fmla="*/ 186 h 537"/>
                <a:gd name="T108" fmla="*/ 40 w 1274"/>
                <a:gd name="T109" fmla="*/ 184 h 537"/>
                <a:gd name="T110" fmla="*/ 34 w 1274"/>
                <a:gd name="T111" fmla="*/ 167 h 537"/>
                <a:gd name="T112" fmla="*/ 40 w 1274"/>
                <a:gd name="T113" fmla="*/ 160 h 537"/>
                <a:gd name="T114" fmla="*/ 23 w 1274"/>
                <a:gd name="T115" fmla="*/ 152 h 537"/>
                <a:gd name="T116" fmla="*/ 140 w 1274"/>
                <a:gd name="T117" fmla="*/ 114 h 537"/>
                <a:gd name="T118" fmla="*/ 436 w 1274"/>
                <a:gd name="T119" fmla="*/ 84 h 537"/>
                <a:gd name="T120" fmla="*/ 679 w 1274"/>
                <a:gd name="T121" fmla="*/ 107 h 537"/>
                <a:gd name="T122" fmla="*/ 808 w 1274"/>
                <a:gd name="T123" fmla="*/ 44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239 w 514"/>
                <a:gd name="T1" fmla="*/ 844 h 871"/>
                <a:gd name="T2" fmla="*/ 153 w 514"/>
                <a:gd name="T3" fmla="*/ 653 h 871"/>
                <a:gd name="T4" fmla="*/ 121 w 514"/>
                <a:gd name="T5" fmla="*/ 645 h 871"/>
                <a:gd name="T6" fmla="*/ 115 w 514"/>
                <a:gd name="T7" fmla="*/ 656 h 871"/>
                <a:gd name="T8" fmla="*/ 102 w 514"/>
                <a:gd name="T9" fmla="*/ 647 h 871"/>
                <a:gd name="T10" fmla="*/ 110 w 514"/>
                <a:gd name="T11" fmla="*/ 619 h 871"/>
                <a:gd name="T12" fmla="*/ 23 w 514"/>
                <a:gd name="T13" fmla="*/ 632 h 871"/>
                <a:gd name="T14" fmla="*/ 13 w 514"/>
                <a:gd name="T15" fmla="*/ 641 h 871"/>
                <a:gd name="T16" fmla="*/ 15 w 514"/>
                <a:gd name="T17" fmla="*/ 619 h 871"/>
                <a:gd name="T18" fmla="*/ 15 w 514"/>
                <a:gd name="T19" fmla="*/ 617 h 871"/>
                <a:gd name="T20" fmla="*/ 19 w 514"/>
                <a:gd name="T21" fmla="*/ 600 h 871"/>
                <a:gd name="T22" fmla="*/ 19 w 514"/>
                <a:gd name="T23" fmla="*/ 581 h 871"/>
                <a:gd name="T24" fmla="*/ 17 w 514"/>
                <a:gd name="T25" fmla="*/ 592 h 871"/>
                <a:gd name="T26" fmla="*/ 415 w 514"/>
                <a:gd name="T27" fmla="*/ 112 h 871"/>
                <a:gd name="T28" fmla="*/ 459 w 514"/>
                <a:gd name="T29" fmla="*/ 383 h 871"/>
                <a:gd name="T30" fmla="*/ 364 w 514"/>
                <a:gd name="T31" fmla="*/ 643 h 871"/>
                <a:gd name="T32" fmla="*/ 275 w 514"/>
                <a:gd name="T33" fmla="*/ 861 h 871"/>
                <a:gd name="T34" fmla="*/ 277 w 514"/>
                <a:gd name="T35" fmla="*/ 848 h 871"/>
                <a:gd name="T36" fmla="*/ 288 w 514"/>
                <a:gd name="T37" fmla="*/ 842 h 871"/>
                <a:gd name="T38" fmla="*/ 269 w 514"/>
                <a:gd name="T39" fmla="*/ 852 h 871"/>
                <a:gd name="T40" fmla="*/ 250 w 514"/>
                <a:gd name="T41" fmla="*/ 859 h 871"/>
                <a:gd name="T42" fmla="*/ 243 w 514"/>
                <a:gd name="T43" fmla="*/ 844 h 871"/>
                <a:gd name="T44" fmla="*/ 208 w 514"/>
                <a:gd name="T45" fmla="*/ 839 h 871"/>
                <a:gd name="T46" fmla="*/ 176 w 514"/>
                <a:gd name="T47" fmla="*/ 821 h 871"/>
                <a:gd name="T48" fmla="*/ 169 w 514"/>
                <a:gd name="T49" fmla="*/ 791 h 871"/>
                <a:gd name="T50" fmla="*/ 150 w 514"/>
                <a:gd name="T51" fmla="*/ 759 h 871"/>
                <a:gd name="T52" fmla="*/ 134 w 514"/>
                <a:gd name="T53" fmla="*/ 719 h 871"/>
                <a:gd name="T54" fmla="*/ 134 w 514"/>
                <a:gd name="T55" fmla="*/ 683 h 871"/>
                <a:gd name="T56" fmla="*/ 157 w 514"/>
                <a:gd name="T57" fmla="*/ 653 h 871"/>
                <a:gd name="T58" fmla="*/ 146 w 514"/>
                <a:gd name="T59" fmla="*/ 660 h 871"/>
                <a:gd name="T60" fmla="*/ 134 w 514"/>
                <a:gd name="T61" fmla="*/ 645 h 871"/>
                <a:gd name="T62" fmla="*/ 119 w 514"/>
                <a:gd name="T63" fmla="*/ 628 h 871"/>
                <a:gd name="T64" fmla="*/ 114 w 514"/>
                <a:gd name="T65" fmla="*/ 620 h 871"/>
                <a:gd name="T66" fmla="*/ 115 w 514"/>
                <a:gd name="T67" fmla="*/ 592 h 871"/>
                <a:gd name="T68" fmla="*/ 108 w 514"/>
                <a:gd name="T69" fmla="*/ 617 h 871"/>
                <a:gd name="T70" fmla="*/ 87 w 514"/>
                <a:gd name="T71" fmla="*/ 605 h 871"/>
                <a:gd name="T72" fmla="*/ 81 w 514"/>
                <a:gd name="T73" fmla="*/ 607 h 871"/>
                <a:gd name="T74" fmla="*/ 97 w 514"/>
                <a:gd name="T75" fmla="*/ 643 h 871"/>
                <a:gd name="T76" fmla="*/ 83 w 514"/>
                <a:gd name="T77" fmla="*/ 653 h 871"/>
                <a:gd name="T78" fmla="*/ 62 w 514"/>
                <a:gd name="T79" fmla="*/ 622 h 871"/>
                <a:gd name="T80" fmla="*/ 76 w 514"/>
                <a:gd name="T81" fmla="*/ 596 h 871"/>
                <a:gd name="T82" fmla="*/ 59 w 514"/>
                <a:gd name="T83" fmla="*/ 613 h 871"/>
                <a:gd name="T84" fmla="*/ 55 w 514"/>
                <a:gd name="T85" fmla="*/ 596 h 871"/>
                <a:gd name="T86" fmla="*/ 47 w 514"/>
                <a:gd name="T87" fmla="*/ 603 h 871"/>
                <a:gd name="T88" fmla="*/ 57 w 514"/>
                <a:gd name="T89" fmla="*/ 643 h 871"/>
                <a:gd name="T90" fmla="*/ 51 w 514"/>
                <a:gd name="T91" fmla="*/ 658 h 871"/>
                <a:gd name="T92" fmla="*/ 64 w 514"/>
                <a:gd name="T93" fmla="*/ 658 h 871"/>
                <a:gd name="T94" fmla="*/ 55 w 514"/>
                <a:gd name="T95" fmla="*/ 679 h 871"/>
                <a:gd name="T96" fmla="*/ 23 w 514"/>
                <a:gd name="T97" fmla="*/ 674 h 871"/>
                <a:gd name="T98" fmla="*/ 28 w 514"/>
                <a:gd name="T99" fmla="*/ 662 h 871"/>
                <a:gd name="T100" fmla="*/ 6 w 514"/>
                <a:gd name="T101" fmla="*/ 674 h 871"/>
                <a:gd name="T102" fmla="*/ 9 w 514"/>
                <a:gd name="T103" fmla="*/ 647 h 871"/>
                <a:gd name="T104" fmla="*/ 26 w 514"/>
                <a:gd name="T105" fmla="*/ 615 h 871"/>
                <a:gd name="T106" fmla="*/ 30 w 514"/>
                <a:gd name="T107" fmla="*/ 596 h 871"/>
                <a:gd name="T108" fmla="*/ 23 w 514"/>
                <a:gd name="T109" fmla="*/ 583 h 871"/>
                <a:gd name="T110" fmla="*/ 51 w 514"/>
                <a:gd name="T111" fmla="*/ 533 h 871"/>
                <a:gd name="T112" fmla="*/ 72 w 514"/>
                <a:gd name="T113" fmla="*/ 495 h 871"/>
                <a:gd name="T114" fmla="*/ 106 w 514"/>
                <a:gd name="T115" fmla="*/ 444 h 871"/>
                <a:gd name="T116" fmla="*/ 125 w 514"/>
                <a:gd name="T117" fmla="*/ 330 h 871"/>
                <a:gd name="T118" fmla="*/ 110 w 514"/>
                <a:gd name="T119" fmla="*/ 258 h 871"/>
                <a:gd name="T120" fmla="*/ 123 w 514"/>
                <a:gd name="T121" fmla="*/ 215 h 871"/>
                <a:gd name="T122" fmla="*/ 282 w 514"/>
                <a:gd name="T123" fmla="*/ 63 h 871"/>
                <a:gd name="T124" fmla="*/ 322 w 514"/>
                <a:gd name="T125" fmla="*/ 38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871">
                  <a:moveTo>
                    <a:pt x="263" y="863"/>
                  </a:moveTo>
                  <a:lnTo>
                    <a:pt x="263" y="865"/>
                  </a:lnTo>
                  <a:lnTo>
                    <a:pt x="263" y="863"/>
                  </a:lnTo>
                  <a:lnTo>
                    <a:pt x="261" y="863"/>
                  </a:lnTo>
                  <a:lnTo>
                    <a:pt x="261" y="861"/>
                  </a:lnTo>
                  <a:lnTo>
                    <a:pt x="263" y="863"/>
                  </a:lnTo>
                  <a:close/>
                  <a:moveTo>
                    <a:pt x="239" y="856"/>
                  </a:moveTo>
                  <a:lnTo>
                    <a:pt x="237" y="856"/>
                  </a:lnTo>
                  <a:lnTo>
                    <a:pt x="237" y="854"/>
                  </a:lnTo>
                  <a:lnTo>
                    <a:pt x="239" y="854"/>
                  </a:lnTo>
                  <a:lnTo>
                    <a:pt x="239" y="856"/>
                  </a:lnTo>
                  <a:close/>
                  <a:moveTo>
                    <a:pt x="231" y="856"/>
                  </a:moveTo>
                  <a:lnTo>
                    <a:pt x="229" y="856"/>
                  </a:lnTo>
                  <a:lnTo>
                    <a:pt x="229" y="854"/>
                  </a:lnTo>
                  <a:lnTo>
                    <a:pt x="231" y="852"/>
                  </a:lnTo>
                  <a:lnTo>
                    <a:pt x="231" y="854"/>
                  </a:lnTo>
                  <a:lnTo>
                    <a:pt x="231" y="856"/>
                  </a:lnTo>
                  <a:close/>
                  <a:moveTo>
                    <a:pt x="235" y="848"/>
                  </a:moveTo>
                  <a:lnTo>
                    <a:pt x="233" y="848"/>
                  </a:lnTo>
                  <a:lnTo>
                    <a:pt x="233" y="846"/>
                  </a:lnTo>
                  <a:lnTo>
                    <a:pt x="235" y="846"/>
                  </a:lnTo>
                  <a:lnTo>
                    <a:pt x="235" y="848"/>
                  </a:lnTo>
                  <a:close/>
                  <a:moveTo>
                    <a:pt x="239" y="844"/>
                  </a:moveTo>
                  <a:lnTo>
                    <a:pt x="237" y="844"/>
                  </a:lnTo>
                  <a:lnTo>
                    <a:pt x="239" y="844"/>
                  </a:lnTo>
                  <a:close/>
                  <a:moveTo>
                    <a:pt x="235" y="846"/>
                  </a:moveTo>
                  <a:lnTo>
                    <a:pt x="233" y="846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5" y="846"/>
                  </a:lnTo>
                  <a:close/>
                  <a:moveTo>
                    <a:pt x="146" y="759"/>
                  </a:moveTo>
                  <a:lnTo>
                    <a:pt x="144" y="757"/>
                  </a:lnTo>
                  <a:lnTo>
                    <a:pt x="146" y="757"/>
                  </a:lnTo>
                  <a:lnTo>
                    <a:pt x="146" y="759"/>
                  </a:lnTo>
                  <a:close/>
                  <a:moveTo>
                    <a:pt x="133" y="698"/>
                  </a:moveTo>
                  <a:lnTo>
                    <a:pt x="133" y="696"/>
                  </a:lnTo>
                  <a:lnTo>
                    <a:pt x="131" y="696"/>
                  </a:lnTo>
                  <a:lnTo>
                    <a:pt x="133" y="694"/>
                  </a:lnTo>
                  <a:lnTo>
                    <a:pt x="133" y="696"/>
                  </a:lnTo>
                  <a:lnTo>
                    <a:pt x="133" y="698"/>
                  </a:lnTo>
                  <a:close/>
                  <a:moveTo>
                    <a:pt x="133" y="693"/>
                  </a:moveTo>
                  <a:lnTo>
                    <a:pt x="133" y="694"/>
                  </a:lnTo>
                  <a:lnTo>
                    <a:pt x="133" y="693"/>
                  </a:lnTo>
                  <a:close/>
                  <a:moveTo>
                    <a:pt x="153" y="653"/>
                  </a:moveTo>
                  <a:lnTo>
                    <a:pt x="152" y="653"/>
                  </a:lnTo>
                  <a:lnTo>
                    <a:pt x="152" y="649"/>
                  </a:lnTo>
                  <a:lnTo>
                    <a:pt x="152" y="647"/>
                  </a:lnTo>
                  <a:lnTo>
                    <a:pt x="153" y="645"/>
                  </a:lnTo>
                  <a:lnTo>
                    <a:pt x="155" y="645"/>
                  </a:lnTo>
                  <a:lnTo>
                    <a:pt x="155" y="647"/>
                  </a:lnTo>
                  <a:lnTo>
                    <a:pt x="153" y="649"/>
                  </a:lnTo>
                  <a:lnTo>
                    <a:pt x="153" y="651"/>
                  </a:lnTo>
                  <a:lnTo>
                    <a:pt x="153" y="653"/>
                  </a:lnTo>
                  <a:close/>
                  <a:moveTo>
                    <a:pt x="155" y="645"/>
                  </a:moveTo>
                  <a:lnTo>
                    <a:pt x="155" y="643"/>
                  </a:lnTo>
                  <a:lnTo>
                    <a:pt x="155" y="645"/>
                  </a:lnTo>
                  <a:close/>
                  <a:moveTo>
                    <a:pt x="110" y="630"/>
                  </a:moveTo>
                  <a:lnTo>
                    <a:pt x="110" y="632"/>
                  </a:lnTo>
                  <a:lnTo>
                    <a:pt x="112" y="632"/>
                  </a:lnTo>
                  <a:lnTo>
                    <a:pt x="114" y="636"/>
                  </a:lnTo>
                  <a:lnTo>
                    <a:pt x="115" y="636"/>
                  </a:lnTo>
                  <a:lnTo>
                    <a:pt x="115" y="638"/>
                  </a:lnTo>
                  <a:lnTo>
                    <a:pt x="117" y="639"/>
                  </a:lnTo>
                  <a:lnTo>
                    <a:pt x="119" y="641"/>
                  </a:lnTo>
                  <a:lnTo>
                    <a:pt x="119" y="643"/>
                  </a:lnTo>
                  <a:lnTo>
                    <a:pt x="121" y="643"/>
                  </a:lnTo>
                  <a:lnTo>
                    <a:pt x="121" y="645"/>
                  </a:lnTo>
                  <a:lnTo>
                    <a:pt x="121" y="647"/>
                  </a:lnTo>
                  <a:lnTo>
                    <a:pt x="121" y="649"/>
                  </a:lnTo>
                  <a:lnTo>
                    <a:pt x="123" y="649"/>
                  </a:lnTo>
                  <a:lnTo>
                    <a:pt x="123" y="651"/>
                  </a:lnTo>
                  <a:lnTo>
                    <a:pt x="123" y="653"/>
                  </a:lnTo>
                  <a:lnTo>
                    <a:pt x="123" y="655"/>
                  </a:lnTo>
                  <a:lnTo>
                    <a:pt x="125" y="655"/>
                  </a:lnTo>
                  <a:lnTo>
                    <a:pt x="125" y="656"/>
                  </a:lnTo>
                  <a:lnTo>
                    <a:pt x="127" y="658"/>
                  </a:lnTo>
                  <a:lnTo>
                    <a:pt x="127" y="660"/>
                  </a:lnTo>
                  <a:lnTo>
                    <a:pt x="127" y="662"/>
                  </a:lnTo>
                  <a:lnTo>
                    <a:pt x="127" y="664"/>
                  </a:lnTo>
                  <a:lnTo>
                    <a:pt x="125" y="666"/>
                  </a:lnTo>
                  <a:lnTo>
                    <a:pt x="123" y="666"/>
                  </a:lnTo>
                  <a:lnTo>
                    <a:pt x="121" y="664"/>
                  </a:lnTo>
                  <a:lnTo>
                    <a:pt x="119" y="662"/>
                  </a:lnTo>
                  <a:lnTo>
                    <a:pt x="117" y="660"/>
                  </a:lnTo>
                  <a:lnTo>
                    <a:pt x="117" y="658"/>
                  </a:lnTo>
                  <a:lnTo>
                    <a:pt x="115" y="658"/>
                  </a:lnTo>
                  <a:lnTo>
                    <a:pt x="115" y="656"/>
                  </a:lnTo>
                  <a:lnTo>
                    <a:pt x="117" y="656"/>
                  </a:lnTo>
                  <a:lnTo>
                    <a:pt x="119" y="656"/>
                  </a:lnTo>
                  <a:lnTo>
                    <a:pt x="115" y="656"/>
                  </a:lnTo>
                  <a:lnTo>
                    <a:pt x="115" y="658"/>
                  </a:lnTo>
                  <a:lnTo>
                    <a:pt x="114" y="658"/>
                  </a:lnTo>
                  <a:lnTo>
                    <a:pt x="114" y="656"/>
                  </a:lnTo>
                  <a:lnTo>
                    <a:pt x="114" y="655"/>
                  </a:lnTo>
                  <a:lnTo>
                    <a:pt x="112" y="655"/>
                  </a:lnTo>
                  <a:lnTo>
                    <a:pt x="108" y="651"/>
                  </a:lnTo>
                  <a:lnTo>
                    <a:pt x="108" y="649"/>
                  </a:lnTo>
                  <a:lnTo>
                    <a:pt x="106" y="649"/>
                  </a:lnTo>
                  <a:lnTo>
                    <a:pt x="108" y="647"/>
                  </a:lnTo>
                  <a:lnTo>
                    <a:pt x="108" y="645"/>
                  </a:lnTo>
                  <a:lnTo>
                    <a:pt x="106" y="645"/>
                  </a:lnTo>
                  <a:lnTo>
                    <a:pt x="104" y="645"/>
                  </a:lnTo>
                  <a:lnTo>
                    <a:pt x="102" y="643"/>
                  </a:lnTo>
                  <a:lnTo>
                    <a:pt x="102" y="641"/>
                  </a:lnTo>
                  <a:lnTo>
                    <a:pt x="104" y="641"/>
                  </a:lnTo>
                  <a:lnTo>
                    <a:pt x="102" y="641"/>
                  </a:lnTo>
                  <a:lnTo>
                    <a:pt x="102" y="643"/>
                  </a:lnTo>
                  <a:lnTo>
                    <a:pt x="102" y="645"/>
                  </a:lnTo>
                  <a:lnTo>
                    <a:pt x="104" y="645"/>
                  </a:lnTo>
                  <a:lnTo>
                    <a:pt x="106" y="645"/>
                  </a:lnTo>
                  <a:lnTo>
                    <a:pt x="108" y="647"/>
                  </a:lnTo>
                  <a:lnTo>
                    <a:pt x="104" y="647"/>
                  </a:lnTo>
                  <a:lnTo>
                    <a:pt x="102" y="647"/>
                  </a:lnTo>
                  <a:lnTo>
                    <a:pt x="102" y="645"/>
                  </a:lnTo>
                  <a:lnTo>
                    <a:pt x="100" y="641"/>
                  </a:lnTo>
                  <a:lnTo>
                    <a:pt x="100" y="639"/>
                  </a:lnTo>
                  <a:lnTo>
                    <a:pt x="98" y="639"/>
                  </a:lnTo>
                  <a:lnTo>
                    <a:pt x="98" y="638"/>
                  </a:lnTo>
                  <a:lnTo>
                    <a:pt x="95" y="634"/>
                  </a:lnTo>
                  <a:lnTo>
                    <a:pt x="93" y="632"/>
                  </a:lnTo>
                  <a:lnTo>
                    <a:pt x="93" y="630"/>
                  </a:lnTo>
                  <a:lnTo>
                    <a:pt x="93" y="628"/>
                  </a:lnTo>
                  <a:lnTo>
                    <a:pt x="93" y="624"/>
                  </a:lnTo>
                  <a:lnTo>
                    <a:pt x="93" y="622"/>
                  </a:lnTo>
                  <a:lnTo>
                    <a:pt x="95" y="622"/>
                  </a:lnTo>
                  <a:lnTo>
                    <a:pt x="95" y="620"/>
                  </a:lnTo>
                  <a:lnTo>
                    <a:pt x="97" y="620"/>
                  </a:lnTo>
                  <a:lnTo>
                    <a:pt x="100" y="620"/>
                  </a:lnTo>
                  <a:lnTo>
                    <a:pt x="104" y="620"/>
                  </a:lnTo>
                  <a:lnTo>
                    <a:pt x="104" y="619"/>
                  </a:lnTo>
                  <a:lnTo>
                    <a:pt x="106" y="619"/>
                  </a:lnTo>
                  <a:lnTo>
                    <a:pt x="108" y="617"/>
                  </a:lnTo>
                  <a:lnTo>
                    <a:pt x="108" y="615"/>
                  </a:lnTo>
                  <a:lnTo>
                    <a:pt x="110" y="613"/>
                  </a:lnTo>
                  <a:lnTo>
                    <a:pt x="110" y="617"/>
                  </a:lnTo>
                  <a:lnTo>
                    <a:pt x="110" y="619"/>
                  </a:lnTo>
                  <a:lnTo>
                    <a:pt x="110" y="620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08" y="626"/>
                  </a:lnTo>
                  <a:lnTo>
                    <a:pt x="108" y="630"/>
                  </a:lnTo>
                  <a:lnTo>
                    <a:pt x="110" y="630"/>
                  </a:lnTo>
                  <a:close/>
                  <a:moveTo>
                    <a:pt x="23" y="611"/>
                  </a:moveTo>
                  <a:lnTo>
                    <a:pt x="24" y="613"/>
                  </a:lnTo>
                  <a:lnTo>
                    <a:pt x="26" y="613"/>
                  </a:lnTo>
                  <a:lnTo>
                    <a:pt x="26" y="615"/>
                  </a:lnTo>
                  <a:lnTo>
                    <a:pt x="24" y="617"/>
                  </a:lnTo>
                  <a:lnTo>
                    <a:pt x="24" y="620"/>
                  </a:lnTo>
                  <a:lnTo>
                    <a:pt x="24" y="622"/>
                  </a:lnTo>
                  <a:lnTo>
                    <a:pt x="26" y="622"/>
                  </a:lnTo>
                  <a:lnTo>
                    <a:pt x="26" y="624"/>
                  </a:lnTo>
                  <a:lnTo>
                    <a:pt x="28" y="626"/>
                  </a:lnTo>
                  <a:lnTo>
                    <a:pt x="30" y="628"/>
                  </a:lnTo>
                  <a:lnTo>
                    <a:pt x="30" y="630"/>
                  </a:lnTo>
                  <a:lnTo>
                    <a:pt x="30" y="632"/>
                  </a:lnTo>
                  <a:lnTo>
                    <a:pt x="28" y="632"/>
                  </a:lnTo>
                  <a:lnTo>
                    <a:pt x="26" y="632"/>
                  </a:lnTo>
                  <a:lnTo>
                    <a:pt x="24" y="632"/>
                  </a:lnTo>
                  <a:lnTo>
                    <a:pt x="23" y="632"/>
                  </a:lnTo>
                  <a:lnTo>
                    <a:pt x="23" y="630"/>
                  </a:lnTo>
                  <a:lnTo>
                    <a:pt x="21" y="630"/>
                  </a:lnTo>
                  <a:lnTo>
                    <a:pt x="21" y="628"/>
                  </a:lnTo>
                  <a:lnTo>
                    <a:pt x="21" y="630"/>
                  </a:lnTo>
                  <a:lnTo>
                    <a:pt x="19" y="630"/>
                  </a:lnTo>
                  <a:lnTo>
                    <a:pt x="21" y="630"/>
                  </a:lnTo>
                  <a:lnTo>
                    <a:pt x="23" y="632"/>
                  </a:lnTo>
                  <a:lnTo>
                    <a:pt x="24" y="632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1" y="634"/>
                  </a:lnTo>
                  <a:lnTo>
                    <a:pt x="21" y="636"/>
                  </a:lnTo>
                  <a:lnTo>
                    <a:pt x="19" y="636"/>
                  </a:lnTo>
                  <a:lnTo>
                    <a:pt x="17" y="638"/>
                  </a:lnTo>
                  <a:lnTo>
                    <a:pt x="15" y="636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1" y="634"/>
                  </a:lnTo>
                  <a:lnTo>
                    <a:pt x="11" y="636"/>
                  </a:lnTo>
                  <a:lnTo>
                    <a:pt x="13" y="636"/>
                  </a:lnTo>
                  <a:lnTo>
                    <a:pt x="15" y="636"/>
                  </a:lnTo>
                  <a:lnTo>
                    <a:pt x="15" y="638"/>
                  </a:lnTo>
                  <a:lnTo>
                    <a:pt x="13" y="641"/>
                  </a:lnTo>
                  <a:lnTo>
                    <a:pt x="11" y="641"/>
                  </a:lnTo>
                  <a:lnTo>
                    <a:pt x="9" y="643"/>
                  </a:lnTo>
                  <a:lnTo>
                    <a:pt x="7" y="643"/>
                  </a:lnTo>
                  <a:lnTo>
                    <a:pt x="6" y="641"/>
                  </a:lnTo>
                  <a:lnTo>
                    <a:pt x="4" y="639"/>
                  </a:lnTo>
                  <a:lnTo>
                    <a:pt x="4" y="638"/>
                  </a:lnTo>
                  <a:lnTo>
                    <a:pt x="2" y="636"/>
                  </a:lnTo>
                  <a:lnTo>
                    <a:pt x="2" y="634"/>
                  </a:lnTo>
                  <a:lnTo>
                    <a:pt x="2" y="630"/>
                  </a:lnTo>
                  <a:lnTo>
                    <a:pt x="4" y="630"/>
                  </a:lnTo>
                  <a:lnTo>
                    <a:pt x="4" y="628"/>
                  </a:lnTo>
                  <a:lnTo>
                    <a:pt x="6" y="626"/>
                  </a:lnTo>
                  <a:lnTo>
                    <a:pt x="6" y="624"/>
                  </a:lnTo>
                  <a:lnTo>
                    <a:pt x="7" y="624"/>
                  </a:lnTo>
                  <a:lnTo>
                    <a:pt x="7" y="622"/>
                  </a:lnTo>
                  <a:lnTo>
                    <a:pt x="7" y="620"/>
                  </a:lnTo>
                  <a:lnTo>
                    <a:pt x="7" y="619"/>
                  </a:lnTo>
                  <a:lnTo>
                    <a:pt x="7" y="617"/>
                  </a:lnTo>
                  <a:lnTo>
                    <a:pt x="9" y="617"/>
                  </a:lnTo>
                  <a:lnTo>
                    <a:pt x="11" y="617"/>
                  </a:lnTo>
                  <a:lnTo>
                    <a:pt x="11" y="619"/>
                  </a:lnTo>
                  <a:lnTo>
                    <a:pt x="13" y="619"/>
                  </a:lnTo>
                  <a:lnTo>
                    <a:pt x="15" y="619"/>
                  </a:lnTo>
                  <a:lnTo>
                    <a:pt x="17" y="619"/>
                  </a:lnTo>
                  <a:lnTo>
                    <a:pt x="17" y="620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7"/>
                  </a:lnTo>
                  <a:lnTo>
                    <a:pt x="19" y="613"/>
                  </a:lnTo>
                  <a:lnTo>
                    <a:pt x="19" y="611"/>
                  </a:lnTo>
                  <a:lnTo>
                    <a:pt x="23" y="611"/>
                  </a:lnTo>
                  <a:close/>
                  <a:moveTo>
                    <a:pt x="15" y="617"/>
                  </a:moveTo>
                  <a:lnTo>
                    <a:pt x="11" y="617"/>
                  </a:lnTo>
                  <a:lnTo>
                    <a:pt x="11" y="615"/>
                  </a:lnTo>
                  <a:lnTo>
                    <a:pt x="11" y="611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9"/>
                  </a:lnTo>
                  <a:lnTo>
                    <a:pt x="17" y="611"/>
                  </a:lnTo>
                  <a:lnTo>
                    <a:pt x="17" y="613"/>
                  </a:lnTo>
                  <a:lnTo>
                    <a:pt x="17" y="615"/>
                  </a:lnTo>
                  <a:lnTo>
                    <a:pt x="17" y="617"/>
                  </a:lnTo>
                  <a:lnTo>
                    <a:pt x="15" y="617"/>
                  </a:lnTo>
                  <a:close/>
                  <a:moveTo>
                    <a:pt x="112" y="611"/>
                  </a:moveTo>
                  <a:lnTo>
                    <a:pt x="110" y="613"/>
                  </a:lnTo>
                  <a:lnTo>
                    <a:pt x="110" y="609"/>
                  </a:lnTo>
                  <a:lnTo>
                    <a:pt x="112" y="609"/>
                  </a:lnTo>
                  <a:lnTo>
                    <a:pt x="112" y="611"/>
                  </a:lnTo>
                  <a:close/>
                  <a:moveTo>
                    <a:pt x="23" y="594"/>
                  </a:moveTo>
                  <a:lnTo>
                    <a:pt x="23" y="596"/>
                  </a:lnTo>
                  <a:lnTo>
                    <a:pt x="23" y="594"/>
                  </a:lnTo>
                  <a:lnTo>
                    <a:pt x="24" y="594"/>
                  </a:lnTo>
                  <a:lnTo>
                    <a:pt x="26" y="596"/>
                  </a:lnTo>
                  <a:lnTo>
                    <a:pt x="26" y="598"/>
                  </a:lnTo>
                  <a:lnTo>
                    <a:pt x="26" y="600"/>
                  </a:lnTo>
                  <a:lnTo>
                    <a:pt x="28" y="601"/>
                  </a:lnTo>
                  <a:lnTo>
                    <a:pt x="30" y="603"/>
                  </a:lnTo>
                  <a:lnTo>
                    <a:pt x="28" y="605"/>
                  </a:lnTo>
                  <a:lnTo>
                    <a:pt x="26" y="607"/>
                  </a:lnTo>
                  <a:lnTo>
                    <a:pt x="24" y="607"/>
                  </a:lnTo>
                  <a:lnTo>
                    <a:pt x="23" y="605"/>
                  </a:lnTo>
                  <a:lnTo>
                    <a:pt x="23" y="603"/>
                  </a:lnTo>
                  <a:lnTo>
                    <a:pt x="21" y="603"/>
                  </a:lnTo>
                  <a:lnTo>
                    <a:pt x="21" y="601"/>
                  </a:lnTo>
                  <a:lnTo>
                    <a:pt x="19" y="601"/>
                  </a:lnTo>
                  <a:lnTo>
                    <a:pt x="19" y="600"/>
                  </a:lnTo>
                  <a:lnTo>
                    <a:pt x="19" y="598"/>
                  </a:lnTo>
                  <a:lnTo>
                    <a:pt x="19" y="596"/>
                  </a:lnTo>
                  <a:lnTo>
                    <a:pt x="21" y="594"/>
                  </a:lnTo>
                  <a:lnTo>
                    <a:pt x="21" y="590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92"/>
                  </a:lnTo>
                  <a:lnTo>
                    <a:pt x="21" y="594"/>
                  </a:lnTo>
                  <a:lnTo>
                    <a:pt x="23" y="594"/>
                  </a:lnTo>
                  <a:close/>
                  <a:moveTo>
                    <a:pt x="23" y="590"/>
                  </a:move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21" y="586"/>
                  </a:lnTo>
                  <a:lnTo>
                    <a:pt x="23" y="586"/>
                  </a:lnTo>
                  <a:lnTo>
                    <a:pt x="24" y="586"/>
                  </a:lnTo>
                  <a:lnTo>
                    <a:pt x="24" y="588"/>
                  </a:lnTo>
                  <a:lnTo>
                    <a:pt x="24" y="590"/>
                  </a:lnTo>
                  <a:lnTo>
                    <a:pt x="23" y="590"/>
                  </a:lnTo>
                  <a:close/>
                  <a:moveTo>
                    <a:pt x="19" y="586"/>
                  </a:moveTo>
                  <a:lnTo>
                    <a:pt x="17" y="584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1" y="581"/>
                  </a:lnTo>
                  <a:lnTo>
                    <a:pt x="23" y="581"/>
                  </a:lnTo>
                  <a:lnTo>
                    <a:pt x="23" y="583"/>
                  </a:lnTo>
                  <a:lnTo>
                    <a:pt x="21" y="583"/>
                  </a:lnTo>
                  <a:lnTo>
                    <a:pt x="23" y="584"/>
                  </a:lnTo>
                  <a:lnTo>
                    <a:pt x="23" y="586"/>
                  </a:lnTo>
                  <a:lnTo>
                    <a:pt x="21" y="586"/>
                  </a:lnTo>
                  <a:lnTo>
                    <a:pt x="19" y="586"/>
                  </a:lnTo>
                  <a:close/>
                  <a:moveTo>
                    <a:pt x="15" y="596"/>
                  </a:moveTo>
                  <a:lnTo>
                    <a:pt x="13" y="594"/>
                  </a:lnTo>
                  <a:lnTo>
                    <a:pt x="13" y="592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3" y="584"/>
                  </a:lnTo>
                  <a:lnTo>
                    <a:pt x="13" y="583"/>
                  </a:lnTo>
                  <a:lnTo>
                    <a:pt x="15" y="581"/>
                  </a:lnTo>
                  <a:lnTo>
                    <a:pt x="15" y="579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7" y="584"/>
                  </a:lnTo>
                  <a:lnTo>
                    <a:pt x="17" y="586"/>
                  </a:lnTo>
                  <a:lnTo>
                    <a:pt x="17" y="588"/>
                  </a:lnTo>
                  <a:lnTo>
                    <a:pt x="17" y="592"/>
                  </a:lnTo>
                  <a:lnTo>
                    <a:pt x="17" y="594"/>
                  </a:lnTo>
                  <a:lnTo>
                    <a:pt x="17" y="596"/>
                  </a:lnTo>
                  <a:lnTo>
                    <a:pt x="15" y="596"/>
                  </a:lnTo>
                  <a:close/>
                  <a:moveTo>
                    <a:pt x="21" y="571"/>
                  </a:moveTo>
                  <a:lnTo>
                    <a:pt x="23" y="571"/>
                  </a:lnTo>
                  <a:lnTo>
                    <a:pt x="24" y="571"/>
                  </a:lnTo>
                  <a:lnTo>
                    <a:pt x="23" y="575"/>
                  </a:lnTo>
                  <a:lnTo>
                    <a:pt x="21" y="575"/>
                  </a:lnTo>
                  <a:lnTo>
                    <a:pt x="19" y="579"/>
                  </a:lnTo>
                  <a:lnTo>
                    <a:pt x="17" y="579"/>
                  </a:lnTo>
                  <a:lnTo>
                    <a:pt x="15" y="579"/>
                  </a:lnTo>
                  <a:lnTo>
                    <a:pt x="15" y="577"/>
                  </a:lnTo>
                  <a:lnTo>
                    <a:pt x="15" y="575"/>
                  </a:lnTo>
                  <a:lnTo>
                    <a:pt x="17" y="575"/>
                  </a:lnTo>
                  <a:lnTo>
                    <a:pt x="17" y="573"/>
                  </a:lnTo>
                  <a:lnTo>
                    <a:pt x="17" y="571"/>
                  </a:lnTo>
                  <a:lnTo>
                    <a:pt x="19" y="571"/>
                  </a:lnTo>
                  <a:lnTo>
                    <a:pt x="21" y="571"/>
                  </a:lnTo>
                  <a:close/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  <a:lnTo>
                    <a:pt x="110" y="404"/>
                  </a:lnTo>
                  <a:lnTo>
                    <a:pt x="114" y="395"/>
                  </a:lnTo>
                  <a:lnTo>
                    <a:pt x="115" y="391"/>
                  </a:lnTo>
                  <a:lnTo>
                    <a:pt x="115" y="385"/>
                  </a:lnTo>
                  <a:lnTo>
                    <a:pt x="115" y="378"/>
                  </a:lnTo>
                  <a:lnTo>
                    <a:pt x="117" y="374"/>
                  </a:lnTo>
                  <a:lnTo>
                    <a:pt x="117" y="370"/>
                  </a:lnTo>
                  <a:lnTo>
                    <a:pt x="117" y="363"/>
                  </a:lnTo>
                  <a:lnTo>
                    <a:pt x="117" y="359"/>
                  </a:lnTo>
                  <a:lnTo>
                    <a:pt x="117" y="355"/>
                  </a:lnTo>
                  <a:lnTo>
                    <a:pt x="117" y="351"/>
                  </a:lnTo>
                  <a:lnTo>
                    <a:pt x="117" y="349"/>
                  </a:lnTo>
                  <a:lnTo>
                    <a:pt x="119" y="345"/>
                  </a:lnTo>
                  <a:lnTo>
                    <a:pt x="123" y="340"/>
                  </a:lnTo>
                  <a:lnTo>
                    <a:pt x="125" y="336"/>
                  </a:lnTo>
                  <a:lnTo>
                    <a:pt x="125" y="330"/>
                  </a:lnTo>
                  <a:lnTo>
                    <a:pt x="127" y="327"/>
                  </a:lnTo>
                  <a:lnTo>
                    <a:pt x="131" y="323"/>
                  </a:lnTo>
                  <a:lnTo>
                    <a:pt x="134" y="317"/>
                  </a:lnTo>
                  <a:lnTo>
                    <a:pt x="136" y="311"/>
                  </a:lnTo>
                  <a:lnTo>
                    <a:pt x="136" y="309"/>
                  </a:lnTo>
                  <a:lnTo>
                    <a:pt x="138" y="309"/>
                  </a:lnTo>
                  <a:lnTo>
                    <a:pt x="140" y="308"/>
                  </a:lnTo>
                  <a:lnTo>
                    <a:pt x="140" y="304"/>
                  </a:lnTo>
                  <a:lnTo>
                    <a:pt x="138" y="300"/>
                  </a:lnTo>
                  <a:lnTo>
                    <a:pt x="136" y="296"/>
                  </a:lnTo>
                  <a:lnTo>
                    <a:pt x="134" y="292"/>
                  </a:lnTo>
                  <a:lnTo>
                    <a:pt x="131" y="289"/>
                  </a:lnTo>
                  <a:lnTo>
                    <a:pt x="127" y="285"/>
                  </a:lnTo>
                  <a:lnTo>
                    <a:pt x="123" y="283"/>
                  </a:lnTo>
                  <a:lnTo>
                    <a:pt x="121" y="277"/>
                  </a:lnTo>
                  <a:lnTo>
                    <a:pt x="119" y="275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0" y="266"/>
                  </a:lnTo>
                  <a:lnTo>
                    <a:pt x="110" y="262"/>
                  </a:lnTo>
                  <a:lnTo>
                    <a:pt x="108" y="262"/>
                  </a:lnTo>
                  <a:lnTo>
                    <a:pt x="108" y="258"/>
                  </a:lnTo>
                  <a:lnTo>
                    <a:pt x="110" y="258"/>
                  </a:lnTo>
                  <a:lnTo>
                    <a:pt x="112" y="260"/>
                  </a:lnTo>
                  <a:lnTo>
                    <a:pt x="114" y="260"/>
                  </a:lnTo>
                  <a:lnTo>
                    <a:pt x="117" y="254"/>
                  </a:lnTo>
                  <a:lnTo>
                    <a:pt x="119" y="253"/>
                  </a:lnTo>
                  <a:lnTo>
                    <a:pt x="119" y="251"/>
                  </a:lnTo>
                  <a:lnTo>
                    <a:pt x="121" y="249"/>
                  </a:lnTo>
                  <a:lnTo>
                    <a:pt x="123" y="245"/>
                  </a:lnTo>
                  <a:lnTo>
                    <a:pt x="121" y="243"/>
                  </a:lnTo>
                  <a:lnTo>
                    <a:pt x="121" y="241"/>
                  </a:lnTo>
                  <a:lnTo>
                    <a:pt x="121" y="239"/>
                  </a:lnTo>
                  <a:lnTo>
                    <a:pt x="125" y="235"/>
                  </a:lnTo>
                  <a:lnTo>
                    <a:pt x="127" y="234"/>
                  </a:lnTo>
                  <a:lnTo>
                    <a:pt x="127" y="232"/>
                  </a:lnTo>
                  <a:lnTo>
                    <a:pt x="125" y="230"/>
                  </a:lnTo>
                  <a:lnTo>
                    <a:pt x="123" y="230"/>
                  </a:lnTo>
                  <a:lnTo>
                    <a:pt x="123" y="228"/>
                  </a:lnTo>
                  <a:lnTo>
                    <a:pt x="119" y="226"/>
                  </a:lnTo>
                  <a:lnTo>
                    <a:pt x="117" y="226"/>
                  </a:lnTo>
                  <a:lnTo>
                    <a:pt x="117" y="224"/>
                  </a:lnTo>
                  <a:lnTo>
                    <a:pt x="117" y="220"/>
                  </a:lnTo>
                  <a:lnTo>
                    <a:pt x="119" y="220"/>
                  </a:lnTo>
                  <a:lnTo>
                    <a:pt x="121" y="218"/>
                  </a:lnTo>
                  <a:lnTo>
                    <a:pt x="123" y="215"/>
                  </a:lnTo>
                  <a:lnTo>
                    <a:pt x="125" y="213"/>
                  </a:lnTo>
                  <a:lnTo>
                    <a:pt x="129" y="211"/>
                  </a:lnTo>
                  <a:lnTo>
                    <a:pt x="133" y="209"/>
                  </a:lnTo>
                  <a:lnTo>
                    <a:pt x="134" y="207"/>
                  </a:lnTo>
                  <a:lnTo>
                    <a:pt x="138" y="203"/>
                  </a:lnTo>
                  <a:lnTo>
                    <a:pt x="140" y="198"/>
                  </a:lnTo>
                  <a:lnTo>
                    <a:pt x="140" y="196"/>
                  </a:lnTo>
                  <a:lnTo>
                    <a:pt x="148" y="194"/>
                  </a:lnTo>
                  <a:lnTo>
                    <a:pt x="148" y="192"/>
                  </a:lnTo>
                  <a:lnTo>
                    <a:pt x="159" y="186"/>
                  </a:lnTo>
                  <a:lnTo>
                    <a:pt x="169" y="180"/>
                  </a:lnTo>
                  <a:lnTo>
                    <a:pt x="180" y="169"/>
                  </a:lnTo>
                  <a:lnTo>
                    <a:pt x="199" y="152"/>
                  </a:lnTo>
                  <a:lnTo>
                    <a:pt x="224" y="129"/>
                  </a:lnTo>
                  <a:lnTo>
                    <a:pt x="231" y="114"/>
                  </a:lnTo>
                  <a:lnTo>
                    <a:pt x="244" y="103"/>
                  </a:lnTo>
                  <a:lnTo>
                    <a:pt x="263" y="97"/>
                  </a:lnTo>
                  <a:lnTo>
                    <a:pt x="269" y="86"/>
                  </a:lnTo>
                  <a:lnTo>
                    <a:pt x="279" y="69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4" y="63"/>
                  </a:lnTo>
                  <a:lnTo>
                    <a:pt x="286" y="61"/>
                  </a:lnTo>
                  <a:lnTo>
                    <a:pt x="286" y="59"/>
                  </a:lnTo>
                  <a:lnTo>
                    <a:pt x="288" y="57"/>
                  </a:lnTo>
                  <a:lnTo>
                    <a:pt x="286" y="55"/>
                  </a:lnTo>
                  <a:lnTo>
                    <a:pt x="288" y="53"/>
                  </a:lnTo>
                  <a:lnTo>
                    <a:pt x="286" y="52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8" y="42"/>
                  </a:lnTo>
                  <a:lnTo>
                    <a:pt x="303" y="44"/>
                  </a:lnTo>
                  <a:lnTo>
                    <a:pt x="309" y="48"/>
                  </a:lnTo>
                  <a:lnTo>
                    <a:pt x="313" y="50"/>
                  </a:lnTo>
                  <a:lnTo>
                    <a:pt x="315" y="52"/>
                  </a:lnTo>
                  <a:lnTo>
                    <a:pt x="320" y="52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2" y="38"/>
                  </a:lnTo>
                  <a:lnTo>
                    <a:pt x="324" y="34"/>
                  </a:lnTo>
                  <a:lnTo>
                    <a:pt x="324" y="29"/>
                  </a:lnTo>
                  <a:lnTo>
                    <a:pt x="326" y="29"/>
                  </a:lnTo>
                  <a:lnTo>
                    <a:pt x="326" y="23"/>
                  </a:lnTo>
                  <a:lnTo>
                    <a:pt x="328" y="19"/>
                  </a:lnTo>
                  <a:lnTo>
                    <a:pt x="328" y="16"/>
                  </a:lnTo>
                  <a:lnTo>
                    <a:pt x="328" y="14"/>
                  </a:lnTo>
                  <a:lnTo>
                    <a:pt x="328" y="12"/>
                  </a:lnTo>
                  <a:lnTo>
                    <a:pt x="330" y="6"/>
                  </a:lnTo>
                  <a:lnTo>
                    <a:pt x="332" y="4"/>
                  </a:lnTo>
                  <a:lnTo>
                    <a:pt x="347" y="8"/>
                  </a:lnTo>
                  <a:lnTo>
                    <a:pt x="349" y="8"/>
                  </a:lnTo>
                  <a:lnTo>
                    <a:pt x="353" y="8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830" y="35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7" name="Rectangle 32"/>
            <p:cNvSpPr>
              <a:spLocks noChangeArrowheads="1"/>
            </p:cNvSpPr>
            <p:nvPr/>
          </p:nvSpPr>
          <p:spPr bwMode="auto">
            <a:xfrm>
              <a:off x="1806" y="352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798" y="3526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1802" y="352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806" y="35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802" y="351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1713" y="343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1700" y="3368"/>
              <a:ext cx="2" cy="4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1702" y="336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1721" y="3319"/>
              <a:ext cx="3" cy="8"/>
            </a:xfrm>
            <a:custGeom>
              <a:avLst/>
              <a:gdLst>
                <a:gd name="T0" fmla="*/ 1 w 3"/>
                <a:gd name="T1" fmla="*/ 8 h 8"/>
                <a:gd name="T2" fmla="*/ 0 w 3"/>
                <a:gd name="T3" fmla="*/ 8 h 8"/>
                <a:gd name="T4" fmla="*/ 0 w 3"/>
                <a:gd name="T5" fmla="*/ 4 h 8"/>
                <a:gd name="T6" fmla="*/ 0 w 3"/>
                <a:gd name="T7" fmla="*/ 2 h 8"/>
                <a:gd name="T8" fmla="*/ 1 w 3"/>
                <a:gd name="T9" fmla="*/ 0 h 8"/>
                <a:gd name="T10" fmla="*/ 3 w 3"/>
                <a:gd name="T11" fmla="*/ 0 h 8"/>
                <a:gd name="T12" fmla="*/ 3 w 3"/>
                <a:gd name="T13" fmla="*/ 2 h 8"/>
                <a:gd name="T14" fmla="*/ 1 w 3"/>
                <a:gd name="T15" fmla="*/ 4 h 8"/>
                <a:gd name="T16" fmla="*/ 1 w 3"/>
                <a:gd name="T17" fmla="*/ 6 h 8"/>
                <a:gd name="T18" fmla="*/ 1 w 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1724" y="33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1662" y="3287"/>
              <a:ext cx="34" cy="53"/>
            </a:xfrm>
            <a:custGeom>
              <a:avLst/>
              <a:gdLst>
                <a:gd name="T0" fmla="*/ 17 w 34"/>
                <a:gd name="T1" fmla="*/ 19 h 53"/>
                <a:gd name="T2" fmla="*/ 21 w 34"/>
                <a:gd name="T3" fmla="*/ 23 h 53"/>
                <a:gd name="T4" fmla="*/ 22 w 34"/>
                <a:gd name="T5" fmla="*/ 25 h 53"/>
                <a:gd name="T6" fmla="*/ 26 w 34"/>
                <a:gd name="T7" fmla="*/ 28 h 53"/>
                <a:gd name="T8" fmla="*/ 28 w 34"/>
                <a:gd name="T9" fmla="*/ 30 h 53"/>
                <a:gd name="T10" fmla="*/ 28 w 34"/>
                <a:gd name="T11" fmla="*/ 34 h 53"/>
                <a:gd name="T12" fmla="*/ 30 w 34"/>
                <a:gd name="T13" fmla="*/ 36 h 53"/>
                <a:gd name="T14" fmla="*/ 30 w 34"/>
                <a:gd name="T15" fmla="*/ 40 h 53"/>
                <a:gd name="T16" fmla="*/ 32 w 34"/>
                <a:gd name="T17" fmla="*/ 42 h 53"/>
                <a:gd name="T18" fmla="*/ 34 w 34"/>
                <a:gd name="T19" fmla="*/ 45 h 53"/>
                <a:gd name="T20" fmla="*/ 34 w 34"/>
                <a:gd name="T21" fmla="*/ 49 h 53"/>
                <a:gd name="T22" fmla="*/ 32 w 34"/>
                <a:gd name="T23" fmla="*/ 53 h 53"/>
                <a:gd name="T24" fmla="*/ 28 w 34"/>
                <a:gd name="T25" fmla="*/ 51 h 53"/>
                <a:gd name="T26" fmla="*/ 24 w 34"/>
                <a:gd name="T27" fmla="*/ 47 h 53"/>
                <a:gd name="T28" fmla="*/ 22 w 34"/>
                <a:gd name="T29" fmla="*/ 45 h 53"/>
                <a:gd name="T30" fmla="*/ 24 w 34"/>
                <a:gd name="T31" fmla="*/ 43 h 53"/>
                <a:gd name="T32" fmla="*/ 22 w 34"/>
                <a:gd name="T33" fmla="*/ 43 h 53"/>
                <a:gd name="T34" fmla="*/ 21 w 34"/>
                <a:gd name="T35" fmla="*/ 45 h 53"/>
                <a:gd name="T36" fmla="*/ 21 w 34"/>
                <a:gd name="T37" fmla="*/ 42 h 53"/>
                <a:gd name="T38" fmla="*/ 15 w 34"/>
                <a:gd name="T39" fmla="*/ 38 h 53"/>
                <a:gd name="T40" fmla="*/ 13 w 34"/>
                <a:gd name="T41" fmla="*/ 36 h 53"/>
                <a:gd name="T42" fmla="*/ 15 w 34"/>
                <a:gd name="T43" fmla="*/ 32 h 53"/>
                <a:gd name="T44" fmla="*/ 11 w 34"/>
                <a:gd name="T45" fmla="*/ 32 h 53"/>
                <a:gd name="T46" fmla="*/ 9 w 34"/>
                <a:gd name="T47" fmla="*/ 28 h 53"/>
                <a:gd name="T48" fmla="*/ 9 w 34"/>
                <a:gd name="T49" fmla="*/ 28 h 53"/>
                <a:gd name="T50" fmla="*/ 9 w 34"/>
                <a:gd name="T51" fmla="*/ 32 h 53"/>
                <a:gd name="T52" fmla="*/ 13 w 34"/>
                <a:gd name="T53" fmla="*/ 32 h 53"/>
                <a:gd name="T54" fmla="*/ 11 w 34"/>
                <a:gd name="T55" fmla="*/ 34 h 53"/>
                <a:gd name="T56" fmla="*/ 9 w 34"/>
                <a:gd name="T57" fmla="*/ 32 h 53"/>
                <a:gd name="T58" fmla="*/ 7 w 34"/>
                <a:gd name="T59" fmla="*/ 26 h 53"/>
                <a:gd name="T60" fmla="*/ 5 w 34"/>
                <a:gd name="T61" fmla="*/ 25 h 53"/>
                <a:gd name="T62" fmla="*/ 0 w 34"/>
                <a:gd name="T63" fmla="*/ 19 h 53"/>
                <a:gd name="T64" fmla="*/ 0 w 34"/>
                <a:gd name="T65" fmla="*/ 15 h 53"/>
                <a:gd name="T66" fmla="*/ 0 w 34"/>
                <a:gd name="T67" fmla="*/ 9 h 53"/>
                <a:gd name="T68" fmla="*/ 2 w 34"/>
                <a:gd name="T69" fmla="*/ 7 h 53"/>
                <a:gd name="T70" fmla="*/ 7 w 34"/>
                <a:gd name="T71" fmla="*/ 7 h 53"/>
                <a:gd name="T72" fmla="*/ 11 w 34"/>
                <a:gd name="T73" fmla="*/ 6 h 53"/>
                <a:gd name="T74" fmla="*/ 15 w 34"/>
                <a:gd name="T75" fmla="*/ 4 h 53"/>
                <a:gd name="T76" fmla="*/ 17 w 34"/>
                <a:gd name="T77" fmla="*/ 0 h 53"/>
                <a:gd name="T78" fmla="*/ 17 w 34"/>
                <a:gd name="T79" fmla="*/ 6 h 53"/>
                <a:gd name="T80" fmla="*/ 17 w 34"/>
                <a:gd name="T81" fmla="*/ 9 h 53"/>
                <a:gd name="T82" fmla="*/ 15 w 34"/>
                <a:gd name="T83" fmla="*/ 13 h 53"/>
                <a:gd name="T84" fmla="*/ 17 w 34"/>
                <a:gd name="T8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" h="53">
                  <a:moveTo>
                    <a:pt x="17" y="17"/>
                  </a:moveTo>
                  <a:lnTo>
                    <a:pt x="17" y="19"/>
                  </a:lnTo>
                  <a:lnTo>
                    <a:pt x="19" y="19"/>
                  </a:lnTo>
                  <a:lnTo>
                    <a:pt x="21" y="23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4" y="26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0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4" y="49"/>
                  </a:lnTo>
                  <a:lnTo>
                    <a:pt x="34" y="51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8" y="51"/>
                  </a:lnTo>
                  <a:lnTo>
                    <a:pt x="26" y="49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2" y="43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15" y="34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1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11" y="32"/>
                  </a:lnTo>
                  <a:lnTo>
                    <a:pt x="13" y="32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7" y="0"/>
                  </a:lnTo>
                  <a:lnTo>
                    <a:pt x="17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5" y="13"/>
                  </a:lnTo>
                  <a:lnTo>
                    <a:pt x="15" y="17"/>
                  </a:lnTo>
                  <a:lnTo>
                    <a:pt x="17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1571" y="3285"/>
              <a:ext cx="28" cy="32"/>
            </a:xfrm>
            <a:custGeom>
              <a:avLst/>
              <a:gdLst>
                <a:gd name="T0" fmla="*/ 22 w 28"/>
                <a:gd name="T1" fmla="*/ 2 h 32"/>
                <a:gd name="T2" fmla="*/ 24 w 28"/>
                <a:gd name="T3" fmla="*/ 4 h 32"/>
                <a:gd name="T4" fmla="*/ 22 w 28"/>
                <a:gd name="T5" fmla="*/ 9 h 32"/>
                <a:gd name="T6" fmla="*/ 24 w 28"/>
                <a:gd name="T7" fmla="*/ 11 h 32"/>
                <a:gd name="T8" fmla="*/ 26 w 28"/>
                <a:gd name="T9" fmla="*/ 15 h 32"/>
                <a:gd name="T10" fmla="*/ 28 w 28"/>
                <a:gd name="T11" fmla="*/ 19 h 32"/>
                <a:gd name="T12" fmla="*/ 26 w 28"/>
                <a:gd name="T13" fmla="*/ 21 h 32"/>
                <a:gd name="T14" fmla="*/ 22 w 28"/>
                <a:gd name="T15" fmla="*/ 21 h 32"/>
                <a:gd name="T16" fmla="*/ 21 w 28"/>
                <a:gd name="T17" fmla="*/ 19 h 32"/>
                <a:gd name="T18" fmla="*/ 19 w 28"/>
                <a:gd name="T19" fmla="*/ 17 h 32"/>
                <a:gd name="T20" fmla="*/ 17 w 28"/>
                <a:gd name="T21" fmla="*/ 19 h 32"/>
                <a:gd name="T22" fmla="*/ 21 w 28"/>
                <a:gd name="T23" fmla="*/ 21 h 32"/>
                <a:gd name="T24" fmla="*/ 22 w 28"/>
                <a:gd name="T25" fmla="*/ 23 h 32"/>
                <a:gd name="T26" fmla="*/ 19 w 28"/>
                <a:gd name="T27" fmla="*/ 23 h 32"/>
                <a:gd name="T28" fmla="*/ 17 w 28"/>
                <a:gd name="T29" fmla="*/ 25 h 32"/>
                <a:gd name="T30" fmla="*/ 13 w 28"/>
                <a:gd name="T31" fmla="*/ 25 h 32"/>
                <a:gd name="T32" fmla="*/ 11 w 28"/>
                <a:gd name="T33" fmla="*/ 23 h 32"/>
                <a:gd name="T34" fmla="*/ 9 w 28"/>
                <a:gd name="T35" fmla="*/ 25 h 32"/>
                <a:gd name="T36" fmla="*/ 13 w 28"/>
                <a:gd name="T37" fmla="*/ 25 h 32"/>
                <a:gd name="T38" fmla="*/ 11 w 28"/>
                <a:gd name="T39" fmla="*/ 30 h 32"/>
                <a:gd name="T40" fmla="*/ 7 w 28"/>
                <a:gd name="T41" fmla="*/ 32 h 32"/>
                <a:gd name="T42" fmla="*/ 4 w 28"/>
                <a:gd name="T43" fmla="*/ 30 h 32"/>
                <a:gd name="T44" fmla="*/ 2 w 28"/>
                <a:gd name="T45" fmla="*/ 27 h 32"/>
                <a:gd name="T46" fmla="*/ 0 w 28"/>
                <a:gd name="T47" fmla="*/ 23 h 32"/>
                <a:gd name="T48" fmla="*/ 2 w 28"/>
                <a:gd name="T49" fmla="*/ 19 h 32"/>
                <a:gd name="T50" fmla="*/ 4 w 28"/>
                <a:gd name="T51" fmla="*/ 15 h 32"/>
                <a:gd name="T52" fmla="*/ 5 w 28"/>
                <a:gd name="T53" fmla="*/ 13 h 32"/>
                <a:gd name="T54" fmla="*/ 5 w 28"/>
                <a:gd name="T55" fmla="*/ 9 h 32"/>
                <a:gd name="T56" fmla="*/ 5 w 28"/>
                <a:gd name="T57" fmla="*/ 6 h 32"/>
                <a:gd name="T58" fmla="*/ 9 w 28"/>
                <a:gd name="T59" fmla="*/ 6 h 32"/>
                <a:gd name="T60" fmla="*/ 11 w 28"/>
                <a:gd name="T61" fmla="*/ 8 h 32"/>
                <a:gd name="T62" fmla="*/ 15 w 28"/>
                <a:gd name="T63" fmla="*/ 8 h 32"/>
                <a:gd name="T64" fmla="*/ 15 w 28"/>
                <a:gd name="T65" fmla="*/ 11 h 32"/>
                <a:gd name="T66" fmla="*/ 15 w 28"/>
                <a:gd name="T67" fmla="*/ 8 h 32"/>
                <a:gd name="T68" fmla="*/ 13 w 28"/>
                <a:gd name="T69" fmla="*/ 6 h 32"/>
                <a:gd name="T70" fmla="*/ 17 w 28"/>
                <a:gd name="T71" fmla="*/ 2 h 32"/>
                <a:gd name="T72" fmla="*/ 21 w 28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" h="32">
                  <a:moveTo>
                    <a:pt x="21" y="0"/>
                  </a:moveTo>
                  <a:lnTo>
                    <a:pt x="22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2" y="6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6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3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19" y="25"/>
                  </a:lnTo>
                  <a:lnTo>
                    <a:pt x="17" y="25"/>
                  </a:lnTo>
                  <a:lnTo>
                    <a:pt x="15" y="27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9" y="30"/>
                  </a:lnTo>
                  <a:lnTo>
                    <a:pt x="7" y="32"/>
                  </a:lnTo>
                  <a:lnTo>
                    <a:pt x="5" y="32"/>
                  </a:lnTo>
                  <a:lnTo>
                    <a:pt x="4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5" y="9"/>
                  </a:lnTo>
                  <a:lnTo>
                    <a:pt x="5" y="8"/>
                  </a:lnTo>
                  <a:lnTo>
                    <a:pt x="5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5" y="9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1580" y="3283"/>
              <a:ext cx="6" cy="8"/>
            </a:xfrm>
            <a:custGeom>
              <a:avLst/>
              <a:gdLst>
                <a:gd name="T0" fmla="*/ 4 w 6"/>
                <a:gd name="T1" fmla="*/ 8 h 8"/>
                <a:gd name="T2" fmla="*/ 0 w 6"/>
                <a:gd name="T3" fmla="*/ 8 h 8"/>
                <a:gd name="T4" fmla="*/ 0 w 6"/>
                <a:gd name="T5" fmla="*/ 6 h 8"/>
                <a:gd name="T6" fmla="*/ 0 w 6"/>
                <a:gd name="T7" fmla="*/ 2 h 8"/>
                <a:gd name="T8" fmla="*/ 2 w 6"/>
                <a:gd name="T9" fmla="*/ 2 h 8"/>
                <a:gd name="T10" fmla="*/ 2 w 6"/>
                <a:gd name="T11" fmla="*/ 0 h 8"/>
                <a:gd name="T12" fmla="*/ 4 w 6"/>
                <a:gd name="T13" fmla="*/ 0 h 8"/>
                <a:gd name="T14" fmla="*/ 6 w 6"/>
                <a:gd name="T15" fmla="*/ 2 h 8"/>
                <a:gd name="T16" fmla="*/ 6 w 6"/>
                <a:gd name="T17" fmla="*/ 4 h 8"/>
                <a:gd name="T18" fmla="*/ 6 w 6"/>
                <a:gd name="T19" fmla="*/ 6 h 8"/>
                <a:gd name="T20" fmla="*/ 6 w 6"/>
                <a:gd name="T21" fmla="*/ 8 h 8"/>
                <a:gd name="T22" fmla="*/ 4 w 6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1679" y="3283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1588" y="3264"/>
              <a:ext cx="11" cy="17"/>
            </a:xfrm>
            <a:custGeom>
              <a:avLst/>
              <a:gdLst>
                <a:gd name="T0" fmla="*/ 4 w 11"/>
                <a:gd name="T1" fmla="*/ 4 h 17"/>
                <a:gd name="T2" fmla="*/ 4 w 11"/>
                <a:gd name="T3" fmla="*/ 6 h 17"/>
                <a:gd name="T4" fmla="*/ 4 w 11"/>
                <a:gd name="T5" fmla="*/ 4 h 17"/>
                <a:gd name="T6" fmla="*/ 5 w 11"/>
                <a:gd name="T7" fmla="*/ 4 h 17"/>
                <a:gd name="T8" fmla="*/ 7 w 11"/>
                <a:gd name="T9" fmla="*/ 6 h 17"/>
                <a:gd name="T10" fmla="*/ 7 w 11"/>
                <a:gd name="T11" fmla="*/ 8 h 17"/>
                <a:gd name="T12" fmla="*/ 7 w 11"/>
                <a:gd name="T13" fmla="*/ 10 h 17"/>
                <a:gd name="T14" fmla="*/ 9 w 11"/>
                <a:gd name="T15" fmla="*/ 11 h 17"/>
                <a:gd name="T16" fmla="*/ 11 w 11"/>
                <a:gd name="T17" fmla="*/ 13 h 17"/>
                <a:gd name="T18" fmla="*/ 9 w 11"/>
                <a:gd name="T19" fmla="*/ 15 h 17"/>
                <a:gd name="T20" fmla="*/ 7 w 11"/>
                <a:gd name="T21" fmla="*/ 17 h 17"/>
                <a:gd name="T22" fmla="*/ 5 w 11"/>
                <a:gd name="T23" fmla="*/ 17 h 17"/>
                <a:gd name="T24" fmla="*/ 4 w 11"/>
                <a:gd name="T25" fmla="*/ 15 h 17"/>
                <a:gd name="T26" fmla="*/ 4 w 11"/>
                <a:gd name="T27" fmla="*/ 13 h 17"/>
                <a:gd name="T28" fmla="*/ 2 w 11"/>
                <a:gd name="T29" fmla="*/ 13 h 17"/>
                <a:gd name="T30" fmla="*/ 2 w 11"/>
                <a:gd name="T31" fmla="*/ 11 h 17"/>
                <a:gd name="T32" fmla="*/ 0 w 11"/>
                <a:gd name="T33" fmla="*/ 11 h 17"/>
                <a:gd name="T34" fmla="*/ 0 w 11"/>
                <a:gd name="T35" fmla="*/ 10 h 17"/>
                <a:gd name="T36" fmla="*/ 0 w 11"/>
                <a:gd name="T37" fmla="*/ 8 h 17"/>
                <a:gd name="T38" fmla="*/ 0 w 11"/>
                <a:gd name="T39" fmla="*/ 6 h 17"/>
                <a:gd name="T40" fmla="*/ 2 w 11"/>
                <a:gd name="T41" fmla="*/ 4 h 17"/>
                <a:gd name="T42" fmla="*/ 2 w 11"/>
                <a:gd name="T43" fmla="*/ 0 h 17"/>
                <a:gd name="T44" fmla="*/ 0 w 11"/>
                <a:gd name="T45" fmla="*/ 0 h 17"/>
                <a:gd name="T46" fmla="*/ 2 w 11"/>
                <a:gd name="T47" fmla="*/ 0 h 17"/>
                <a:gd name="T48" fmla="*/ 2 w 11"/>
                <a:gd name="T49" fmla="*/ 2 h 17"/>
                <a:gd name="T50" fmla="*/ 2 w 11"/>
                <a:gd name="T51" fmla="*/ 4 h 17"/>
                <a:gd name="T52" fmla="*/ 4 w 11"/>
                <a:gd name="T5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7">
                  <a:moveTo>
                    <a:pt x="4" y="4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1588" y="3260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2 w 5"/>
                <a:gd name="T5" fmla="*/ 2 h 4"/>
                <a:gd name="T6" fmla="*/ 0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5 w 5"/>
                <a:gd name="T13" fmla="*/ 0 h 4"/>
                <a:gd name="T14" fmla="*/ 5 w 5"/>
                <a:gd name="T15" fmla="*/ 2 h 4"/>
                <a:gd name="T16" fmla="*/ 5 w 5"/>
                <a:gd name="T17" fmla="*/ 4 h 4"/>
                <a:gd name="T18" fmla="*/ 4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586" y="3255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0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2 h 5"/>
                <a:gd name="T14" fmla="*/ 4 w 6"/>
                <a:gd name="T15" fmla="*/ 2 h 5"/>
                <a:gd name="T16" fmla="*/ 6 w 6"/>
                <a:gd name="T17" fmla="*/ 3 h 5"/>
                <a:gd name="T18" fmla="*/ 6 w 6"/>
                <a:gd name="T19" fmla="*/ 5 h 5"/>
                <a:gd name="T20" fmla="*/ 4 w 6"/>
                <a:gd name="T21" fmla="*/ 5 h 5"/>
                <a:gd name="T22" fmla="*/ 2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582" y="3253"/>
              <a:ext cx="4" cy="17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3 h 17"/>
                <a:gd name="T6" fmla="*/ 0 w 4"/>
                <a:gd name="T7" fmla="*/ 9 h 17"/>
                <a:gd name="T8" fmla="*/ 0 w 4"/>
                <a:gd name="T9" fmla="*/ 7 h 17"/>
                <a:gd name="T10" fmla="*/ 0 w 4"/>
                <a:gd name="T11" fmla="*/ 5 h 17"/>
                <a:gd name="T12" fmla="*/ 0 w 4"/>
                <a:gd name="T13" fmla="*/ 4 h 17"/>
                <a:gd name="T14" fmla="*/ 2 w 4"/>
                <a:gd name="T15" fmla="*/ 2 h 17"/>
                <a:gd name="T16" fmla="*/ 2 w 4"/>
                <a:gd name="T17" fmla="*/ 0 h 17"/>
                <a:gd name="T18" fmla="*/ 4 w 4"/>
                <a:gd name="T19" fmla="*/ 2 h 17"/>
                <a:gd name="T20" fmla="*/ 4 w 4"/>
                <a:gd name="T21" fmla="*/ 4 h 17"/>
                <a:gd name="T22" fmla="*/ 4 w 4"/>
                <a:gd name="T23" fmla="*/ 5 h 17"/>
                <a:gd name="T24" fmla="*/ 4 w 4"/>
                <a:gd name="T25" fmla="*/ 7 h 17"/>
                <a:gd name="T26" fmla="*/ 4 w 4"/>
                <a:gd name="T27" fmla="*/ 9 h 17"/>
                <a:gd name="T28" fmla="*/ 4 w 4"/>
                <a:gd name="T29" fmla="*/ 13 h 17"/>
                <a:gd name="T30" fmla="*/ 4 w 4"/>
                <a:gd name="T31" fmla="*/ 15 h 17"/>
                <a:gd name="T32" fmla="*/ 4 w 4"/>
                <a:gd name="T33" fmla="*/ 17 h 17"/>
                <a:gd name="T34" fmla="*/ 2 w 4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9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2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84" y="3245"/>
              <a:ext cx="9" cy="8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0 h 8"/>
                <a:gd name="T4" fmla="*/ 9 w 9"/>
                <a:gd name="T5" fmla="*/ 0 h 8"/>
                <a:gd name="T6" fmla="*/ 8 w 9"/>
                <a:gd name="T7" fmla="*/ 4 h 8"/>
                <a:gd name="T8" fmla="*/ 6 w 9"/>
                <a:gd name="T9" fmla="*/ 4 h 8"/>
                <a:gd name="T10" fmla="*/ 4 w 9"/>
                <a:gd name="T11" fmla="*/ 8 h 8"/>
                <a:gd name="T12" fmla="*/ 2 w 9"/>
                <a:gd name="T13" fmla="*/ 8 h 8"/>
                <a:gd name="T14" fmla="*/ 0 w 9"/>
                <a:gd name="T15" fmla="*/ 8 h 8"/>
                <a:gd name="T16" fmla="*/ 0 w 9"/>
                <a:gd name="T17" fmla="*/ 6 h 8"/>
                <a:gd name="T18" fmla="*/ 0 w 9"/>
                <a:gd name="T19" fmla="*/ 4 h 8"/>
                <a:gd name="T20" fmla="*/ 2 w 9"/>
                <a:gd name="T21" fmla="*/ 4 h 8"/>
                <a:gd name="T22" fmla="*/ 2 w 9"/>
                <a:gd name="T23" fmla="*/ 2 h 8"/>
                <a:gd name="T24" fmla="*/ 2 w 9"/>
                <a:gd name="T25" fmla="*/ 0 h 8"/>
                <a:gd name="T26" fmla="*/ 4 w 9"/>
                <a:gd name="T27" fmla="*/ 0 h 8"/>
                <a:gd name="T28" fmla="*/ 6 w 9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466 w 514"/>
                <a:gd name="T1" fmla="*/ 270 h 871"/>
                <a:gd name="T2" fmla="*/ 426 w 514"/>
                <a:gd name="T3" fmla="*/ 399 h 871"/>
                <a:gd name="T4" fmla="*/ 364 w 514"/>
                <a:gd name="T5" fmla="*/ 643 h 871"/>
                <a:gd name="T6" fmla="*/ 280 w 514"/>
                <a:gd name="T7" fmla="*/ 871 h 871"/>
                <a:gd name="T8" fmla="*/ 279 w 514"/>
                <a:gd name="T9" fmla="*/ 854 h 871"/>
                <a:gd name="T10" fmla="*/ 284 w 514"/>
                <a:gd name="T11" fmla="*/ 850 h 871"/>
                <a:gd name="T12" fmla="*/ 284 w 514"/>
                <a:gd name="T13" fmla="*/ 842 h 871"/>
                <a:gd name="T14" fmla="*/ 277 w 514"/>
                <a:gd name="T15" fmla="*/ 846 h 871"/>
                <a:gd name="T16" fmla="*/ 263 w 514"/>
                <a:gd name="T17" fmla="*/ 859 h 871"/>
                <a:gd name="T18" fmla="*/ 248 w 514"/>
                <a:gd name="T19" fmla="*/ 861 h 871"/>
                <a:gd name="T20" fmla="*/ 244 w 514"/>
                <a:gd name="T21" fmla="*/ 846 h 871"/>
                <a:gd name="T22" fmla="*/ 218 w 514"/>
                <a:gd name="T23" fmla="*/ 842 h 871"/>
                <a:gd name="T24" fmla="*/ 193 w 514"/>
                <a:gd name="T25" fmla="*/ 827 h 871"/>
                <a:gd name="T26" fmla="*/ 172 w 514"/>
                <a:gd name="T27" fmla="*/ 820 h 871"/>
                <a:gd name="T28" fmla="*/ 167 w 514"/>
                <a:gd name="T29" fmla="*/ 795 h 871"/>
                <a:gd name="T30" fmla="*/ 161 w 514"/>
                <a:gd name="T31" fmla="*/ 766 h 871"/>
                <a:gd name="T32" fmla="*/ 142 w 514"/>
                <a:gd name="T33" fmla="*/ 747 h 871"/>
                <a:gd name="T34" fmla="*/ 134 w 514"/>
                <a:gd name="T35" fmla="*/ 710 h 871"/>
                <a:gd name="T36" fmla="*/ 140 w 514"/>
                <a:gd name="T37" fmla="*/ 689 h 871"/>
                <a:gd name="T38" fmla="*/ 146 w 514"/>
                <a:gd name="T39" fmla="*/ 666 h 871"/>
                <a:gd name="T40" fmla="*/ 155 w 514"/>
                <a:gd name="T41" fmla="*/ 649 h 871"/>
                <a:gd name="T42" fmla="*/ 142 w 514"/>
                <a:gd name="T43" fmla="*/ 662 h 871"/>
                <a:gd name="T44" fmla="*/ 133 w 514"/>
                <a:gd name="T45" fmla="*/ 653 h 871"/>
                <a:gd name="T46" fmla="*/ 125 w 514"/>
                <a:gd name="T47" fmla="*/ 638 h 871"/>
                <a:gd name="T48" fmla="*/ 133 w 514"/>
                <a:gd name="T49" fmla="*/ 622 h 871"/>
                <a:gd name="T50" fmla="*/ 114 w 514"/>
                <a:gd name="T51" fmla="*/ 620 h 871"/>
                <a:gd name="T52" fmla="*/ 117 w 514"/>
                <a:gd name="T53" fmla="*/ 598 h 871"/>
                <a:gd name="T54" fmla="*/ 114 w 514"/>
                <a:gd name="T55" fmla="*/ 601 h 871"/>
                <a:gd name="T56" fmla="*/ 100 w 514"/>
                <a:gd name="T57" fmla="*/ 619 h 871"/>
                <a:gd name="T58" fmla="*/ 85 w 514"/>
                <a:gd name="T59" fmla="*/ 605 h 871"/>
                <a:gd name="T60" fmla="*/ 87 w 514"/>
                <a:gd name="T61" fmla="*/ 600 h 871"/>
                <a:gd name="T62" fmla="*/ 85 w 514"/>
                <a:gd name="T63" fmla="*/ 624 h 871"/>
                <a:gd name="T64" fmla="*/ 100 w 514"/>
                <a:gd name="T65" fmla="*/ 653 h 871"/>
                <a:gd name="T66" fmla="*/ 85 w 514"/>
                <a:gd name="T67" fmla="*/ 655 h 871"/>
                <a:gd name="T68" fmla="*/ 70 w 514"/>
                <a:gd name="T69" fmla="*/ 632 h 871"/>
                <a:gd name="T70" fmla="*/ 74 w 514"/>
                <a:gd name="T71" fmla="*/ 607 h 871"/>
                <a:gd name="T72" fmla="*/ 74 w 514"/>
                <a:gd name="T73" fmla="*/ 600 h 871"/>
                <a:gd name="T74" fmla="*/ 59 w 514"/>
                <a:gd name="T75" fmla="*/ 615 h 871"/>
                <a:gd name="T76" fmla="*/ 51 w 514"/>
                <a:gd name="T77" fmla="*/ 607 h 871"/>
                <a:gd name="T78" fmla="*/ 47 w 514"/>
                <a:gd name="T79" fmla="*/ 588 h 871"/>
                <a:gd name="T80" fmla="*/ 47 w 514"/>
                <a:gd name="T81" fmla="*/ 605 h 871"/>
                <a:gd name="T82" fmla="*/ 57 w 514"/>
                <a:gd name="T83" fmla="*/ 632 h 871"/>
                <a:gd name="T84" fmla="*/ 55 w 514"/>
                <a:gd name="T85" fmla="*/ 658 h 871"/>
                <a:gd name="T86" fmla="*/ 45 w 514"/>
                <a:gd name="T87" fmla="*/ 656 h 871"/>
                <a:gd name="T88" fmla="*/ 66 w 514"/>
                <a:gd name="T89" fmla="*/ 658 h 871"/>
                <a:gd name="T90" fmla="*/ 66 w 514"/>
                <a:gd name="T91" fmla="*/ 679 h 871"/>
                <a:gd name="T92" fmla="*/ 21 w 514"/>
                <a:gd name="T93" fmla="*/ 679 h 871"/>
                <a:gd name="T94" fmla="*/ 30 w 514"/>
                <a:gd name="T95" fmla="*/ 670 h 871"/>
                <a:gd name="T96" fmla="*/ 28 w 514"/>
                <a:gd name="T97" fmla="*/ 662 h 871"/>
                <a:gd name="T98" fmla="*/ 15 w 514"/>
                <a:gd name="T99" fmla="*/ 675 h 871"/>
                <a:gd name="T100" fmla="*/ 0 w 514"/>
                <a:gd name="T101" fmla="*/ 653 h 871"/>
                <a:gd name="T102" fmla="*/ 15 w 514"/>
                <a:gd name="T103" fmla="*/ 641 h 871"/>
                <a:gd name="T104" fmla="*/ 26 w 514"/>
                <a:gd name="T105" fmla="*/ 617 h 871"/>
                <a:gd name="T106" fmla="*/ 26 w 514"/>
                <a:gd name="T107" fmla="*/ 598 h 871"/>
                <a:gd name="T108" fmla="*/ 26 w 514"/>
                <a:gd name="T109" fmla="*/ 590 h 871"/>
                <a:gd name="T110" fmla="*/ 23 w 514"/>
                <a:gd name="T111" fmla="*/ 575 h 871"/>
                <a:gd name="T112" fmla="*/ 42 w 514"/>
                <a:gd name="T113" fmla="*/ 535 h 871"/>
                <a:gd name="T114" fmla="*/ 68 w 514"/>
                <a:gd name="T115" fmla="*/ 507 h 871"/>
                <a:gd name="T116" fmla="*/ 78 w 514"/>
                <a:gd name="T117" fmla="*/ 478 h 871"/>
                <a:gd name="T118" fmla="*/ 112 w 514"/>
                <a:gd name="T119" fmla="*/ 43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" h="871"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677" y="2674"/>
              <a:ext cx="258" cy="410"/>
            </a:xfrm>
            <a:custGeom>
              <a:avLst/>
              <a:gdLst>
                <a:gd name="T0" fmla="*/ 2 w 258"/>
                <a:gd name="T1" fmla="*/ 404 h 410"/>
                <a:gd name="T2" fmla="*/ 7 w 258"/>
                <a:gd name="T3" fmla="*/ 391 h 410"/>
                <a:gd name="T4" fmla="*/ 7 w 258"/>
                <a:gd name="T5" fmla="*/ 378 h 410"/>
                <a:gd name="T6" fmla="*/ 9 w 258"/>
                <a:gd name="T7" fmla="*/ 370 h 410"/>
                <a:gd name="T8" fmla="*/ 9 w 258"/>
                <a:gd name="T9" fmla="*/ 359 h 410"/>
                <a:gd name="T10" fmla="*/ 9 w 258"/>
                <a:gd name="T11" fmla="*/ 351 h 410"/>
                <a:gd name="T12" fmla="*/ 11 w 258"/>
                <a:gd name="T13" fmla="*/ 345 h 410"/>
                <a:gd name="T14" fmla="*/ 17 w 258"/>
                <a:gd name="T15" fmla="*/ 336 h 410"/>
                <a:gd name="T16" fmla="*/ 19 w 258"/>
                <a:gd name="T17" fmla="*/ 327 h 410"/>
                <a:gd name="T18" fmla="*/ 26 w 258"/>
                <a:gd name="T19" fmla="*/ 317 h 410"/>
                <a:gd name="T20" fmla="*/ 28 w 258"/>
                <a:gd name="T21" fmla="*/ 309 h 410"/>
                <a:gd name="T22" fmla="*/ 32 w 258"/>
                <a:gd name="T23" fmla="*/ 308 h 410"/>
                <a:gd name="T24" fmla="*/ 30 w 258"/>
                <a:gd name="T25" fmla="*/ 300 h 410"/>
                <a:gd name="T26" fmla="*/ 26 w 258"/>
                <a:gd name="T27" fmla="*/ 292 h 410"/>
                <a:gd name="T28" fmla="*/ 19 w 258"/>
                <a:gd name="T29" fmla="*/ 285 h 410"/>
                <a:gd name="T30" fmla="*/ 13 w 258"/>
                <a:gd name="T31" fmla="*/ 277 h 410"/>
                <a:gd name="T32" fmla="*/ 7 w 258"/>
                <a:gd name="T33" fmla="*/ 273 h 410"/>
                <a:gd name="T34" fmla="*/ 2 w 258"/>
                <a:gd name="T35" fmla="*/ 266 h 410"/>
                <a:gd name="T36" fmla="*/ 0 w 258"/>
                <a:gd name="T37" fmla="*/ 262 h 410"/>
                <a:gd name="T38" fmla="*/ 2 w 258"/>
                <a:gd name="T39" fmla="*/ 258 h 410"/>
                <a:gd name="T40" fmla="*/ 6 w 258"/>
                <a:gd name="T41" fmla="*/ 260 h 410"/>
                <a:gd name="T42" fmla="*/ 11 w 258"/>
                <a:gd name="T43" fmla="*/ 253 h 410"/>
                <a:gd name="T44" fmla="*/ 13 w 258"/>
                <a:gd name="T45" fmla="*/ 249 h 410"/>
                <a:gd name="T46" fmla="*/ 13 w 258"/>
                <a:gd name="T47" fmla="*/ 243 h 410"/>
                <a:gd name="T48" fmla="*/ 13 w 258"/>
                <a:gd name="T49" fmla="*/ 239 h 410"/>
                <a:gd name="T50" fmla="*/ 19 w 258"/>
                <a:gd name="T51" fmla="*/ 234 h 410"/>
                <a:gd name="T52" fmla="*/ 17 w 258"/>
                <a:gd name="T53" fmla="*/ 230 h 410"/>
                <a:gd name="T54" fmla="*/ 15 w 258"/>
                <a:gd name="T55" fmla="*/ 228 h 410"/>
                <a:gd name="T56" fmla="*/ 9 w 258"/>
                <a:gd name="T57" fmla="*/ 226 h 410"/>
                <a:gd name="T58" fmla="*/ 9 w 258"/>
                <a:gd name="T59" fmla="*/ 220 h 410"/>
                <a:gd name="T60" fmla="*/ 13 w 258"/>
                <a:gd name="T61" fmla="*/ 218 h 410"/>
                <a:gd name="T62" fmla="*/ 17 w 258"/>
                <a:gd name="T63" fmla="*/ 213 h 410"/>
                <a:gd name="T64" fmla="*/ 25 w 258"/>
                <a:gd name="T65" fmla="*/ 209 h 410"/>
                <a:gd name="T66" fmla="*/ 30 w 258"/>
                <a:gd name="T67" fmla="*/ 203 h 410"/>
                <a:gd name="T68" fmla="*/ 32 w 258"/>
                <a:gd name="T69" fmla="*/ 196 h 410"/>
                <a:gd name="T70" fmla="*/ 40 w 258"/>
                <a:gd name="T71" fmla="*/ 192 h 410"/>
                <a:gd name="T72" fmla="*/ 61 w 258"/>
                <a:gd name="T73" fmla="*/ 180 h 410"/>
                <a:gd name="T74" fmla="*/ 91 w 258"/>
                <a:gd name="T75" fmla="*/ 152 h 410"/>
                <a:gd name="T76" fmla="*/ 123 w 258"/>
                <a:gd name="T77" fmla="*/ 114 h 410"/>
                <a:gd name="T78" fmla="*/ 155 w 258"/>
                <a:gd name="T79" fmla="*/ 97 h 410"/>
                <a:gd name="T80" fmla="*/ 171 w 258"/>
                <a:gd name="T81" fmla="*/ 69 h 410"/>
                <a:gd name="T82" fmla="*/ 174 w 258"/>
                <a:gd name="T83" fmla="*/ 63 h 410"/>
                <a:gd name="T84" fmla="*/ 174 w 258"/>
                <a:gd name="T85" fmla="*/ 63 h 410"/>
                <a:gd name="T86" fmla="*/ 178 w 258"/>
                <a:gd name="T87" fmla="*/ 61 h 410"/>
                <a:gd name="T88" fmla="*/ 180 w 258"/>
                <a:gd name="T89" fmla="*/ 57 h 410"/>
                <a:gd name="T90" fmla="*/ 180 w 258"/>
                <a:gd name="T91" fmla="*/ 53 h 410"/>
                <a:gd name="T92" fmla="*/ 178 w 258"/>
                <a:gd name="T93" fmla="*/ 50 h 410"/>
                <a:gd name="T94" fmla="*/ 182 w 258"/>
                <a:gd name="T95" fmla="*/ 48 h 410"/>
                <a:gd name="T96" fmla="*/ 182 w 258"/>
                <a:gd name="T97" fmla="*/ 44 h 410"/>
                <a:gd name="T98" fmla="*/ 184 w 258"/>
                <a:gd name="T99" fmla="*/ 40 h 410"/>
                <a:gd name="T100" fmla="*/ 195 w 258"/>
                <a:gd name="T101" fmla="*/ 44 h 410"/>
                <a:gd name="T102" fmla="*/ 205 w 258"/>
                <a:gd name="T103" fmla="*/ 50 h 410"/>
                <a:gd name="T104" fmla="*/ 212 w 258"/>
                <a:gd name="T105" fmla="*/ 52 h 410"/>
                <a:gd name="T106" fmla="*/ 214 w 258"/>
                <a:gd name="T107" fmla="*/ 44 h 410"/>
                <a:gd name="T108" fmla="*/ 216 w 258"/>
                <a:gd name="T109" fmla="*/ 34 h 410"/>
                <a:gd name="T110" fmla="*/ 218 w 258"/>
                <a:gd name="T111" fmla="*/ 29 h 410"/>
                <a:gd name="T112" fmla="*/ 220 w 258"/>
                <a:gd name="T113" fmla="*/ 19 h 410"/>
                <a:gd name="T114" fmla="*/ 220 w 258"/>
                <a:gd name="T115" fmla="*/ 14 h 410"/>
                <a:gd name="T116" fmla="*/ 222 w 258"/>
                <a:gd name="T117" fmla="*/ 6 h 410"/>
                <a:gd name="T118" fmla="*/ 239 w 258"/>
                <a:gd name="T119" fmla="*/ 8 h 410"/>
                <a:gd name="T120" fmla="*/ 245 w 258"/>
                <a:gd name="T121" fmla="*/ 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8" h="410">
                  <a:moveTo>
                    <a:pt x="0" y="410"/>
                  </a:moveTo>
                  <a:lnTo>
                    <a:pt x="2" y="404"/>
                  </a:lnTo>
                  <a:lnTo>
                    <a:pt x="6" y="395"/>
                  </a:lnTo>
                  <a:lnTo>
                    <a:pt x="7" y="391"/>
                  </a:lnTo>
                  <a:lnTo>
                    <a:pt x="7" y="385"/>
                  </a:lnTo>
                  <a:lnTo>
                    <a:pt x="7" y="378"/>
                  </a:lnTo>
                  <a:lnTo>
                    <a:pt x="9" y="374"/>
                  </a:lnTo>
                  <a:lnTo>
                    <a:pt x="9" y="370"/>
                  </a:lnTo>
                  <a:lnTo>
                    <a:pt x="9" y="363"/>
                  </a:lnTo>
                  <a:lnTo>
                    <a:pt x="9" y="359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9" y="349"/>
                  </a:lnTo>
                  <a:lnTo>
                    <a:pt x="11" y="345"/>
                  </a:lnTo>
                  <a:lnTo>
                    <a:pt x="15" y="340"/>
                  </a:lnTo>
                  <a:lnTo>
                    <a:pt x="17" y="336"/>
                  </a:lnTo>
                  <a:lnTo>
                    <a:pt x="17" y="330"/>
                  </a:lnTo>
                  <a:lnTo>
                    <a:pt x="19" y="327"/>
                  </a:lnTo>
                  <a:lnTo>
                    <a:pt x="23" y="323"/>
                  </a:lnTo>
                  <a:lnTo>
                    <a:pt x="26" y="317"/>
                  </a:lnTo>
                  <a:lnTo>
                    <a:pt x="28" y="311"/>
                  </a:lnTo>
                  <a:lnTo>
                    <a:pt x="28" y="309"/>
                  </a:lnTo>
                  <a:lnTo>
                    <a:pt x="30" y="309"/>
                  </a:lnTo>
                  <a:lnTo>
                    <a:pt x="32" y="308"/>
                  </a:lnTo>
                  <a:lnTo>
                    <a:pt x="32" y="304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6" y="292"/>
                  </a:lnTo>
                  <a:lnTo>
                    <a:pt x="23" y="289"/>
                  </a:lnTo>
                  <a:lnTo>
                    <a:pt x="19" y="285"/>
                  </a:lnTo>
                  <a:lnTo>
                    <a:pt x="15" y="283"/>
                  </a:lnTo>
                  <a:lnTo>
                    <a:pt x="13" y="277"/>
                  </a:lnTo>
                  <a:lnTo>
                    <a:pt x="11" y="275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2" y="266"/>
                  </a:lnTo>
                  <a:lnTo>
                    <a:pt x="2" y="262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2" y="258"/>
                  </a:lnTo>
                  <a:lnTo>
                    <a:pt x="4" y="260"/>
                  </a:lnTo>
                  <a:lnTo>
                    <a:pt x="6" y="260"/>
                  </a:lnTo>
                  <a:lnTo>
                    <a:pt x="9" y="254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3" y="249"/>
                  </a:lnTo>
                  <a:lnTo>
                    <a:pt x="15" y="245"/>
                  </a:lnTo>
                  <a:lnTo>
                    <a:pt x="13" y="243"/>
                  </a:lnTo>
                  <a:lnTo>
                    <a:pt x="13" y="241"/>
                  </a:lnTo>
                  <a:lnTo>
                    <a:pt x="13" y="239"/>
                  </a:lnTo>
                  <a:lnTo>
                    <a:pt x="17" y="235"/>
                  </a:lnTo>
                  <a:lnTo>
                    <a:pt x="19" y="234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5" y="230"/>
                  </a:lnTo>
                  <a:lnTo>
                    <a:pt x="15" y="228"/>
                  </a:lnTo>
                  <a:lnTo>
                    <a:pt x="11" y="226"/>
                  </a:lnTo>
                  <a:lnTo>
                    <a:pt x="9" y="226"/>
                  </a:lnTo>
                  <a:lnTo>
                    <a:pt x="9" y="224"/>
                  </a:lnTo>
                  <a:lnTo>
                    <a:pt x="9" y="220"/>
                  </a:lnTo>
                  <a:lnTo>
                    <a:pt x="11" y="220"/>
                  </a:lnTo>
                  <a:lnTo>
                    <a:pt x="13" y="218"/>
                  </a:lnTo>
                  <a:lnTo>
                    <a:pt x="15" y="215"/>
                  </a:lnTo>
                  <a:lnTo>
                    <a:pt x="17" y="213"/>
                  </a:lnTo>
                  <a:lnTo>
                    <a:pt x="21" y="211"/>
                  </a:lnTo>
                  <a:lnTo>
                    <a:pt x="25" y="209"/>
                  </a:lnTo>
                  <a:lnTo>
                    <a:pt x="26" y="207"/>
                  </a:lnTo>
                  <a:lnTo>
                    <a:pt x="30" y="203"/>
                  </a:lnTo>
                  <a:lnTo>
                    <a:pt x="32" y="198"/>
                  </a:lnTo>
                  <a:lnTo>
                    <a:pt x="32" y="196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51" y="186"/>
                  </a:lnTo>
                  <a:lnTo>
                    <a:pt x="61" y="180"/>
                  </a:lnTo>
                  <a:lnTo>
                    <a:pt x="72" y="169"/>
                  </a:lnTo>
                  <a:lnTo>
                    <a:pt x="91" y="152"/>
                  </a:lnTo>
                  <a:lnTo>
                    <a:pt x="116" y="129"/>
                  </a:lnTo>
                  <a:lnTo>
                    <a:pt x="123" y="114"/>
                  </a:lnTo>
                  <a:lnTo>
                    <a:pt x="136" y="103"/>
                  </a:lnTo>
                  <a:lnTo>
                    <a:pt x="155" y="97"/>
                  </a:lnTo>
                  <a:lnTo>
                    <a:pt x="161" y="86"/>
                  </a:lnTo>
                  <a:lnTo>
                    <a:pt x="171" y="69"/>
                  </a:lnTo>
                  <a:lnTo>
                    <a:pt x="174" y="65"/>
                  </a:lnTo>
                  <a:lnTo>
                    <a:pt x="174" y="63"/>
                  </a:lnTo>
                  <a:lnTo>
                    <a:pt x="174" y="61"/>
                  </a:lnTo>
                  <a:lnTo>
                    <a:pt x="174" y="63"/>
                  </a:lnTo>
                  <a:lnTo>
                    <a:pt x="176" y="63"/>
                  </a:lnTo>
                  <a:lnTo>
                    <a:pt x="178" y="61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5"/>
                  </a:lnTo>
                  <a:lnTo>
                    <a:pt x="180" y="53"/>
                  </a:lnTo>
                  <a:lnTo>
                    <a:pt x="178" y="52"/>
                  </a:lnTo>
                  <a:lnTo>
                    <a:pt x="178" y="50"/>
                  </a:lnTo>
                  <a:lnTo>
                    <a:pt x="180" y="50"/>
                  </a:lnTo>
                  <a:lnTo>
                    <a:pt x="182" y="48"/>
                  </a:lnTo>
                  <a:lnTo>
                    <a:pt x="182" y="46"/>
                  </a:lnTo>
                  <a:lnTo>
                    <a:pt x="182" y="44"/>
                  </a:lnTo>
                  <a:lnTo>
                    <a:pt x="182" y="40"/>
                  </a:lnTo>
                  <a:lnTo>
                    <a:pt x="184" y="40"/>
                  </a:lnTo>
                  <a:lnTo>
                    <a:pt x="190" y="42"/>
                  </a:lnTo>
                  <a:lnTo>
                    <a:pt x="195" y="44"/>
                  </a:lnTo>
                  <a:lnTo>
                    <a:pt x="201" y="48"/>
                  </a:lnTo>
                  <a:lnTo>
                    <a:pt x="205" y="50"/>
                  </a:lnTo>
                  <a:lnTo>
                    <a:pt x="207" y="52"/>
                  </a:lnTo>
                  <a:lnTo>
                    <a:pt x="212" y="52"/>
                  </a:lnTo>
                  <a:lnTo>
                    <a:pt x="212" y="50"/>
                  </a:lnTo>
                  <a:lnTo>
                    <a:pt x="214" y="44"/>
                  </a:lnTo>
                  <a:lnTo>
                    <a:pt x="214" y="38"/>
                  </a:lnTo>
                  <a:lnTo>
                    <a:pt x="216" y="34"/>
                  </a:lnTo>
                  <a:lnTo>
                    <a:pt x="216" y="29"/>
                  </a:lnTo>
                  <a:lnTo>
                    <a:pt x="218" y="29"/>
                  </a:lnTo>
                  <a:lnTo>
                    <a:pt x="218" y="23"/>
                  </a:lnTo>
                  <a:lnTo>
                    <a:pt x="220" y="19"/>
                  </a:lnTo>
                  <a:lnTo>
                    <a:pt x="220" y="16"/>
                  </a:lnTo>
                  <a:lnTo>
                    <a:pt x="220" y="14"/>
                  </a:lnTo>
                  <a:lnTo>
                    <a:pt x="220" y="12"/>
                  </a:lnTo>
                  <a:lnTo>
                    <a:pt x="222" y="6"/>
                  </a:lnTo>
                  <a:lnTo>
                    <a:pt x="224" y="4"/>
                  </a:lnTo>
                  <a:lnTo>
                    <a:pt x="239" y="8"/>
                  </a:lnTo>
                  <a:lnTo>
                    <a:pt x="241" y="8"/>
                  </a:lnTo>
                  <a:lnTo>
                    <a:pt x="245" y="8"/>
                  </a:lnTo>
                  <a:lnTo>
                    <a:pt x="25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131 w 586"/>
                <a:gd name="T1" fmla="*/ 591 h 678"/>
                <a:gd name="T2" fmla="*/ 125 w 586"/>
                <a:gd name="T3" fmla="*/ 591 h 678"/>
                <a:gd name="T4" fmla="*/ 108 w 586"/>
                <a:gd name="T5" fmla="*/ 593 h 678"/>
                <a:gd name="T6" fmla="*/ 107 w 586"/>
                <a:gd name="T7" fmla="*/ 580 h 678"/>
                <a:gd name="T8" fmla="*/ 112 w 586"/>
                <a:gd name="T9" fmla="*/ 525 h 678"/>
                <a:gd name="T10" fmla="*/ 122 w 586"/>
                <a:gd name="T11" fmla="*/ 506 h 678"/>
                <a:gd name="T12" fmla="*/ 118 w 586"/>
                <a:gd name="T13" fmla="*/ 502 h 678"/>
                <a:gd name="T14" fmla="*/ 114 w 586"/>
                <a:gd name="T15" fmla="*/ 527 h 678"/>
                <a:gd name="T16" fmla="*/ 91 w 586"/>
                <a:gd name="T17" fmla="*/ 513 h 678"/>
                <a:gd name="T18" fmla="*/ 162 w 586"/>
                <a:gd name="T19" fmla="*/ 491 h 678"/>
                <a:gd name="T20" fmla="*/ 160 w 586"/>
                <a:gd name="T21" fmla="*/ 485 h 678"/>
                <a:gd name="T22" fmla="*/ 63 w 586"/>
                <a:gd name="T23" fmla="*/ 443 h 678"/>
                <a:gd name="T24" fmla="*/ 59 w 586"/>
                <a:gd name="T25" fmla="*/ 462 h 678"/>
                <a:gd name="T26" fmla="*/ 59 w 586"/>
                <a:gd name="T27" fmla="*/ 436 h 678"/>
                <a:gd name="T28" fmla="*/ 55 w 586"/>
                <a:gd name="T29" fmla="*/ 447 h 678"/>
                <a:gd name="T30" fmla="*/ 53 w 586"/>
                <a:gd name="T31" fmla="*/ 432 h 678"/>
                <a:gd name="T32" fmla="*/ 57 w 586"/>
                <a:gd name="T33" fmla="*/ 432 h 678"/>
                <a:gd name="T34" fmla="*/ 52 w 586"/>
                <a:gd name="T35" fmla="*/ 424 h 678"/>
                <a:gd name="T36" fmla="*/ 53 w 586"/>
                <a:gd name="T37" fmla="*/ 411 h 678"/>
                <a:gd name="T38" fmla="*/ 241 w 586"/>
                <a:gd name="T39" fmla="*/ 129 h 678"/>
                <a:gd name="T40" fmla="*/ 342 w 586"/>
                <a:gd name="T41" fmla="*/ 263 h 678"/>
                <a:gd name="T42" fmla="*/ 581 w 586"/>
                <a:gd name="T43" fmla="*/ 373 h 678"/>
                <a:gd name="T44" fmla="*/ 317 w 586"/>
                <a:gd name="T45" fmla="*/ 563 h 678"/>
                <a:gd name="T46" fmla="*/ 171 w 586"/>
                <a:gd name="T47" fmla="*/ 656 h 678"/>
                <a:gd name="T48" fmla="*/ 116 w 586"/>
                <a:gd name="T49" fmla="*/ 606 h 678"/>
                <a:gd name="T50" fmla="*/ 137 w 586"/>
                <a:gd name="T51" fmla="*/ 587 h 678"/>
                <a:gd name="T52" fmla="*/ 127 w 586"/>
                <a:gd name="T53" fmla="*/ 584 h 678"/>
                <a:gd name="T54" fmla="*/ 110 w 586"/>
                <a:gd name="T55" fmla="*/ 574 h 678"/>
                <a:gd name="T56" fmla="*/ 107 w 586"/>
                <a:gd name="T57" fmla="*/ 561 h 678"/>
                <a:gd name="T58" fmla="*/ 88 w 586"/>
                <a:gd name="T59" fmla="*/ 527 h 678"/>
                <a:gd name="T60" fmla="*/ 89 w 586"/>
                <a:gd name="T61" fmla="*/ 525 h 678"/>
                <a:gd name="T62" fmla="*/ 116 w 586"/>
                <a:gd name="T63" fmla="*/ 550 h 678"/>
                <a:gd name="T64" fmla="*/ 112 w 586"/>
                <a:gd name="T65" fmla="*/ 534 h 678"/>
                <a:gd name="T66" fmla="*/ 120 w 586"/>
                <a:gd name="T67" fmla="*/ 534 h 678"/>
                <a:gd name="T68" fmla="*/ 129 w 586"/>
                <a:gd name="T69" fmla="*/ 532 h 678"/>
                <a:gd name="T70" fmla="*/ 129 w 586"/>
                <a:gd name="T71" fmla="*/ 515 h 678"/>
                <a:gd name="T72" fmla="*/ 139 w 586"/>
                <a:gd name="T73" fmla="*/ 500 h 678"/>
                <a:gd name="T74" fmla="*/ 158 w 586"/>
                <a:gd name="T75" fmla="*/ 519 h 678"/>
                <a:gd name="T76" fmla="*/ 169 w 586"/>
                <a:gd name="T77" fmla="*/ 510 h 678"/>
                <a:gd name="T78" fmla="*/ 144 w 586"/>
                <a:gd name="T79" fmla="*/ 493 h 678"/>
                <a:gd name="T80" fmla="*/ 162 w 586"/>
                <a:gd name="T81" fmla="*/ 487 h 678"/>
                <a:gd name="T82" fmla="*/ 144 w 586"/>
                <a:gd name="T83" fmla="*/ 489 h 678"/>
                <a:gd name="T84" fmla="*/ 129 w 586"/>
                <a:gd name="T85" fmla="*/ 474 h 678"/>
                <a:gd name="T86" fmla="*/ 160 w 586"/>
                <a:gd name="T87" fmla="*/ 477 h 678"/>
                <a:gd name="T88" fmla="*/ 152 w 586"/>
                <a:gd name="T89" fmla="*/ 464 h 678"/>
                <a:gd name="T90" fmla="*/ 141 w 586"/>
                <a:gd name="T91" fmla="*/ 464 h 678"/>
                <a:gd name="T92" fmla="*/ 118 w 586"/>
                <a:gd name="T93" fmla="*/ 466 h 678"/>
                <a:gd name="T94" fmla="*/ 110 w 586"/>
                <a:gd name="T95" fmla="*/ 445 h 678"/>
                <a:gd name="T96" fmla="*/ 110 w 586"/>
                <a:gd name="T97" fmla="*/ 381 h 678"/>
                <a:gd name="T98" fmla="*/ 97 w 586"/>
                <a:gd name="T99" fmla="*/ 441 h 678"/>
                <a:gd name="T100" fmla="*/ 80 w 586"/>
                <a:gd name="T101" fmla="*/ 436 h 678"/>
                <a:gd name="T102" fmla="*/ 74 w 586"/>
                <a:gd name="T103" fmla="*/ 436 h 678"/>
                <a:gd name="T104" fmla="*/ 57 w 586"/>
                <a:gd name="T105" fmla="*/ 419 h 678"/>
                <a:gd name="T106" fmla="*/ 53 w 586"/>
                <a:gd name="T107" fmla="*/ 409 h 678"/>
                <a:gd name="T108" fmla="*/ 38 w 586"/>
                <a:gd name="T109" fmla="*/ 438 h 678"/>
                <a:gd name="T110" fmla="*/ 42 w 586"/>
                <a:gd name="T111" fmla="*/ 451 h 678"/>
                <a:gd name="T112" fmla="*/ 44 w 586"/>
                <a:gd name="T113" fmla="*/ 470 h 678"/>
                <a:gd name="T114" fmla="*/ 52 w 586"/>
                <a:gd name="T115" fmla="*/ 477 h 678"/>
                <a:gd name="T116" fmla="*/ 16 w 586"/>
                <a:gd name="T117" fmla="*/ 483 h 678"/>
                <a:gd name="T118" fmla="*/ 31 w 586"/>
                <a:gd name="T119" fmla="*/ 326 h 678"/>
                <a:gd name="T120" fmla="*/ 152 w 586"/>
                <a:gd name="T121" fmla="*/ 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678">
                  <a:moveTo>
                    <a:pt x="108" y="601"/>
                  </a:moveTo>
                  <a:lnTo>
                    <a:pt x="108" y="603"/>
                  </a:lnTo>
                  <a:lnTo>
                    <a:pt x="107" y="601"/>
                  </a:lnTo>
                  <a:lnTo>
                    <a:pt x="108" y="601"/>
                  </a:lnTo>
                  <a:close/>
                  <a:moveTo>
                    <a:pt x="114" y="595"/>
                  </a:moveTo>
                  <a:lnTo>
                    <a:pt x="112" y="595"/>
                  </a:lnTo>
                  <a:lnTo>
                    <a:pt x="114" y="595"/>
                  </a:lnTo>
                  <a:close/>
                  <a:moveTo>
                    <a:pt x="122" y="595"/>
                  </a:moveTo>
                  <a:lnTo>
                    <a:pt x="122" y="593"/>
                  </a:lnTo>
                  <a:lnTo>
                    <a:pt x="122" y="595"/>
                  </a:lnTo>
                  <a:close/>
                  <a:moveTo>
                    <a:pt x="131" y="591"/>
                  </a:moveTo>
                  <a:lnTo>
                    <a:pt x="129" y="593"/>
                  </a:lnTo>
                  <a:lnTo>
                    <a:pt x="127" y="593"/>
                  </a:lnTo>
                  <a:lnTo>
                    <a:pt x="125" y="593"/>
                  </a:lnTo>
                  <a:lnTo>
                    <a:pt x="124" y="595"/>
                  </a:lnTo>
                  <a:lnTo>
                    <a:pt x="124" y="593"/>
                  </a:lnTo>
                  <a:lnTo>
                    <a:pt x="125" y="593"/>
                  </a:lnTo>
                  <a:lnTo>
                    <a:pt x="125" y="591"/>
                  </a:lnTo>
                  <a:lnTo>
                    <a:pt x="127" y="591"/>
                  </a:lnTo>
                  <a:lnTo>
                    <a:pt x="129" y="591"/>
                  </a:lnTo>
                  <a:lnTo>
                    <a:pt x="131" y="591"/>
                  </a:lnTo>
                  <a:close/>
                  <a:moveTo>
                    <a:pt x="127" y="586"/>
                  </a:moveTo>
                  <a:lnTo>
                    <a:pt x="125" y="586"/>
                  </a:lnTo>
                  <a:lnTo>
                    <a:pt x="125" y="584"/>
                  </a:lnTo>
                  <a:lnTo>
                    <a:pt x="127" y="584"/>
                  </a:lnTo>
                  <a:lnTo>
                    <a:pt x="127" y="586"/>
                  </a:lnTo>
                  <a:close/>
                  <a:moveTo>
                    <a:pt x="124" y="586"/>
                  </a:moveTo>
                  <a:lnTo>
                    <a:pt x="125" y="584"/>
                  </a:lnTo>
                  <a:lnTo>
                    <a:pt x="125" y="586"/>
                  </a:lnTo>
                  <a:lnTo>
                    <a:pt x="124" y="586"/>
                  </a:lnTo>
                  <a:close/>
                  <a:moveTo>
                    <a:pt x="124" y="584"/>
                  </a:moveTo>
                  <a:lnTo>
                    <a:pt x="124" y="586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124" y="584"/>
                  </a:lnTo>
                  <a:close/>
                  <a:moveTo>
                    <a:pt x="137" y="586"/>
                  </a:moveTo>
                  <a:lnTo>
                    <a:pt x="135" y="587"/>
                  </a:lnTo>
                  <a:lnTo>
                    <a:pt x="135" y="589"/>
                  </a:lnTo>
                  <a:lnTo>
                    <a:pt x="133" y="589"/>
                  </a:lnTo>
                  <a:lnTo>
                    <a:pt x="131" y="589"/>
                  </a:lnTo>
                  <a:lnTo>
                    <a:pt x="129" y="589"/>
                  </a:lnTo>
                  <a:lnTo>
                    <a:pt x="125" y="591"/>
                  </a:lnTo>
                  <a:lnTo>
                    <a:pt x="124" y="593"/>
                  </a:lnTo>
                  <a:lnTo>
                    <a:pt x="122" y="593"/>
                  </a:lnTo>
                  <a:lnTo>
                    <a:pt x="120" y="593"/>
                  </a:lnTo>
                  <a:lnTo>
                    <a:pt x="118" y="593"/>
                  </a:lnTo>
                  <a:lnTo>
                    <a:pt x="116" y="593"/>
                  </a:lnTo>
                  <a:lnTo>
                    <a:pt x="114" y="593"/>
                  </a:lnTo>
                  <a:lnTo>
                    <a:pt x="112" y="593"/>
                  </a:lnTo>
                  <a:lnTo>
                    <a:pt x="110" y="595"/>
                  </a:lnTo>
                  <a:lnTo>
                    <a:pt x="108" y="595"/>
                  </a:lnTo>
                  <a:lnTo>
                    <a:pt x="108" y="597"/>
                  </a:lnTo>
                  <a:lnTo>
                    <a:pt x="107" y="599"/>
                  </a:lnTo>
                  <a:lnTo>
                    <a:pt x="105" y="599"/>
                  </a:lnTo>
                  <a:lnTo>
                    <a:pt x="105" y="597"/>
                  </a:lnTo>
                  <a:lnTo>
                    <a:pt x="105" y="595"/>
                  </a:lnTo>
                  <a:lnTo>
                    <a:pt x="105" y="597"/>
                  </a:lnTo>
                  <a:lnTo>
                    <a:pt x="107" y="595"/>
                  </a:lnTo>
                  <a:lnTo>
                    <a:pt x="107" y="597"/>
                  </a:lnTo>
                  <a:lnTo>
                    <a:pt x="105" y="597"/>
                  </a:lnTo>
                  <a:lnTo>
                    <a:pt x="107" y="597"/>
                  </a:lnTo>
                  <a:lnTo>
                    <a:pt x="107" y="595"/>
                  </a:lnTo>
                  <a:lnTo>
                    <a:pt x="108" y="593"/>
                  </a:lnTo>
                  <a:lnTo>
                    <a:pt x="108" y="591"/>
                  </a:lnTo>
                  <a:lnTo>
                    <a:pt x="108" y="589"/>
                  </a:lnTo>
                  <a:lnTo>
                    <a:pt x="110" y="587"/>
                  </a:lnTo>
                  <a:lnTo>
                    <a:pt x="112" y="587"/>
                  </a:lnTo>
                  <a:lnTo>
                    <a:pt x="118" y="587"/>
                  </a:lnTo>
                  <a:lnTo>
                    <a:pt x="122" y="587"/>
                  </a:lnTo>
                  <a:lnTo>
                    <a:pt x="124" y="587"/>
                  </a:lnTo>
                  <a:lnTo>
                    <a:pt x="124" y="586"/>
                  </a:lnTo>
                  <a:lnTo>
                    <a:pt x="129" y="586"/>
                  </a:lnTo>
                  <a:lnTo>
                    <a:pt x="131" y="586"/>
                  </a:lnTo>
                  <a:lnTo>
                    <a:pt x="133" y="586"/>
                  </a:lnTo>
                  <a:lnTo>
                    <a:pt x="135" y="586"/>
                  </a:lnTo>
                  <a:lnTo>
                    <a:pt x="139" y="582"/>
                  </a:lnTo>
                  <a:lnTo>
                    <a:pt x="139" y="584"/>
                  </a:lnTo>
                  <a:lnTo>
                    <a:pt x="139" y="586"/>
                  </a:lnTo>
                  <a:lnTo>
                    <a:pt x="137" y="586"/>
                  </a:lnTo>
                  <a:close/>
                  <a:moveTo>
                    <a:pt x="141" y="584"/>
                  </a:moveTo>
                  <a:lnTo>
                    <a:pt x="141" y="582"/>
                  </a:lnTo>
                  <a:lnTo>
                    <a:pt x="143" y="584"/>
                  </a:lnTo>
                  <a:lnTo>
                    <a:pt x="141" y="584"/>
                  </a:lnTo>
                  <a:close/>
                  <a:moveTo>
                    <a:pt x="107" y="580"/>
                  </a:moveTo>
                  <a:lnTo>
                    <a:pt x="105" y="580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7" y="574"/>
                  </a:lnTo>
                  <a:lnTo>
                    <a:pt x="107" y="572"/>
                  </a:lnTo>
                  <a:lnTo>
                    <a:pt x="107" y="570"/>
                  </a:lnTo>
                  <a:lnTo>
                    <a:pt x="108" y="570"/>
                  </a:lnTo>
                  <a:lnTo>
                    <a:pt x="108" y="572"/>
                  </a:lnTo>
                  <a:lnTo>
                    <a:pt x="107" y="574"/>
                  </a:lnTo>
                  <a:lnTo>
                    <a:pt x="107" y="576"/>
                  </a:lnTo>
                  <a:lnTo>
                    <a:pt x="107" y="580"/>
                  </a:lnTo>
                  <a:close/>
                  <a:moveTo>
                    <a:pt x="95" y="531"/>
                  </a:moveTo>
                  <a:lnTo>
                    <a:pt x="93" y="531"/>
                  </a:lnTo>
                  <a:lnTo>
                    <a:pt x="91" y="529"/>
                  </a:lnTo>
                  <a:lnTo>
                    <a:pt x="91" y="527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95" y="529"/>
                  </a:lnTo>
                  <a:lnTo>
                    <a:pt x="95" y="531"/>
                  </a:lnTo>
                  <a:close/>
                  <a:moveTo>
                    <a:pt x="114" y="525"/>
                  </a:moveTo>
                  <a:lnTo>
                    <a:pt x="112" y="525"/>
                  </a:lnTo>
                  <a:lnTo>
                    <a:pt x="114" y="525"/>
                  </a:lnTo>
                  <a:close/>
                  <a:moveTo>
                    <a:pt x="93" y="527"/>
                  </a:moveTo>
                  <a:lnTo>
                    <a:pt x="91" y="527"/>
                  </a:lnTo>
                  <a:lnTo>
                    <a:pt x="91" y="525"/>
                  </a:lnTo>
                  <a:lnTo>
                    <a:pt x="93" y="527"/>
                  </a:lnTo>
                  <a:close/>
                  <a:moveTo>
                    <a:pt x="89" y="512"/>
                  </a:moveTo>
                  <a:lnTo>
                    <a:pt x="88" y="512"/>
                  </a:lnTo>
                  <a:lnTo>
                    <a:pt x="88" y="510"/>
                  </a:lnTo>
                  <a:lnTo>
                    <a:pt x="89" y="512"/>
                  </a:lnTo>
                  <a:close/>
                  <a:moveTo>
                    <a:pt x="167" y="510"/>
                  </a:moveTo>
                  <a:lnTo>
                    <a:pt x="165" y="512"/>
                  </a:lnTo>
                  <a:lnTo>
                    <a:pt x="163" y="513"/>
                  </a:lnTo>
                  <a:lnTo>
                    <a:pt x="162" y="513"/>
                  </a:lnTo>
                  <a:lnTo>
                    <a:pt x="162" y="512"/>
                  </a:lnTo>
                  <a:lnTo>
                    <a:pt x="162" y="510"/>
                  </a:lnTo>
                  <a:lnTo>
                    <a:pt x="162" y="508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5" y="510"/>
                  </a:lnTo>
                  <a:lnTo>
                    <a:pt x="167" y="510"/>
                  </a:lnTo>
                  <a:close/>
                  <a:moveTo>
                    <a:pt x="122" y="506"/>
                  </a:move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close/>
                  <a:moveTo>
                    <a:pt x="101" y="491"/>
                  </a:moveTo>
                  <a:lnTo>
                    <a:pt x="103" y="491"/>
                  </a:lnTo>
                  <a:lnTo>
                    <a:pt x="105" y="493"/>
                  </a:lnTo>
                  <a:lnTo>
                    <a:pt x="107" y="495"/>
                  </a:lnTo>
                  <a:lnTo>
                    <a:pt x="108" y="495"/>
                  </a:lnTo>
                  <a:lnTo>
                    <a:pt x="110" y="495"/>
                  </a:lnTo>
                  <a:lnTo>
                    <a:pt x="110" y="496"/>
                  </a:lnTo>
                  <a:lnTo>
                    <a:pt x="108" y="495"/>
                  </a:lnTo>
                  <a:lnTo>
                    <a:pt x="108" y="496"/>
                  </a:lnTo>
                  <a:lnTo>
                    <a:pt x="110" y="496"/>
                  </a:lnTo>
                  <a:lnTo>
                    <a:pt x="112" y="496"/>
                  </a:lnTo>
                  <a:lnTo>
                    <a:pt x="112" y="498"/>
                  </a:lnTo>
                  <a:lnTo>
                    <a:pt x="114" y="498"/>
                  </a:lnTo>
                  <a:lnTo>
                    <a:pt x="114" y="500"/>
                  </a:lnTo>
                  <a:lnTo>
                    <a:pt x="114" y="502"/>
                  </a:lnTo>
                  <a:lnTo>
                    <a:pt x="116" y="500"/>
                  </a:lnTo>
                  <a:lnTo>
                    <a:pt x="118" y="502"/>
                  </a:lnTo>
                  <a:lnTo>
                    <a:pt x="120" y="504"/>
                  </a:lnTo>
                  <a:lnTo>
                    <a:pt x="120" y="506"/>
                  </a:lnTo>
                  <a:lnTo>
                    <a:pt x="122" y="508"/>
                  </a:lnTo>
                  <a:lnTo>
                    <a:pt x="124" y="510"/>
                  </a:lnTo>
                  <a:lnTo>
                    <a:pt x="125" y="510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9"/>
                  </a:lnTo>
                  <a:lnTo>
                    <a:pt x="127" y="519"/>
                  </a:lnTo>
                  <a:lnTo>
                    <a:pt x="127" y="521"/>
                  </a:lnTo>
                  <a:lnTo>
                    <a:pt x="125" y="523"/>
                  </a:lnTo>
                  <a:lnTo>
                    <a:pt x="125" y="525"/>
                  </a:lnTo>
                  <a:lnTo>
                    <a:pt x="125" y="527"/>
                  </a:lnTo>
                  <a:lnTo>
                    <a:pt x="124" y="529"/>
                  </a:lnTo>
                  <a:lnTo>
                    <a:pt x="120" y="531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9"/>
                  </a:lnTo>
                  <a:lnTo>
                    <a:pt x="114" y="527"/>
                  </a:lnTo>
                  <a:lnTo>
                    <a:pt x="114" y="525"/>
                  </a:lnTo>
                  <a:lnTo>
                    <a:pt x="112" y="525"/>
                  </a:lnTo>
                  <a:lnTo>
                    <a:pt x="112" y="523"/>
                  </a:lnTo>
                  <a:lnTo>
                    <a:pt x="112" y="525"/>
                  </a:lnTo>
                  <a:lnTo>
                    <a:pt x="112" y="527"/>
                  </a:lnTo>
                  <a:lnTo>
                    <a:pt x="112" y="529"/>
                  </a:lnTo>
                  <a:lnTo>
                    <a:pt x="112" y="531"/>
                  </a:lnTo>
                  <a:lnTo>
                    <a:pt x="110" y="531"/>
                  </a:lnTo>
                  <a:lnTo>
                    <a:pt x="107" y="531"/>
                  </a:lnTo>
                  <a:lnTo>
                    <a:pt x="105" y="531"/>
                  </a:lnTo>
                  <a:lnTo>
                    <a:pt x="105" y="529"/>
                  </a:lnTo>
                  <a:lnTo>
                    <a:pt x="103" y="529"/>
                  </a:lnTo>
                  <a:lnTo>
                    <a:pt x="101" y="529"/>
                  </a:lnTo>
                  <a:lnTo>
                    <a:pt x="101" y="527"/>
                  </a:lnTo>
                  <a:lnTo>
                    <a:pt x="99" y="525"/>
                  </a:lnTo>
                  <a:lnTo>
                    <a:pt x="97" y="525"/>
                  </a:lnTo>
                  <a:lnTo>
                    <a:pt x="97" y="521"/>
                  </a:lnTo>
                  <a:lnTo>
                    <a:pt x="95" y="521"/>
                  </a:lnTo>
                  <a:lnTo>
                    <a:pt x="93" y="517"/>
                  </a:lnTo>
                  <a:lnTo>
                    <a:pt x="93" y="515"/>
                  </a:lnTo>
                  <a:lnTo>
                    <a:pt x="91" y="513"/>
                  </a:lnTo>
                  <a:lnTo>
                    <a:pt x="91" y="512"/>
                  </a:lnTo>
                  <a:lnTo>
                    <a:pt x="91" y="510"/>
                  </a:lnTo>
                  <a:lnTo>
                    <a:pt x="91" y="512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6"/>
                  </a:lnTo>
                  <a:lnTo>
                    <a:pt x="93" y="504"/>
                  </a:lnTo>
                  <a:lnTo>
                    <a:pt x="91" y="502"/>
                  </a:lnTo>
                  <a:lnTo>
                    <a:pt x="93" y="502"/>
                  </a:lnTo>
                  <a:lnTo>
                    <a:pt x="93" y="500"/>
                  </a:lnTo>
                  <a:lnTo>
                    <a:pt x="95" y="498"/>
                  </a:lnTo>
                  <a:lnTo>
                    <a:pt x="95" y="496"/>
                  </a:lnTo>
                  <a:lnTo>
                    <a:pt x="95" y="495"/>
                  </a:lnTo>
                  <a:lnTo>
                    <a:pt x="97" y="495"/>
                  </a:lnTo>
                  <a:lnTo>
                    <a:pt x="97" y="493"/>
                  </a:lnTo>
                  <a:lnTo>
                    <a:pt x="97" y="491"/>
                  </a:lnTo>
                  <a:lnTo>
                    <a:pt x="99" y="491"/>
                  </a:lnTo>
                  <a:lnTo>
                    <a:pt x="101" y="491"/>
                  </a:lnTo>
                  <a:close/>
                  <a:moveTo>
                    <a:pt x="160" y="489"/>
                  </a:moveTo>
                  <a:lnTo>
                    <a:pt x="160" y="491"/>
                  </a:lnTo>
                  <a:lnTo>
                    <a:pt x="162" y="491"/>
                  </a:lnTo>
                  <a:lnTo>
                    <a:pt x="162" y="493"/>
                  </a:lnTo>
                  <a:lnTo>
                    <a:pt x="160" y="493"/>
                  </a:lnTo>
                  <a:lnTo>
                    <a:pt x="160" y="495"/>
                  </a:lnTo>
                  <a:lnTo>
                    <a:pt x="158" y="495"/>
                  </a:lnTo>
                  <a:lnTo>
                    <a:pt x="156" y="495"/>
                  </a:lnTo>
                  <a:lnTo>
                    <a:pt x="156" y="493"/>
                  </a:lnTo>
                  <a:lnTo>
                    <a:pt x="154" y="493"/>
                  </a:lnTo>
                  <a:lnTo>
                    <a:pt x="152" y="493"/>
                  </a:lnTo>
                  <a:lnTo>
                    <a:pt x="152" y="491"/>
                  </a:lnTo>
                  <a:lnTo>
                    <a:pt x="154" y="489"/>
                  </a:lnTo>
                  <a:lnTo>
                    <a:pt x="156" y="489"/>
                  </a:lnTo>
                  <a:lnTo>
                    <a:pt x="158" y="489"/>
                  </a:lnTo>
                  <a:lnTo>
                    <a:pt x="160" y="489"/>
                  </a:lnTo>
                  <a:close/>
                  <a:moveTo>
                    <a:pt x="162" y="491"/>
                  </a:moveTo>
                  <a:lnTo>
                    <a:pt x="160" y="489"/>
                  </a:lnTo>
                  <a:lnTo>
                    <a:pt x="162" y="489"/>
                  </a:lnTo>
                  <a:lnTo>
                    <a:pt x="162" y="491"/>
                  </a:lnTo>
                  <a:close/>
                  <a:moveTo>
                    <a:pt x="160" y="487"/>
                  </a:moveTo>
                  <a:lnTo>
                    <a:pt x="158" y="487"/>
                  </a:lnTo>
                  <a:lnTo>
                    <a:pt x="158" y="485"/>
                  </a:lnTo>
                  <a:lnTo>
                    <a:pt x="160" y="485"/>
                  </a:lnTo>
                  <a:lnTo>
                    <a:pt x="160" y="487"/>
                  </a:lnTo>
                  <a:close/>
                  <a:moveTo>
                    <a:pt x="67" y="464"/>
                  </a:moveTo>
                  <a:lnTo>
                    <a:pt x="67" y="462"/>
                  </a:lnTo>
                  <a:lnTo>
                    <a:pt x="67" y="464"/>
                  </a:lnTo>
                  <a:close/>
                  <a:moveTo>
                    <a:pt x="69" y="462"/>
                  </a:moveTo>
                  <a:lnTo>
                    <a:pt x="67" y="462"/>
                  </a:lnTo>
                  <a:lnTo>
                    <a:pt x="69" y="462"/>
                  </a:lnTo>
                  <a:close/>
                  <a:moveTo>
                    <a:pt x="71" y="464"/>
                  </a:moveTo>
                  <a:lnTo>
                    <a:pt x="71" y="462"/>
                  </a:lnTo>
                  <a:lnTo>
                    <a:pt x="72" y="462"/>
                  </a:lnTo>
                  <a:lnTo>
                    <a:pt x="71" y="464"/>
                  </a:lnTo>
                  <a:close/>
                  <a:moveTo>
                    <a:pt x="72" y="449"/>
                  </a:moveTo>
                  <a:lnTo>
                    <a:pt x="71" y="449"/>
                  </a:lnTo>
                  <a:lnTo>
                    <a:pt x="72" y="449"/>
                  </a:lnTo>
                  <a:close/>
                  <a:moveTo>
                    <a:pt x="65" y="440"/>
                  </a:moveTo>
                  <a:lnTo>
                    <a:pt x="67" y="440"/>
                  </a:lnTo>
                  <a:lnTo>
                    <a:pt x="67" y="441"/>
                  </a:lnTo>
                  <a:lnTo>
                    <a:pt x="65" y="443"/>
                  </a:lnTo>
                  <a:lnTo>
                    <a:pt x="63" y="443"/>
                  </a:lnTo>
                  <a:lnTo>
                    <a:pt x="61" y="443"/>
                  </a:lnTo>
                  <a:lnTo>
                    <a:pt x="63" y="443"/>
                  </a:lnTo>
                  <a:lnTo>
                    <a:pt x="65" y="443"/>
                  </a:lnTo>
                  <a:lnTo>
                    <a:pt x="67" y="441"/>
                  </a:lnTo>
                  <a:lnTo>
                    <a:pt x="69" y="440"/>
                  </a:lnTo>
                  <a:lnTo>
                    <a:pt x="69" y="441"/>
                  </a:lnTo>
                  <a:lnTo>
                    <a:pt x="71" y="441"/>
                  </a:lnTo>
                  <a:lnTo>
                    <a:pt x="71" y="443"/>
                  </a:lnTo>
                  <a:lnTo>
                    <a:pt x="71" y="445"/>
                  </a:lnTo>
                  <a:lnTo>
                    <a:pt x="71" y="447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3"/>
                  </a:lnTo>
                  <a:lnTo>
                    <a:pt x="72" y="455"/>
                  </a:lnTo>
                  <a:lnTo>
                    <a:pt x="72" y="457"/>
                  </a:lnTo>
                  <a:lnTo>
                    <a:pt x="72" y="458"/>
                  </a:lnTo>
                  <a:lnTo>
                    <a:pt x="71" y="460"/>
                  </a:lnTo>
                  <a:lnTo>
                    <a:pt x="69" y="460"/>
                  </a:lnTo>
                  <a:lnTo>
                    <a:pt x="67" y="460"/>
                  </a:lnTo>
                  <a:lnTo>
                    <a:pt x="65" y="460"/>
                  </a:lnTo>
                  <a:lnTo>
                    <a:pt x="63" y="462"/>
                  </a:lnTo>
                  <a:lnTo>
                    <a:pt x="61" y="462"/>
                  </a:lnTo>
                  <a:lnTo>
                    <a:pt x="59" y="462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58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7"/>
                  </a:lnTo>
                  <a:lnTo>
                    <a:pt x="52" y="453"/>
                  </a:lnTo>
                  <a:lnTo>
                    <a:pt x="55" y="449"/>
                  </a:lnTo>
                  <a:lnTo>
                    <a:pt x="55" y="447"/>
                  </a:lnTo>
                  <a:lnTo>
                    <a:pt x="55" y="445"/>
                  </a:lnTo>
                  <a:lnTo>
                    <a:pt x="57" y="445"/>
                  </a:lnTo>
                  <a:lnTo>
                    <a:pt x="59" y="445"/>
                  </a:lnTo>
                  <a:lnTo>
                    <a:pt x="59" y="443"/>
                  </a:lnTo>
                  <a:lnTo>
                    <a:pt x="59" y="441"/>
                  </a:lnTo>
                  <a:lnTo>
                    <a:pt x="61" y="440"/>
                  </a:lnTo>
                  <a:lnTo>
                    <a:pt x="63" y="440"/>
                  </a:lnTo>
                  <a:lnTo>
                    <a:pt x="65" y="440"/>
                  </a:lnTo>
                  <a:close/>
                  <a:moveTo>
                    <a:pt x="61" y="440"/>
                  </a:moveTo>
                  <a:lnTo>
                    <a:pt x="59" y="440"/>
                  </a:lnTo>
                  <a:lnTo>
                    <a:pt x="59" y="438"/>
                  </a:lnTo>
                  <a:lnTo>
                    <a:pt x="59" y="436"/>
                  </a:lnTo>
                  <a:lnTo>
                    <a:pt x="57" y="436"/>
                  </a:lnTo>
                  <a:lnTo>
                    <a:pt x="57" y="434"/>
                  </a:lnTo>
                  <a:lnTo>
                    <a:pt x="59" y="434"/>
                  </a:lnTo>
                  <a:lnTo>
                    <a:pt x="61" y="438"/>
                  </a:lnTo>
                  <a:lnTo>
                    <a:pt x="61" y="440"/>
                  </a:lnTo>
                  <a:close/>
                  <a:moveTo>
                    <a:pt x="63" y="434"/>
                  </a:moveTo>
                  <a:lnTo>
                    <a:pt x="65" y="434"/>
                  </a:lnTo>
                  <a:lnTo>
                    <a:pt x="67" y="434"/>
                  </a:lnTo>
                  <a:lnTo>
                    <a:pt x="69" y="434"/>
                  </a:lnTo>
                  <a:lnTo>
                    <a:pt x="69" y="438"/>
                  </a:lnTo>
                  <a:lnTo>
                    <a:pt x="67" y="438"/>
                  </a:lnTo>
                  <a:lnTo>
                    <a:pt x="65" y="438"/>
                  </a:lnTo>
                  <a:lnTo>
                    <a:pt x="63" y="436"/>
                  </a:lnTo>
                  <a:lnTo>
                    <a:pt x="63" y="434"/>
                  </a:lnTo>
                  <a:close/>
                  <a:moveTo>
                    <a:pt x="57" y="441"/>
                  </a:moveTo>
                  <a:lnTo>
                    <a:pt x="57" y="443"/>
                  </a:lnTo>
                  <a:lnTo>
                    <a:pt x="55" y="443"/>
                  </a:lnTo>
                  <a:lnTo>
                    <a:pt x="53" y="443"/>
                  </a:lnTo>
                  <a:lnTo>
                    <a:pt x="53" y="445"/>
                  </a:lnTo>
                  <a:lnTo>
                    <a:pt x="53" y="447"/>
                  </a:lnTo>
                  <a:lnTo>
                    <a:pt x="55" y="447"/>
                  </a:lnTo>
                  <a:lnTo>
                    <a:pt x="53" y="449"/>
                  </a:lnTo>
                  <a:lnTo>
                    <a:pt x="52" y="451"/>
                  </a:lnTo>
                  <a:lnTo>
                    <a:pt x="50" y="451"/>
                  </a:lnTo>
                  <a:lnTo>
                    <a:pt x="48" y="449"/>
                  </a:lnTo>
                  <a:lnTo>
                    <a:pt x="46" y="449"/>
                  </a:lnTo>
                  <a:lnTo>
                    <a:pt x="46" y="447"/>
                  </a:lnTo>
                  <a:lnTo>
                    <a:pt x="44" y="447"/>
                  </a:lnTo>
                  <a:lnTo>
                    <a:pt x="44" y="445"/>
                  </a:lnTo>
                  <a:lnTo>
                    <a:pt x="44" y="443"/>
                  </a:lnTo>
                  <a:lnTo>
                    <a:pt x="44" y="441"/>
                  </a:lnTo>
                  <a:lnTo>
                    <a:pt x="42" y="441"/>
                  </a:lnTo>
                  <a:lnTo>
                    <a:pt x="42" y="440"/>
                  </a:lnTo>
                  <a:lnTo>
                    <a:pt x="44" y="440"/>
                  </a:lnTo>
                  <a:lnTo>
                    <a:pt x="46" y="440"/>
                  </a:lnTo>
                  <a:lnTo>
                    <a:pt x="46" y="438"/>
                  </a:lnTo>
                  <a:lnTo>
                    <a:pt x="50" y="438"/>
                  </a:lnTo>
                  <a:lnTo>
                    <a:pt x="52" y="438"/>
                  </a:lnTo>
                  <a:lnTo>
                    <a:pt x="53" y="438"/>
                  </a:lnTo>
                  <a:lnTo>
                    <a:pt x="53" y="436"/>
                  </a:lnTo>
                  <a:lnTo>
                    <a:pt x="53" y="434"/>
                  </a:lnTo>
                  <a:lnTo>
                    <a:pt x="53" y="432"/>
                  </a:lnTo>
                  <a:lnTo>
                    <a:pt x="55" y="432"/>
                  </a:lnTo>
                  <a:lnTo>
                    <a:pt x="57" y="434"/>
                  </a:lnTo>
                  <a:lnTo>
                    <a:pt x="57" y="436"/>
                  </a:lnTo>
                  <a:lnTo>
                    <a:pt x="57" y="438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59" y="441"/>
                  </a:lnTo>
                  <a:lnTo>
                    <a:pt x="57" y="441"/>
                  </a:lnTo>
                  <a:close/>
                  <a:moveTo>
                    <a:pt x="59" y="434"/>
                  </a:moveTo>
                  <a:lnTo>
                    <a:pt x="57" y="434"/>
                  </a:lnTo>
                  <a:lnTo>
                    <a:pt x="57" y="432"/>
                  </a:lnTo>
                  <a:lnTo>
                    <a:pt x="59" y="432"/>
                  </a:lnTo>
                  <a:lnTo>
                    <a:pt x="59" y="434"/>
                  </a:lnTo>
                  <a:close/>
                  <a:moveTo>
                    <a:pt x="53" y="426"/>
                  </a:moveTo>
                  <a:lnTo>
                    <a:pt x="55" y="426"/>
                  </a:lnTo>
                  <a:lnTo>
                    <a:pt x="55" y="428"/>
                  </a:lnTo>
                  <a:lnTo>
                    <a:pt x="53" y="428"/>
                  </a:lnTo>
                  <a:lnTo>
                    <a:pt x="55" y="428"/>
                  </a:lnTo>
                  <a:lnTo>
                    <a:pt x="57" y="428"/>
                  </a:lnTo>
                  <a:lnTo>
                    <a:pt x="57" y="430"/>
                  </a:lnTo>
                  <a:lnTo>
                    <a:pt x="57" y="432"/>
                  </a:lnTo>
                  <a:lnTo>
                    <a:pt x="55" y="432"/>
                  </a:lnTo>
                  <a:lnTo>
                    <a:pt x="53" y="432"/>
                  </a:lnTo>
                  <a:lnTo>
                    <a:pt x="52" y="434"/>
                  </a:lnTo>
                  <a:lnTo>
                    <a:pt x="52" y="436"/>
                  </a:lnTo>
                  <a:lnTo>
                    <a:pt x="53" y="436"/>
                  </a:lnTo>
                  <a:lnTo>
                    <a:pt x="53" y="438"/>
                  </a:lnTo>
                  <a:lnTo>
                    <a:pt x="52" y="438"/>
                  </a:lnTo>
                  <a:lnTo>
                    <a:pt x="48" y="438"/>
                  </a:lnTo>
                  <a:lnTo>
                    <a:pt x="46" y="438"/>
                  </a:lnTo>
                  <a:lnTo>
                    <a:pt x="46" y="436"/>
                  </a:lnTo>
                  <a:lnTo>
                    <a:pt x="46" y="434"/>
                  </a:lnTo>
                  <a:lnTo>
                    <a:pt x="46" y="432"/>
                  </a:lnTo>
                  <a:lnTo>
                    <a:pt x="46" y="430"/>
                  </a:lnTo>
                  <a:lnTo>
                    <a:pt x="46" y="428"/>
                  </a:lnTo>
                  <a:lnTo>
                    <a:pt x="46" y="426"/>
                  </a:lnTo>
                  <a:lnTo>
                    <a:pt x="48" y="426"/>
                  </a:lnTo>
                  <a:lnTo>
                    <a:pt x="50" y="426"/>
                  </a:lnTo>
                  <a:lnTo>
                    <a:pt x="52" y="424"/>
                  </a:lnTo>
                  <a:lnTo>
                    <a:pt x="53" y="424"/>
                  </a:lnTo>
                  <a:lnTo>
                    <a:pt x="53" y="426"/>
                  </a:lnTo>
                  <a:close/>
                  <a:moveTo>
                    <a:pt x="52" y="424"/>
                  </a:moveTo>
                  <a:lnTo>
                    <a:pt x="50" y="424"/>
                  </a:lnTo>
                  <a:lnTo>
                    <a:pt x="48" y="424"/>
                  </a:lnTo>
                  <a:lnTo>
                    <a:pt x="48" y="422"/>
                  </a:lnTo>
                  <a:lnTo>
                    <a:pt x="50" y="422"/>
                  </a:lnTo>
                  <a:lnTo>
                    <a:pt x="52" y="421"/>
                  </a:lnTo>
                  <a:lnTo>
                    <a:pt x="52" y="422"/>
                  </a:lnTo>
                  <a:lnTo>
                    <a:pt x="52" y="424"/>
                  </a:lnTo>
                  <a:close/>
                  <a:moveTo>
                    <a:pt x="53" y="417"/>
                  </a:moveTo>
                  <a:lnTo>
                    <a:pt x="52" y="415"/>
                  </a:lnTo>
                  <a:lnTo>
                    <a:pt x="52" y="413"/>
                  </a:lnTo>
                  <a:lnTo>
                    <a:pt x="53" y="411"/>
                  </a:lnTo>
                  <a:lnTo>
                    <a:pt x="53" y="413"/>
                  </a:lnTo>
                  <a:lnTo>
                    <a:pt x="55" y="413"/>
                  </a:lnTo>
                  <a:lnTo>
                    <a:pt x="55" y="415"/>
                  </a:lnTo>
                  <a:lnTo>
                    <a:pt x="53" y="417"/>
                  </a:lnTo>
                  <a:close/>
                  <a:moveTo>
                    <a:pt x="59" y="409"/>
                  </a:moveTo>
                  <a:lnTo>
                    <a:pt x="59" y="411"/>
                  </a:lnTo>
                  <a:lnTo>
                    <a:pt x="57" y="411"/>
                  </a:lnTo>
                  <a:lnTo>
                    <a:pt x="55" y="413"/>
                  </a:lnTo>
                  <a:lnTo>
                    <a:pt x="55" y="411"/>
                  </a:lnTo>
                  <a:lnTo>
                    <a:pt x="53" y="411"/>
                  </a:lnTo>
                  <a:lnTo>
                    <a:pt x="53" y="409"/>
                  </a:lnTo>
                  <a:lnTo>
                    <a:pt x="53" y="407"/>
                  </a:lnTo>
                  <a:lnTo>
                    <a:pt x="55" y="405"/>
                  </a:lnTo>
                  <a:lnTo>
                    <a:pt x="57" y="407"/>
                  </a:lnTo>
                  <a:lnTo>
                    <a:pt x="57" y="409"/>
                  </a:lnTo>
                  <a:lnTo>
                    <a:pt x="59" y="409"/>
                  </a:lnTo>
                  <a:close/>
                  <a:moveTo>
                    <a:pt x="57" y="407"/>
                  </a:moveTo>
                  <a:lnTo>
                    <a:pt x="55" y="407"/>
                  </a:lnTo>
                  <a:lnTo>
                    <a:pt x="55" y="405"/>
                  </a:lnTo>
                  <a:lnTo>
                    <a:pt x="57" y="405"/>
                  </a:lnTo>
                  <a:lnTo>
                    <a:pt x="59" y="407"/>
                  </a:lnTo>
                  <a:lnTo>
                    <a:pt x="57" y="407"/>
                  </a:lnTo>
                  <a:close/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958" y="3674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963" y="366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1973" y="3666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1975" y="3664"/>
              <a:ext cx="7" cy="4"/>
            </a:xfrm>
            <a:custGeom>
              <a:avLst/>
              <a:gdLst>
                <a:gd name="T0" fmla="*/ 7 w 7"/>
                <a:gd name="T1" fmla="*/ 0 h 4"/>
                <a:gd name="T2" fmla="*/ 5 w 7"/>
                <a:gd name="T3" fmla="*/ 2 h 4"/>
                <a:gd name="T4" fmla="*/ 3 w 7"/>
                <a:gd name="T5" fmla="*/ 2 h 4"/>
                <a:gd name="T6" fmla="*/ 1 w 7"/>
                <a:gd name="T7" fmla="*/ 2 h 4"/>
                <a:gd name="T8" fmla="*/ 0 w 7"/>
                <a:gd name="T9" fmla="*/ 4 h 4"/>
                <a:gd name="T10" fmla="*/ 0 w 7"/>
                <a:gd name="T11" fmla="*/ 2 h 4"/>
                <a:gd name="T12" fmla="*/ 1 w 7"/>
                <a:gd name="T13" fmla="*/ 2 h 4"/>
                <a:gd name="T14" fmla="*/ 1 w 7"/>
                <a:gd name="T15" fmla="*/ 0 h 4"/>
                <a:gd name="T16" fmla="*/ 3 w 7"/>
                <a:gd name="T17" fmla="*/ 0 h 4"/>
                <a:gd name="T18" fmla="*/ 5 w 7"/>
                <a:gd name="T19" fmla="*/ 0 h 4"/>
                <a:gd name="T20" fmla="*/ 7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3" name="Rectangle 58"/>
            <p:cNvSpPr>
              <a:spLocks noChangeArrowheads="1"/>
            </p:cNvSpPr>
            <p:nvPr/>
          </p:nvSpPr>
          <p:spPr bwMode="auto">
            <a:xfrm>
              <a:off x="1976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1975" y="3657"/>
              <a:ext cx="1" cy="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1973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6" name="Freeform 61"/>
            <p:cNvSpPr>
              <a:spLocks/>
            </p:cNvSpPr>
            <p:nvPr/>
          </p:nvSpPr>
          <p:spPr bwMode="auto">
            <a:xfrm>
              <a:off x="1956" y="3655"/>
              <a:ext cx="34" cy="17"/>
            </a:xfrm>
            <a:custGeom>
              <a:avLst/>
              <a:gdLst>
                <a:gd name="T0" fmla="*/ 32 w 34"/>
                <a:gd name="T1" fmla="*/ 4 h 17"/>
                <a:gd name="T2" fmla="*/ 30 w 34"/>
                <a:gd name="T3" fmla="*/ 5 h 17"/>
                <a:gd name="T4" fmla="*/ 30 w 34"/>
                <a:gd name="T5" fmla="*/ 7 h 17"/>
                <a:gd name="T6" fmla="*/ 28 w 34"/>
                <a:gd name="T7" fmla="*/ 7 h 17"/>
                <a:gd name="T8" fmla="*/ 26 w 34"/>
                <a:gd name="T9" fmla="*/ 7 h 17"/>
                <a:gd name="T10" fmla="*/ 24 w 34"/>
                <a:gd name="T11" fmla="*/ 7 h 17"/>
                <a:gd name="T12" fmla="*/ 20 w 34"/>
                <a:gd name="T13" fmla="*/ 9 h 17"/>
                <a:gd name="T14" fmla="*/ 19 w 34"/>
                <a:gd name="T15" fmla="*/ 11 h 17"/>
                <a:gd name="T16" fmla="*/ 17 w 34"/>
                <a:gd name="T17" fmla="*/ 11 h 17"/>
                <a:gd name="T18" fmla="*/ 15 w 34"/>
                <a:gd name="T19" fmla="*/ 11 h 17"/>
                <a:gd name="T20" fmla="*/ 13 w 34"/>
                <a:gd name="T21" fmla="*/ 11 h 17"/>
                <a:gd name="T22" fmla="*/ 11 w 34"/>
                <a:gd name="T23" fmla="*/ 11 h 17"/>
                <a:gd name="T24" fmla="*/ 9 w 34"/>
                <a:gd name="T25" fmla="*/ 11 h 17"/>
                <a:gd name="T26" fmla="*/ 7 w 34"/>
                <a:gd name="T27" fmla="*/ 11 h 17"/>
                <a:gd name="T28" fmla="*/ 5 w 34"/>
                <a:gd name="T29" fmla="*/ 13 h 17"/>
                <a:gd name="T30" fmla="*/ 3 w 34"/>
                <a:gd name="T31" fmla="*/ 13 h 17"/>
                <a:gd name="T32" fmla="*/ 3 w 34"/>
                <a:gd name="T33" fmla="*/ 15 h 17"/>
                <a:gd name="T34" fmla="*/ 2 w 34"/>
                <a:gd name="T35" fmla="*/ 17 h 17"/>
                <a:gd name="T36" fmla="*/ 0 w 34"/>
                <a:gd name="T37" fmla="*/ 17 h 17"/>
                <a:gd name="T38" fmla="*/ 0 w 34"/>
                <a:gd name="T39" fmla="*/ 15 h 17"/>
                <a:gd name="T40" fmla="*/ 0 w 34"/>
                <a:gd name="T41" fmla="*/ 13 h 17"/>
                <a:gd name="T42" fmla="*/ 0 w 34"/>
                <a:gd name="T43" fmla="*/ 15 h 17"/>
                <a:gd name="T44" fmla="*/ 2 w 34"/>
                <a:gd name="T45" fmla="*/ 13 h 17"/>
                <a:gd name="T46" fmla="*/ 2 w 34"/>
                <a:gd name="T47" fmla="*/ 15 h 17"/>
                <a:gd name="T48" fmla="*/ 0 w 34"/>
                <a:gd name="T49" fmla="*/ 15 h 17"/>
                <a:gd name="T50" fmla="*/ 2 w 34"/>
                <a:gd name="T51" fmla="*/ 15 h 17"/>
                <a:gd name="T52" fmla="*/ 2 w 34"/>
                <a:gd name="T53" fmla="*/ 13 h 17"/>
                <a:gd name="T54" fmla="*/ 3 w 34"/>
                <a:gd name="T55" fmla="*/ 11 h 17"/>
                <a:gd name="T56" fmla="*/ 3 w 34"/>
                <a:gd name="T57" fmla="*/ 9 h 17"/>
                <a:gd name="T58" fmla="*/ 3 w 34"/>
                <a:gd name="T59" fmla="*/ 7 h 17"/>
                <a:gd name="T60" fmla="*/ 5 w 34"/>
                <a:gd name="T61" fmla="*/ 5 h 17"/>
                <a:gd name="T62" fmla="*/ 7 w 34"/>
                <a:gd name="T63" fmla="*/ 5 h 17"/>
                <a:gd name="T64" fmla="*/ 13 w 34"/>
                <a:gd name="T65" fmla="*/ 5 h 17"/>
                <a:gd name="T66" fmla="*/ 17 w 34"/>
                <a:gd name="T67" fmla="*/ 5 h 17"/>
                <a:gd name="T68" fmla="*/ 19 w 34"/>
                <a:gd name="T69" fmla="*/ 5 h 17"/>
                <a:gd name="T70" fmla="*/ 19 w 34"/>
                <a:gd name="T71" fmla="*/ 4 h 17"/>
                <a:gd name="T72" fmla="*/ 24 w 34"/>
                <a:gd name="T73" fmla="*/ 4 h 17"/>
                <a:gd name="T74" fmla="*/ 26 w 34"/>
                <a:gd name="T75" fmla="*/ 4 h 17"/>
                <a:gd name="T76" fmla="*/ 28 w 34"/>
                <a:gd name="T77" fmla="*/ 4 h 17"/>
                <a:gd name="T78" fmla="*/ 30 w 34"/>
                <a:gd name="T79" fmla="*/ 4 h 17"/>
                <a:gd name="T80" fmla="*/ 34 w 34"/>
                <a:gd name="T81" fmla="*/ 0 h 17"/>
                <a:gd name="T82" fmla="*/ 34 w 34"/>
                <a:gd name="T83" fmla="*/ 2 h 17"/>
                <a:gd name="T84" fmla="*/ 34 w 34"/>
                <a:gd name="T85" fmla="*/ 4 h 17"/>
                <a:gd name="T86" fmla="*/ 32 w 34"/>
                <a:gd name="T8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17">
                  <a:moveTo>
                    <a:pt x="32" y="4"/>
                  </a:moveTo>
                  <a:lnTo>
                    <a:pt x="30" y="5"/>
                  </a:lnTo>
                  <a:lnTo>
                    <a:pt x="30" y="7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0" y="9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5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1992" y="3655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1" name="Freeform 63"/>
            <p:cNvSpPr>
              <a:spLocks/>
            </p:cNvSpPr>
            <p:nvPr/>
          </p:nvSpPr>
          <p:spPr bwMode="auto">
            <a:xfrm>
              <a:off x="1956" y="3643"/>
              <a:ext cx="3" cy="10"/>
            </a:xfrm>
            <a:custGeom>
              <a:avLst/>
              <a:gdLst>
                <a:gd name="T0" fmla="*/ 2 w 3"/>
                <a:gd name="T1" fmla="*/ 10 h 10"/>
                <a:gd name="T2" fmla="*/ 0 w 3"/>
                <a:gd name="T3" fmla="*/ 10 h 10"/>
                <a:gd name="T4" fmla="*/ 0 w 3"/>
                <a:gd name="T5" fmla="*/ 8 h 10"/>
                <a:gd name="T6" fmla="*/ 0 w 3"/>
                <a:gd name="T7" fmla="*/ 6 h 10"/>
                <a:gd name="T8" fmla="*/ 2 w 3"/>
                <a:gd name="T9" fmla="*/ 4 h 10"/>
                <a:gd name="T10" fmla="*/ 2 w 3"/>
                <a:gd name="T11" fmla="*/ 2 h 10"/>
                <a:gd name="T12" fmla="*/ 2 w 3"/>
                <a:gd name="T13" fmla="*/ 0 h 10"/>
                <a:gd name="T14" fmla="*/ 3 w 3"/>
                <a:gd name="T15" fmla="*/ 0 h 10"/>
                <a:gd name="T16" fmla="*/ 3 w 3"/>
                <a:gd name="T17" fmla="*/ 2 h 10"/>
                <a:gd name="T18" fmla="*/ 2 w 3"/>
                <a:gd name="T19" fmla="*/ 4 h 10"/>
                <a:gd name="T20" fmla="*/ 2 w 3"/>
                <a:gd name="T21" fmla="*/ 6 h 10"/>
                <a:gd name="T22" fmla="*/ 2 w 3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0">
                  <a:moveTo>
                    <a:pt x="2" y="10"/>
                  </a:move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1942" y="3600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1963" y="359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1942" y="359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1939" y="358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2013" y="3581"/>
              <a:ext cx="5" cy="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4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  <a:gd name="T10" fmla="*/ 0 w 5"/>
                <a:gd name="T11" fmla="*/ 2 h 5"/>
                <a:gd name="T12" fmla="*/ 0 w 5"/>
                <a:gd name="T13" fmla="*/ 0 h 5"/>
                <a:gd name="T14" fmla="*/ 1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5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3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7" name="Rectangle 69"/>
            <p:cNvSpPr>
              <a:spLocks noChangeArrowheads="1"/>
            </p:cNvSpPr>
            <p:nvPr/>
          </p:nvSpPr>
          <p:spPr bwMode="auto">
            <a:xfrm>
              <a:off x="1971" y="357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1942" y="3564"/>
              <a:ext cx="36" cy="41"/>
            </a:xfrm>
            <a:custGeom>
              <a:avLst/>
              <a:gdLst>
                <a:gd name="T0" fmla="*/ 12 w 36"/>
                <a:gd name="T1" fmla="*/ 0 h 41"/>
                <a:gd name="T2" fmla="*/ 16 w 36"/>
                <a:gd name="T3" fmla="*/ 4 h 41"/>
                <a:gd name="T4" fmla="*/ 19 w 36"/>
                <a:gd name="T5" fmla="*/ 4 h 41"/>
                <a:gd name="T6" fmla="*/ 17 w 36"/>
                <a:gd name="T7" fmla="*/ 4 h 41"/>
                <a:gd name="T8" fmla="*/ 19 w 36"/>
                <a:gd name="T9" fmla="*/ 5 h 41"/>
                <a:gd name="T10" fmla="*/ 21 w 36"/>
                <a:gd name="T11" fmla="*/ 7 h 41"/>
                <a:gd name="T12" fmla="*/ 23 w 36"/>
                <a:gd name="T13" fmla="*/ 9 h 41"/>
                <a:gd name="T14" fmla="*/ 25 w 36"/>
                <a:gd name="T15" fmla="*/ 9 h 41"/>
                <a:gd name="T16" fmla="*/ 29 w 36"/>
                <a:gd name="T17" fmla="*/ 13 h 41"/>
                <a:gd name="T18" fmla="*/ 31 w 36"/>
                <a:gd name="T19" fmla="*/ 17 h 41"/>
                <a:gd name="T20" fmla="*/ 34 w 36"/>
                <a:gd name="T21" fmla="*/ 19 h 41"/>
                <a:gd name="T22" fmla="*/ 34 w 36"/>
                <a:gd name="T23" fmla="*/ 24 h 41"/>
                <a:gd name="T24" fmla="*/ 36 w 36"/>
                <a:gd name="T25" fmla="*/ 28 h 41"/>
                <a:gd name="T26" fmla="*/ 34 w 36"/>
                <a:gd name="T27" fmla="*/ 32 h 41"/>
                <a:gd name="T28" fmla="*/ 34 w 36"/>
                <a:gd name="T29" fmla="*/ 36 h 41"/>
                <a:gd name="T30" fmla="*/ 29 w 36"/>
                <a:gd name="T31" fmla="*/ 40 h 41"/>
                <a:gd name="T32" fmla="*/ 25 w 36"/>
                <a:gd name="T33" fmla="*/ 41 h 41"/>
                <a:gd name="T34" fmla="*/ 23 w 36"/>
                <a:gd name="T35" fmla="*/ 40 h 41"/>
                <a:gd name="T36" fmla="*/ 23 w 36"/>
                <a:gd name="T37" fmla="*/ 36 h 41"/>
                <a:gd name="T38" fmla="*/ 21 w 36"/>
                <a:gd name="T39" fmla="*/ 34 h 41"/>
                <a:gd name="T40" fmla="*/ 21 w 36"/>
                <a:gd name="T41" fmla="*/ 34 h 41"/>
                <a:gd name="T42" fmla="*/ 21 w 36"/>
                <a:gd name="T43" fmla="*/ 38 h 41"/>
                <a:gd name="T44" fmla="*/ 19 w 36"/>
                <a:gd name="T45" fmla="*/ 40 h 41"/>
                <a:gd name="T46" fmla="*/ 14 w 36"/>
                <a:gd name="T47" fmla="*/ 40 h 41"/>
                <a:gd name="T48" fmla="*/ 12 w 36"/>
                <a:gd name="T49" fmla="*/ 38 h 41"/>
                <a:gd name="T50" fmla="*/ 10 w 36"/>
                <a:gd name="T51" fmla="*/ 36 h 41"/>
                <a:gd name="T52" fmla="*/ 6 w 36"/>
                <a:gd name="T53" fmla="*/ 34 h 41"/>
                <a:gd name="T54" fmla="*/ 4 w 36"/>
                <a:gd name="T55" fmla="*/ 30 h 41"/>
                <a:gd name="T56" fmla="*/ 2 w 36"/>
                <a:gd name="T57" fmla="*/ 24 h 41"/>
                <a:gd name="T58" fmla="*/ 0 w 36"/>
                <a:gd name="T59" fmla="*/ 21 h 41"/>
                <a:gd name="T60" fmla="*/ 0 w 36"/>
                <a:gd name="T61" fmla="*/ 21 h 41"/>
                <a:gd name="T62" fmla="*/ 2 w 36"/>
                <a:gd name="T63" fmla="*/ 17 h 41"/>
                <a:gd name="T64" fmla="*/ 2 w 36"/>
                <a:gd name="T65" fmla="*/ 13 h 41"/>
                <a:gd name="T66" fmla="*/ 2 w 36"/>
                <a:gd name="T67" fmla="*/ 11 h 41"/>
                <a:gd name="T68" fmla="*/ 4 w 36"/>
                <a:gd name="T69" fmla="*/ 7 h 41"/>
                <a:gd name="T70" fmla="*/ 4 w 36"/>
                <a:gd name="T71" fmla="*/ 4 h 41"/>
                <a:gd name="T72" fmla="*/ 6 w 36"/>
                <a:gd name="T73" fmla="*/ 2 h 41"/>
                <a:gd name="T74" fmla="*/ 8 w 36"/>
                <a:gd name="T7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1">
                  <a:moveTo>
                    <a:pt x="10" y="0"/>
                  </a:move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31" y="17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4" y="24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6"/>
                  </a:lnTo>
                  <a:lnTo>
                    <a:pt x="33" y="38"/>
                  </a:lnTo>
                  <a:lnTo>
                    <a:pt x="29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8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2003" y="3562"/>
              <a:ext cx="10" cy="6"/>
            </a:xfrm>
            <a:custGeom>
              <a:avLst/>
              <a:gdLst>
                <a:gd name="T0" fmla="*/ 8 w 10"/>
                <a:gd name="T1" fmla="*/ 0 h 6"/>
                <a:gd name="T2" fmla="*/ 8 w 10"/>
                <a:gd name="T3" fmla="*/ 2 h 6"/>
                <a:gd name="T4" fmla="*/ 10 w 10"/>
                <a:gd name="T5" fmla="*/ 2 h 6"/>
                <a:gd name="T6" fmla="*/ 10 w 10"/>
                <a:gd name="T7" fmla="*/ 4 h 6"/>
                <a:gd name="T8" fmla="*/ 8 w 10"/>
                <a:gd name="T9" fmla="*/ 4 h 6"/>
                <a:gd name="T10" fmla="*/ 8 w 10"/>
                <a:gd name="T11" fmla="*/ 6 h 6"/>
                <a:gd name="T12" fmla="*/ 6 w 10"/>
                <a:gd name="T13" fmla="*/ 6 h 6"/>
                <a:gd name="T14" fmla="*/ 4 w 10"/>
                <a:gd name="T15" fmla="*/ 6 h 6"/>
                <a:gd name="T16" fmla="*/ 4 w 10"/>
                <a:gd name="T17" fmla="*/ 4 h 6"/>
                <a:gd name="T18" fmla="*/ 2 w 10"/>
                <a:gd name="T19" fmla="*/ 4 h 6"/>
                <a:gd name="T20" fmla="*/ 0 w 10"/>
                <a:gd name="T21" fmla="*/ 4 h 6"/>
                <a:gd name="T22" fmla="*/ 0 w 10"/>
                <a:gd name="T23" fmla="*/ 2 h 6"/>
                <a:gd name="T24" fmla="*/ 2 w 10"/>
                <a:gd name="T25" fmla="*/ 0 h 6"/>
                <a:gd name="T26" fmla="*/ 4 w 10"/>
                <a:gd name="T27" fmla="*/ 0 h 6"/>
                <a:gd name="T28" fmla="*/ 6 w 10"/>
                <a:gd name="T29" fmla="*/ 0 h 6"/>
                <a:gd name="T30" fmla="*/ 8 w 10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2011" y="3562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1" name="Rectangle 73"/>
            <p:cNvSpPr>
              <a:spLocks noChangeArrowheads="1"/>
            </p:cNvSpPr>
            <p:nvPr/>
          </p:nvSpPr>
          <p:spPr bwMode="auto">
            <a:xfrm>
              <a:off x="2009" y="355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1918" y="353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3" name="Freeform 75"/>
            <p:cNvSpPr>
              <a:spLocks/>
            </p:cNvSpPr>
            <p:nvPr/>
          </p:nvSpPr>
          <p:spPr bwMode="auto">
            <a:xfrm>
              <a:off x="1918" y="353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1922" y="35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1922" y="352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1903" y="3513"/>
              <a:ext cx="20" cy="22"/>
            </a:xfrm>
            <a:custGeom>
              <a:avLst/>
              <a:gdLst>
                <a:gd name="T0" fmla="*/ 13 w 20"/>
                <a:gd name="T1" fmla="*/ 0 h 22"/>
                <a:gd name="T2" fmla="*/ 15 w 20"/>
                <a:gd name="T3" fmla="*/ 0 h 22"/>
                <a:gd name="T4" fmla="*/ 15 w 20"/>
                <a:gd name="T5" fmla="*/ 1 h 22"/>
                <a:gd name="T6" fmla="*/ 13 w 20"/>
                <a:gd name="T7" fmla="*/ 3 h 22"/>
                <a:gd name="T8" fmla="*/ 11 w 20"/>
                <a:gd name="T9" fmla="*/ 3 h 22"/>
                <a:gd name="T10" fmla="*/ 9 w 20"/>
                <a:gd name="T11" fmla="*/ 3 h 22"/>
                <a:gd name="T12" fmla="*/ 11 w 20"/>
                <a:gd name="T13" fmla="*/ 3 h 22"/>
                <a:gd name="T14" fmla="*/ 13 w 20"/>
                <a:gd name="T15" fmla="*/ 3 h 22"/>
                <a:gd name="T16" fmla="*/ 15 w 20"/>
                <a:gd name="T17" fmla="*/ 1 h 22"/>
                <a:gd name="T18" fmla="*/ 17 w 20"/>
                <a:gd name="T19" fmla="*/ 0 h 22"/>
                <a:gd name="T20" fmla="*/ 17 w 20"/>
                <a:gd name="T21" fmla="*/ 1 h 22"/>
                <a:gd name="T22" fmla="*/ 19 w 20"/>
                <a:gd name="T23" fmla="*/ 1 h 22"/>
                <a:gd name="T24" fmla="*/ 19 w 20"/>
                <a:gd name="T25" fmla="*/ 3 h 22"/>
                <a:gd name="T26" fmla="*/ 19 w 20"/>
                <a:gd name="T27" fmla="*/ 5 h 22"/>
                <a:gd name="T28" fmla="*/ 19 w 20"/>
                <a:gd name="T29" fmla="*/ 7 h 22"/>
                <a:gd name="T30" fmla="*/ 19 w 20"/>
                <a:gd name="T31" fmla="*/ 9 h 22"/>
                <a:gd name="T32" fmla="*/ 20 w 20"/>
                <a:gd name="T33" fmla="*/ 11 h 22"/>
                <a:gd name="T34" fmla="*/ 20 w 20"/>
                <a:gd name="T35" fmla="*/ 13 h 22"/>
                <a:gd name="T36" fmla="*/ 20 w 20"/>
                <a:gd name="T37" fmla="*/ 15 h 22"/>
                <a:gd name="T38" fmla="*/ 20 w 20"/>
                <a:gd name="T39" fmla="*/ 17 h 22"/>
                <a:gd name="T40" fmla="*/ 20 w 20"/>
                <a:gd name="T41" fmla="*/ 18 h 22"/>
                <a:gd name="T42" fmla="*/ 19 w 20"/>
                <a:gd name="T43" fmla="*/ 20 h 22"/>
                <a:gd name="T44" fmla="*/ 17 w 20"/>
                <a:gd name="T45" fmla="*/ 20 h 22"/>
                <a:gd name="T46" fmla="*/ 15 w 20"/>
                <a:gd name="T47" fmla="*/ 20 h 22"/>
                <a:gd name="T48" fmla="*/ 13 w 20"/>
                <a:gd name="T49" fmla="*/ 20 h 22"/>
                <a:gd name="T50" fmla="*/ 11 w 20"/>
                <a:gd name="T51" fmla="*/ 22 h 22"/>
                <a:gd name="T52" fmla="*/ 9 w 20"/>
                <a:gd name="T53" fmla="*/ 22 h 22"/>
                <a:gd name="T54" fmla="*/ 7 w 20"/>
                <a:gd name="T55" fmla="*/ 22 h 22"/>
                <a:gd name="T56" fmla="*/ 7 w 20"/>
                <a:gd name="T57" fmla="*/ 20 h 22"/>
                <a:gd name="T58" fmla="*/ 5 w 20"/>
                <a:gd name="T59" fmla="*/ 20 h 22"/>
                <a:gd name="T60" fmla="*/ 3 w 20"/>
                <a:gd name="T61" fmla="*/ 18 h 22"/>
                <a:gd name="T62" fmla="*/ 1 w 20"/>
                <a:gd name="T63" fmla="*/ 17 h 22"/>
                <a:gd name="T64" fmla="*/ 1 w 20"/>
                <a:gd name="T65" fmla="*/ 15 h 22"/>
                <a:gd name="T66" fmla="*/ 3 w 20"/>
                <a:gd name="T67" fmla="*/ 17 h 22"/>
                <a:gd name="T68" fmla="*/ 0 w 20"/>
                <a:gd name="T69" fmla="*/ 13 h 22"/>
                <a:gd name="T70" fmla="*/ 3 w 20"/>
                <a:gd name="T71" fmla="*/ 9 h 22"/>
                <a:gd name="T72" fmla="*/ 3 w 20"/>
                <a:gd name="T73" fmla="*/ 7 h 22"/>
                <a:gd name="T74" fmla="*/ 3 w 20"/>
                <a:gd name="T75" fmla="*/ 5 h 22"/>
                <a:gd name="T76" fmla="*/ 5 w 20"/>
                <a:gd name="T77" fmla="*/ 5 h 22"/>
                <a:gd name="T78" fmla="*/ 7 w 20"/>
                <a:gd name="T79" fmla="*/ 5 h 22"/>
                <a:gd name="T80" fmla="*/ 7 w 20"/>
                <a:gd name="T81" fmla="*/ 3 h 22"/>
                <a:gd name="T82" fmla="*/ 7 w 20"/>
                <a:gd name="T83" fmla="*/ 1 h 22"/>
                <a:gd name="T84" fmla="*/ 9 w 20"/>
                <a:gd name="T85" fmla="*/ 0 h 22"/>
                <a:gd name="T86" fmla="*/ 11 w 20"/>
                <a:gd name="T87" fmla="*/ 0 h 22"/>
                <a:gd name="T88" fmla="*/ 13 w 20"/>
                <a:gd name="T8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22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19" y="9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5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3" y="20"/>
                  </a:lnTo>
                  <a:lnTo>
                    <a:pt x="11" y="22"/>
                  </a:lnTo>
                  <a:lnTo>
                    <a:pt x="9" y="22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7" name="Freeform 79"/>
            <p:cNvSpPr>
              <a:spLocks/>
            </p:cNvSpPr>
            <p:nvPr/>
          </p:nvSpPr>
          <p:spPr bwMode="auto">
            <a:xfrm>
              <a:off x="1908" y="3507"/>
              <a:ext cx="4" cy="6"/>
            </a:xfrm>
            <a:custGeom>
              <a:avLst/>
              <a:gdLst>
                <a:gd name="T0" fmla="*/ 4 w 4"/>
                <a:gd name="T1" fmla="*/ 6 h 6"/>
                <a:gd name="T2" fmla="*/ 2 w 4"/>
                <a:gd name="T3" fmla="*/ 6 h 6"/>
                <a:gd name="T4" fmla="*/ 2 w 4"/>
                <a:gd name="T5" fmla="*/ 4 h 6"/>
                <a:gd name="T6" fmla="*/ 2 w 4"/>
                <a:gd name="T7" fmla="*/ 2 h 6"/>
                <a:gd name="T8" fmla="*/ 0 w 4"/>
                <a:gd name="T9" fmla="*/ 2 h 6"/>
                <a:gd name="T10" fmla="*/ 0 w 4"/>
                <a:gd name="T11" fmla="*/ 0 h 6"/>
                <a:gd name="T12" fmla="*/ 2 w 4"/>
                <a:gd name="T13" fmla="*/ 0 h 6"/>
                <a:gd name="T14" fmla="*/ 4 w 4"/>
                <a:gd name="T15" fmla="*/ 4 h 6"/>
                <a:gd name="T16" fmla="*/ 4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8" name="Freeform 80"/>
            <p:cNvSpPr>
              <a:spLocks/>
            </p:cNvSpPr>
            <p:nvPr/>
          </p:nvSpPr>
          <p:spPr bwMode="auto">
            <a:xfrm>
              <a:off x="1914" y="3507"/>
              <a:ext cx="6" cy="4"/>
            </a:xfrm>
            <a:custGeom>
              <a:avLst/>
              <a:gdLst>
                <a:gd name="T0" fmla="*/ 0 w 6"/>
                <a:gd name="T1" fmla="*/ 0 h 4"/>
                <a:gd name="T2" fmla="*/ 2 w 6"/>
                <a:gd name="T3" fmla="*/ 0 h 4"/>
                <a:gd name="T4" fmla="*/ 4 w 6"/>
                <a:gd name="T5" fmla="*/ 0 h 4"/>
                <a:gd name="T6" fmla="*/ 6 w 6"/>
                <a:gd name="T7" fmla="*/ 0 h 4"/>
                <a:gd name="T8" fmla="*/ 6 w 6"/>
                <a:gd name="T9" fmla="*/ 4 h 4"/>
                <a:gd name="T10" fmla="*/ 4 w 6"/>
                <a:gd name="T11" fmla="*/ 4 h 4"/>
                <a:gd name="T12" fmla="*/ 2 w 6"/>
                <a:gd name="T13" fmla="*/ 4 h 4"/>
                <a:gd name="T14" fmla="*/ 0 w 6"/>
                <a:gd name="T15" fmla="*/ 2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9" name="Freeform 81"/>
            <p:cNvSpPr>
              <a:spLocks/>
            </p:cNvSpPr>
            <p:nvPr/>
          </p:nvSpPr>
          <p:spPr bwMode="auto">
            <a:xfrm>
              <a:off x="1893" y="3505"/>
              <a:ext cx="17" cy="19"/>
            </a:xfrm>
            <a:custGeom>
              <a:avLst/>
              <a:gdLst>
                <a:gd name="T0" fmla="*/ 15 w 17"/>
                <a:gd name="T1" fmla="*/ 9 h 19"/>
                <a:gd name="T2" fmla="*/ 15 w 17"/>
                <a:gd name="T3" fmla="*/ 11 h 19"/>
                <a:gd name="T4" fmla="*/ 13 w 17"/>
                <a:gd name="T5" fmla="*/ 11 h 19"/>
                <a:gd name="T6" fmla="*/ 11 w 17"/>
                <a:gd name="T7" fmla="*/ 11 h 19"/>
                <a:gd name="T8" fmla="*/ 11 w 17"/>
                <a:gd name="T9" fmla="*/ 13 h 19"/>
                <a:gd name="T10" fmla="*/ 11 w 17"/>
                <a:gd name="T11" fmla="*/ 15 h 19"/>
                <a:gd name="T12" fmla="*/ 13 w 17"/>
                <a:gd name="T13" fmla="*/ 15 h 19"/>
                <a:gd name="T14" fmla="*/ 11 w 17"/>
                <a:gd name="T15" fmla="*/ 17 h 19"/>
                <a:gd name="T16" fmla="*/ 10 w 17"/>
                <a:gd name="T17" fmla="*/ 19 h 19"/>
                <a:gd name="T18" fmla="*/ 8 w 17"/>
                <a:gd name="T19" fmla="*/ 19 h 19"/>
                <a:gd name="T20" fmla="*/ 6 w 17"/>
                <a:gd name="T21" fmla="*/ 17 h 19"/>
                <a:gd name="T22" fmla="*/ 4 w 17"/>
                <a:gd name="T23" fmla="*/ 17 h 19"/>
                <a:gd name="T24" fmla="*/ 4 w 17"/>
                <a:gd name="T25" fmla="*/ 15 h 19"/>
                <a:gd name="T26" fmla="*/ 2 w 17"/>
                <a:gd name="T27" fmla="*/ 15 h 19"/>
                <a:gd name="T28" fmla="*/ 2 w 17"/>
                <a:gd name="T29" fmla="*/ 13 h 19"/>
                <a:gd name="T30" fmla="*/ 2 w 17"/>
                <a:gd name="T31" fmla="*/ 11 h 19"/>
                <a:gd name="T32" fmla="*/ 2 w 17"/>
                <a:gd name="T33" fmla="*/ 9 h 19"/>
                <a:gd name="T34" fmla="*/ 0 w 17"/>
                <a:gd name="T35" fmla="*/ 9 h 19"/>
                <a:gd name="T36" fmla="*/ 0 w 17"/>
                <a:gd name="T37" fmla="*/ 8 h 19"/>
                <a:gd name="T38" fmla="*/ 2 w 17"/>
                <a:gd name="T39" fmla="*/ 8 h 19"/>
                <a:gd name="T40" fmla="*/ 4 w 17"/>
                <a:gd name="T41" fmla="*/ 8 h 19"/>
                <a:gd name="T42" fmla="*/ 4 w 17"/>
                <a:gd name="T43" fmla="*/ 6 h 19"/>
                <a:gd name="T44" fmla="*/ 8 w 17"/>
                <a:gd name="T45" fmla="*/ 6 h 19"/>
                <a:gd name="T46" fmla="*/ 10 w 17"/>
                <a:gd name="T47" fmla="*/ 6 h 19"/>
                <a:gd name="T48" fmla="*/ 11 w 17"/>
                <a:gd name="T49" fmla="*/ 6 h 19"/>
                <a:gd name="T50" fmla="*/ 11 w 17"/>
                <a:gd name="T51" fmla="*/ 4 h 19"/>
                <a:gd name="T52" fmla="*/ 11 w 17"/>
                <a:gd name="T53" fmla="*/ 2 h 19"/>
                <a:gd name="T54" fmla="*/ 11 w 17"/>
                <a:gd name="T55" fmla="*/ 0 h 19"/>
                <a:gd name="T56" fmla="*/ 13 w 17"/>
                <a:gd name="T57" fmla="*/ 0 h 19"/>
                <a:gd name="T58" fmla="*/ 15 w 17"/>
                <a:gd name="T59" fmla="*/ 2 h 19"/>
                <a:gd name="T60" fmla="*/ 15 w 17"/>
                <a:gd name="T61" fmla="*/ 4 h 19"/>
                <a:gd name="T62" fmla="*/ 15 w 17"/>
                <a:gd name="T63" fmla="*/ 6 h 19"/>
                <a:gd name="T64" fmla="*/ 17 w 17"/>
                <a:gd name="T65" fmla="*/ 6 h 19"/>
                <a:gd name="T66" fmla="*/ 17 w 17"/>
                <a:gd name="T67" fmla="*/ 8 h 19"/>
                <a:gd name="T68" fmla="*/ 17 w 17"/>
                <a:gd name="T69" fmla="*/ 9 h 19"/>
                <a:gd name="T70" fmla="*/ 15 w 17"/>
                <a:gd name="T7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9">
                  <a:moveTo>
                    <a:pt x="15" y="9"/>
                  </a:move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1" y="17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6" y="17"/>
                  </a:lnTo>
                  <a:lnTo>
                    <a:pt x="4" y="17"/>
                  </a:lnTo>
                  <a:lnTo>
                    <a:pt x="4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5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0" name="Rectangle 82"/>
            <p:cNvSpPr>
              <a:spLocks noChangeArrowheads="1"/>
            </p:cNvSpPr>
            <p:nvPr/>
          </p:nvSpPr>
          <p:spPr bwMode="auto">
            <a:xfrm>
              <a:off x="1908" y="350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1" name="Freeform 83"/>
            <p:cNvSpPr>
              <a:spLocks/>
            </p:cNvSpPr>
            <p:nvPr/>
          </p:nvSpPr>
          <p:spPr bwMode="auto">
            <a:xfrm>
              <a:off x="1897" y="3497"/>
              <a:ext cx="11" cy="14"/>
            </a:xfrm>
            <a:custGeom>
              <a:avLst/>
              <a:gdLst>
                <a:gd name="T0" fmla="*/ 7 w 11"/>
                <a:gd name="T1" fmla="*/ 2 h 14"/>
                <a:gd name="T2" fmla="*/ 9 w 11"/>
                <a:gd name="T3" fmla="*/ 2 h 14"/>
                <a:gd name="T4" fmla="*/ 9 w 11"/>
                <a:gd name="T5" fmla="*/ 4 h 14"/>
                <a:gd name="T6" fmla="*/ 7 w 11"/>
                <a:gd name="T7" fmla="*/ 4 h 14"/>
                <a:gd name="T8" fmla="*/ 9 w 11"/>
                <a:gd name="T9" fmla="*/ 4 h 14"/>
                <a:gd name="T10" fmla="*/ 11 w 11"/>
                <a:gd name="T11" fmla="*/ 4 h 14"/>
                <a:gd name="T12" fmla="*/ 11 w 11"/>
                <a:gd name="T13" fmla="*/ 6 h 14"/>
                <a:gd name="T14" fmla="*/ 11 w 11"/>
                <a:gd name="T15" fmla="*/ 8 h 14"/>
                <a:gd name="T16" fmla="*/ 9 w 11"/>
                <a:gd name="T17" fmla="*/ 8 h 14"/>
                <a:gd name="T18" fmla="*/ 7 w 11"/>
                <a:gd name="T19" fmla="*/ 8 h 14"/>
                <a:gd name="T20" fmla="*/ 6 w 11"/>
                <a:gd name="T21" fmla="*/ 10 h 14"/>
                <a:gd name="T22" fmla="*/ 6 w 11"/>
                <a:gd name="T23" fmla="*/ 12 h 14"/>
                <a:gd name="T24" fmla="*/ 7 w 11"/>
                <a:gd name="T25" fmla="*/ 12 h 14"/>
                <a:gd name="T26" fmla="*/ 7 w 11"/>
                <a:gd name="T27" fmla="*/ 14 h 14"/>
                <a:gd name="T28" fmla="*/ 6 w 11"/>
                <a:gd name="T29" fmla="*/ 14 h 14"/>
                <a:gd name="T30" fmla="*/ 2 w 11"/>
                <a:gd name="T31" fmla="*/ 14 h 14"/>
                <a:gd name="T32" fmla="*/ 0 w 11"/>
                <a:gd name="T33" fmla="*/ 14 h 14"/>
                <a:gd name="T34" fmla="*/ 0 w 11"/>
                <a:gd name="T35" fmla="*/ 12 h 14"/>
                <a:gd name="T36" fmla="*/ 0 w 11"/>
                <a:gd name="T37" fmla="*/ 10 h 14"/>
                <a:gd name="T38" fmla="*/ 0 w 11"/>
                <a:gd name="T39" fmla="*/ 8 h 14"/>
                <a:gd name="T40" fmla="*/ 0 w 11"/>
                <a:gd name="T41" fmla="*/ 6 h 14"/>
                <a:gd name="T42" fmla="*/ 0 w 11"/>
                <a:gd name="T43" fmla="*/ 4 h 14"/>
                <a:gd name="T44" fmla="*/ 0 w 11"/>
                <a:gd name="T45" fmla="*/ 2 h 14"/>
                <a:gd name="T46" fmla="*/ 2 w 11"/>
                <a:gd name="T47" fmla="*/ 2 h 14"/>
                <a:gd name="T48" fmla="*/ 4 w 11"/>
                <a:gd name="T49" fmla="*/ 2 h 14"/>
                <a:gd name="T50" fmla="*/ 6 w 11"/>
                <a:gd name="T51" fmla="*/ 0 h 14"/>
                <a:gd name="T52" fmla="*/ 7 w 11"/>
                <a:gd name="T53" fmla="*/ 0 h 14"/>
                <a:gd name="T54" fmla="*/ 7 w 11"/>
                <a:gd name="T5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14">
                  <a:moveTo>
                    <a:pt x="7" y="2"/>
                  </a:move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2" name="Freeform 84"/>
            <p:cNvSpPr>
              <a:spLocks/>
            </p:cNvSpPr>
            <p:nvPr/>
          </p:nvSpPr>
          <p:spPr bwMode="auto">
            <a:xfrm>
              <a:off x="1899" y="3494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1 h 3"/>
                <a:gd name="T8" fmla="*/ 2 w 4"/>
                <a:gd name="T9" fmla="*/ 1 h 3"/>
                <a:gd name="T10" fmla="*/ 4 w 4"/>
                <a:gd name="T11" fmla="*/ 0 h 3"/>
                <a:gd name="T12" fmla="*/ 4 w 4"/>
                <a:gd name="T13" fmla="*/ 1 h 3"/>
                <a:gd name="T14" fmla="*/ 4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3" name="Freeform 85"/>
            <p:cNvSpPr>
              <a:spLocks/>
            </p:cNvSpPr>
            <p:nvPr/>
          </p:nvSpPr>
          <p:spPr bwMode="auto">
            <a:xfrm>
              <a:off x="1903" y="3484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4 h 6"/>
                <a:gd name="T4" fmla="*/ 0 w 3"/>
                <a:gd name="T5" fmla="*/ 2 h 6"/>
                <a:gd name="T6" fmla="*/ 1 w 3"/>
                <a:gd name="T7" fmla="*/ 0 h 6"/>
                <a:gd name="T8" fmla="*/ 1 w 3"/>
                <a:gd name="T9" fmla="*/ 2 h 6"/>
                <a:gd name="T10" fmla="*/ 3 w 3"/>
                <a:gd name="T11" fmla="*/ 2 h 6"/>
                <a:gd name="T12" fmla="*/ 3 w 3"/>
                <a:gd name="T13" fmla="*/ 4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1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4" name="Freeform 86"/>
            <p:cNvSpPr>
              <a:spLocks/>
            </p:cNvSpPr>
            <p:nvPr/>
          </p:nvSpPr>
          <p:spPr bwMode="auto">
            <a:xfrm>
              <a:off x="1904" y="3478"/>
              <a:ext cx="6" cy="8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6 h 8"/>
                <a:gd name="T4" fmla="*/ 4 w 6"/>
                <a:gd name="T5" fmla="*/ 6 h 8"/>
                <a:gd name="T6" fmla="*/ 2 w 6"/>
                <a:gd name="T7" fmla="*/ 8 h 8"/>
                <a:gd name="T8" fmla="*/ 2 w 6"/>
                <a:gd name="T9" fmla="*/ 6 h 8"/>
                <a:gd name="T10" fmla="*/ 0 w 6"/>
                <a:gd name="T11" fmla="*/ 6 h 8"/>
                <a:gd name="T12" fmla="*/ 0 w 6"/>
                <a:gd name="T13" fmla="*/ 4 h 8"/>
                <a:gd name="T14" fmla="*/ 0 w 6"/>
                <a:gd name="T15" fmla="*/ 2 h 8"/>
                <a:gd name="T16" fmla="*/ 2 w 6"/>
                <a:gd name="T17" fmla="*/ 0 h 8"/>
                <a:gd name="T18" fmla="*/ 4 w 6"/>
                <a:gd name="T19" fmla="*/ 2 h 8"/>
                <a:gd name="T20" fmla="*/ 4 w 6"/>
                <a:gd name="T21" fmla="*/ 4 h 8"/>
                <a:gd name="T22" fmla="*/ 6 w 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5" name="Freeform 87"/>
            <p:cNvSpPr>
              <a:spLocks/>
            </p:cNvSpPr>
            <p:nvPr/>
          </p:nvSpPr>
          <p:spPr bwMode="auto">
            <a:xfrm>
              <a:off x="1906" y="347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6" name="Freeform 88"/>
            <p:cNvSpPr>
              <a:spLocks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302 w 586"/>
                <a:gd name="T1" fmla="*/ 72 h 678"/>
                <a:gd name="T2" fmla="*/ 342 w 586"/>
                <a:gd name="T3" fmla="*/ 248 h 678"/>
                <a:gd name="T4" fmla="*/ 474 w 586"/>
                <a:gd name="T5" fmla="*/ 242 h 678"/>
                <a:gd name="T6" fmla="*/ 501 w 586"/>
                <a:gd name="T7" fmla="*/ 407 h 678"/>
                <a:gd name="T8" fmla="*/ 325 w 586"/>
                <a:gd name="T9" fmla="*/ 531 h 678"/>
                <a:gd name="T10" fmla="*/ 203 w 586"/>
                <a:gd name="T11" fmla="*/ 663 h 678"/>
                <a:gd name="T12" fmla="*/ 144 w 586"/>
                <a:gd name="T13" fmla="*/ 627 h 678"/>
                <a:gd name="T14" fmla="*/ 122 w 586"/>
                <a:gd name="T15" fmla="*/ 610 h 678"/>
                <a:gd name="T16" fmla="*/ 120 w 586"/>
                <a:gd name="T17" fmla="*/ 599 h 678"/>
                <a:gd name="T18" fmla="*/ 144 w 586"/>
                <a:gd name="T19" fmla="*/ 580 h 678"/>
                <a:gd name="T20" fmla="*/ 129 w 586"/>
                <a:gd name="T21" fmla="*/ 586 h 678"/>
                <a:gd name="T22" fmla="*/ 107 w 586"/>
                <a:gd name="T23" fmla="*/ 580 h 678"/>
                <a:gd name="T24" fmla="*/ 114 w 586"/>
                <a:gd name="T25" fmla="*/ 574 h 678"/>
                <a:gd name="T26" fmla="*/ 108 w 586"/>
                <a:gd name="T27" fmla="*/ 563 h 678"/>
                <a:gd name="T28" fmla="*/ 95 w 586"/>
                <a:gd name="T29" fmla="*/ 538 h 678"/>
                <a:gd name="T30" fmla="*/ 80 w 586"/>
                <a:gd name="T31" fmla="*/ 517 h 678"/>
                <a:gd name="T32" fmla="*/ 89 w 586"/>
                <a:gd name="T33" fmla="*/ 521 h 678"/>
                <a:gd name="T34" fmla="*/ 105 w 586"/>
                <a:gd name="T35" fmla="*/ 544 h 678"/>
                <a:gd name="T36" fmla="*/ 112 w 586"/>
                <a:gd name="T37" fmla="*/ 550 h 678"/>
                <a:gd name="T38" fmla="*/ 112 w 586"/>
                <a:gd name="T39" fmla="*/ 534 h 678"/>
                <a:gd name="T40" fmla="*/ 122 w 586"/>
                <a:gd name="T41" fmla="*/ 544 h 678"/>
                <a:gd name="T42" fmla="*/ 125 w 586"/>
                <a:gd name="T43" fmla="*/ 531 h 678"/>
                <a:gd name="T44" fmla="*/ 127 w 586"/>
                <a:gd name="T45" fmla="*/ 534 h 678"/>
                <a:gd name="T46" fmla="*/ 137 w 586"/>
                <a:gd name="T47" fmla="*/ 525 h 678"/>
                <a:gd name="T48" fmla="*/ 125 w 586"/>
                <a:gd name="T49" fmla="*/ 506 h 678"/>
                <a:gd name="T50" fmla="*/ 137 w 586"/>
                <a:gd name="T51" fmla="*/ 498 h 678"/>
                <a:gd name="T52" fmla="*/ 154 w 586"/>
                <a:gd name="T53" fmla="*/ 512 h 678"/>
                <a:gd name="T54" fmla="*/ 160 w 586"/>
                <a:gd name="T55" fmla="*/ 517 h 678"/>
                <a:gd name="T56" fmla="*/ 171 w 586"/>
                <a:gd name="T57" fmla="*/ 508 h 678"/>
                <a:gd name="T58" fmla="*/ 146 w 586"/>
                <a:gd name="T59" fmla="*/ 508 h 678"/>
                <a:gd name="T60" fmla="*/ 152 w 586"/>
                <a:gd name="T61" fmla="*/ 489 h 678"/>
                <a:gd name="T62" fmla="*/ 163 w 586"/>
                <a:gd name="T63" fmla="*/ 489 h 678"/>
                <a:gd name="T64" fmla="*/ 156 w 586"/>
                <a:gd name="T65" fmla="*/ 487 h 678"/>
                <a:gd name="T66" fmla="*/ 133 w 586"/>
                <a:gd name="T67" fmla="*/ 493 h 678"/>
                <a:gd name="T68" fmla="*/ 125 w 586"/>
                <a:gd name="T69" fmla="*/ 476 h 678"/>
                <a:gd name="T70" fmla="*/ 146 w 586"/>
                <a:gd name="T71" fmla="*/ 468 h 678"/>
                <a:gd name="T72" fmla="*/ 156 w 586"/>
                <a:gd name="T73" fmla="*/ 476 h 678"/>
                <a:gd name="T74" fmla="*/ 150 w 586"/>
                <a:gd name="T75" fmla="*/ 466 h 678"/>
                <a:gd name="T76" fmla="*/ 152 w 586"/>
                <a:gd name="T77" fmla="*/ 457 h 678"/>
                <a:gd name="T78" fmla="*/ 133 w 586"/>
                <a:gd name="T79" fmla="*/ 466 h 678"/>
                <a:gd name="T80" fmla="*/ 122 w 586"/>
                <a:gd name="T81" fmla="*/ 468 h 678"/>
                <a:gd name="T82" fmla="*/ 105 w 586"/>
                <a:gd name="T83" fmla="*/ 457 h 678"/>
                <a:gd name="T84" fmla="*/ 139 w 586"/>
                <a:gd name="T85" fmla="*/ 460 h 678"/>
                <a:gd name="T86" fmla="*/ 127 w 586"/>
                <a:gd name="T87" fmla="*/ 385 h 678"/>
                <a:gd name="T88" fmla="*/ 107 w 586"/>
                <a:gd name="T89" fmla="*/ 434 h 678"/>
                <a:gd name="T90" fmla="*/ 89 w 586"/>
                <a:gd name="T91" fmla="*/ 443 h 678"/>
                <a:gd name="T92" fmla="*/ 84 w 586"/>
                <a:gd name="T93" fmla="*/ 436 h 678"/>
                <a:gd name="T94" fmla="*/ 78 w 586"/>
                <a:gd name="T95" fmla="*/ 434 h 678"/>
                <a:gd name="T96" fmla="*/ 69 w 586"/>
                <a:gd name="T97" fmla="*/ 432 h 678"/>
                <a:gd name="T98" fmla="*/ 57 w 586"/>
                <a:gd name="T99" fmla="*/ 419 h 678"/>
                <a:gd name="T100" fmla="*/ 59 w 586"/>
                <a:gd name="T101" fmla="*/ 407 h 678"/>
                <a:gd name="T102" fmla="*/ 50 w 586"/>
                <a:gd name="T103" fmla="*/ 417 h 678"/>
                <a:gd name="T104" fmla="*/ 42 w 586"/>
                <a:gd name="T105" fmla="*/ 438 h 678"/>
                <a:gd name="T106" fmla="*/ 40 w 586"/>
                <a:gd name="T107" fmla="*/ 447 h 678"/>
                <a:gd name="T108" fmla="*/ 48 w 586"/>
                <a:gd name="T109" fmla="*/ 458 h 678"/>
                <a:gd name="T110" fmla="*/ 44 w 586"/>
                <a:gd name="T111" fmla="*/ 472 h 678"/>
                <a:gd name="T112" fmla="*/ 44 w 586"/>
                <a:gd name="T113" fmla="*/ 477 h 678"/>
                <a:gd name="T114" fmla="*/ 44 w 586"/>
                <a:gd name="T115" fmla="*/ 483 h 678"/>
                <a:gd name="T116" fmla="*/ 19 w 586"/>
                <a:gd name="T117" fmla="*/ 483 h 678"/>
                <a:gd name="T118" fmla="*/ 42 w 586"/>
                <a:gd name="T119" fmla="*/ 421 h 678"/>
                <a:gd name="T120" fmla="*/ 107 w 586"/>
                <a:gd name="T121" fmla="*/ 212 h 678"/>
                <a:gd name="T122" fmla="*/ 135 w 586"/>
                <a:gd name="T123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6" h="678"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" name="Freeform 89"/>
            <p:cNvSpPr>
              <a:spLocks/>
            </p:cNvSpPr>
            <p:nvPr/>
          </p:nvSpPr>
          <p:spPr bwMode="auto">
            <a:xfrm>
              <a:off x="2585" y="3550"/>
              <a:ext cx="25" cy="23"/>
            </a:xfrm>
            <a:custGeom>
              <a:avLst/>
              <a:gdLst>
                <a:gd name="T0" fmla="*/ 23 w 25"/>
                <a:gd name="T1" fmla="*/ 19 h 23"/>
                <a:gd name="T2" fmla="*/ 23 w 25"/>
                <a:gd name="T3" fmla="*/ 19 h 23"/>
                <a:gd name="T4" fmla="*/ 21 w 25"/>
                <a:gd name="T5" fmla="*/ 21 h 23"/>
                <a:gd name="T6" fmla="*/ 21 w 25"/>
                <a:gd name="T7" fmla="*/ 21 h 23"/>
                <a:gd name="T8" fmla="*/ 19 w 25"/>
                <a:gd name="T9" fmla="*/ 23 h 23"/>
                <a:gd name="T10" fmla="*/ 17 w 25"/>
                <a:gd name="T11" fmla="*/ 23 h 23"/>
                <a:gd name="T12" fmla="*/ 17 w 25"/>
                <a:gd name="T13" fmla="*/ 21 h 23"/>
                <a:gd name="T14" fmla="*/ 13 w 25"/>
                <a:gd name="T15" fmla="*/ 21 h 23"/>
                <a:gd name="T16" fmla="*/ 13 w 25"/>
                <a:gd name="T17" fmla="*/ 21 h 23"/>
                <a:gd name="T18" fmla="*/ 12 w 25"/>
                <a:gd name="T19" fmla="*/ 19 h 23"/>
                <a:gd name="T20" fmla="*/ 10 w 25"/>
                <a:gd name="T21" fmla="*/ 19 h 23"/>
                <a:gd name="T22" fmla="*/ 8 w 25"/>
                <a:gd name="T23" fmla="*/ 19 h 23"/>
                <a:gd name="T24" fmla="*/ 8 w 25"/>
                <a:gd name="T25" fmla="*/ 19 h 23"/>
                <a:gd name="T26" fmla="*/ 4 w 25"/>
                <a:gd name="T27" fmla="*/ 18 h 23"/>
                <a:gd name="T28" fmla="*/ 2 w 25"/>
                <a:gd name="T29" fmla="*/ 16 h 23"/>
                <a:gd name="T30" fmla="*/ 2 w 25"/>
                <a:gd name="T31" fmla="*/ 16 h 23"/>
                <a:gd name="T32" fmla="*/ 0 w 25"/>
                <a:gd name="T33" fmla="*/ 14 h 23"/>
                <a:gd name="T34" fmla="*/ 0 w 25"/>
                <a:gd name="T35" fmla="*/ 14 h 23"/>
                <a:gd name="T36" fmla="*/ 0 w 25"/>
                <a:gd name="T37" fmla="*/ 8 h 23"/>
                <a:gd name="T38" fmla="*/ 2 w 25"/>
                <a:gd name="T39" fmla="*/ 8 h 23"/>
                <a:gd name="T40" fmla="*/ 2 w 25"/>
                <a:gd name="T41" fmla="*/ 6 h 23"/>
                <a:gd name="T42" fmla="*/ 2 w 25"/>
                <a:gd name="T43" fmla="*/ 6 h 23"/>
                <a:gd name="T44" fmla="*/ 4 w 25"/>
                <a:gd name="T45" fmla="*/ 4 h 23"/>
                <a:gd name="T46" fmla="*/ 6 w 25"/>
                <a:gd name="T47" fmla="*/ 4 h 23"/>
                <a:gd name="T48" fmla="*/ 8 w 25"/>
                <a:gd name="T49" fmla="*/ 4 h 23"/>
                <a:gd name="T50" fmla="*/ 10 w 25"/>
                <a:gd name="T51" fmla="*/ 2 h 23"/>
                <a:gd name="T52" fmla="*/ 12 w 25"/>
                <a:gd name="T53" fmla="*/ 2 h 23"/>
                <a:gd name="T54" fmla="*/ 13 w 25"/>
                <a:gd name="T55" fmla="*/ 0 h 23"/>
                <a:gd name="T56" fmla="*/ 15 w 25"/>
                <a:gd name="T57" fmla="*/ 0 h 23"/>
                <a:gd name="T58" fmla="*/ 17 w 25"/>
                <a:gd name="T59" fmla="*/ 0 h 23"/>
                <a:gd name="T60" fmla="*/ 19 w 25"/>
                <a:gd name="T61" fmla="*/ 0 h 23"/>
                <a:gd name="T62" fmla="*/ 19 w 25"/>
                <a:gd name="T63" fmla="*/ 2 h 23"/>
                <a:gd name="T64" fmla="*/ 21 w 25"/>
                <a:gd name="T65" fmla="*/ 2 h 23"/>
                <a:gd name="T66" fmla="*/ 21 w 25"/>
                <a:gd name="T67" fmla="*/ 2 h 23"/>
                <a:gd name="T68" fmla="*/ 23 w 25"/>
                <a:gd name="T69" fmla="*/ 4 h 23"/>
                <a:gd name="T70" fmla="*/ 23 w 25"/>
                <a:gd name="T71" fmla="*/ 4 h 23"/>
                <a:gd name="T72" fmla="*/ 23 w 25"/>
                <a:gd name="T73" fmla="*/ 6 h 23"/>
                <a:gd name="T74" fmla="*/ 23 w 25"/>
                <a:gd name="T75" fmla="*/ 8 h 23"/>
                <a:gd name="T76" fmla="*/ 23 w 25"/>
                <a:gd name="T77" fmla="*/ 10 h 23"/>
                <a:gd name="T78" fmla="*/ 23 w 25"/>
                <a:gd name="T79" fmla="*/ 10 h 23"/>
                <a:gd name="T80" fmla="*/ 23 w 25"/>
                <a:gd name="T81" fmla="*/ 12 h 23"/>
                <a:gd name="T82" fmla="*/ 23 w 25"/>
                <a:gd name="T83" fmla="*/ 12 h 23"/>
                <a:gd name="T84" fmla="*/ 25 w 25"/>
                <a:gd name="T85" fmla="*/ 14 h 23"/>
                <a:gd name="T86" fmla="*/ 25 w 25"/>
                <a:gd name="T87" fmla="*/ 14 h 23"/>
                <a:gd name="T88" fmla="*/ 23 w 25"/>
                <a:gd name="T89" fmla="*/ 16 h 23"/>
                <a:gd name="T90" fmla="*/ 23 w 25"/>
                <a:gd name="T91" fmla="*/ 18 h 23"/>
                <a:gd name="T92" fmla="*/ 23 w 25"/>
                <a:gd name="T9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3">
                  <a:moveTo>
                    <a:pt x="23" y="19"/>
                  </a:moveTo>
                  <a:lnTo>
                    <a:pt x="23" y="19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3" y="19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2074862" y="5954713"/>
            <a:ext cx="83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Douala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63 %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114800" y="1371600"/>
            <a:ext cx="17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Extrême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64 %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384560" y="4434741"/>
            <a:ext cx="11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Sud</a:t>
            </a:r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70 %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968751" y="4881361"/>
            <a:ext cx="811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Centre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66 %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257867" y="468413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Yaoundé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819400" y="3987225"/>
            <a:ext cx="1272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Nord-</a:t>
            </a:r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52 %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889820" y="2857190"/>
            <a:ext cx="905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68 %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728296" y="5943600"/>
            <a:ext cx="885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Sud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74 %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171156" y="372538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Adamaoua</a:t>
            </a:r>
            <a:endParaRPr lang="en-US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62 %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191126" y="5449888"/>
            <a:ext cx="87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Est</a:t>
            </a:r>
            <a:endParaRPr lang="en-US" sz="16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67 %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71800" y="5257800"/>
            <a:ext cx="935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Littoral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282951" y="4519613"/>
            <a:ext cx="755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46 %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30" name="Straight Connector 129"/>
          <p:cNvCxnSpPr>
            <a:stCxn id="117" idx="9"/>
          </p:cNvCxnSpPr>
          <p:nvPr/>
        </p:nvCxnSpPr>
        <p:spPr>
          <a:xfrm flipV="1">
            <a:off x="4122738" y="5058349"/>
            <a:ext cx="2582862" cy="6074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H="1">
            <a:off x="2651814" y="5564188"/>
            <a:ext cx="511175" cy="4873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Tendances  de l’anémie chez les enfants</a:t>
            </a:r>
            <a:endParaRPr lang="fr-SN" sz="4000" noProof="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6256790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85113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anémiques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2113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7716622"/>
              </p:ext>
            </p:extLst>
          </p:nvPr>
        </p:nvGraphicFramePr>
        <p:xfrm>
          <a:off x="914400" y="1752600"/>
          <a:ext cx="7593807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1" name="Title 6"/>
          <p:cNvSpPr>
            <a:spLocks noGrp="1"/>
          </p:cNvSpPr>
          <p:nvPr>
            <p:ph type="title"/>
          </p:nvPr>
        </p:nvSpPr>
        <p:spPr>
          <a:xfrm>
            <a:off x="-24606" y="0"/>
            <a:ext cx="9168606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femmes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5029200" y="54864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37 %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5181600" y="3974275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41 %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5834" y="1207974"/>
            <a:ext cx="9159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de femmes de 15-49 ans anémiques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17697" y="24384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40 %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Tendances  de l’anémie chez les femmes</a:t>
            </a:r>
            <a:endParaRPr lang="fr-SN" sz="4000" noProof="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0991005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85113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SN" sz="1800" i="1" dirty="0">
                <a:solidFill>
                  <a:schemeClr val="bg1"/>
                </a:solidFill>
                <a:latin typeface="+mn-lt"/>
              </a:rPr>
              <a:t>de femmes de 15-49 ans </a:t>
            </a:r>
            <a:r>
              <a:rPr lang="fr-SN" sz="1800" i="1" dirty="0" smtClean="0">
                <a:solidFill>
                  <a:schemeClr val="bg1"/>
                </a:solidFill>
                <a:latin typeface="+mn-lt"/>
                <a:cs typeface="+mn-cs"/>
              </a:rPr>
              <a:t>anémiques</a:t>
            </a:r>
            <a:endParaRPr lang="fr-SN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59996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916" y="0"/>
            <a:ext cx="9136083" cy="11430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534400" cy="51816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dirty="0" smtClean="0"/>
              <a:t>Deux </a:t>
            </a:r>
            <a:r>
              <a:rPr lang="fr-SN" sz="2800" noProof="0" dirty="0" smtClean="0">
                <a:cs typeface="Calibri" pitchFamily="34" charset="0"/>
              </a:rPr>
              <a:t>enfants sur cinq (</a:t>
            </a:r>
            <a:r>
              <a:rPr lang="fr-SN" sz="2800" b="1" noProof="0" dirty="0" smtClean="0">
                <a:solidFill>
                  <a:schemeClr val="bg2"/>
                </a:solidFill>
                <a:cs typeface="Calibri" pitchFamily="34" charset="0"/>
              </a:rPr>
              <a:t>40 %</a:t>
            </a:r>
            <a:r>
              <a:rPr lang="fr-SN" sz="2800" noProof="0" dirty="0" smtClean="0">
                <a:cs typeface="Calibri" pitchFamily="34" charset="0"/>
              </a:rPr>
              <a:t>)</a:t>
            </a:r>
            <a:r>
              <a:rPr lang="fr-SN" sz="2800" b="1" noProof="0" dirty="0" smtClean="0">
                <a:solidFill>
                  <a:schemeClr val="tx2"/>
                </a:solidFill>
                <a:cs typeface="Calibri" pitchFamily="34" charset="0"/>
              </a:rPr>
              <a:t> </a:t>
            </a:r>
            <a:r>
              <a:rPr lang="fr-SN" sz="2800" noProof="0" dirty="0" smtClean="0"/>
              <a:t>ont été allaités dans l’heure qui a suivi la naissance.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20 %</a:t>
            </a:r>
            <a:r>
              <a:rPr lang="fr-SN" sz="2800" noProof="0" dirty="0" smtClean="0"/>
              <a:t> des enfants de moins de 6 mois sont </a:t>
            </a:r>
            <a:r>
              <a:rPr lang="fr-SN" sz="2800" b="1" noProof="0" dirty="0" smtClean="0">
                <a:solidFill>
                  <a:schemeClr val="bg2"/>
                </a:solidFill>
              </a:rPr>
              <a:t>allaités exclusivement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33 %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moins de 5 ans souffrent  </a:t>
            </a:r>
            <a:r>
              <a:rPr lang="fr-SN" sz="2800" b="1" noProof="0" dirty="0" smtClean="0">
                <a:solidFill>
                  <a:schemeClr val="bg2"/>
                </a:solidFill>
              </a:rPr>
              <a:t>d’une malnutrition chronique</a:t>
            </a:r>
            <a:r>
              <a:rPr lang="fr-SN" sz="2800" b="1" noProof="0" dirty="0" smtClean="0"/>
              <a:t> </a:t>
            </a:r>
            <a:r>
              <a:rPr lang="fr-SN" sz="2800" noProof="0" dirty="0" smtClean="0"/>
              <a:t>(un retard de croissance).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60 %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de moins de 5 ans souffrent d’</a:t>
            </a:r>
            <a:r>
              <a:rPr lang="fr-SN" sz="2800" b="1" noProof="0" dirty="0" smtClean="0">
                <a:solidFill>
                  <a:schemeClr val="bg2"/>
                </a:solidFill>
              </a:rPr>
              <a:t>anémie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smtClean="0">
                <a:solidFill>
                  <a:schemeClr val="bg2"/>
                </a:solidFill>
              </a:rPr>
              <a:t>40 </a:t>
            </a:r>
            <a:r>
              <a:rPr lang="fr-SN" sz="2800" b="1" noProof="0" dirty="0" smtClean="0">
                <a:solidFill>
                  <a:schemeClr val="bg2"/>
                </a:solidFill>
              </a:rPr>
              <a:t>%</a:t>
            </a:r>
            <a:r>
              <a:rPr lang="fr-SN" sz="2800" noProof="0" dirty="0" smtClean="0"/>
              <a:t> des femmes souffrent d’</a:t>
            </a:r>
            <a:r>
              <a:rPr lang="fr-SN" sz="2800" b="1" noProof="0" dirty="0" smtClean="0">
                <a:solidFill>
                  <a:schemeClr val="bg2"/>
                </a:solidFill>
              </a:rPr>
              <a:t>anémie</a:t>
            </a:r>
            <a:r>
              <a:rPr lang="fr-SN" sz="2800" noProof="0" dirty="0" smtClean="0"/>
              <a:t>. </a:t>
            </a:r>
          </a:p>
          <a:p>
            <a:pPr>
              <a:buSzPct val="90000"/>
            </a:pPr>
            <a:endParaRPr lang="fr-SN" sz="2800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-37605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Début de l’allaitement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077200" cy="4572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bg2"/>
                </a:solidFill>
              </a:rPr>
              <a:t>97</a:t>
            </a:r>
            <a:r>
              <a:rPr lang="fr-SN" noProof="0" dirty="0" smtClean="0">
                <a:solidFill>
                  <a:schemeClr val="bg2"/>
                </a:solidFill>
              </a:rPr>
              <a:t> </a:t>
            </a:r>
            <a:r>
              <a:rPr lang="fr-SN" b="1" noProof="0" dirty="0" smtClean="0">
                <a:solidFill>
                  <a:schemeClr val="bg2"/>
                </a:solidFill>
              </a:rPr>
              <a:t>%</a:t>
            </a:r>
            <a:r>
              <a:rPr lang="fr-SN" noProof="0" dirty="0" smtClean="0"/>
              <a:t> des enfants nés au cours des cinq dernières années ont été allaités au sein</a:t>
            </a:r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endParaRPr lang="fr-SN" noProof="0" dirty="0" smtClean="0"/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bg2"/>
                </a:solidFill>
              </a:rPr>
              <a:t>40 %</a:t>
            </a:r>
            <a:r>
              <a:rPr lang="fr-SN" noProof="0" dirty="0" smtClean="0"/>
              <a:t> des enfants ont été allaités dans l’heure suivant la naissance et </a:t>
            </a:r>
            <a:r>
              <a:rPr lang="fr-SN" b="1" noProof="0" dirty="0" smtClean="0">
                <a:solidFill>
                  <a:schemeClr val="bg2"/>
                </a:solidFill>
              </a:rPr>
              <a:t>52 %</a:t>
            </a:r>
            <a:r>
              <a:rPr lang="fr-SN" b="1" noProof="0" dirty="0" smtClean="0">
                <a:solidFill>
                  <a:schemeClr val="tx2"/>
                </a:solidFill>
              </a:rPr>
              <a:t> </a:t>
            </a:r>
            <a:r>
              <a:rPr lang="fr-SN" noProof="0" dirty="0" smtClean="0"/>
              <a:t>ont reçu des aliments avant le début de l’allaitement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979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fr-SN" sz="4000" noProof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fr-SN" sz="4000" noProof="0" dirty="0" smtClean="0">
                <a:latin typeface="+mn-lt"/>
              </a:rPr>
              <a:t>Durée médiane de l’allaitement</a:t>
            </a:r>
            <a:endParaRPr lang="fr-SN" sz="4000" noProof="0" dirty="0">
              <a:latin typeface="+mn-lt"/>
            </a:endParaRPr>
          </a:p>
        </p:txBody>
      </p:sp>
      <p:graphicFrame>
        <p:nvGraphicFramePr>
          <p:cNvPr id="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925698"/>
              </p:ext>
            </p:extLst>
          </p:nvPr>
        </p:nvGraphicFramePr>
        <p:xfrm>
          <a:off x="584200" y="1346200"/>
          <a:ext cx="7899400" cy="523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-13856" y="1168339"/>
            <a:ext cx="28273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0678"/>
            <a:ext cx="9144000" cy="1143000"/>
          </a:xfrm>
        </p:spPr>
        <p:txBody>
          <a:bodyPr/>
          <a:lstStyle/>
          <a:p>
            <a:r>
              <a:rPr lang="fr-SN" sz="3600" noProof="0" dirty="0" smtClean="0"/>
              <a:t>Durée de l’allaitement dans la sous-région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-11875" y="96447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 de l’allaitement au sein</a:t>
            </a:r>
          </a:p>
        </p:txBody>
      </p:sp>
      <p:sp>
        <p:nvSpPr>
          <p:cNvPr id="9" name="Left Arrow 8"/>
          <p:cNvSpPr/>
          <p:nvPr/>
        </p:nvSpPr>
        <p:spPr>
          <a:xfrm>
            <a:off x="7467600" y="5867400"/>
            <a:ext cx="1447800" cy="609600"/>
          </a:xfrm>
          <a:prstGeom prst="leftArrow">
            <a:avLst/>
          </a:prstGeom>
          <a:solidFill>
            <a:schemeClr val="tx2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399428533"/>
              </p:ext>
            </p:extLst>
          </p:nvPr>
        </p:nvGraphicFramePr>
        <p:xfrm>
          <a:off x="433316" y="1333811"/>
          <a:ext cx="7734300" cy="5371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1861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enfants qui sont allait</a:t>
            </a:r>
            <a:r>
              <a:rPr lang="fr-SN" sz="2800" dirty="0" smtClean="0">
                <a:cs typeface="Calibri"/>
              </a:rPr>
              <a:t>és uniquement au sein sont considérés comme exclusivement </a:t>
            </a:r>
            <a:r>
              <a:rPr lang="fr-SN" sz="2800" dirty="0" smtClean="0"/>
              <a:t>allait</a:t>
            </a:r>
            <a:r>
              <a:rPr lang="fr-SN" sz="2800" dirty="0" smtClean="0">
                <a:cs typeface="Calibri"/>
              </a:rPr>
              <a:t>és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L’allaitement exclusif est recommand</a:t>
            </a:r>
            <a:r>
              <a:rPr lang="fr-SN" sz="2800" dirty="0" smtClean="0">
                <a:cs typeface="Calibri"/>
              </a:rPr>
              <a:t>é pour les 6 premiers mois, car le lait maternel contient tous les nutriments dont le bébé a besoin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anticorps pr</a:t>
            </a:r>
            <a:r>
              <a:rPr lang="fr-SN" sz="2800" dirty="0" smtClean="0">
                <a:cs typeface="Calibri"/>
              </a:rPr>
              <a:t>ésents dans le lait maternel protègent contre des maladies</a:t>
            </a:r>
            <a:endParaRPr lang="fr-SN" sz="2800" dirty="0" smtClean="0"/>
          </a:p>
          <a:p>
            <a:pPr>
              <a:defRPr/>
            </a:pPr>
            <a:endParaRPr lang="fr-S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 par âge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4448593"/>
              </p:ext>
            </p:extLst>
          </p:nvPr>
        </p:nvGraphicFramePr>
        <p:xfrm>
          <a:off x="508793" y="1981200"/>
          <a:ext cx="8126413" cy="438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75266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allaité exclusivement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6457950"/>
            <a:ext cx="18288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000" b="1" dirty="0">
                <a:solidFill>
                  <a:schemeClr val="bg1"/>
                </a:solidFill>
                <a:latin typeface="+mn-lt"/>
                <a:cs typeface="+mn-cs"/>
              </a:rPr>
              <a:t>Âge en mois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8"/>
          <p:cNvSpPr>
            <a:spLocks noGrp="1" noChangeArrowheads="1"/>
          </p:cNvSpPr>
          <p:nvPr>
            <p:ph type="title"/>
          </p:nvPr>
        </p:nvSpPr>
        <p:spPr>
          <a:xfrm>
            <a:off x="-21772" y="0"/>
            <a:ext cx="9165771" cy="1143000"/>
          </a:xfrm>
        </p:spPr>
        <p:txBody>
          <a:bodyPr/>
          <a:lstStyle/>
          <a:p>
            <a:r>
              <a:rPr lang="fr-SN" sz="4000" noProof="0" dirty="0" smtClean="0"/>
              <a:t>Que reçoivent les enfants </a:t>
            </a:r>
            <a:br>
              <a:rPr lang="fr-SN" sz="4000" noProof="0" dirty="0" smtClean="0"/>
            </a:br>
            <a:r>
              <a:rPr lang="fr-SN" sz="4000" noProof="0" dirty="0" smtClean="0"/>
              <a:t>de moins de 6 mois ?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595461137"/>
              </p:ext>
            </p:extLst>
          </p:nvPr>
        </p:nvGraphicFramePr>
        <p:xfrm>
          <a:off x="533400" y="924636"/>
          <a:ext cx="83058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Alimentation du jeune enfant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FontTx/>
              <a:buNone/>
            </a:pPr>
            <a:r>
              <a:rPr lang="fr-SN" noProof="0" dirty="0" smtClean="0"/>
              <a:t>L’OMS recommande que: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allaités de 6-23 mois soient nourris avec au moins quatre groupes d’aliments, au moins deux fois par jour pour les enfants de 6-8 mois et au moins trois fois par jour pour ceux de 9-23 mois.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non-allaités de 6-23 mois soient nourris avec du lait ou des produits laitiers chaque jour et ils doivent consommer au moins quatre groupes d’aliments au moins quatre fois par jour.</a:t>
            </a:r>
          </a:p>
          <a:p>
            <a:pPr>
              <a:buFontTx/>
              <a:buNone/>
            </a:pPr>
            <a:endParaRPr lang="fr-SN" noProof="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slide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2975</TotalTime>
  <Words>787</Words>
  <Application>Microsoft Office PowerPoint</Application>
  <PresentationFormat>On-screen Show (4:3)</PresentationFormat>
  <Paragraphs>173</Paragraphs>
  <Slides>26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Blank Presentation</vt:lpstr>
      <vt:lpstr>title slide</vt:lpstr>
      <vt:lpstr>PowerPoint Presentation</vt:lpstr>
      <vt:lpstr>PowerPoint Presentation</vt:lpstr>
      <vt:lpstr>Début de l’allaitement</vt:lpstr>
      <vt:lpstr> Durée médiane de l’allaitement</vt:lpstr>
      <vt:lpstr>Durée de l’allaitement dans la sous-région</vt:lpstr>
      <vt:lpstr>Allaitement exclusif</vt:lpstr>
      <vt:lpstr>Allaitement exclusif par âge</vt:lpstr>
      <vt:lpstr>Que reçoivent les enfants  de moins de 6 mois ?</vt:lpstr>
      <vt:lpstr>Alimentation du jeune enfant</vt:lpstr>
      <vt:lpstr>PowerPoint Presentation</vt:lpstr>
      <vt:lpstr>État nutritionnel des enfants</vt:lpstr>
      <vt:lpstr>Retard de croissance par région</vt:lpstr>
      <vt:lpstr>Retard de croissance  dans la sous-région</vt:lpstr>
      <vt:lpstr>Retard de croissance par quintile de bien-être économique</vt:lpstr>
      <vt:lpstr>Micronutriments et des enfants</vt:lpstr>
      <vt:lpstr>PowerPoint Presentation</vt:lpstr>
      <vt:lpstr>État nutritionnel des femmes</vt:lpstr>
      <vt:lpstr>État nutritionnel des femmes</vt:lpstr>
      <vt:lpstr>Consommation de micronutriments par les mères</vt:lpstr>
      <vt:lpstr>PowerPoint Presentation</vt:lpstr>
      <vt:lpstr>Prévalence de l’anémie  chez les enfants</vt:lpstr>
      <vt:lpstr>Prévalence de l’anémie chez les enfants par région</vt:lpstr>
      <vt:lpstr>Tendances  de l’anémie chez les enfants</vt:lpstr>
      <vt:lpstr>Prévalence de l’anémie  chez les femmes</vt:lpstr>
      <vt:lpstr>Tendances  de l’anémie chez les femmes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ICFI</cp:lastModifiedBy>
  <cp:revision>248</cp:revision>
  <cp:lastPrinted>2001-09-25T19:02:23Z</cp:lastPrinted>
  <dcterms:created xsi:type="dcterms:W3CDTF">2001-08-28T14:54:35Z</dcterms:created>
  <dcterms:modified xsi:type="dcterms:W3CDTF">2012-11-28T15:11:25Z</dcterms:modified>
</cp:coreProperties>
</file>