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2.xml" ContentType="application/vnd.openxmlformats-officedocument.presentationml.notesSlide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notesSlides/notesSlide3.xml" ContentType="application/vnd.openxmlformats-officedocument.presentationml.notesSlide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738" r:id="rId2"/>
  </p:sldMasterIdLst>
  <p:notesMasterIdLst>
    <p:notesMasterId r:id="rId19"/>
  </p:notesMasterIdLst>
  <p:handoutMasterIdLst>
    <p:handoutMasterId r:id="rId20"/>
  </p:handoutMasterIdLst>
  <p:sldIdLst>
    <p:sldId id="330" r:id="rId3"/>
    <p:sldId id="318" r:id="rId4"/>
    <p:sldId id="326" r:id="rId5"/>
    <p:sldId id="298" r:id="rId6"/>
    <p:sldId id="332" r:id="rId7"/>
    <p:sldId id="333" r:id="rId8"/>
    <p:sldId id="319" r:id="rId9"/>
    <p:sldId id="321" r:id="rId10"/>
    <p:sldId id="322" r:id="rId11"/>
    <p:sldId id="331" r:id="rId12"/>
    <p:sldId id="303" r:id="rId13"/>
    <p:sldId id="310" r:id="rId14"/>
    <p:sldId id="311" r:id="rId15"/>
    <p:sldId id="316" r:id="rId16"/>
    <p:sldId id="327" r:id="rId17"/>
    <p:sldId id="296" r:id="rId18"/>
  </p:sldIdLst>
  <p:sldSz cx="9144000" cy="6858000" type="screen4x3"/>
  <p:notesSz cx="6997700" cy="9271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ICFI" initials="I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CC00CC"/>
    <a:srgbClr val="FFFF99"/>
    <a:srgbClr val="000099"/>
    <a:srgbClr val="333333"/>
    <a:srgbClr val="4D4D4D"/>
    <a:srgbClr val="FFCA7D"/>
    <a:srgbClr val="33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615" autoAdjust="0"/>
    <p:restoredTop sz="93783" autoAdjust="0"/>
  </p:normalViewPr>
  <p:slideViewPr>
    <p:cSldViewPr snapToGrid="0">
      <p:cViewPr varScale="1">
        <p:scale>
          <a:sx n="97" d="100"/>
          <a:sy n="97" d="100"/>
        </p:scale>
        <p:origin x="-114" y="-1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5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5" d="100"/>
          <a:sy n="55" d="100"/>
        </p:scale>
        <p:origin x="-2880" y="-96"/>
      </p:cViewPr>
      <p:guideLst>
        <p:guide orient="horz" pos="2920"/>
        <p:guide pos="22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commentAuthors" Target="commentAuthor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tx2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</c:spPr>
          </c:dPt>
          <c:dPt>
            <c:idx val="2"/>
            <c:invertIfNegative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</c:spPr>
          </c:dPt>
          <c:dPt>
            <c:idx val="3"/>
            <c:invertIfNegative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</c:spPr>
          </c:dPt>
          <c:dPt>
            <c:idx val="4"/>
            <c:invertIfNegative val="0"/>
            <c:bubble3D val="0"/>
            <c:spPr>
              <a:solidFill>
                <a:schemeClr val="bg2">
                  <a:lumMod val="40000"/>
                  <a:lumOff val="60000"/>
                </a:schemeClr>
              </a:solidFill>
            </c:spPr>
          </c:dPt>
          <c:dPt>
            <c:idx val="5"/>
            <c:invertIfNegative val="0"/>
            <c:bubble3D val="0"/>
            <c:spPr>
              <a:solidFill>
                <a:schemeClr val="bg2">
                  <a:lumMod val="40000"/>
                  <a:lumOff val="60000"/>
                </a:schemeClr>
              </a:solidFill>
            </c:spPr>
          </c:dPt>
          <c:dPt>
            <c:idx val="6"/>
            <c:invertIfNegative val="0"/>
            <c:bubble3D val="0"/>
            <c:spPr>
              <a:solidFill>
                <a:schemeClr val="bg2">
                  <a:lumMod val="40000"/>
                  <a:lumOff val="60000"/>
                </a:schemeClr>
              </a:solidFill>
            </c:spPr>
          </c:dPt>
          <c:dPt>
            <c:idx val="7"/>
            <c:invertIfNegative val="0"/>
            <c:bubble3D val="0"/>
            <c:spPr>
              <a:solidFill>
                <a:schemeClr val="bg2">
                  <a:lumMod val="40000"/>
                  <a:lumOff val="60000"/>
                </a:schemeClr>
              </a:solidFill>
            </c:spPr>
          </c:dPt>
          <c:dPt>
            <c:idx val="8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Pt>
            <c:idx val="9"/>
            <c:invertIfNegative val="0"/>
            <c:bubble3D val="0"/>
            <c:spPr>
              <a:solidFill>
                <a:schemeClr val="accent1"/>
              </a:solidFill>
            </c:spPr>
          </c:dPt>
          <c:dPt>
            <c:idx val="10"/>
            <c:invertIfNegative val="0"/>
            <c:bubble3D val="0"/>
            <c:spPr>
              <a:solidFill>
                <a:schemeClr val="tx1"/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txPr>
              <a:bodyPr/>
              <a:lstStyle/>
              <a:p>
                <a:pPr>
                  <a:defRPr b="1" i="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Sheet1!$A$2:$A$12</c:f>
              <c:strCache>
                <c:ptCount val="11"/>
                <c:pt idx="0">
                  <c:v>BCG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0</c:v>
                </c:pt>
                <c:pt idx="5">
                  <c:v>1</c:v>
                </c:pt>
                <c:pt idx="6">
                  <c:v>2</c:v>
                </c:pt>
                <c:pt idx="7">
                  <c:v>3</c:v>
                </c:pt>
                <c:pt idx="8">
                  <c:v>Rougeole</c:v>
                </c:pt>
                <c:pt idx="9">
                  <c:v>Tous les vaccins</c:v>
                </c:pt>
                <c:pt idx="10">
                  <c:v>Aucun vaccin</c:v>
                </c:pt>
              </c:strCache>
            </c:strRef>
          </c:cat>
          <c:val>
            <c:numRef>
              <c:f>Sheet1!$B$2:$B$12</c:f>
              <c:numCache>
                <c:formatCode>0</c:formatCode>
                <c:ptCount val="11"/>
                <c:pt idx="0">
                  <c:v>87</c:v>
                </c:pt>
                <c:pt idx="1">
                  <c:v>86</c:v>
                </c:pt>
                <c:pt idx="2">
                  <c:v>78</c:v>
                </c:pt>
                <c:pt idx="3">
                  <c:v>68</c:v>
                </c:pt>
                <c:pt idx="4">
                  <c:v>72</c:v>
                </c:pt>
                <c:pt idx="5">
                  <c:v>93</c:v>
                </c:pt>
                <c:pt idx="6">
                  <c:v>86</c:v>
                </c:pt>
                <c:pt idx="7">
                  <c:v>70</c:v>
                </c:pt>
                <c:pt idx="8">
                  <c:v>71</c:v>
                </c:pt>
                <c:pt idx="9">
                  <c:v>53</c:v>
                </c:pt>
                <c:pt idx="10">
                  <c:v>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0"/>
        <c:overlap val="-25"/>
        <c:axId val="106763392"/>
        <c:axId val="106791296"/>
      </c:barChart>
      <c:catAx>
        <c:axId val="1067633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 sz="1600"/>
            </a:pPr>
            <a:endParaRPr lang="en-US"/>
          </a:p>
        </c:txPr>
        <c:crossAx val="10679129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06791296"/>
        <c:scaling>
          <c:orientation val="minMax"/>
        </c:scaling>
        <c:delete val="1"/>
        <c:axPos val="l"/>
        <c:numFmt formatCode="0" sourceLinked="1"/>
        <c:majorTickMark val="none"/>
        <c:minorTickMark val="none"/>
        <c:tickLblPos val="nextTo"/>
        <c:crossAx val="106763392"/>
        <c:crosses val="autoZero"/>
        <c:crossBetween val="between"/>
      </c:valAx>
      <c:spPr>
        <a:noFill/>
        <a:ln w="25392">
          <a:noFill/>
        </a:ln>
      </c:spPr>
    </c:plotArea>
    <c:plotVisOnly val="1"/>
    <c:dispBlanksAs val="gap"/>
    <c:showDLblsOverMax val="0"/>
  </c:chart>
  <c:txPr>
    <a:bodyPr/>
    <a:lstStyle/>
    <a:p>
      <a:pPr>
        <a:defRPr sz="1799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9"/>
    </mc:Choice>
    <mc:Fallback>
      <c:style val="29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tx>
          <c:invertIfNegative val="0"/>
          <c:dPt>
            <c:idx val="1"/>
            <c:invertIfNegative val="0"/>
            <c:bubble3D val="0"/>
            <c:spPr>
              <a:solidFill>
                <a:schemeClr val="accent4"/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5"/>
              </a:solidFill>
            </c:spPr>
          </c:dPt>
          <c:dPt>
            <c:idx val="3"/>
            <c:invertIfNegative val="0"/>
            <c:bubble3D val="0"/>
            <c:spPr>
              <a:solidFill>
                <a:schemeClr val="bg2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Sheet1!$B$1:$E$1</c:f>
              <c:strCache>
                <c:ptCount val="4"/>
                <c:pt idx="0">
                  <c:v>EDSC-I 1991</c:v>
                </c:pt>
                <c:pt idx="1">
                  <c:v>EDSC-II 1998</c:v>
                </c:pt>
                <c:pt idx="2">
                  <c:v>EDSC-III 2004</c:v>
                </c:pt>
                <c:pt idx="3">
                  <c:v>EDS-MICS 2011</c:v>
                </c:pt>
              </c:strCache>
            </c:strRef>
          </c:cat>
          <c:val>
            <c:numRef>
              <c:f>Sheet1!$B$2:$E$2</c:f>
              <c:numCache>
                <c:formatCode>0</c:formatCode>
                <c:ptCount val="4"/>
                <c:pt idx="0">
                  <c:v>41</c:v>
                </c:pt>
                <c:pt idx="1">
                  <c:v>36</c:v>
                </c:pt>
                <c:pt idx="2">
                  <c:v>48</c:v>
                </c:pt>
                <c:pt idx="3">
                  <c:v>53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06891520"/>
        <c:axId val="106912000"/>
      </c:barChart>
      <c:catAx>
        <c:axId val="106891520"/>
        <c:scaling>
          <c:orientation val="minMax"/>
        </c:scaling>
        <c:delete val="0"/>
        <c:axPos val="b"/>
        <c:majorTickMark val="none"/>
        <c:minorTickMark val="none"/>
        <c:tickLblPos val="nextTo"/>
        <c:crossAx val="106912000"/>
        <c:crosses val="autoZero"/>
        <c:auto val="1"/>
        <c:lblAlgn val="ctr"/>
        <c:lblOffset val="100"/>
        <c:noMultiLvlLbl val="0"/>
      </c:catAx>
      <c:valAx>
        <c:axId val="106912000"/>
        <c:scaling>
          <c:orientation val="minMax"/>
          <c:max val="100"/>
          <c:min val="0"/>
        </c:scaling>
        <c:delete val="1"/>
        <c:axPos val="l"/>
        <c:numFmt formatCode="0" sourceLinked="1"/>
        <c:majorTickMark val="out"/>
        <c:minorTickMark val="none"/>
        <c:tickLblPos val="nextTo"/>
        <c:crossAx val="10689152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lang="fr-SN" sz="1800" noProof="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9"/>
    </mc:Choice>
    <mc:Fallback>
      <c:style val="29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Pt>
            <c:idx val="6"/>
            <c:invertIfNegative val="0"/>
            <c:bubble3D val="0"/>
            <c:spPr>
              <a:solidFill>
                <a:schemeClr val="accent2"/>
              </a:solidFill>
            </c:spPr>
          </c:dPt>
          <c:dPt>
            <c:idx val="7"/>
            <c:invertIfNegative val="0"/>
            <c:bubble3D val="0"/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Sheet1!$A$2:$A$12</c:f>
              <c:strCache>
                <c:ptCount val="11"/>
                <c:pt idx="0">
                  <c:v>Nigeria 2006</c:v>
                </c:pt>
                <c:pt idx="1">
                  <c:v>Niger 2006</c:v>
                </c:pt>
                <c:pt idx="2">
                  <c:v>RDC 2007</c:v>
                </c:pt>
                <c:pt idx="3">
                  <c:v>Liberia 2007</c:v>
                </c:pt>
                <c:pt idx="4">
                  <c:v>Sierra Leone 2008</c:v>
                </c:pt>
                <c:pt idx="5">
                  <c:v>Mali 2006</c:v>
                </c:pt>
                <c:pt idx="6">
                  <c:v>Cameroon 2011</c:v>
                </c:pt>
                <c:pt idx="7">
                  <c:v>Benin 2011-12*</c:v>
                </c:pt>
                <c:pt idx="8">
                  <c:v>Sénégal 2010-11</c:v>
                </c:pt>
                <c:pt idx="9">
                  <c:v>Ghana 2008</c:v>
                </c:pt>
                <c:pt idx="10">
                  <c:v>Burkina Faso 2010*</c:v>
                </c:pt>
              </c:strCache>
            </c:strRef>
          </c:cat>
          <c:val>
            <c:numRef>
              <c:f>Sheet1!$B$2:$B$12</c:f>
              <c:numCache>
                <c:formatCode>0</c:formatCode>
                <c:ptCount val="11"/>
                <c:pt idx="0">
                  <c:v>23</c:v>
                </c:pt>
                <c:pt idx="1">
                  <c:v>29</c:v>
                </c:pt>
                <c:pt idx="2">
                  <c:v>31</c:v>
                </c:pt>
                <c:pt idx="3">
                  <c:v>39</c:v>
                </c:pt>
                <c:pt idx="4">
                  <c:v>40</c:v>
                </c:pt>
                <c:pt idx="5">
                  <c:v>48</c:v>
                </c:pt>
                <c:pt idx="6">
                  <c:v>53</c:v>
                </c:pt>
                <c:pt idx="7">
                  <c:v>54</c:v>
                </c:pt>
                <c:pt idx="8">
                  <c:v>63</c:v>
                </c:pt>
                <c:pt idx="9">
                  <c:v>79</c:v>
                </c:pt>
                <c:pt idx="10">
                  <c:v>81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0"/>
        <c:overlap val="-25"/>
        <c:axId val="112854912"/>
        <c:axId val="112862720"/>
      </c:barChart>
      <c:catAx>
        <c:axId val="112854912"/>
        <c:scaling>
          <c:orientation val="minMax"/>
        </c:scaling>
        <c:delete val="0"/>
        <c:axPos val="l"/>
        <c:majorTickMark val="none"/>
        <c:minorTickMark val="none"/>
        <c:tickLblPos val="nextTo"/>
        <c:crossAx val="112862720"/>
        <c:crosses val="autoZero"/>
        <c:auto val="1"/>
        <c:lblAlgn val="ctr"/>
        <c:lblOffset val="100"/>
        <c:noMultiLvlLbl val="0"/>
      </c:catAx>
      <c:valAx>
        <c:axId val="112862720"/>
        <c:scaling>
          <c:orientation val="minMax"/>
        </c:scaling>
        <c:delete val="1"/>
        <c:axPos val="b"/>
        <c:numFmt formatCode="0" sourceLinked="1"/>
        <c:majorTickMark val="out"/>
        <c:minorTickMark val="none"/>
        <c:tickLblPos val="nextTo"/>
        <c:crossAx val="11285491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467065868263474E-2"/>
          <c:y val="6.0975609756097563E-3"/>
          <c:w val="0.96706586826347307"/>
          <c:h val="0.7778149606299212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Pt>
            <c:idx val="1"/>
            <c:invertIfNegative val="0"/>
            <c:bubble3D val="0"/>
          </c:dPt>
          <c:dPt>
            <c:idx val="2"/>
            <c:invertIfNegative val="0"/>
            <c:bubble3D val="0"/>
            <c:spPr>
              <a:solidFill>
                <a:schemeClr val="accent4"/>
              </a:solidFill>
              <a:scene3d>
                <a:camera prst="orthographicFront"/>
                <a:lightRig rig="balanced" dir="t">
                  <a:rot lat="0" lon="0" rev="8700000"/>
                </a:lightRig>
              </a:scene3d>
              <a:sp3d>
                <a:bevelT w="190500" h="38100"/>
              </a:sp3d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Aucun</c:v>
                </c:pt>
                <c:pt idx="1">
                  <c:v>Primaire</c:v>
                </c:pt>
                <c:pt idx="2">
                  <c:v>Secondaire 1er cycle</c:v>
                </c:pt>
                <c:pt idx="3">
                  <c:v>Secondaire 2nd cycle ou plus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32</c:v>
                </c:pt>
                <c:pt idx="1">
                  <c:v>54</c:v>
                </c:pt>
                <c:pt idx="2">
                  <c:v>61</c:v>
                </c:pt>
                <c:pt idx="3">
                  <c:v>77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136312320"/>
        <c:axId val="136528640"/>
      </c:barChart>
      <c:catAx>
        <c:axId val="1363123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136528640"/>
        <c:crosses val="autoZero"/>
        <c:auto val="1"/>
        <c:lblAlgn val="ctr"/>
        <c:lblOffset val="100"/>
        <c:noMultiLvlLbl val="0"/>
      </c:catAx>
      <c:valAx>
        <c:axId val="136528640"/>
        <c:scaling>
          <c:orientation val="minMax"/>
          <c:max val="100"/>
        </c:scaling>
        <c:delete val="1"/>
        <c:axPos val="l"/>
        <c:numFmt formatCode="0" sourceLinked="1"/>
        <c:majorTickMark val="out"/>
        <c:minorTickMark val="none"/>
        <c:tickLblPos val="nextTo"/>
        <c:crossAx val="136312320"/>
        <c:crosses val="autoZero"/>
        <c:crossBetween val="between"/>
      </c:valAx>
      <c:spPr>
        <a:noFill/>
        <a:ln w="25398">
          <a:noFill/>
        </a:ln>
      </c:spPr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tx1"/>
          </a:solidFill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2.002999193782071E-2"/>
          <c:y val="4.7471301770662756E-2"/>
          <c:w val="0.95994001612436231"/>
          <c:h val="0.8342548705622606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invertIfNegative val="0"/>
          <c:dLbls>
            <c:txPr>
              <a:bodyPr/>
              <a:lstStyle/>
              <a:p>
                <a:pPr>
                  <a:defRPr sz="18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Le plus pauvre</c:v>
                </c:pt>
                <c:pt idx="1">
                  <c:v>Second </c:v>
                </c:pt>
                <c:pt idx="2">
                  <c:v>Moyen</c:v>
                </c:pt>
                <c:pt idx="3">
                  <c:v>Quatrième</c:v>
                </c:pt>
                <c:pt idx="4">
                  <c:v>Le plus riche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32</c:v>
                </c:pt>
                <c:pt idx="1">
                  <c:v>51</c:v>
                </c:pt>
                <c:pt idx="2">
                  <c:v>57</c:v>
                </c:pt>
                <c:pt idx="3">
                  <c:v>61</c:v>
                </c:pt>
                <c:pt idx="4">
                  <c:v>70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-25"/>
        <c:axId val="136551040"/>
        <c:axId val="136566272"/>
      </c:barChart>
      <c:catAx>
        <c:axId val="1365510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801"/>
            </a:pPr>
            <a:endParaRPr lang="en-US"/>
          </a:p>
        </c:txPr>
        <c:crossAx val="136566272"/>
        <c:crosses val="autoZero"/>
        <c:auto val="1"/>
        <c:lblAlgn val="ctr"/>
        <c:lblOffset val="100"/>
        <c:noMultiLvlLbl val="0"/>
      </c:catAx>
      <c:valAx>
        <c:axId val="136566272"/>
        <c:scaling>
          <c:orientation val="minMax"/>
          <c:max val="100"/>
        </c:scaling>
        <c:delete val="1"/>
        <c:axPos val="l"/>
        <c:numFmt formatCode="0" sourceLinked="1"/>
        <c:majorTickMark val="out"/>
        <c:minorTickMark val="none"/>
        <c:tickLblPos val="nextTo"/>
        <c:crossAx val="136551040"/>
        <c:crosses val="autoZero"/>
        <c:crossBetween val="between"/>
      </c:valAx>
      <c:spPr>
        <a:noFill/>
        <a:ln w="25414">
          <a:noFill/>
        </a:ln>
      </c:spPr>
    </c:plotArea>
    <c:plotVisOnly val="1"/>
    <c:dispBlanksAs val="gap"/>
    <c:showDLblsOverMax val="0"/>
  </c:chart>
  <c:txPr>
    <a:bodyPr/>
    <a:lstStyle/>
    <a:p>
      <a:pPr>
        <a:defRPr sz="1802"/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Diarrhée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Sheet1!$B$1:$G$1</c:f>
              <c:strCache>
                <c:ptCount val="6"/>
                <c:pt idx="0">
                  <c:v>48-59 m</c:v>
                </c:pt>
                <c:pt idx="1">
                  <c:v>36-47 m</c:v>
                </c:pt>
                <c:pt idx="2">
                  <c:v>24-35 m</c:v>
                </c:pt>
                <c:pt idx="3">
                  <c:v>12-23 m</c:v>
                </c:pt>
                <c:pt idx="4">
                  <c:v>6-11 m</c:v>
                </c:pt>
                <c:pt idx="5">
                  <c:v>&lt;6 mois</c:v>
                </c:pt>
              </c:strCache>
            </c:strRef>
          </c:cat>
          <c:val>
            <c:numRef>
              <c:f>Sheet1!$B$2:$G$2</c:f>
              <c:numCache>
                <c:formatCode>0</c:formatCode>
                <c:ptCount val="6"/>
                <c:pt idx="0">
                  <c:v>11</c:v>
                </c:pt>
                <c:pt idx="1">
                  <c:v>15</c:v>
                </c:pt>
                <c:pt idx="2">
                  <c:v>22</c:v>
                </c:pt>
                <c:pt idx="3">
                  <c:v>34</c:v>
                </c:pt>
                <c:pt idx="4">
                  <c:v>29</c:v>
                </c:pt>
                <c:pt idx="5">
                  <c:v>11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IRA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Sheet1!$B$1:$G$1</c:f>
              <c:strCache>
                <c:ptCount val="6"/>
                <c:pt idx="0">
                  <c:v>48-59 m</c:v>
                </c:pt>
                <c:pt idx="1">
                  <c:v>36-47 m</c:v>
                </c:pt>
                <c:pt idx="2">
                  <c:v>24-35 m</c:v>
                </c:pt>
                <c:pt idx="3">
                  <c:v>12-23 m</c:v>
                </c:pt>
                <c:pt idx="4">
                  <c:v>6-11 m</c:v>
                </c:pt>
                <c:pt idx="5">
                  <c:v>&lt;6 mois</c:v>
                </c:pt>
              </c:strCache>
            </c:strRef>
          </c:cat>
          <c:val>
            <c:numRef>
              <c:f>Sheet1!$B$3:$G$3</c:f>
              <c:numCache>
                <c:formatCode>0</c:formatCode>
                <c:ptCount val="6"/>
                <c:pt idx="0" formatCode="General">
                  <c:v>4</c:v>
                </c:pt>
                <c:pt idx="1">
                  <c:v>4</c:v>
                </c:pt>
                <c:pt idx="2">
                  <c:v>5</c:v>
                </c:pt>
                <c:pt idx="3">
                  <c:v>7</c:v>
                </c:pt>
                <c:pt idx="4">
                  <c:v>7</c:v>
                </c:pt>
                <c:pt idx="5">
                  <c:v>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0"/>
        <c:overlap val="-25"/>
        <c:axId val="137072640"/>
        <c:axId val="137074176"/>
      </c:barChart>
      <c:catAx>
        <c:axId val="137072640"/>
        <c:scaling>
          <c:orientation val="minMax"/>
        </c:scaling>
        <c:delete val="0"/>
        <c:axPos val="l"/>
        <c:majorTickMark val="none"/>
        <c:minorTickMark val="none"/>
        <c:tickLblPos val="nextTo"/>
        <c:crossAx val="137074176"/>
        <c:crosses val="autoZero"/>
        <c:auto val="1"/>
        <c:lblAlgn val="ctr"/>
        <c:lblOffset val="100"/>
        <c:noMultiLvlLbl val="0"/>
      </c:catAx>
      <c:valAx>
        <c:axId val="137074176"/>
        <c:scaling>
          <c:orientation val="minMax"/>
          <c:max val="50"/>
        </c:scaling>
        <c:delete val="1"/>
        <c:axPos val="b"/>
        <c:numFmt formatCode="0" sourceLinked="1"/>
        <c:majorTickMark val="out"/>
        <c:minorTickMark val="none"/>
        <c:tickLblPos val="nextTo"/>
        <c:crossAx val="13707264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3427512773222614"/>
          <c:y val="0.43251826073771965"/>
          <c:w val="0.16281335170447947"/>
          <c:h val="0.13496347852456073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41550494588479703"/>
          <c:y val="2.3431532548725709E-2"/>
          <c:w val="0.56781575161330766"/>
          <c:h val="0.9490168080899718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solidFill>
              <a:schemeClr val="tx2"/>
            </a:solidFill>
          </c:spPr>
          <c:invertIfNegative val="0"/>
          <c:dPt>
            <c:idx val="5"/>
            <c:invertIfNegative val="0"/>
            <c:bubble3D val="0"/>
            <c:spPr>
              <a:solidFill>
                <a:schemeClr val="accent1"/>
              </a:solidFill>
            </c:spPr>
          </c:dPt>
          <c:dPt>
            <c:idx val="6"/>
            <c:invertIfNegative val="0"/>
            <c:bubble3D val="0"/>
            <c:spPr>
              <a:solidFill>
                <a:schemeClr val="accent6"/>
              </a:solidFill>
            </c:spPr>
          </c:dPt>
          <c:dPt>
            <c:idx val="7"/>
            <c:invertIfNegative val="0"/>
            <c:bubble3D val="0"/>
            <c:spPr>
              <a:solidFill>
                <a:schemeClr val="bg2"/>
              </a:solidFill>
            </c:spPr>
          </c:dPt>
          <c:dLbls>
            <c:txPr>
              <a:bodyPr/>
              <a:lstStyle/>
              <a:p>
                <a:pPr>
                  <a:defRPr sz="1800"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Sheet1!$B$1:$I$1</c:f>
              <c:strCache>
                <c:ptCount val="8"/>
                <c:pt idx="0">
                  <c:v>SRO*</c:v>
                </c:pt>
                <c:pt idx="1">
                  <c:v>Solution maison recommandée</c:v>
                </c:pt>
                <c:pt idx="2">
                  <c:v>SRO ou solution maison</c:v>
                </c:pt>
                <c:pt idx="3">
                  <c:v>Liquides augmentée</c:v>
                </c:pt>
                <c:pt idx="4">
                  <c:v>TRO ou augmentation des liquides</c:v>
                </c:pt>
                <c:pt idx="5">
                  <c:v>Antibiotiques</c:v>
                </c:pt>
                <c:pt idx="6">
                  <c:v>Remède maison/Autre</c:v>
                </c:pt>
                <c:pt idx="7">
                  <c:v>Aucun traitement</c:v>
                </c:pt>
              </c:strCache>
            </c:strRef>
          </c:cat>
          <c:val>
            <c:numRef>
              <c:f>Sheet1!$B$2:$I$2</c:f>
              <c:numCache>
                <c:formatCode>0</c:formatCode>
                <c:ptCount val="8"/>
                <c:pt idx="0">
                  <c:v>17</c:v>
                </c:pt>
                <c:pt idx="1">
                  <c:v>7</c:v>
                </c:pt>
                <c:pt idx="2">
                  <c:v>22</c:v>
                </c:pt>
                <c:pt idx="3">
                  <c:v>55</c:v>
                </c:pt>
                <c:pt idx="4">
                  <c:v>62</c:v>
                </c:pt>
                <c:pt idx="5">
                  <c:v>16</c:v>
                </c:pt>
                <c:pt idx="6">
                  <c:v>37</c:v>
                </c:pt>
                <c:pt idx="7">
                  <c:v>17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0"/>
        <c:overlap val="-25"/>
        <c:axId val="137185920"/>
        <c:axId val="137190016"/>
      </c:barChart>
      <c:catAx>
        <c:axId val="137185920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 rot="0" vert="horz" anchor="ctr" anchorCtr="0"/>
          <a:lstStyle/>
          <a:p>
            <a:pPr>
              <a:defRPr sz="1799"/>
            </a:pPr>
            <a:endParaRPr lang="en-US"/>
          </a:p>
        </c:txPr>
        <c:crossAx val="13719001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37190016"/>
        <c:scaling>
          <c:orientation val="minMax"/>
        </c:scaling>
        <c:delete val="1"/>
        <c:axPos val="t"/>
        <c:numFmt formatCode="0" sourceLinked="1"/>
        <c:majorTickMark val="out"/>
        <c:minorTickMark val="none"/>
        <c:tickLblPos val="nextTo"/>
        <c:crossAx val="137185920"/>
        <c:crosses val="autoZero"/>
        <c:crossBetween val="between"/>
      </c:valAx>
      <c:spPr>
        <a:noFill/>
        <a:ln w="25381">
          <a:noFill/>
        </a:ln>
      </c:spPr>
    </c:plotArea>
    <c:plotVisOnly val="1"/>
    <c:dispBlanksAs val="gap"/>
    <c:showDLblsOverMax val="0"/>
  </c:chart>
  <c:txPr>
    <a:bodyPr/>
    <a:lstStyle/>
    <a:p>
      <a:pPr>
        <a:defRPr sz="1799"/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0"/>
              <c:layout>
                <c:manualLayout>
                  <c:x val="4.2113498477567013E-2"/>
                  <c:y val="0.17127883873564279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0.19109115650060793"/>
                  <c:y val="-0.26603656766230749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0.10778351570640039"/>
                  <c:y val="6.0085627538920029E-3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Sheet1!$A$2:$A$7</c:f>
              <c:strCache>
                <c:ptCount val="6"/>
                <c:pt idx="0">
                  <c:v>Davantage</c:v>
                </c:pt>
                <c:pt idx="1">
                  <c:v>Même que d'habitude</c:v>
                </c:pt>
                <c:pt idx="2">
                  <c:v>Un peu moins</c:v>
                </c:pt>
                <c:pt idx="3">
                  <c:v>Beaucoup moins</c:v>
                </c:pt>
                <c:pt idx="4">
                  <c:v>Aucune</c:v>
                </c:pt>
                <c:pt idx="5">
                  <c:v>N'a pas commencé à manger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7</c:v>
                </c:pt>
                <c:pt idx="1">
                  <c:v>42</c:v>
                </c:pt>
                <c:pt idx="2">
                  <c:v>31</c:v>
                </c:pt>
                <c:pt idx="3">
                  <c:v>14</c:v>
                </c:pt>
                <c:pt idx="4">
                  <c:v>3</c:v>
                </c:pt>
                <c:pt idx="5">
                  <c:v>3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32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pPr>
                      <a:defRPr>
                        <a:solidFill>
                          <a:schemeClr val="bg1"/>
                        </a:solidFill>
                      </a:defRPr>
                    </a:pPr>
                    <a:r>
                      <a:rPr lang="en-US" dirty="0" err="1"/>
                      <a:t>Davantage</a:t>
                    </a:r>
                    <a:r>
                      <a:rPr lang="en-US"/>
                      <a:t>
</a:t>
                    </a:r>
                    <a:r>
                      <a:rPr lang="en-US" smtClean="0"/>
                      <a:t>55%</a:t>
                    </a:r>
                    <a:endParaRPr lang="en-US" dirty="0"/>
                  </a:p>
                </c:rich>
              </c:tx>
              <c:spPr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0.12234916271682887"/>
                  <c:y val="0.16178003075750183"/>
                </c:manualLayout>
              </c:layout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dirty="0" err="1"/>
                      <a:t>Aucune</a:t>
                    </a:r>
                    <a:r>
                      <a:rPr lang="en-US"/>
                      <a:t>
</a:t>
                    </a:r>
                    <a:r>
                      <a:rPr lang="en-US" smtClean="0"/>
                      <a:t>&lt;1%</a:t>
                    </a:r>
                    <a:endParaRPr lang="en-US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</c:dLbl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Sheet1!$A$2:$A$6</c:f>
              <c:strCache>
                <c:ptCount val="5"/>
                <c:pt idx="0">
                  <c:v>Davantage</c:v>
                </c:pt>
                <c:pt idx="1">
                  <c:v>Même que d'habitude</c:v>
                </c:pt>
                <c:pt idx="2">
                  <c:v>Un peu moins</c:v>
                </c:pt>
                <c:pt idx="3">
                  <c:v>Beaucoup moins</c:v>
                </c:pt>
                <c:pt idx="4">
                  <c:v>Aucune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55</c:v>
                </c:pt>
                <c:pt idx="1">
                  <c:v>31</c:v>
                </c:pt>
                <c:pt idx="2">
                  <c:v>10</c:v>
                </c:pt>
                <c:pt idx="3">
                  <c:v>3</c:v>
                </c:pt>
                <c:pt idx="4">
                  <c:v>0.2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>
            <a:lvl1pPr algn="l" defTabSz="930275" eaLnBrk="0" hangingPunct="0">
              <a:spcBef>
                <a:spcPct val="0"/>
              </a:spcBef>
              <a:buFontTx/>
              <a:buNone/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75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spcBef>
                <a:spcPct val="0"/>
              </a:spcBef>
              <a:buFontTx/>
              <a:buNone/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75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b" anchorCtr="0" compatLnSpc="1">
            <a:prstTxWarp prst="textNoShape">
              <a:avLst/>
            </a:prstTxWarp>
          </a:bodyPr>
          <a:lstStyle>
            <a:lvl1pPr algn="l" defTabSz="930275" eaLnBrk="0" hangingPunct="0">
              <a:spcBef>
                <a:spcPct val="0"/>
              </a:spcBef>
              <a:buFontTx/>
              <a:buNone/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75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spcBef>
                <a:spcPct val="0"/>
              </a:spcBef>
              <a:buFontTx/>
              <a:buNone/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C5ED41-E453-4708-A120-A5828A5E04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854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>
            <a:lvl1pPr algn="l" defTabSz="930275" eaLnBrk="0" hangingPunct="0">
              <a:spcBef>
                <a:spcPct val="0"/>
              </a:spcBef>
              <a:buFontTx/>
              <a:buNone/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5575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spcBef>
                <a:spcPct val="0"/>
              </a:spcBef>
              <a:buFontTx/>
              <a:buNone/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3450" y="4403725"/>
            <a:ext cx="5130800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15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745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b" anchorCtr="0" compatLnSpc="1">
            <a:prstTxWarp prst="textNoShape">
              <a:avLst/>
            </a:prstTxWarp>
          </a:bodyPr>
          <a:lstStyle>
            <a:lvl1pPr algn="l" defTabSz="930275" eaLnBrk="0" hangingPunct="0">
              <a:spcBef>
                <a:spcPct val="0"/>
              </a:spcBef>
              <a:buFontTx/>
              <a:buNone/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5575" y="880745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spcBef>
                <a:spcPct val="0"/>
              </a:spcBef>
              <a:buFontTx/>
              <a:buNone/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1715DA98-B082-499E-8A8A-FBDDCCB0FA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82513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1F96A54-572E-4DB9-95A0-23CA501E9458}" type="slidenum">
              <a:rPr lang="en-US" smtClean="0"/>
              <a:pPr>
                <a:defRPr/>
              </a:pPr>
              <a:t>2</a:t>
            </a:fld>
            <a:endParaRPr lang="en-US" smtClean="0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1F96A54-572E-4DB9-95A0-23CA501E9458}" type="slidenum">
              <a:rPr lang="en-US" smtClean="0"/>
              <a:pPr>
                <a:defRPr/>
              </a:pPr>
              <a:t>10</a:t>
            </a:fld>
            <a:endParaRPr lang="en-US" smtClean="0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smtClean="0"/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A430FD-A30A-4848-B9F5-DBC60B6A8F9F}" type="slidenum">
              <a:rPr lang="en-US" smtClean="0"/>
              <a:pPr>
                <a:defRPr/>
              </a:pPr>
              <a:t>15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9" name="Rectangle 7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  <a:noFill/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667368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94077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70688" y="277813"/>
            <a:ext cx="2133600" cy="34337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66713" y="277813"/>
            <a:ext cx="6251575" cy="34337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86823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366713" y="277813"/>
            <a:ext cx="8537575" cy="34337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70882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3163" y="4572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1173163" y="1981200"/>
            <a:ext cx="7772400" cy="4114800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173163" y="6265863"/>
            <a:ext cx="1905000" cy="457200"/>
          </a:xfrm>
          <a:prstGeom prst="rect">
            <a:avLst/>
          </a:prstGeom>
        </p:spPr>
        <p:txBody>
          <a:bodyPr/>
          <a:lstStyle>
            <a:lvl1pPr algn="ctr" eaLnBrk="0" hangingPunct="0">
              <a:spcBef>
                <a:spcPct val="50000"/>
              </a:spcBef>
              <a:buFontTx/>
              <a:buChar char="•"/>
              <a:defRPr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  <a:prstGeom prst="rect">
            <a:avLst/>
          </a:prstGeom>
        </p:spPr>
        <p:txBody>
          <a:bodyPr/>
          <a:lstStyle>
            <a:lvl1pPr algn="ctr" eaLnBrk="0" hangingPunct="0">
              <a:spcBef>
                <a:spcPct val="50000"/>
              </a:spcBef>
              <a:buFontTx/>
              <a:buChar char="•"/>
              <a:defRPr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  <a:prstGeom prst="rect">
            <a:avLst/>
          </a:prstGeom>
        </p:spPr>
        <p:txBody>
          <a:bodyPr/>
          <a:lstStyle>
            <a:lvl1pPr algn="ctr" eaLnBrk="0" hangingPunct="0">
              <a:spcBef>
                <a:spcPct val="50000"/>
              </a:spcBef>
              <a:buFontTx/>
              <a:buChar char="•"/>
              <a:defRPr>
                <a:cs typeface="+mn-cs"/>
              </a:defRPr>
            </a:lvl1pPr>
          </a:lstStyle>
          <a:p>
            <a:pPr>
              <a:defRPr/>
            </a:pPr>
            <a:fld id="{A6A47BF8-AE76-4CD9-B617-86F99566F5A7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4690645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8DF4-2657-4B82-812E-EE65890DA06F}" type="datetimeFigureOut">
              <a:rPr lang="en-US" smtClean="0"/>
              <a:t>11/28/2012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89111-1371-40B1-9BBA-7D4C7B68EF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65310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8DF4-2657-4B82-812E-EE65890DA06F}" type="datetimeFigureOut">
              <a:rPr lang="en-US" smtClean="0"/>
              <a:t>11/28/2012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89111-1371-40B1-9BBA-7D4C7B68EF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56904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8DF4-2657-4B82-812E-EE65890DA06F}" type="datetimeFigureOut">
              <a:rPr lang="en-US" smtClean="0"/>
              <a:t>11/28/2012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89111-1371-40B1-9BBA-7D4C7B68EF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03751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8DF4-2657-4B82-812E-EE65890DA06F}" type="datetimeFigureOut">
              <a:rPr lang="en-US" smtClean="0"/>
              <a:t>11/28/2012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89111-1371-40B1-9BBA-7D4C7B68EF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07582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8DF4-2657-4B82-812E-EE65890DA06F}" type="datetimeFigureOut">
              <a:rPr lang="en-US" smtClean="0"/>
              <a:t>11/28/2012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89111-1371-40B1-9BBA-7D4C7B68EF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571490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8DF4-2657-4B82-812E-EE65890DA06F}" type="datetimeFigureOut">
              <a:rPr lang="en-US" smtClean="0"/>
              <a:t>11/28/2012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89111-1371-40B1-9BBA-7D4C7B68EF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4425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46947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8DF4-2657-4B82-812E-EE65890DA06F}" type="datetimeFigureOut">
              <a:rPr lang="en-US" smtClean="0"/>
              <a:t>11/28/2012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89111-1371-40B1-9BBA-7D4C7B68EF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7273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8DF4-2657-4B82-812E-EE65890DA06F}" type="datetimeFigureOut">
              <a:rPr lang="en-US" smtClean="0"/>
              <a:t>11/28/2012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89111-1371-40B1-9BBA-7D4C7B68EF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793625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8DF4-2657-4B82-812E-EE65890DA06F}" type="datetimeFigureOut">
              <a:rPr lang="en-US" smtClean="0"/>
              <a:t>11/28/2012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89111-1371-40B1-9BBA-7D4C7B68EF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43625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8DF4-2657-4B82-812E-EE65890DA06F}" type="datetimeFigureOut">
              <a:rPr lang="en-US" smtClean="0"/>
              <a:t>11/28/2012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89111-1371-40B1-9BBA-7D4C7B68EF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108974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8DF4-2657-4B82-812E-EE65890DA06F}" type="datetimeFigureOut">
              <a:rPr lang="en-US" smtClean="0"/>
              <a:t>11/28/2012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89111-1371-40B1-9BBA-7D4C7B68EF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63753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3163" y="4572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1173163" y="1981200"/>
            <a:ext cx="7772400" cy="4114800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173163" y="6265863"/>
            <a:ext cx="1905000" cy="457200"/>
          </a:xfrm>
          <a:prstGeom prst="rect">
            <a:avLst/>
          </a:prstGeom>
        </p:spPr>
        <p:txBody>
          <a:bodyPr/>
          <a:lstStyle>
            <a:lvl1pPr algn="ctr" eaLnBrk="0" hangingPunct="0">
              <a:spcBef>
                <a:spcPct val="50000"/>
              </a:spcBef>
              <a:buFontTx/>
              <a:buChar char="•"/>
              <a:defRPr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  <a:prstGeom prst="rect">
            <a:avLst/>
          </a:prstGeom>
        </p:spPr>
        <p:txBody>
          <a:bodyPr/>
          <a:lstStyle>
            <a:lvl1pPr algn="ctr" eaLnBrk="0" hangingPunct="0">
              <a:spcBef>
                <a:spcPct val="50000"/>
              </a:spcBef>
              <a:buFontTx/>
              <a:buChar char="•"/>
              <a:defRPr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  <a:prstGeom prst="rect">
            <a:avLst/>
          </a:prstGeom>
        </p:spPr>
        <p:txBody>
          <a:bodyPr/>
          <a:lstStyle>
            <a:lvl1pPr algn="ctr" eaLnBrk="0" hangingPunct="0">
              <a:spcBef>
                <a:spcPct val="50000"/>
              </a:spcBef>
              <a:buFontTx/>
              <a:buChar char="•"/>
              <a:defRPr>
                <a:cs typeface="+mn-cs"/>
              </a:defRPr>
            </a:lvl1pPr>
          </a:lstStyle>
          <a:p>
            <a:pPr>
              <a:defRPr/>
            </a:pPr>
            <a:fld id="{A6A47BF8-AE76-4CD9-B617-86F99566F5A7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18890842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 userDrawn="1"/>
        </p:nvSpPr>
        <p:spPr>
          <a:xfrm>
            <a:off x="354775" y="5138382"/>
            <a:ext cx="8458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SN" sz="3200" b="0" i="0" noProof="0" dirty="0" smtClean="0">
                <a:solidFill>
                  <a:schemeClr val="tx1"/>
                </a:solidFill>
                <a:latin typeface="+mn-lt"/>
              </a:rPr>
              <a:t>L’Enquête</a:t>
            </a:r>
            <a:r>
              <a:rPr lang="fr-SN" sz="3200" b="0" i="0" baseline="0" noProof="0" dirty="0" smtClean="0">
                <a:solidFill>
                  <a:schemeClr val="tx1"/>
                </a:solidFill>
                <a:latin typeface="+mn-lt"/>
              </a:rPr>
              <a:t> Démographique et de Santé et à Indicateurs Multiples du Cameroun </a:t>
            </a:r>
            <a:r>
              <a:rPr lang="fr-SN" sz="3200" b="0" i="0" kern="1200" baseline="0" noProof="0" dirty="0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(EDS-MICS)</a:t>
            </a:r>
          </a:p>
          <a:p>
            <a:pPr algn="ctr"/>
            <a:r>
              <a:rPr lang="fr-SN" sz="3200" b="0" i="0" baseline="0" noProof="0" dirty="0" smtClean="0">
                <a:solidFill>
                  <a:schemeClr val="tx1"/>
                </a:solidFill>
                <a:latin typeface="+mn-lt"/>
              </a:rPr>
              <a:t>2011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599" y="1273630"/>
            <a:ext cx="9601199" cy="4114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74437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1925" y="1473200"/>
            <a:ext cx="3200400" cy="2238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84725" y="1473200"/>
            <a:ext cx="3200400" cy="2238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765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99090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3711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74222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342568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117050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31925" y="1473200"/>
            <a:ext cx="6553200" cy="223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66713" y="277813"/>
            <a:ext cx="8537575" cy="98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7" r:id="rId1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2"/>
          </a:solidFill>
          <a:latin typeface="Arial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2"/>
          </a:solidFill>
          <a:latin typeface="Arial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2"/>
          </a:solidFill>
          <a:latin typeface="Arial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5B8DF4-2657-4B82-812E-EE65890DA06F}" type="datetimeFigureOut">
              <a:rPr lang="en-US" smtClean="0"/>
              <a:t>11/28/2012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D89111-1371-40B1-9BBA-7D4C7B68EF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7987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  <p:sldLayoutId id="214748375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4" Type="http://schemas.openxmlformats.org/officeDocument/2006/relationships/chart" Target="../charts/char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0" y="463220"/>
            <a:ext cx="9144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fr-FR" sz="4400" b="1" dirty="0">
                <a:latin typeface="+mj-lt"/>
                <a:cs typeface="+mn-cs"/>
              </a:rPr>
              <a:t>Santé de l’enfant</a:t>
            </a:r>
            <a:endParaRPr lang="fr-CI" sz="4400" b="1" dirty="0">
              <a:latin typeface="+mj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0949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403225" y="2033588"/>
            <a:ext cx="37338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23838" indent="-223838" eaLnBrk="0" hangingPunct="0">
              <a:spcBef>
                <a:spcPct val="50000"/>
              </a:spcBef>
              <a:buClr>
                <a:schemeClr val="tx2"/>
              </a:buClr>
              <a:buSzPct val="95000"/>
              <a:buFont typeface="Arial" pitchFamily="34" charset="0"/>
              <a:buChar char="•"/>
              <a:defRPr/>
            </a:pPr>
            <a:r>
              <a:rPr lang="en-US" sz="2400" dirty="0">
                <a:latin typeface="+mn-lt"/>
                <a:cs typeface="+mn-cs"/>
              </a:rPr>
              <a:t>Vaccination</a:t>
            </a:r>
          </a:p>
          <a:p>
            <a:pPr marL="223838" indent="-223838" eaLnBrk="0" hangingPunct="0">
              <a:spcBef>
                <a:spcPct val="50000"/>
              </a:spcBef>
              <a:buClr>
                <a:schemeClr val="bg2">
                  <a:lumMod val="50000"/>
                </a:schemeClr>
              </a:buClr>
              <a:buSzPct val="95000"/>
              <a:buFont typeface="Arial" pitchFamily="34" charset="0"/>
              <a:buChar char="•"/>
              <a:defRPr/>
            </a:pPr>
            <a:r>
              <a:rPr lang="en-US" sz="2400" b="1" dirty="0">
                <a:solidFill>
                  <a:schemeClr val="tx2"/>
                </a:solidFill>
                <a:latin typeface="+mn-lt"/>
                <a:cs typeface="+mn-cs"/>
              </a:rPr>
              <a:t>Maladies des </a:t>
            </a:r>
            <a:r>
              <a:rPr lang="en-US" sz="2400" b="1" dirty="0" err="1">
                <a:solidFill>
                  <a:schemeClr val="tx2"/>
                </a:solidFill>
                <a:latin typeface="+mn-lt"/>
                <a:cs typeface="+mn-cs"/>
              </a:rPr>
              <a:t>enfants</a:t>
            </a:r>
            <a:endParaRPr lang="en-US" sz="2400" b="1" dirty="0">
              <a:solidFill>
                <a:schemeClr val="tx2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815611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87425"/>
          </a:xfrm>
        </p:spPr>
        <p:txBody>
          <a:bodyPr>
            <a:normAutofit/>
          </a:bodyPr>
          <a:lstStyle/>
          <a:p>
            <a:r>
              <a:rPr lang="fr-SN" sz="4000" noProof="0" dirty="0" smtClean="0"/>
              <a:t>Infections Respiratoires Aiguës (IRA)</a:t>
            </a:r>
          </a:p>
        </p:txBody>
      </p:sp>
      <p:sp>
        <p:nvSpPr>
          <p:cNvPr id="75780" name="Text Box 4"/>
          <p:cNvSpPr txBox="1">
            <a:spLocks noChangeArrowheads="1"/>
          </p:cNvSpPr>
          <p:nvPr/>
        </p:nvSpPr>
        <p:spPr bwMode="auto">
          <a:xfrm>
            <a:off x="457922" y="1390650"/>
            <a:ext cx="8228157" cy="3862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fr-FR" sz="2800" dirty="0">
                <a:latin typeface="+mn-lt"/>
                <a:cs typeface="+mn-cs"/>
              </a:rPr>
              <a:t>Dans les 2 semaines qui ont précédé l’enquête :</a:t>
            </a:r>
          </a:p>
          <a:p>
            <a:pPr algn="ctr" eaLnBrk="0" hangingPunct="0">
              <a:defRPr/>
            </a:pPr>
            <a:endParaRPr lang="fr-FR" sz="2800" dirty="0">
              <a:latin typeface="+mn-lt"/>
              <a:cs typeface="+mn-cs"/>
            </a:endParaRPr>
          </a:p>
          <a:p>
            <a:pPr algn="ctr" eaLnBrk="0" hangingPunct="0">
              <a:spcBef>
                <a:spcPts val="0"/>
              </a:spcBef>
              <a:defRPr/>
            </a:pPr>
            <a:r>
              <a:rPr lang="fr-FR" sz="2800" b="1" dirty="0" smtClean="0">
                <a:solidFill>
                  <a:schemeClr val="tx2"/>
                </a:solidFill>
                <a:latin typeface="+mn-lt"/>
                <a:cs typeface="+mn-cs"/>
              </a:rPr>
              <a:t>5 </a:t>
            </a:r>
            <a:r>
              <a:rPr lang="fr-FR" sz="2800" b="1" dirty="0">
                <a:solidFill>
                  <a:schemeClr val="tx2"/>
                </a:solidFill>
                <a:latin typeface="+mn-lt"/>
                <a:cs typeface="+mn-cs"/>
              </a:rPr>
              <a:t>% </a:t>
            </a:r>
            <a:r>
              <a:rPr lang="fr-FR" sz="2800" dirty="0">
                <a:latin typeface="+mn-lt"/>
                <a:cs typeface="+mn-cs"/>
              </a:rPr>
              <a:t>des enfants de moins de cinq ans ont souffert de toux avec une respiration courte et rapide </a:t>
            </a:r>
          </a:p>
          <a:p>
            <a:pPr algn="ctr" eaLnBrk="0" hangingPunct="0">
              <a:spcBef>
                <a:spcPts val="0"/>
              </a:spcBef>
              <a:defRPr/>
            </a:pPr>
            <a:r>
              <a:rPr lang="fr-FR" sz="2800" dirty="0" smtClean="0">
                <a:latin typeface="+mn-lt"/>
                <a:cs typeface="+mn-cs"/>
              </a:rPr>
              <a:t>(des symptômes d’Infections </a:t>
            </a:r>
            <a:r>
              <a:rPr lang="fr-FR" sz="2800" dirty="0">
                <a:latin typeface="+mn-lt"/>
                <a:cs typeface="+mn-cs"/>
              </a:rPr>
              <a:t>Respiratoires Aiguës-IRA)  </a:t>
            </a:r>
          </a:p>
          <a:p>
            <a:pPr algn="ctr" eaLnBrk="0" hangingPunct="0">
              <a:spcBef>
                <a:spcPct val="25000"/>
              </a:spcBef>
              <a:defRPr/>
            </a:pPr>
            <a:r>
              <a:rPr lang="fr-FR" sz="2800" b="1" dirty="0">
                <a:solidFill>
                  <a:schemeClr val="tx2"/>
                </a:solidFill>
                <a:latin typeface="+mn-lt"/>
                <a:cs typeface="+mn-cs"/>
              </a:rPr>
              <a:t>Pour </a:t>
            </a:r>
            <a:r>
              <a:rPr lang="fr-FR" sz="2800" b="1" dirty="0" smtClean="0">
                <a:solidFill>
                  <a:schemeClr val="tx2"/>
                </a:solidFill>
                <a:latin typeface="+mn-lt"/>
                <a:cs typeface="+mn-cs"/>
              </a:rPr>
              <a:t>30 % </a:t>
            </a:r>
            <a:r>
              <a:rPr lang="fr-FR" sz="2800" dirty="0">
                <a:latin typeface="+mn-lt"/>
                <a:cs typeface="+mn-cs"/>
              </a:rPr>
              <a:t>de ces enfants, on a recherché un traitement auprès d’un établissement ou d’un prestataire de santé</a:t>
            </a:r>
          </a:p>
          <a:p>
            <a:pPr algn="ctr" eaLnBrk="0" hangingPunct="0">
              <a:spcBef>
                <a:spcPct val="25000"/>
              </a:spcBef>
              <a:defRPr/>
            </a:pPr>
            <a:endParaRPr lang="fr-FR" sz="2800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66813"/>
          </a:xfrm>
        </p:spPr>
        <p:txBody>
          <a:bodyPr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fr-SN" dirty="0" smtClean="0"/>
              <a:t>IRA et la diarrhée selon l’âge des enfants</a:t>
            </a:r>
          </a:p>
        </p:txBody>
      </p:sp>
      <p:sp>
        <p:nvSpPr>
          <p:cNvPr id="82949" name="Text Box 5"/>
          <p:cNvSpPr txBox="1">
            <a:spLocks noChangeArrowheads="1"/>
          </p:cNvSpPr>
          <p:nvPr/>
        </p:nvSpPr>
        <p:spPr bwMode="auto">
          <a:xfrm>
            <a:off x="0" y="887227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fr-SN" sz="1800" i="1" smtClean="0">
                <a:latin typeface="+mn-lt"/>
                <a:cs typeface="+mn-cs"/>
              </a:rPr>
              <a:t>Pourcentage d’enfants &lt;5 ans qui ont souffert de l’une de ces maladies au cours des deux semaines ayant précédé l’enquête</a:t>
            </a:r>
            <a:endParaRPr lang="fr-SN" sz="1800" i="1">
              <a:latin typeface="+mn-lt"/>
              <a:cs typeface="+mn-cs"/>
            </a:endParaRPr>
          </a:p>
        </p:txBody>
      </p:sp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val="4083195532"/>
              </p:ext>
            </p:extLst>
          </p:nvPr>
        </p:nvGraphicFramePr>
        <p:xfrm>
          <a:off x="1721923" y="1533558"/>
          <a:ext cx="6982689" cy="52235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87425"/>
          </a:xfrm>
        </p:spPr>
        <p:txBody>
          <a:bodyPr>
            <a:normAutofit/>
          </a:bodyPr>
          <a:lstStyle/>
          <a:p>
            <a:r>
              <a:rPr lang="fr-SN" sz="4000" noProof="0" dirty="0" smtClean="0"/>
              <a:t>Traitement de la diarrhée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655638" y="1414463"/>
            <a:ext cx="7688262" cy="4854575"/>
          </a:xfrm>
        </p:spPr>
        <p:txBody>
          <a:bodyPr/>
          <a:lstStyle/>
          <a:p>
            <a:pPr marL="0" indent="0" algn="ctr">
              <a:buNone/>
            </a:pPr>
            <a:r>
              <a:rPr lang="fr-SN" sz="3200" b="1" noProof="0" dirty="0" smtClean="0">
                <a:solidFill>
                  <a:schemeClr val="tx2"/>
                </a:solidFill>
              </a:rPr>
              <a:t>21 %</a:t>
            </a:r>
            <a:r>
              <a:rPr lang="fr-SN" sz="3200" noProof="0" dirty="0" smtClean="0">
                <a:solidFill>
                  <a:schemeClr val="tx2"/>
                </a:solidFill>
              </a:rPr>
              <a:t> </a:t>
            </a:r>
            <a:r>
              <a:rPr lang="fr-SN" sz="3200" noProof="0" dirty="0" smtClean="0"/>
              <a:t>des enfants de moins de cinq ans ont eu la diarrhée au cours des 2 semaines ayant précédé l’enquête. </a:t>
            </a:r>
            <a:r>
              <a:rPr lang="fr-SN" sz="3200" b="1" noProof="0" dirty="0" smtClean="0">
                <a:solidFill>
                  <a:schemeClr val="tx2"/>
                </a:solidFill>
              </a:rPr>
              <a:t>4 % </a:t>
            </a:r>
            <a:r>
              <a:rPr lang="fr-SN" sz="3200" noProof="0" dirty="0" smtClean="0"/>
              <a:t>des enfants ont eu la diarrhée avec sang.</a:t>
            </a:r>
          </a:p>
          <a:p>
            <a:pPr marL="0" indent="0" algn="ctr">
              <a:buNone/>
            </a:pPr>
            <a:r>
              <a:rPr lang="fr-SN" sz="3200" b="1" noProof="0" dirty="0" smtClean="0">
                <a:solidFill>
                  <a:schemeClr val="tx2"/>
                </a:solidFill>
              </a:rPr>
              <a:t>Pour</a:t>
            </a:r>
            <a:r>
              <a:rPr lang="fr-SN" sz="3200" noProof="0" dirty="0" smtClean="0">
                <a:solidFill>
                  <a:schemeClr val="tx2"/>
                </a:solidFill>
              </a:rPr>
              <a:t> </a:t>
            </a:r>
            <a:r>
              <a:rPr lang="fr-SN" sz="3200" b="1" noProof="0" dirty="0" smtClean="0">
                <a:solidFill>
                  <a:schemeClr val="tx2"/>
                </a:solidFill>
              </a:rPr>
              <a:t>23 %</a:t>
            </a:r>
            <a:r>
              <a:rPr lang="fr-SN" sz="3200" noProof="0" dirty="0" smtClean="0">
                <a:solidFill>
                  <a:schemeClr val="tx2"/>
                </a:solidFill>
              </a:rPr>
              <a:t> </a:t>
            </a:r>
            <a:r>
              <a:rPr lang="fr-SN" sz="3200" noProof="0" dirty="0" smtClean="0"/>
              <a:t>d’entre eux, on a recherché un traitement auprès d’un établissement ou d’un prestataire de santé.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48145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fr-SN" sz="4000" dirty="0" smtClean="0"/>
              <a:t>Traitement de la diarrhée</a:t>
            </a:r>
          </a:p>
        </p:txBody>
      </p:sp>
      <p:graphicFrame>
        <p:nvGraphicFramePr>
          <p:cNvPr id="2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0841128"/>
              </p:ext>
            </p:extLst>
          </p:nvPr>
        </p:nvGraphicFramePr>
        <p:xfrm>
          <a:off x="360363" y="1258888"/>
          <a:ext cx="8375650" cy="5070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5477" name="Text Box 5"/>
          <p:cNvSpPr txBox="1">
            <a:spLocks noChangeArrowheads="1"/>
          </p:cNvSpPr>
          <p:nvPr/>
        </p:nvSpPr>
        <p:spPr bwMode="auto">
          <a:xfrm>
            <a:off x="0" y="6550024"/>
            <a:ext cx="29305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fr-SN" sz="1400" smtClean="0">
                <a:latin typeface="+mn-lt"/>
                <a:cs typeface="+mn-cs"/>
              </a:rPr>
              <a:t>*Sels de réhydratation par voie orale</a:t>
            </a:r>
            <a:endParaRPr lang="fr-SN" sz="1400">
              <a:latin typeface="+mn-lt"/>
              <a:cs typeface="+mn-cs"/>
            </a:endParaRPr>
          </a:p>
        </p:txBody>
      </p:sp>
      <p:sp>
        <p:nvSpPr>
          <p:cNvPr id="105474" name="Rectangle 2"/>
          <p:cNvSpPr>
            <a:spLocks noChangeArrowheads="1"/>
          </p:cNvSpPr>
          <p:nvPr/>
        </p:nvSpPr>
        <p:spPr bwMode="auto">
          <a:xfrm>
            <a:off x="0" y="729343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SN" sz="1800" i="1" smtClean="0">
                <a:latin typeface="+mn-lt"/>
                <a:cs typeface="+mn-cs"/>
              </a:rPr>
              <a:t>Pourcentage d’enfants ayant eu la diarrhée au cours des 2 semaines ayant précédé l’enquête qui ont reçu:</a:t>
            </a:r>
            <a:r>
              <a:rPr lang="fr-SN" sz="1800" smtClean="0">
                <a:latin typeface="+mn-lt"/>
                <a:cs typeface="+mn-cs"/>
              </a:rPr>
              <a:t> </a:t>
            </a:r>
            <a:endParaRPr lang="fr-SN" sz="180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fr-SN" sz="4000" dirty="0" smtClean="0"/>
              <a:t>Pratiques alimentaires pendant la diarrh</a:t>
            </a:r>
            <a:r>
              <a:rPr lang="fr-SN" sz="4000" dirty="0" smtClean="0">
                <a:cs typeface="Calibri" pitchFamily="34" charset="0"/>
              </a:rPr>
              <a:t>é</a:t>
            </a:r>
            <a:r>
              <a:rPr lang="fr-SN" sz="4000" dirty="0" smtClean="0"/>
              <a:t>e</a:t>
            </a:r>
          </a:p>
        </p:txBody>
      </p:sp>
      <p:sp>
        <p:nvSpPr>
          <p:cNvPr id="19459" name="Text Placeholder 4"/>
          <p:cNvSpPr>
            <a:spLocks noGrp="1"/>
          </p:cNvSpPr>
          <p:nvPr>
            <p:ph type="body" idx="1"/>
          </p:nvPr>
        </p:nvSpPr>
        <p:spPr>
          <a:xfrm>
            <a:off x="228600" y="914400"/>
            <a:ext cx="4040188" cy="944563"/>
          </a:xfrm>
        </p:spPr>
        <p:txBody>
          <a:bodyPr/>
          <a:lstStyle/>
          <a:p>
            <a:pPr algn="ctr"/>
            <a:r>
              <a:rPr lang="fr-SN" sz="1800" dirty="0" smtClean="0"/>
              <a:t>Quantité de liquides offerts</a:t>
            </a:r>
          </a:p>
          <a:p>
            <a:pPr algn="ctr"/>
            <a:r>
              <a:rPr lang="fr-SN" sz="1800" dirty="0" smtClean="0"/>
              <a:t>(par rapport aux quantités habituelles)</a:t>
            </a:r>
          </a:p>
        </p:txBody>
      </p:sp>
      <p:sp>
        <p:nvSpPr>
          <p:cNvPr id="19461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4495800" y="914400"/>
            <a:ext cx="4041775" cy="944563"/>
          </a:xfrm>
        </p:spPr>
        <p:txBody>
          <a:bodyPr/>
          <a:lstStyle/>
          <a:p>
            <a:pPr algn="ctr"/>
            <a:r>
              <a:rPr lang="fr-SN" sz="1800" smtClean="0"/>
              <a:t>Quantité d’aliments offerts</a:t>
            </a:r>
          </a:p>
          <a:p>
            <a:pPr algn="ctr"/>
            <a:r>
              <a:rPr lang="fr-SN" sz="1800" smtClean="0"/>
              <a:t>(par rapport aux quantités habituelles)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54000" y="6147443"/>
            <a:ext cx="8636000" cy="707886"/>
          </a:xfrm>
          <a:prstGeom prst="rect">
            <a:avLst/>
          </a:prstGeom>
          <a:solidFill>
            <a:schemeClr val="tx2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fr-SN" b="1" dirty="0" smtClean="0">
                <a:solidFill>
                  <a:schemeClr val="bg1"/>
                </a:solidFill>
              </a:rPr>
              <a:t>47 % </a:t>
            </a:r>
            <a:r>
              <a:rPr lang="fr-SN" dirty="0" smtClean="0">
                <a:solidFill>
                  <a:schemeClr val="bg1"/>
                </a:solidFill>
              </a:rPr>
              <a:t> des enfants diarrhéiques ont été traités avec une TRO et/ou ont reçu davantage de liquides et ont continué à être alimentés comme recommandé</a:t>
            </a:r>
            <a:endParaRPr lang="fr-SN" dirty="0">
              <a:solidFill>
                <a:schemeClr val="bg1"/>
              </a:solidFill>
            </a:endParaRPr>
          </a:p>
        </p:txBody>
      </p:sp>
      <p:graphicFrame>
        <p:nvGraphicFramePr>
          <p:cNvPr id="9" name="Chart 8"/>
          <p:cNvGraphicFramePr/>
          <p:nvPr>
            <p:extLst>
              <p:ext uri="{D42A27DB-BD31-4B8C-83A1-F6EECF244321}">
                <p14:modId xmlns:p14="http://schemas.microsoft.com/office/powerpoint/2010/main" val="3154248090"/>
              </p:ext>
            </p:extLst>
          </p:nvPr>
        </p:nvGraphicFramePr>
        <p:xfrm>
          <a:off x="3538847" y="1745673"/>
          <a:ext cx="5759531" cy="47557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Chart 12"/>
          <p:cNvGraphicFramePr/>
          <p:nvPr>
            <p:extLst>
              <p:ext uri="{D42A27DB-BD31-4B8C-83A1-F6EECF244321}">
                <p14:modId xmlns:p14="http://schemas.microsoft.com/office/powerpoint/2010/main" val="1817077855"/>
              </p:ext>
            </p:extLst>
          </p:nvPr>
        </p:nvGraphicFramePr>
        <p:xfrm>
          <a:off x="-684809" y="1850163"/>
          <a:ext cx="5660570" cy="46512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87425"/>
          </a:xfrm>
        </p:spPr>
        <p:txBody>
          <a:bodyPr>
            <a:normAutofit/>
          </a:bodyPr>
          <a:lstStyle/>
          <a:p>
            <a:r>
              <a:rPr lang="fr-SN" sz="4000" noProof="0" dirty="0" smtClean="0"/>
              <a:t>Principaux résultats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147638" y="1225550"/>
            <a:ext cx="8816975" cy="5356225"/>
          </a:xfrm>
        </p:spPr>
        <p:txBody>
          <a:bodyPr/>
          <a:lstStyle/>
          <a:p>
            <a:pPr>
              <a:buClr>
                <a:schemeClr val="tx1"/>
              </a:buClr>
              <a:buSzPct val="90000"/>
              <a:buFontTx/>
              <a:buChar char="•"/>
            </a:pPr>
            <a:r>
              <a:rPr lang="fr-SN" sz="2800" b="1" dirty="0">
                <a:solidFill>
                  <a:schemeClr val="tx2"/>
                </a:solidFill>
              </a:rPr>
              <a:t>5</a:t>
            </a:r>
            <a:r>
              <a:rPr lang="fr-SN" sz="2800" b="1" noProof="0" dirty="0" smtClean="0">
                <a:solidFill>
                  <a:schemeClr val="tx2"/>
                </a:solidFill>
              </a:rPr>
              <a:t>3 %</a:t>
            </a:r>
            <a:r>
              <a:rPr lang="fr-SN" sz="2800" noProof="0" dirty="0" smtClean="0">
                <a:solidFill>
                  <a:schemeClr val="tx2"/>
                </a:solidFill>
              </a:rPr>
              <a:t> </a:t>
            </a:r>
            <a:r>
              <a:rPr lang="fr-SN" sz="2800" noProof="0" dirty="0" smtClean="0"/>
              <a:t>des enfants de 12-23 mois ont été complètement vaccinés.  </a:t>
            </a:r>
          </a:p>
          <a:p>
            <a:pPr>
              <a:buClr>
                <a:schemeClr val="tx1"/>
              </a:buClr>
              <a:buSzPct val="90000"/>
              <a:buFontTx/>
              <a:buChar char="•"/>
            </a:pPr>
            <a:r>
              <a:rPr lang="fr-SN" sz="2800" noProof="0" dirty="0" smtClean="0"/>
              <a:t>Dans les deux semaines ayant précédé l’enquête, </a:t>
            </a:r>
            <a:r>
              <a:rPr lang="fr-SN" sz="2800" b="1" noProof="0" dirty="0" smtClean="0">
                <a:solidFill>
                  <a:schemeClr val="tx2"/>
                </a:solidFill>
              </a:rPr>
              <a:t>5 % </a:t>
            </a:r>
            <a:r>
              <a:rPr lang="fr-SN" sz="2800" noProof="0" dirty="0" smtClean="0"/>
              <a:t>des enfants ont eu des symptômes d’IRA ; un traitement a été recherché pour </a:t>
            </a:r>
            <a:r>
              <a:rPr lang="fr-SN" sz="2800" b="1" noProof="0" dirty="0" smtClean="0">
                <a:solidFill>
                  <a:schemeClr val="tx2"/>
                </a:solidFill>
              </a:rPr>
              <a:t>30 %</a:t>
            </a:r>
            <a:r>
              <a:rPr lang="fr-SN" sz="2800" noProof="0" dirty="0" smtClean="0"/>
              <a:t> des enfants malades. </a:t>
            </a:r>
          </a:p>
          <a:p>
            <a:pPr>
              <a:buClr>
                <a:schemeClr val="tx1"/>
              </a:buClr>
              <a:buSzPct val="90000"/>
              <a:buFontTx/>
              <a:buChar char="•"/>
            </a:pPr>
            <a:r>
              <a:rPr lang="fr-SN" sz="2800" noProof="0" dirty="0" smtClean="0"/>
              <a:t>Dans les deux semaines ayant précédé l’enquête</a:t>
            </a:r>
            <a:r>
              <a:rPr lang="fr-SN" sz="2800" noProof="0" smtClean="0"/>
              <a:t>, </a:t>
            </a:r>
            <a:r>
              <a:rPr lang="fr-SN" sz="2800" b="1" noProof="0" smtClean="0">
                <a:solidFill>
                  <a:schemeClr val="tx2"/>
                </a:solidFill>
              </a:rPr>
              <a:t>21 </a:t>
            </a:r>
            <a:r>
              <a:rPr lang="fr-SN" sz="2800" b="1" noProof="0" dirty="0" smtClean="0">
                <a:solidFill>
                  <a:schemeClr val="tx2"/>
                </a:solidFill>
              </a:rPr>
              <a:t>% </a:t>
            </a:r>
            <a:r>
              <a:rPr lang="fr-SN" sz="2800" noProof="0" dirty="0" smtClean="0"/>
              <a:t>des enfants ont eu la diarrhée. </a:t>
            </a:r>
            <a:r>
              <a:rPr lang="fr-SN" sz="2800" b="1" noProof="0" dirty="0" smtClean="0">
                <a:solidFill>
                  <a:schemeClr val="tx2"/>
                </a:solidFill>
              </a:rPr>
              <a:t>47 %</a:t>
            </a:r>
            <a:r>
              <a:rPr lang="fr-SN" sz="2800" noProof="0" dirty="0" smtClean="0"/>
              <a:t> des enfants ont été traités avec une TRO et/ou</a:t>
            </a:r>
            <a:r>
              <a:rPr lang="fr-SN" sz="2800" noProof="0" dirty="0" smtClean="0">
                <a:solidFill>
                  <a:schemeClr val="bg1"/>
                </a:solidFill>
              </a:rPr>
              <a:t> </a:t>
            </a:r>
            <a:r>
              <a:rPr lang="fr-SN" sz="2800" noProof="0" dirty="0" smtClean="0"/>
              <a:t>ont reçu davantage de liquides. </a:t>
            </a:r>
            <a:r>
              <a:rPr lang="fr-SN" sz="2800" b="1" noProof="0" dirty="0" smtClean="0">
                <a:solidFill>
                  <a:schemeClr val="tx2"/>
                </a:solidFill>
              </a:rPr>
              <a:t>17 % </a:t>
            </a:r>
            <a:r>
              <a:rPr lang="fr-SN" sz="2800" noProof="0" dirty="0" smtClean="0"/>
              <a:t>n’ont reçu aucun traitement.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239452" y="2033588"/>
            <a:ext cx="37338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23838" indent="-223838" eaLnBrk="0" hangingPunct="0">
              <a:spcBef>
                <a:spcPct val="50000"/>
              </a:spcBef>
              <a:buClr>
                <a:schemeClr val="tx2"/>
              </a:buClr>
              <a:buSzPct val="95000"/>
              <a:buFont typeface="Arial" pitchFamily="34" charset="0"/>
              <a:buChar char="•"/>
              <a:defRPr/>
            </a:pPr>
            <a:r>
              <a:rPr lang="fr-SN" sz="2400" b="1" dirty="0" smtClean="0">
                <a:solidFill>
                  <a:schemeClr val="tx2"/>
                </a:solidFill>
                <a:latin typeface="+mn-lt"/>
                <a:cs typeface="+mn-cs"/>
              </a:rPr>
              <a:t>Vaccination</a:t>
            </a:r>
          </a:p>
          <a:p>
            <a:pPr marL="223838" indent="-223838" eaLnBrk="0" hangingPunct="0">
              <a:spcBef>
                <a:spcPct val="50000"/>
              </a:spcBef>
              <a:buClr>
                <a:schemeClr val="bg2">
                  <a:lumMod val="50000"/>
                </a:schemeClr>
              </a:buClr>
              <a:buSzPct val="95000"/>
              <a:buFont typeface="Arial" pitchFamily="34" charset="0"/>
              <a:buChar char="•"/>
              <a:defRPr/>
            </a:pPr>
            <a:r>
              <a:rPr lang="fr-SN" sz="2400" dirty="0" smtClean="0">
                <a:latin typeface="+mn-lt"/>
                <a:cs typeface="+mn-cs"/>
              </a:rPr>
              <a:t>Maladies des enfants</a:t>
            </a:r>
            <a:endParaRPr lang="fr-SN" sz="2400" dirty="0">
              <a:latin typeface="+mn-lt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4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fr-SN" sz="4000" noProof="0" dirty="0" smtClean="0"/>
              <a:t>Enfants compl</a:t>
            </a:r>
            <a:r>
              <a:rPr lang="fr-SN" sz="4000" noProof="0" dirty="0" smtClean="0">
                <a:cs typeface="Calibri" pitchFamily="34" charset="0"/>
              </a:rPr>
              <a:t>ètement vaccinés</a:t>
            </a:r>
            <a:endParaRPr lang="fr-SN" sz="4000" noProof="0" dirty="0" smtClean="0"/>
          </a:p>
        </p:txBody>
      </p:sp>
      <p:sp>
        <p:nvSpPr>
          <p:cNvPr id="13315" name="Content Placeholder 5"/>
          <p:cNvSpPr>
            <a:spLocks noGrp="1"/>
          </p:cNvSpPr>
          <p:nvPr>
            <p:ph idx="1"/>
          </p:nvPr>
        </p:nvSpPr>
        <p:spPr>
          <a:xfrm>
            <a:off x="451262" y="1473200"/>
            <a:ext cx="7972013" cy="4938713"/>
          </a:xfrm>
        </p:spPr>
        <p:txBody>
          <a:bodyPr/>
          <a:lstStyle/>
          <a:p>
            <a:pPr marL="0" indent="0">
              <a:buNone/>
            </a:pPr>
            <a:r>
              <a:rPr lang="fr-SN" sz="3200" noProof="0" dirty="0" smtClean="0"/>
              <a:t>Un enfant est consid</a:t>
            </a:r>
            <a:r>
              <a:rPr lang="fr-SN" sz="3200" noProof="0" dirty="0" smtClean="0">
                <a:cs typeface="Calibri" pitchFamily="34" charset="0"/>
              </a:rPr>
              <a:t>éré comme complètement vacciné lorsqu’il a reçu</a:t>
            </a:r>
            <a:r>
              <a:rPr lang="fr-SN" sz="3200" noProof="0" dirty="0" smtClean="0"/>
              <a:t>:</a:t>
            </a:r>
          </a:p>
          <a:p>
            <a:pPr lvl="1">
              <a:buFont typeface="Arial" charset="0"/>
              <a:buChar char="•"/>
            </a:pPr>
            <a:r>
              <a:rPr lang="fr-SN" sz="3200" noProof="0" dirty="0" smtClean="0"/>
              <a:t>Le BCG (protection contre la tuberculose)</a:t>
            </a:r>
          </a:p>
          <a:p>
            <a:pPr lvl="1">
              <a:buFont typeface="Arial" charset="0"/>
              <a:buChar char="•"/>
            </a:pPr>
            <a:r>
              <a:rPr lang="fr-SN" sz="3200" noProof="0" dirty="0" smtClean="0"/>
              <a:t>Le vaccin contre la rougeole</a:t>
            </a:r>
          </a:p>
          <a:p>
            <a:pPr lvl="1">
              <a:buFont typeface="Arial" charset="0"/>
              <a:buChar char="•"/>
            </a:pPr>
            <a:r>
              <a:rPr lang="fr-SN" sz="3200" noProof="0" dirty="0" smtClean="0"/>
              <a:t>3 doses de </a:t>
            </a:r>
            <a:r>
              <a:rPr lang="fr-SN" sz="3200" noProof="0" dirty="0" err="1" smtClean="0"/>
              <a:t>DTCoq</a:t>
            </a:r>
            <a:endParaRPr lang="fr-SN" sz="3200" noProof="0" dirty="0" smtClean="0"/>
          </a:p>
          <a:p>
            <a:pPr lvl="1">
              <a:buFont typeface="Arial" charset="0"/>
              <a:buChar char="•"/>
            </a:pPr>
            <a:r>
              <a:rPr lang="fr-SN" sz="3200" noProof="0" dirty="0" smtClean="0"/>
              <a:t>3 doses de polio (non compris polio 0)</a:t>
            </a:r>
          </a:p>
          <a:p>
            <a:pPr lvl="1"/>
            <a:endParaRPr lang="fr-SN" sz="3200" noProof="0" dirty="0" smtClean="0"/>
          </a:p>
          <a:p>
            <a:pPr lvl="1"/>
            <a:endParaRPr lang="fr-SN" sz="3200" noProof="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4782437"/>
              </p:ext>
            </p:extLst>
          </p:nvPr>
        </p:nvGraphicFramePr>
        <p:xfrm>
          <a:off x="0" y="1476375"/>
          <a:ext cx="9143999" cy="52562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7600" name="Text Box 16"/>
          <p:cNvSpPr txBox="1">
            <a:spLocks noChangeArrowheads="1"/>
          </p:cNvSpPr>
          <p:nvPr/>
        </p:nvSpPr>
        <p:spPr bwMode="auto">
          <a:xfrm>
            <a:off x="0" y="892552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fr-SN" sz="1800" i="1" smtClean="0">
                <a:latin typeface="+mn-lt"/>
                <a:cs typeface="+mn-cs"/>
              </a:rPr>
              <a:t>Pourcentage d’enfants de 12-23 mois </a:t>
            </a:r>
            <a:endParaRPr lang="fr-SN" sz="1800" i="1">
              <a:latin typeface="+mn-lt"/>
              <a:cs typeface="+mn-cs"/>
            </a:endParaRPr>
          </a:p>
        </p:txBody>
      </p:sp>
      <p:sp>
        <p:nvSpPr>
          <p:cNvPr id="67601" name="Text Box 17"/>
          <p:cNvSpPr txBox="1">
            <a:spLocks noChangeArrowheads="1"/>
          </p:cNvSpPr>
          <p:nvPr/>
        </p:nvSpPr>
        <p:spPr bwMode="auto">
          <a:xfrm>
            <a:off x="0" y="0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fr-SN" sz="4000" smtClean="0">
                <a:latin typeface="+mj-lt"/>
                <a:cs typeface="+mn-cs"/>
              </a:rPr>
              <a:t>Couverture vaccinale</a:t>
            </a:r>
            <a:endParaRPr lang="fr-SN" sz="4000">
              <a:latin typeface="+mj-lt"/>
              <a:cs typeface="+mn-cs"/>
            </a:endParaRPr>
          </a:p>
        </p:txBody>
      </p:sp>
      <p:sp>
        <p:nvSpPr>
          <p:cNvPr id="1029" name="Oval 18"/>
          <p:cNvSpPr>
            <a:spLocks noChangeArrowheads="1"/>
          </p:cNvSpPr>
          <p:nvPr/>
        </p:nvSpPr>
        <p:spPr bwMode="auto">
          <a:xfrm>
            <a:off x="3105078" y="1805454"/>
            <a:ext cx="385906" cy="56263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 eaLnBrk="0" hangingPunct="0">
              <a:spcBef>
                <a:spcPct val="50000"/>
              </a:spcBef>
              <a:buFontTx/>
              <a:buChar char="•"/>
            </a:pPr>
            <a:endParaRPr lang="fr-SN"/>
          </a:p>
        </p:txBody>
      </p:sp>
      <p:sp>
        <p:nvSpPr>
          <p:cNvPr id="3" name="TextBox 2"/>
          <p:cNvSpPr txBox="1"/>
          <p:nvPr/>
        </p:nvSpPr>
        <p:spPr>
          <a:xfrm>
            <a:off x="1282535" y="6472052"/>
            <a:ext cx="17575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b="1" smtClean="0">
                <a:latin typeface="+mn-lt"/>
              </a:rPr>
              <a:t>DTCoq</a:t>
            </a:r>
            <a:endParaRPr lang="fr-SN" b="1"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071257" y="6472052"/>
            <a:ext cx="17575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b="1" smtClean="0">
                <a:latin typeface="+mn-lt"/>
              </a:rPr>
              <a:t>Polio</a:t>
            </a:r>
            <a:endParaRPr lang="fr-SN" b="1">
              <a:latin typeface="+mn-lt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1282535" y="6472052"/>
            <a:ext cx="175754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788229" y="6472052"/>
            <a:ext cx="242256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itle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87425"/>
          </a:xfrm>
        </p:spPr>
        <p:txBody>
          <a:bodyPr>
            <a:normAutofit/>
          </a:bodyPr>
          <a:lstStyle/>
          <a:p>
            <a:r>
              <a:rPr lang="fr-SN" sz="4000" dirty="0" smtClean="0"/>
              <a:t>Tendance de la couverture vaccinale </a:t>
            </a: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1425781"/>
            <a:ext cx="676893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SN" sz="1800" i="1" smtClean="0">
                <a:latin typeface="+mn-lt"/>
                <a:cs typeface="+mn-cs"/>
              </a:rPr>
              <a:t>Pourcentage d’enfants de 12-23 mois ayant reçu tous les vaccins</a:t>
            </a:r>
            <a:endParaRPr lang="fr-SN" sz="1800">
              <a:latin typeface="+mn-lt"/>
              <a:cs typeface="+mn-cs"/>
            </a:endParaRPr>
          </a:p>
        </p:txBody>
      </p:sp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4159106694"/>
              </p:ext>
            </p:extLst>
          </p:nvPr>
        </p:nvGraphicFramePr>
        <p:xfrm>
          <a:off x="190500" y="2057400"/>
          <a:ext cx="8763000" cy="4343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3860520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itle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87425"/>
          </a:xfrm>
        </p:spPr>
        <p:txBody>
          <a:bodyPr>
            <a:normAutofit fontScale="90000"/>
          </a:bodyPr>
          <a:lstStyle/>
          <a:p>
            <a:r>
              <a:rPr lang="fr-SN" dirty="0" smtClean="0"/>
              <a:t>Couverture vaccinale dans la sous-région</a:t>
            </a: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-1" y="815975"/>
            <a:ext cx="894211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SN" sz="1800" i="1" smtClean="0">
                <a:latin typeface="+mn-lt"/>
                <a:cs typeface="+mn-cs"/>
              </a:rPr>
              <a:t>Pourcentage d’enfants de 12-23 mois complètement vaccinés</a:t>
            </a:r>
            <a:r>
              <a:rPr lang="fr-SN" sz="1800" smtClean="0">
                <a:latin typeface="+mn-lt"/>
                <a:cs typeface="+mn-cs"/>
              </a:rPr>
              <a:t> </a:t>
            </a:r>
            <a:endParaRPr lang="fr-SN" sz="1800">
              <a:latin typeface="+mn-lt"/>
              <a:cs typeface="+mn-cs"/>
            </a:endParaRPr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929346706"/>
              </p:ext>
            </p:extLst>
          </p:nvPr>
        </p:nvGraphicFramePr>
        <p:xfrm>
          <a:off x="653143" y="1247797"/>
          <a:ext cx="7813963" cy="56102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Left Arrow 4"/>
          <p:cNvSpPr/>
          <p:nvPr/>
        </p:nvSpPr>
        <p:spPr>
          <a:xfrm>
            <a:off x="6238997" y="3247436"/>
            <a:ext cx="1447800" cy="609600"/>
          </a:xfrm>
          <a:prstGeom prst="leftArrow">
            <a:avLst/>
          </a:prstGeom>
          <a:solidFill>
            <a:schemeClr val="bg2"/>
          </a:solidFill>
          <a:ln>
            <a:solidFill>
              <a:schemeClr val="bg2">
                <a:lumMod val="60000"/>
                <a:lumOff val="4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SN"/>
          </a:p>
        </p:txBody>
      </p:sp>
      <p:sp>
        <p:nvSpPr>
          <p:cNvPr id="6" name="TextBox 5"/>
          <p:cNvSpPr txBox="1"/>
          <p:nvPr/>
        </p:nvSpPr>
        <p:spPr>
          <a:xfrm>
            <a:off x="6962897" y="4212772"/>
            <a:ext cx="216922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600" i="1" smtClean="0">
                <a:latin typeface="Calibri" pitchFamily="34" charset="0"/>
                <a:cs typeface="Calibri" pitchFamily="34" charset="0"/>
              </a:rPr>
              <a:t>*Ces donnés viennent du rapport préliminaire. Le rapport final n’est pas encore disponible.</a:t>
            </a:r>
            <a:endParaRPr lang="fr-SN" sz="1600" i="1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29899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0" y="-31897"/>
            <a:ext cx="9144000" cy="914400"/>
          </a:xfrm>
        </p:spPr>
        <p:txBody>
          <a:bodyPr>
            <a:normAutofit/>
          </a:bodyPr>
          <a:lstStyle/>
          <a:p>
            <a:r>
              <a:rPr lang="fr-SN" sz="4000" dirty="0" smtClean="0"/>
              <a:t>Couverture vaccinale par région</a:t>
            </a:r>
          </a:p>
        </p:txBody>
      </p:sp>
      <p:sp>
        <p:nvSpPr>
          <p:cNvPr id="32" name="Rectangle 3"/>
          <p:cNvSpPr>
            <a:spLocks noChangeArrowheads="1"/>
          </p:cNvSpPr>
          <p:nvPr/>
        </p:nvSpPr>
        <p:spPr bwMode="auto">
          <a:xfrm>
            <a:off x="6357252" y="1201243"/>
            <a:ext cx="2606679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 eaLnBrk="0" hangingPunct="0">
              <a:defRPr/>
            </a:pPr>
            <a:r>
              <a:rPr lang="fr-SN" sz="1800" i="1" smtClean="0">
                <a:latin typeface="+mn-lt"/>
                <a:cs typeface="+mn-cs"/>
              </a:rPr>
              <a:t>Pourcentage d’enfants de 12-23 mois ayant reçu tous les vaccins</a:t>
            </a:r>
            <a:endParaRPr lang="fr-SN" sz="1800" i="1">
              <a:latin typeface="+mn-lt"/>
              <a:cs typeface="+mn-cs"/>
            </a:endParaRPr>
          </a:p>
        </p:txBody>
      </p:sp>
      <p:sp>
        <p:nvSpPr>
          <p:cNvPr id="297" name="TextBox 1"/>
          <p:cNvSpPr txBox="1">
            <a:spLocks noChangeArrowheads="1"/>
          </p:cNvSpPr>
          <p:nvPr/>
        </p:nvSpPr>
        <p:spPr bwMode="auto">
          <a:xfrm>
            <a:off x="115599" y="1378803"/>
            <a:ext cx="159037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/>
            <a:r>
              <a:rPr lang="fr-SN" b="1" dirty="0" smtClean="0">
                <a:latin typeface="Calibri" pitchFamily="34" charset="0"/>
              </a:rPr>
              <a:t>Cameroun</a:t>
            </a:r>
          </a:p>
          <a:p>
            <a:pPr algn="ctr"/>
            <a:r>
              <a:rPr lang="fr-SN" b="1" dirty="0" smtClean="0">
                <a:latin typeface="Calibri" pitchFamily="34" charset="0"/>
              </a:rPr>
              <a:t>53 %</a:t>
            </a:r>
            <a:endParaRPr lang="fr-SN" b="1" dirty="0">
              <a:latin typeface="Calibri" pitchFamily="34" charset="0"/>
            </a:endParaRPr>
          </a:p>
        </p:txBody>
      </p:sp>
      <p:grpSp>
        <p:nvGrpSpPr>
          <p:cNvPr id="18" name="Group 17"/>
          <p:cNvGrpSpPr>
            <a:grpSpLocks noChangeAspect="1"/>
          </p:cNvGrpSpPr>
          <p:nvPr/>
        </p:nvGrpSpPr>
        <p:grpSpPr bwMode="auto">
          <a:xfrm>
            <a:off x="93663" y="300986"/>
            <a:ext cx="9039225" cy="6858000"/>
            <a:chOff x="59" y="181"/>
            <a:chExt cx="5694" cy="4320"/>
          </a:xfrm>
        </p:grpSpPr>
        <p:sp>
          <p:nvSpPr>
            <p:cNvPr id="19" name="AutoShape 3"/>
            <p:cNvSpPr>
              <a:spLocks noChangeAspect="1" noChangeArrowheads="1" noTextEdit="1"/>
            </p:cNvSpPr>
            <p:nvPr/>
          </p:nvSpPr>
          <p:spPr bwMode="auto">
            <a:xfrm>
              <a:off x="59" y="181"/>
              <a:ext cx="5694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+mn-lt"/>
              </a:endParaRPr>
            </a:p>
          </p:txBody>
        </p:sp>
        <p:sp>
          <p:nvSpPr>
            <p:cNvPr id="20" name="Freeform 5"/>
            <p:cNvSpPr>
              <a:spLocks/>
            </p:cNvSpPr>
            <p:nvPr/>
          </p:nvSpPr>
          <p:spPr bwMode="auto">
            <a:xfrm>
              <a:off x="2479" y="2141"/>
              <a:ext cx="1382" cy="706"/>
            </a:xfrm>
            <a:custGeom>
              <a:avLst/>
              <a:gdLst>
                <a:gd name="T0" fmla="*/ 1377 w 1382"/>
                <a:gd name="T1" fmla="*/ 283 h 706"/>
                <a:gd name="T2" fmla="*/ 1373 w 1382"/>
                <a:gd name="T3" fmla="*/ 296 h 706"/>
                <a:gd name="T4" fmla="*/ 1375 w 1382"/>
                <a:gd name="T5" fmla="*/ 313 h 706"/>
                <a:gd name="T6" fmla="*/ 1367 w 1382"/>
                <a:gd name="T7" fmla="*/ 325 h 706"/>
                <a:gd name="T8" fmla="*/ 1356 w 1382"/>
                <a:gd name="T9" fmla="*/ 334 h 706"/>
                <a:gd name="T10" fmla="*/ 1352 w 1382"/>
                <a:gd name="T11" fmla="*/ 347 h 706"/>
                <a:gd name="T12" fmla="*/ 1348 w 1382"/>
                <a:gd name="T13" fmla="*/ 365 h 706"/>
                <a:gd name="T14" fmla="*/ 1340 w 1382"/>
                <a:gd name="T15" fmla="*/ 378 h 706"/>
                <a:gd name="T16" fmla="*/ 1337 w 1382"/>
                <a:gd name="T17" fmla="*/ 393 h 706"/>
                <a:gd name="T18" fmla="*/ 1329 w 1382"/>
                <a:gd name="T19" fmla="*/ 408 h 706"/>
                <a:gd name="T20" fmla="*/ 1325 w 1382"/>
                <a:gd name="T21" fmla="*/ 423 h 706"/>
                <a:gd name="T22" fmla="*/ 1310 w 1382"/>
                <a:gd name="T23" fmla="*/ 433 h 706"/>
                <a:gd name="T24" fmla="*/ 1299 w 1382"/>
                <a:gd name="T25" fmla="*/ 440 h 706"/>
                <a:gd name="T26" fmla="*/ 1287 w 1382"/>
                <a:gd name="T27" fmla="*/ 450 h 706"/>
                <a:gd name="T28" fmla="*/ 1278 w 1382"/>
                <a:gd name="T29" fmla="*/ 467 h 706"/>
                <a:gd name="T30" fmla="*/ 1270 w 1382"/>
                <a:gd name="T31" fmla="*/ 486 h 706"/>
                <a:gd name="T32" fmla="*/ 1263 w 1382"/>
                <a:gd name="T33" fmla="*/ 503 h 706"/>
                <a:gd name="T34" fmla="*/ 1255 w 1382"/>
                <a:gd name="T35" fmla="*/ 522 h 706"/>
                <a:gd name="T36" fmla="*/ 1246 w 1382"/>
                <a:gd name="T37" fmla="*/ 541 h 706"/>
                <a:gd name="T38" fmla="*/ 1232 w 1382"/>
                <a:gd name="T39" fmla="*/ 581 h 706"/>
                <a:gd name="T40" fmla="*/ 1217 w 1382"/>
                <a:gd name="T41" fmla="*/ 600 h 706"/>
                <a:gd name="T42" fmla="*/ 1202 w 1382"/>
                <a:gd name="T43" fmla="*/ 609 h 706"/>
                <a:gd name="T44" fmla="*/ 1183 w 1382"/>
                <a:gd name="T45" fmla="*/ 619 h 706"/>
                <a:gd name="T46" fmla="*/ 1164 w 1382"/>
                <a:gd name="T47" fmla="*/ 626 h 706"/>
                <a:gd name="T48" fmla="*/ 1149 w 1382"/>
                <a:gd name="T49" fmla="*/ 632 h 706"/>
                <a:gd name="T50" fmla="*/ 1138 w 1382"/>
                <a:gd name="T51" fmla="*/ 643 h 706"/>
                <a:gd name="T52" fmla="*/ 1126 w 1382"/>
                <a:gd name="T53" fmla="*/ 651 h 706"/>
                <a:gd name="T54" fmla="*/ 1117 w 1382"/>
                <a:gd name="T55" fmla="*/ 660 h 706"/>
                <a:gd name="T56" fmla="*/ 1109 w 1382"/>
                <a:gd name="T57" fmla="*/ 670 h 706"/>
                <a:gd name="T58" fmla="*/ 973 w 1382"/>
                <a:gd name="T59" fmla="*/ 683 h 706"/>
                <a:gd name="T60" fmla="*/ 647 w 1382"/>
                <a:gd name="T61" fmla="*/ 695 h 706"/>
                <a:gd name="T62" fmla="*/ 366 w 1382"/>
                <a:gd name="T63" fmla="*/ 624 h 706"/>
                <a:gd name="T64" fmla="*/ 165 w 1382"/>
                <a:gd name="T65" fmla="*/ 668 h 706"/>
                <a:gd name="T66" fmla="*/ 19 w 1382"/>
                <a:gd name="T67" fmla="*/ 603 h 706"/>
                <a:gd name="T68" fmla="*/ 6 w 1382"/>
                <a:gd name="T69" fmla="*/ 520 h 706"/>
                <a:gd name="T70" fmla="*/ 15 w 1382"/>
                <a:gd name="T71" fmla="*/ 509 h 706"/>
                <a:gd name="T72" fmla="*/ 36 w 1382"/>
                <a:gd name="T73" fmla="*/ 509 h 706"/>
                <a:gd name="T74" fmla="*/ 68 w 1382"/>
                <a:gd name="T75" fmla="*/ 512 h 706"/>
                <a:gd name="T76" fmla="*/ 91 w 1382"/>
                <a:gd name="T77" fmla="*/ 507 h 706"/>
                <a:gd name="T78" fmla="*/ 97 w 1382"/>
                <a:gd name="T79" fmla="*/ 486 h 706"/>
                <a:gd name="T80" fmla="*/ 114 w 1382"/>
                <a:gd name="T81" fmla="*/ 486 h 706"/>
                <a:gd name="T82" fmla="*/ 131 w 1382"/>
                <a:gd name="T83" fmla="*/ 463 h 706"/>
                <a:gd name="T84" fmla="*/ 138 w 1382"/>
                <a:gd name="T85" fmla="*/ 444 h 706"/>
                <a:gd name="T86" fmla="*/ 144 w 1382"/>
                <a:gd name="T87" fmla="*/ 420 h 706"/>
                <a:gd name="T88" fmla="*/ 138 w 1382"/>
                <a:gd name="T89" fmla="*/ 384 h 706"/>
                <a:gd name="T90" fmla="*/ 167 w 1382"/>
                <a:gd name="T91" fmla="*/ 353 h 706"/>
                <a:gd name="T92" fmla="*/ 193 w 1382"/>
                <a:gd name="T93" fmla="*/ 330 h 706"/>
                <a:gd name="T94" fmla="*/ 239 w 1382"/>
                <a:gd name="T95" fmla="*/ 321 h 706"/>
                <a:gd name="T96" fmla="*/ 231 w 1382"/>
                <a:gd name="T97" fmla="*/ 274 h 706"/>
                <a:gd name="T98" fmla="*/ 250 w 1382"/>
                <a:gd name="T99" fmla="*/ 230 h 706"/>
                <a:gd name="T100" fmla="*/ 277 w 1382"/>
                <a:gd name="T101" fmla="*/ 179 h 706"/>
                <a:gd name="T102" fmla="*/ 290 w 1382"/>
                <a:gd name="T103" fmla="*/ 128 h 706"/>
                <a:gd name="T104" fmla="*/ 303 w 1382"/>
                <a:gd name="T105" fmla="*/ 91 h 706"/>
                <a:gd name="T106" fmla="*/ 318 w 1382"/>
                <a:gd name="T107" fmla="*/ 59 h 706"/>
                <a:gd name="T108" fmla="*/ 358 w 1382"/>
                <a:gd name="T109" fmla="*/ 8 h 706"/>
                <a:gd name="T110" fmla="*/ 476 w 1382"/>
                <a:gd name="T111" fmla="*/ 42 h 706"/>
                <a:gd name="T112" fmla="*/ 669 w 1382"/>
                <a:gd name="T113" fmla="*/ 137 h 706"/>
                <a:gd name="T114" fmla="*/ 779 w 1382"/>
                <a:gd name="T115" fmla="*/ 27 h 706"/>
                <a:gd name="T116" fmla="*/ 901 w 1382"/>
                <a:gd name="T117" fmla="*/ 101 h 706"/>
                <a:gd name="T118" fmla="*/ 1031 w 1382"/>
                <a:gd name="T119" fmla="*/ 164 h 706"/>
                <a:gd name="T120" fmla="*/ 1077 w 1382"/>
                <a:gd name="T121" fmla="*/ 277 h 706"/>
                <a:gd name="T122" fmla="*/ 1304 w 1382"/>
                <a:gd name="T123" fmla="*/ 281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382" h="706">
                  <a:moveTo>
                    <a:pt x="1382" y="270"/>
                  </a:moveTo>
                  <a:lnTo>
                    <a:pt x="1380" y="272"/>
                  </a:lnTo>
                  <a:lnTo>
                    <a:pt x="1380" y="274"/>
                  </a:lnTo>
                  <a:lnTo>
                    <a:pt x="1380" y="275"/>
                  </a:lnTo>
                  <a:lnTo>
                    <a:pt x="1380" y="277"/>
                  </a:lnTo>
                  <a:lnTo>
                    <a:pt x="1380" y="279"/>
                  </a:lnTo>
                  <a:lnTo>
                    <a:pt x="1378" y="281"/>
                  </a:lnTo>
                  <a:lnTo>
                    <a:pt x="1377" y="283"/>
                  </a:lnTo>
                  <a:lnTo>
                    <a:pt x="1377" y="285"/>
                  </a:lnTo>
                  <a:lnTo>
                    <a:pt x="1375" y="285"/>
                  </a:lnTo>
                  <a:lnTo>
                    <a:pt x="1375" y="287"/>
                  </a:lnTo>
                  <a:lnTo>
                    <a:pt x="1373" y="289"/>
                  </a:lnTo>
                  <a:lnTo>
                    <a:pt x="1373" y="291"/>
                  </a:lnTo>
                  <a:lnTo>
                    <a:pt x="1373" y="292"/>
                  </a:lnTo>
                  <a:lnTo>
                    <a:pt x="1373" y="294"/>
                  </a:lnTo>
                  <a:lnTo>
                    <a:pt x="1373" y="296"/>
                  </a:lnTo>
                  <a:lnTo>
                    <a:pt x="1373" y="300"/>
                  </a:lnTo>
                  <a:lnTo>
                    <a:pt x="1373" y="302"/>
                  </a:lnTo>
                  <a:lnTo>
                    <a:pt x="1373" y="304"/>
                  </a:lnTo>
                  <a:lnTo>
                    <a:pt x="1373" y="306"/>
                  </a:lnTo>
                  <a:lnTo>
                    <a:pt x="1373" y="308"/>
                  </a:lnTo>
                  <a:lnTo>
                    <a:pt x="1373" y="310"/>
                  </a:lnTo>
                  <a:lnTo>
                    <a:pt x="1375" y="311"/>
                  </a:lnTo>
                  <a:lnTo>
                    <a:pt x="1375" y="313"/>
                  </a:lnTo>
                  <a:lnTo>
                    <a:pt x="1375" y="315"/>
                  </a:lnTo>
                  <a:lnTo>
                    <a:pt x="1375" y="317"/>
                  </a:lnTo>
                  <a:lnTo>
                    <a:pt x="1373" y="319"/>
                  </a:lnTo>
                  <a:lnTo>
                    <a:pt x="1373" y="321"/>
                  </a:lnTo>
                  <a:lnTo>
                    <a:pt x="1371" y="321"/>
                  </a:lnTo>
                  <a:lnTo>
                    <a:pt x="1369" y="323"/>
                  </a:lnTo>
                  <a:lnTo>
                    <a:pt x="1369" y="325"/>
                  </a:lnTo>
                  <a:lnTo>
                    <a:pt x="1367" y="325"/>
                  </a:lnTo>
                  <a:lnTo>
                    <a:pt x="1367" y="327"/>
                  </a:lnTo>
                  <a:lnTo>
                    <a:pt x="1365" y="327"/>
                  </a:lnTo>
                  <a:lnTo>
                    <a:pt x="1363" y="329"/>
                  </a:lnTo>
                  <a:lnTo>
                    <a:pt x="1361" y="329"/>
                  </a:lnTo>
                  <a:lnTo>
                    <a:pt x="1359" y="329"/>
                  </a:lnTo>
                  <a:lnTo>
                    <a:pt x="1358" y="330"/>
                  </a:lnTo>
                  <a:lnTo>
                    <a:pt x="1356" y="332"/>
                  </a:lnTo>
                  <a:lnTo>
                    <a:pt x="1356" y="334"/>
                  </a:lnTo>
                  <a:lnTo>
                    <a:pt x="1356" y="336"/>
                  </a:lnTo>
                  <a:lnTo>
                    <a:pt x="1356" y="338"/>
                  </a:lnTo>
                  <a:lnTo>
                    <a:pt x="1354" y="340"/>
                  </a:lnTo>
                  <a:lnTo>
                    <a:pt x="1354" y="342"/>
                  </a:lnTo>
                  <a:lnTo>
                    <a:pt x="1352" y="342"/>
                  </a:lnTo>
                  <a:lnTo>
                    <a:pt x="1352" y="344"/>
                  </a:lnTo>
                  <a:lnTo>
                    <a:pt x="1352" y="346"/>
                  </a:lnTo>
                  <a:lnTo>
                    <a:pt x="1352" y="347"/>
                  </a:lnTo>
                  <a:lnTo>
                    <a:pt x="1352" y="349"/>
                  </a:lnTo>
                  <a:lnTo>
                    <a:pt x="1350" y="351"/>
                  </a:lnTo>
                  <a:lnTo>
                    <a:pt x="1350" y="353"/>
                  </a:lnTo>
                  <a:lnTo>
                    <a:pt x="1350" y="355"/>
                  </a:lnTo>
                  <a:lnTo>
                    <a:pt x="1350" y="359"/>
                  </a:lnTo>
                  <a:lnTo>
                    <a:pt x="1350" y="361"/>
                  </a:lnTo>
                  <a:lnTo>
                    <a:pt x="1350" y="363"/>
                  </a:lnTo>
                  <a:lnTo>
                    <a:pt x="1348" y="365"/>
                  </a:lnTo>
                  <a:lnTo>
                    <a:pt x="1348" y="366"/>
                  </a:lnTo>
                  <a:lnTo>
                    <a:pt x="1348" y="368"/>
                  </a:lnTo>
                  <a:lnTo>
                    <a:pt x="1346" y="368"/>
                  </a:lnTo>
                  <a:lnTo>
                    <a:pt x="1346" y="370"/>
                  </a:lnTo>
                  <a:lnTo>
                    <a:pt x="1344" y="372"/>
                  </a:lnTo>
                  <a:lnTo>
                    <a:pt x="1342" y="374"/>
                  </a:lnTo>
                  <a:lnTo>
                    <a:pt x="1342" y="376"/>
                  </a:lnTo>
                  <a:lnTo>
                    <a:pt x="1340" y="378"/>
                  </a:lnTo>
                  <a:lnTo>
                    <a:pt x="1340" y="380"/>
                  </a:lnTo>
                  <a:lnTo>
                    <a:pt x="1340" y="382"/>
                  </a:lnTo>
                  <a:lnTo>
                    <a:pt x="1340" y="384"/>
                  </a:lnTo>
                  <a:lnTo>
                    <a:pt x="1339" y="385"/>
                  </a:lnTo>
                  <a:lnTo>
                    <a:pt x="1339" y="387"/>
                  </a:lnTo>
                  <a:lnTo>
                    <a:pt x="1339" y="389"/>
                  </a:lnTo>
                  <a:lnTo>
                    <a:pt x="1339" y="391"/>
                  </a:lnTo>
                  <a:lnTo>
                    <a:pt x="1337" y="393"/>
                  </a:lnTo>
                  <a:lnTo>
                    <a:pt x="1337" y="395"/>
                  </a:lnTo>
                  <a:lnTo>
                    <a:pt x="1335" y="397"/>
                  </a:lnTo>
                  <a:lnTo>
                    <a:pt x="1333" y="399"/>
                  </a:lnTo>
                  <a:lnTo>
                    <a:pt x="1333" y="401"/>
                  </a:lnTo>
                  <a:lnTo>
                    <a:pt x="1331" y="402"/>
                  </a:lnTo>
                  <a:lnTo>
                    <a:pt x="1329" y="404"/>
                  </a:lnTo>
                  <a:lnTo>
                    <a:pt x="1329" y="406"/>
                  </a:lnTo>
                  <a:lnTo>
                    <a:pt x="1329" y="408"/>
                  </a:lnTo>
                  <a:lnTo>
                    <a:pt x="1327" y="410"/>
                  </a:lnTo>
                  <a:lnTo>
                    <a:pt x="1327" y="412"/>
                  </a:lnTo>
                  <a:lnTo>
                    <a:pt x="1327" y="414"/>
                  </a:lnTo>
                  <a:lnTo>
                    <a:pt x="1325" y="416"/>
                  </a:lnTo>
                  <a:lnTo>
                    <a:pt x="1325" y="418"/>
                  </a:lnTo>
                  <a:lnTo>
                    <a:pt x="1325" y="420"/>
                  </a:lnTo>
                  <a:lnTo>
                    <a:pt x="1325" y="421"/>
                  </a:lnTo>
                  <a:lnTo>
                    <a:pt x="1325" y="423"/>
                  </a:lnTo>
                  <a:lnTo>
                    <a:pt x="1323" y="425"/>
                  </a:lnTo>
                  <a:lnTo>
                    <a:pt x="1323" y="427"/>
                  </a:lnTo>
                  <a:lnTo>
                    <a:pt x="1322" y="429"/>
                  </a:lnTo>
                  <a:lnTo>
                    <a:pt x="1320" y="431"/>
                  </a:lnTo>
                  <a:lnTo>
                    <a:pt x="1318" y="431"/>
                  </a:lnTo>
                  <a:lnTo>
                    <a:pt x="1316" y="431"/>
                  </a:lnTo>
                  <a:lnTo>
                    <a:pt x="1312" y="433"/>
                  </a:lnTo>
                  <a:lnTo>
                    <a:pt x="1310" y="433"/>
                  </a:lnTo>
                  <a:lnTo>
                    <a:pt x="1308" y="435"/>
                  </a:lnTo>
                  <a:lnTo>
                    <a:pt x="1308" y="437"/>
                  </a:lnTo>
                  <a:lnTo>
                    <a:pt x="1306" y="437"/>
                  </a:lnTo>
                  <a:lnTo>
                    <a:pt x="1304" y="439"/>
                  </a:lnTo>
                  <a:lnTo>
                    <a:pt x="1303" y="439"/>
                  </a:lnTo>
                  <a:lnTo>
                    <a:pt x="1303" y="440"/>
                  </a:lnTo>
                  <a:lnTo>
                    <a:pt x="1301" y="440"/>
                  </a:lnTo>
                  <a:lnTo>
                    <a:pt x="1299" y="440"/>
                  </a:lnTo>
                  <a:lnTo>
                    <a:pt x="1297" y="440"/>
                  </a:lnTo>
                  <a:lnTo>
                    <a:pt x="1293" y="440"/>
                  </a:lnTo>
                  <a:lnTo>
                    <a:pt x="1291" y="440"/>
                  </a:lnTo>
                  <a:lnTo>
                    <a:pt x="1291" y="442"/>
                  </a:lnTo>
                  <a:lnTo>
                    <a:pt x="1289" y="442"/>
                  </a:lnTo>
                  <a:lnTo>
                    <a:pt x="1289" y="444"/>
                  </a:lnTo>
                  <a:lnTo>
                    <a:pt x="1287" y="446"/>
                  </a:lnTo>
                  <a:lnTo>
                    <a:pt x="1287" y="450"/>
                  </a:lnTo>
                  <a:lnTo>
                    <a:pt x="1285" y="452"/>
                  </a:lnTo>
                  <a:lnTo>
                    <a:pt x="1284" y="454"/>
                  </a:lnTo>
                  <a:lnTo>
                    <a:pt x="1284" y="456"/>
                  </a:lnTo>
                  <a:lnTo>
                    <a:pt x="1282" y="457"/>
                  </a:lnTo>
                  <a:lnTo>
                    <a:pt x="1282" y="461"/>
                  </a:lnTo>
                  <a:lnTo>
                    <a:pt x="1280" y="463"/>
                  </a:lnTo>
                  <a:lnTo>
                    <a:pt x="1280" y="465"/>
                  </a:lnTo>
                  <a:lnTo>
                    <a:pt x="1278" y="467"/>
                  </a:lnTo>
                  <a:lnTo>
                    <a:pt x="1278" y="469"/>
                  </a:lnTo>
                  <a:lnTo>
                    <a:pt x="1276" y="473"/>
                  </a:lnTo>
                  <a:lnTo>
                    <a:pt x="1276" y="475"/>
                  </a:lnTo>
                  <a:lnTo>
                    <a:pt x="1274" y="476"/>
                  </a:lnTo>
                  <a:lnTo>
                    <a:pt x="1274" y="478"/>
                  </a:lnTo>
                  <a:lnTo>
                    <a:pt x="1272" y="480"/>
                  </a:lnTo>
                  <a:lnTo>
                    <a:pt x="1272" y="484"/>
                  </a:lnTo>
                  <a:lnTo>
                    <a:pt x="1270" y="486"/>
                  </a:lnTo>
                  <a:lnTo>
                    <a:pt x="1270" y="488"/>
                  </a:lnTo>
                  <a:lnTo>
                    <a:pt x="1268" y="490"/>
                  </a:lnTo>
                  <a:lnTo>
                    <a:pt x="1268" y="492"/>
                  </a:lnTo>
                  <a:lnTo>
                    <a:pt x="1267" y="495"/>
                  </a:lnTo>
                  <a:lnTo>
                    <a:pt x="1265" y="497"/>
                  </a:lnTo>
                  <a:lnTo>
                    <a:pt x="1265" y="499"/>
                  </a:lnTo>
                  <a:lnTo>
                    <a:pt x="1263" y="501"/>
                  </a:lnTo>
                  <a:lnTo>
                    <a:pt x="1263" y="503"/>
                  </a:lnTo>
                  <a:lnTo>
                    <a:pt x="1261" y="507"/>
                  </a:lnTo>
                  <a:lnTo>
                    <a:pt x="1261" y="509"/>
                  </a:lnTo>
                  <a:lnTo>
                    <a:pt x="1259" y="511"/>
                  </a:lnTo>
                  <a:lnTo>
                    <a:pt x="1259" y="512"/>
                  </a:lnTo>
                  <a:lnTo>
                    <a:pt x="1257" y="514"/>
                  </a:lnTo>
                  <a:lnTo>
                    <a:pt x="1257" y="518"/>
                  </a:lnTo>
                  <a:lnTo>
                    <a:pt x="1255" y="520"/>
                  </a:lnTo>
                  <a:lnTo>
                    <a:pt x="1255" y="522"/>
                  </a:lnTo>
                  <a:lnTo>
                    <a:pt x="1253" y="524"/>
                  </a:lnTo>
                  <a:lnTo>
                    <a:pt x="1253" y="526"/>
                  </a:lnTo>
                  <a:lnTo>
                    <a:pt x="1251" y="530"/>
                  </a:lnTo>
                  <a:lnTo>
                    <a:pt x="1249" y="531"/>
                  </a:lnTo>
                  <a:lnTo>
                    <a:pt x="1249" y="533"/>
                  </a:lnTo>
                  <a:lnTo>
                    <a:pt x="1248" y="535"/>
                  </a:lnTo>
                  <a:lnTo>
                    <a:pt x="1248" y="537"/>
                  </a:lnTo>
                  <a:lnTo>
                    <a:pt x="1246" y="541"/>
                  </a:lnTo>
                  <a:lnTo>
                    <a:pt x="1246" y="543"/>
                  </a:lnTo>
                  <a:lnTo>
                    <a:pt x="1244" y="545"/>
                  </a:lnTo>
                  <a:lnTo>
                    <a:pt x="1244" y="547"/>
                  </a:lnTo>
                  <a:lnTo>
                    <a:pt x="1234" y="560"/>
                  </a:lnTo>
                  <a:lnTo>
                    <a:pt x="1236" y="575"/>
                  </a:lnTo>
                  <a:lnTo>
                    <a:pt x="1236" y="577"/>
                  </a:lnTo>
                  <a:lnTo>
                    <a:pt x="1234" y="579"/>
                  </a:lnTo>
                  <a:lnTo>
                    <a:pt x="1232" y="581"/>
                  </a:lnTo>
                  <a:lnTo>
                    <a:pt x="1231" y="585"/>
                  </a:lnTo>
                  <a:lnTo>
                    <a:pt x="1229" y="586"/>
                  </a:lnTo>
                  <a:lnTo>
                    <a:pt x="1227" y="588"/>
                  </a:lnTo>
                  <a:lnTo>
                    <a:pt x="1225" y="590"/>
                  </a:lnTo>
                  <a:lnTo>
                    <a:pt x="1223" y="592"/>
                  </a:lnTo>
                  <a:lnTo>
                    <a:pt x="1221" y="596"/>
                  </a:lnTo>
                  <a:lnTo>
                    <a:pt x="1219" y="598"/>
                  </a:lnTo>
                  <a:lnTo>
                    <a:pt x="1217" y="600"/>
                  </a:lnTo>
                  <a:lnTo>
                    <a:pt x="1217" y="602"/>
                  </a:lnTo>
                  <a:lnTo>
                    <a:pt x="1215" y="603"/>
                  </a:lnTo>
                  <a:lnTo>
                    <a:pt x="1213" y="605"/>
                  </a:lnTo>
                  <a:lnTo>
                    <a:pt x="1210" y="605"/>
                  </a:lnTo>
                  <a:lnTo>
                    <a:pt x="1208" y="607"/>
                  </a:lnTo>
                  <a:lnTo>
                    <a:pt x="1206" y="607"/>
                  </a:lnTo>
                  <a:lnTo>
                    <a:pt x="1204" y="609"/>
                  </a:lnTo>
                  <a:lnTo>
                    <a:pt x="1202" y="609"/>
                  </a:lnTo>
                  <a:lnTo>
                    <a:pt x="1198" y="611"/>
                  </a:lnTo>
                  <a:lnTo>
                    <a:pt x="1196" y="611"/>
                  </a:lnTo>
                  <a:lnTo>
                    <a:pt x="1194" y="613"/>
                  </a:lnTo>
                  <a:lnTo>
                    <a:pt x="1193" y="615"/>
                  </a:lnTo>
                  <a:lnTo>
                    <a:pt x="1189" y="615"/>
                  </a:lnTo>
                  <a:lnTo>
                    <a:pt x="1187" y="617"/>
                  </a:lnTo>
                  <a:lnTo>
                    <a:pt x="1185" y="617"/>
                  </a:lnTo>
                  <a:lnTo>
                    <a:pt x="1183" y="619"/>
                  </a:lnTo>
                  <a:lnTo>
                    <a:pt x="1181" y="619"/>
                  </a:lnTo>
                  <a:lnTo>
                    <a:pt x="1177" y="621"/>
                  </a:lnTo>
                  <a:lnTo>
                    <a:pt x="1176" y="622"/>
                  </a:lnTo>
                  <a:lnTo>
                    <a:pt x="1174" y="622"/>
                  </a:lnTo>
                  <a:lnTo>
                    <a:pt x="1172" y="624"/>
                  </a:lnTo>
                  <a:lnTo>
                    <a:pt x="1168" y="624"/>
                  </a:lnTo>
                  <a:lnTo>
                    <a:pt x="1166" y="626"/>
                  </a:lnTo>
                  <a:lnTo>
                    <a:pt x="1164" y="626"/>
                  </a:lnTo>
                  <a:lnTo>
                    <a:pt x="1162" y="628"/>
                  </a:lnTo>
                  <a:lnTo>
                    <a:pt x="1160" y="628"/>
                  </a:lnTo>
                  <a:lnTo>
                    <a:pt x="1151" y="628"/>
                  </a:lnTo>
                  <a:lnTo>
                    <a:pt x="1151" y="626"/>
                  </a:lnTo>
                  <a:lnTo>
                    <a:pt x="1151" y="628"/>
                  </a:lnTo>
                  <a:lnTo>
                    <a:pt x="1151" y="630"/>
                  </a:lnTo>
                  <a:lnTo>
                    <a:pt x="1149" y="630"/>
                  </a:lnTo>
                  <a:lnTo>
                    <a:pt x="1149" y="632"/>
                  </a:lnTo>
                  <a:lnTo>
                    <a:pt x="1147" y="634"/>
                  </a:lnTo>
                  <a:lnTo>
                    <a:pt x="1145" y="636"/>
                  </a:lnTo>
                  <a:lnTo>
                    <a:pt x="1143" y="636"/>
                  </a:lnTo>
                  <a:lnTo>
                    <a:pt x="1141" y="638"/>
                  </a:lnTo>
                  <a:lnTo>
                    <a:pt x="1139" y="640"/>
                  </a:lnTo>
                  <a:lnTo>
                    <a:pt x="1138" y="640"/>
                  </a:lnTo>
                  <a:lnTo>
                    <a:pt x="1138" y="641"/>
                  </a:lnTo>
                  <a:lnTo>
                    <a:pt x="1138" y="643"/>
                  </a:lnTo>
                  <a:lnTo>
                    <a:pt x="1138" y="645"/>
                  </a:lnTo>
                  <a:lnTo>
                    <a:pt x="1138" y="647"/>
                  </a:lnTo>
                  <a:lnTo>
                    <a:pt x="1136" y="649"/>
                  </a:lnTo>
                  <a:lnTo>
                    <a:pt x="1134" y="649"/>
                  </a:lnTo>
                  <a:lnTo>
                    <a:pt x="1132" y="649"/>
                  </a:lnTo>
                  <a:lnTo>
                    <a:pt x="1130" y="649"/>
                  </a:lnTo>
                  <a:lnTo>
                    <a:pt x="1128" y="649"/>
                  </a:lnTo>
                  <a:lnTo>
                    <a:pt x="1126" y="651"/>
                  </a:lnTo>
                  <a:lnTo>
                    <a:pt x="1126" y="653"/>
                  </a:lnTo>
                  <a:lnTo>
                    <a:pt x="1124" y="655"/>
                  </a:lnTo>
                  <a:lnTo>
                    <a:pt x="1124" y="657"/>
                  </a:lnTo>
                  <a:lnTo>
                    <a:pt x="1122" y="658"/>
                  </a:lnTo>
                  <a:lnTo>
                    <a:pt x="1122" y="660"/>
                  </a:lnTo>
                  <a:lnTo>
                    <a:pt x="1121" y="660"/>
                  </a:lnTo>
                  <a:lnTo>
                    <a:pt x="1119" y="660"/>
                  </a:lnTo>
                  <a:lnTo>
                    <a:pt x="1117" y="660"/>
                  </a:lnTo>
                  <a:lnTo>
                    <a:pt x="1115" y="660"/>
                  </a:lnTo>
                  <a:lnTo>
                    <a:pt x="1113" y="660"/>
                  </a:lnTo>
                  <a:lnTo>
                    <a:pt x="1111" y="662"/>
                  </a:lnTo>
                  <a:lnTo>
                    <a:pt x="1109" y="662"/>
                  </a:lnTo>
                  <a:lnTo>
                    <a:pt x="1109" y="664"/>
                  </a:lnTo>
                  <a:lnTo>
                    <a:pt x="1109" y="666"/>
                  </a:lnTo>
                  <a:lnTo>
                    <a:pt x="1111" y="668"/>
                  </a:lnTo>
                  <a:lnTo>
                    <a:pt x="1109" y="670"/>
                  </a:lnTo>
                  <a:lnTo>
                    <a:pt x="1109" y="672"/>
                  </a:lnTo>
                  <a:lnTo>
                    <a:pt x="1109" y="674"/>
                  </a:lnTo>
                  <a:lnTo>
                    <a:pt x="1107" y="676"/>
                  </a:lnTo>
                  <a:lnTo>
                    <a:pt x="1105" y="677"/>
                  </a:lnTo>
                  <a:lnTo>
                    <a:pt x="1103" y="677"/>
                  </a:lnTo>
                  <a:lnTo>
                    <a:pt x="1041" y="683"/>
                  </a:lnTo>
                  <a:lnTo>
                    <a:pt x="1011" y="681"/>
                  </a:lnTo>
                  <a:lnTo>
                    <a:pt x="973" y="683"/>
                  </a:lnTo>
                  <a:lnTo>
                    <a:pt x="954" y="687"/>
                  </a:lnTo>
                  <a:lnTo>
                    <a:pt x="923" y="691"/>
                  </a:lnTo>
                  <a:lnTo>
                    <a:pt x="901" y="698"/>
                  </a:lnTo>
                  <a:lnTo>
                    <a:pt x="887" y="698"/>
                  </a:lnTo>
                  <a:lnTo>
                    <a:pt x="846" y="695"/>
                  </a:lnTo>
                  <a:lnTo>
                    <a:pt x="764" y="695"/>
                  </a:lnTo>
                  <a:lnTo>
                    <a:pt x="720" y="691"/>
                  </a:lnTo>
                  <a:lnTo>
                    <a:pt x="647" y="695"/>
                  </a:lnTo>
                  <a:lnTo>
                    <a:pt x="565" y="693"/>
                  </a:lnTo>
                  <a:lnTo>
                    <a:pt x="527" y="689"/>
                  </a:lnTo>
                  <a:lnTo>
                    <a:pt x="491" y="691"/>
                  </a:lnTo>
                  <a:lnTo>
                    <a:pt x="459" y="687"/>
                  </a:lnTo>
                  <a:lnTo>
                    <a:pt x="428" y="668"/>
                  </a:lnTo>
                  <a:lnTo>
                    <a:pt x="410" y="647"/>
                  </a:lnTo>
                  <a:lnTo>
                    <a:pt x="379" y="626"/>
                  </a:lnTo>
                  <a:lnTo>
                    <a:pt x="366" y="624"/>
                  </a:lnTo>
                  <a:lnTo>
                    <a:pt x="307" y="636"/>
                  </a:lnTo>
                  <a:lnTo>
                    <a:pt x="282" y="632"/>
                  </a:lnTo>
                  <a:lnTo>
                    <a:pt x="262" y="615"/>
                  </a:lnTo>
                  <a:lnTo>
                    <a:pt x="252" y="613"/>
                  </a:lnTo>
                  <a:lnTo>
                    <a:pt x="239" y="615"/>
                  </a:lnTo>
                  <a:lnTo>
                    <a:pt x="214" y="626"/>
                  </a:lnTo>
                  <a:lnTo>
                    <a:pt x="207" y="634"/>
                  </a:lnTo>
                  <a:lnTo>
                    <a:pt x="165" y="668"/>
                  </a:lnTo>
                  <a:lnTo>
                    <a:pt x="142" y="677"/>
                  </a:lnTo>
                  <a:lnTo>
                    <a:pt x="68" y="704"/>
                  </a:lnTo>
                  <a:lnTo>
                    <a:pt x="25" y="706"/>
                  </a:lnTo>
                  <a:lnTo>
                    <a:pt x="30" y="693"/>
                  </a:lnTo>
                  <a:lnTo>
                    <a:pt x="30" y="685"/>
                  </a:lnTo>
                  <a:lnTo>
                    <a:pt x="26" y="662"/>
                  </a:lnTo>
                  <a:lnTo>
                    <a:pt x="11" y="617"/>
                  </a:lnTo>
                  <a:lnTo>
                    <a:pt x="19" y="603"/>
                  </a:lnTo>
                  <a:lnTo>
                    <a:pt x="21" y="590"/>
                  </a:lnTo>
                  <a:lnTo>
                    <a:pt x="13" y="569"/>
                  </a:lnTo>
                  <a:lnTo>
                    <a:pt x="17" y="558"/>
                  </a:lnTo>
                  <a:lnTo>
                    <a:pt x="0" y="522"/>
                  </a:lnTo>
                  <a:lnTo>
                    <a:pt x="2" y="520"/>
                  </a:lnTo>
                  <a:lnTo>
                    <a:pt x="4" y="520"/>
                  </a:lnTo>
                  <a:lnTo>
                    <a:pt x="4" y="518"/>
                  </a:lnTo>
                  <a:lnTo>
                    <a:pt x="6" y="520"/>
                  </a:lnTo>
                  <a:lnTo>
                    <a:pt x="8" y="518"/>
                  </a:lnTo>
                  <a:lnTo>
                    <a:pt x="9" y="518"/>
                  </a:lnTo>
                  <a:lnTo>
                    <a:pt x="9" y="516"/>
                  </a:lnTo>
                  <a:lnTo>
                    <a:pt x="9" y="514"/>
                  </a:lnTo>
                  <a:lnTo>
                    <a:pt x="9" y="512"/>
                  </a:lnTo>
                  <a:lnTo>
                    <a:pt x="9" y="509"/>
                  </a:lnTo>
                  <a:lnTo>
                    <a:pt x="13" y="511"/>
                  </a:lnTo>
                  <a:lnTo>
                    <a:pt x="15" y="509"/>
                  </a:lnTo>
                  <a:lnTo>
                    <a:pt x="19" y="509"/>
                  </a:lnTo>
                  <a:lnTo>
                    <a:pt x="19" y="511"/>
                  </a:lnTo>
                  <a:lnTo>
                    <a:pt x="21" y="511"/>
                  </a:lnTo>
                  <a:lnTo>
                    <a:pt x="23" y="511"/>
                  </a:lnTo>
                  <a:lnTo>
                    <a:pt x="23" y="514"/>
                  </a:lnTo>
                  <a:lnTo>
                    <a:pt x="26" y="514"/>
                  </a:lnTo>
                  <a:lnTo>
                    <a:pt x="28" y="512"/>
                  </a:lnTo>
                  <a:lnTo>
                    <a:pt x="36" y="509"/>
                  </a:lnTo>
                  <a:lnTo>
                    <a:pt x="45" y="512"/>
                  </a:lnTo>
                  <a:lnTo>
                    <a:pt x="49" y="520"/>
                  </a:lnTo>
                  <a:lnTo>
                    <a:pt x="61" y="522"/>
                  </a:lnTo>
                  <a:lnTo>
                    <a:pt x="64" y="520"/>
                  </a:lnTo>
                  <a:lnTo>
                    <a:pt x="61" y="516"/>
                  </a:lnTo>
                  <a:lnTo>
                    <a:pt x="64" y="512"/>
                  </a:lnTo>
                  <a:lnTo>
                    <a:pt x="66" y="512"/>
                  </a:lnTo>
                  <a:lnTo>
                    <a:pt x="68" y="512"/>
                  </a:lnTo>
                  <a:lnTo>
                    <a:pt x="72" y="514"/>
                  </a:lnTo>
                  <a:lnTo>
                    <a:pt x="74" y="512"/>
                  </a:lnTo>
                  <a:lnTo>
                    <a:pt x="81" y="511"/>
                  </a:lnTo>
                  <a:lnTo>
                    <a:pt x="87" y="511"/>
                  </a:lnTo>
                  <a:lnTo>
                    <a:pt x="85" y="509"/>
                  </a:lnTo>
                  <a:lnTo>
                    <a:pt x="85" y="507"/>
                  </a:lnTo>
                  <a:lnTo>
                    <a:pt x="87" y="507"/>
                  </a:lnTo>
                  <a:lnTo>
                    <a:pt x="91" y="507"/>
                  </a:lnTo>
                  <a:lnTo>
                    <a:pt x="91" y="503"/>
                  </a:lnTo>
                  <a:lnTo>
                    <a:pt x="89" y="503"/>
                  </a:lnTo>
                  <a:lnTo>
                    <a:pt x="87" y="494"/>
                  </a:lnTo>
                  <a:lnTo>
                    <a:pt x="85" y="492"/>
                  </a:lnTo>
                  <a:lnTo>
                    <a:pt x="87" y="488"/>
                  </a:lnTo>
                  <a:lnTo>
                    <a:pt x="93" y="486"/>
                  </a:lnTo>
                  <a:lnTo>
                    <a:pt x="95" y="488"/>
                  </a:lnTo>
                  <a:lnTo>
                    <a:pt x="97" y="486"/>
                  </a:lnTo>
                  <a:lnTo>
                    <a:pt x="100" y="484"/>
                  </a:lnTo>
                  <a:lnTo>
                    <a:pt x="102" y="488"/>
                  </a:lnTo>
                  <a:lnTo>
                    <a:pt x="104" y="486"/>
                  </a:lnTo>
                  <a:lnTo>
                    <a:pt x="106" y="488"/>
                  </a:lnTo>
                  <a:lnTo>
                    <a:pt x="110" y="488"/>
                  </a:lnTo>
                  <a:lnTo>
                    <a:pt x="112" y="488"/>
                  </a:lnTo>
                  <a:lnTo>
                    <a:pt x="112" y="486"/>
                  </a:lnTo>
                  <a:lnTo>
                    <a:pt x="114" y="486"/>
                  </a:lnTo>
                  <a:lnTo>
                    <a:pt x="116" y="486"/>
                  </a:lnTo>
                  <a:lnTo>
                    <a:pt x="121" y="480"/>
                  </a:lnTo>
                  <a:lnTo>
                    <a:pt x="123" y="476"/>
                  </a:lnTo>
                  <a:lnTo>
                    <a:pt x="123" y="469"/>
                  </a:lnTo>
                  <a:lnTo>
                    <a:pt x="127" y="467"/>
                  </a:lnTo>
                  <a:lnTo>
                    <a:pt x="131" y="467"/>
                  </a:lnTo>
                  <a:lnTo>
                    <a:pt x="131" y="465"/>
                  </a:lnTo>
                  <a:lnTo>
                    <a:pt x="131" y="463"/>
                  </a:lnTo>
                  <a:lnTo>
                    <a:pt x="129" y="461"/>
                  </a:lnTo>
                  <a:lnTo>
                    <a:pt x="131" y="459"/>
                  </a:lnTo>
                  <a:lnTo>
                    <a:pt x="129" y="456"/>
                  </a:lnTo>
                  <a:lnTo>
                    <a:pt x="129" y="454"/>
                  </a:lnTo>
                  <a:lnTo>
                    <a:pt x="131" y="448"/>
                  </a:lnTo>
                  <a:lnTo>
                    <a:pt x="131" y="446"/>
                  </a:lnTo>
                  <a:lnTo>
                    <a:pt x="138" y="446"/>
                  </a:lnTo>
                  <a:lnTo>
                    <a:pt x="138" y="444"/>
                  </a:lnTo>
                  <a:lnTo>
                    <a:pt x="142" y="442"/>
                  </a:lnTo>
                  <a:lnTo>
                    <a:pt x="140" y="435"/>
                  </a:lnTo>
                  <a:lnTo>
                    <a:pt x="138" y="433"/>
                  </a:lnTo>
                  <a:lnTo>
                    <a:pt x="138" y="431"/>
                  </a:lnTo>
                  <a:lnTo>
                    <a:pt x="136" y="429"/>
                  </a:lnTo>
                  <a:lnTo>
                    <a:pt x="138" y="423"/>
                  </a:lnTo>
                  <a:lnTo>
                    <a:pt x="142" y="420"/>
                  </a:lnTo>
                  <a:lnTo>
                    <a:pt x="144" y="420"/>
                  </a:lnTo>
                  <a:lnTo>
                    <a:pt x="144" y="414"/>
                  </a:lnTo>
                  <a:lnTo>
                    <a:pt x="140" y="414"/>
                  </a:lnTo>
                  <a:lnTo>
                    <a:pt x="140" y="404"/>
                  </a:lnTo>
                  <a:lnTo>
                    <a:pt x="131" y="402"/>
                  </a:lnTo>
                  <a:lnTo>
                    <a:pt x="131" y="397"/>
                  </a:lnTo>
                  <a:lnTo>
                    <a:pt x="135" y="393"/>
                  </a:lnTo>
                  <a:lnTo>
                    <a:pt x="135" y="389"/>
                  </a:lnTo>
                  <a:lnTo>
                    <a:pt x="138" y="384"/>
                  </a:lnTo>
                  <a:lnTo>
                    <a:pt x="142" y="382"/>
                  </a:lnTo>
                  <a:lnTo>
                    <a:pt x="148" y="382"/>
                  </a:lnTo>
                  <a:lnTo>
                    <a:pt x="150" y="378"/>
                  </a:lnTo>
                  <a:lnTo>
                    <a:pt x="150" y="372"/>
                  </a:lnTo>
                  <a:lnTo>
                    <a:pt x="155" y="368"/>
                  </a:lnTo>
                  <a:lnTo>
                    <a:pt x="154" y="359"/>
                  </a:lnTo>
                  <a:lnTo>
                    <a:pt x="159" y="355"/>
                  </a:lnTo>
                  <a:lnTo>
                    <a:pt x="167" y="353"/>
                  </a:lnTo>
                  <a:lnTo>
                    <a:pt x="167" y="351"/>
                  </a:lnTo>
                  <a:lnTo>
                    <a:pt x="172" y="349"/>
                  </a:lnTo>
                  <a:lnTo>
                    <a:pt x="174" y="344"/>
                  </a:lnTo>
                  <a:lnTo>
                    <a:pt x="182" y="340"/>
                  </a:lnTo>
                  <a:lnTo>
                    <a:pt x="186" y="340"/>
                  </a:lnTo>
                  <a:lnTo>
                    <a:pt x="184" y="330"/>
                  </a:lnTo>
                  <a:lnTo>
                    <a:pt x="188" y="330"/>
                  </a:lnTo>
                  <a:lnTo>
                    <a:pt x="193" y="330"/>
                  </a:lnTo>
                  <a:lnTo>
                    <a:pt x="203" y="332"/>
                  </a:lnTo>
                  <a:lnTo>
                    <a:pt x="209" y="332"/>
                  </a:lnTo>
                  <a:lnTo>
                    <a:pt x="214" y="323"/>
                  </a:lnTo>
                  <a:lnTo>
                    <a:pt x="218" y="321"/>
                  </a:lnTo>
                  <a:lnTo>
                    <a:pt x="224" y="325"/>
                  </a:lnTo>
                  <a:lnTo>
                    <a:pt x="226" y="319"/>
                  </a:lnTo>
                  <a:lnTo>
                    <a:pt x="231" y="319"/>
                  </a:lnTo>
                  <a:lnTo>
                    <a:pt x="239" y="321"/>
                  </a:lnTo>
                  <a:lnTo>
                    <a:pt x="241" y="311"/>
                  </a:lnTo>
                  <a:lnTo>
                    <a:pt x="233" y="306"/>
                  </a:lnTo>
                  <a:lnTo>
                    <a:pt x="229" y="298"/>
                  </a:lnTo>
                  <a:lnTo>
                    <a:pt x="229" y="292"/>
                  </a:lnTo>
                  <a:lnTo>
                    <a:pt x="227" y="289"/>
                  </a:lnTo>
                  <a:lnTo>
                    <a:pt x="226" y="283"/>
                  </a:lnTo>
                  <a:lnTo>
                    <a:pt x="229" y="275"/>
                  </a:lnTo>
                  <a:lnTo>
                    <a:pt x="231" y="274"/>
                  </a:lnTo>
                  <a:lnTo>
                    <a:pt x="231" y="270"/>
                  </a:lnTo>
                  <a:lnTo>
                    <a:pt x="218" y="270"/>
                  </a:lnTo>
                  <a:lnTo>
                    <a:pt x="220" y="264"/>
                  </a:lnTo>
                  <a:lnTo>
                    <a:pt x="226" y="262"/>
                  </a:lnTo>
                  <a:lnTo>
                    <a:pt x="243" y="241"/>
                  </a:lnTo>
                  <a:lnTo>
                    <a:pt x="243" y="236"/>
                  </a:lnTo>
                  <a:lnTo>
                    <a:pt x="246" y="230"/>
                  </a:lnTo>
                  <a:lnTo>
                    <a:pt x="250" y="230"/>
                  </a:lnTo>
                  <a:lnTo>
                    <a:pt x="254" y="222"/>
                  </a:lnTo>
                  <a:lnTo>
                    <a:pt x="262" y="220"/>
                  </a:lnTo>
                  <a:lnTo>
                    <a:pt x="264" y="213"/>
                  </a:lnTo>
                  <a:lnTo>
                    <a:pt x="264" y="205"/>
                  </a:lnTo>
                  <a:lnTo>
                    <a:pt x="265" y="201"/>
                  </a:lnTo>
                  <a:lnTo>
                    <a:pt x="271" y="200"/>
                  </a:lnTo>
                  <a:lnTo>
                    <a:pt x="271" y="186"/>
                  </a:lnTo>
                  <a:lnTo>
                    <a:pt x="277" y="179"/>
                  </a:lnTo>
                  <a:lnTo>
                    <a:pt x="288" y="177"/>
                  </a:lnTo>
                  <a:lnTo>
                    <a:pt x="296" y="169"/>
                  </a:lnTo>
                  <a:lnTo>
                    <a:pt x="290" y="162"/>
                  </a:lnTo>
                  <a:lnTo>
                    <a:pt x="290" y="156"/>
                  </a:lnTo>
                  <a:lnTo>
                    <a:pt x="292" y="145"/>
                  </a:lnTo>
                  <a:lnTo>
                    <a:pt x="290" y="139"/>
                  </a:lnTo>
                  <a:lnTo>
                    <a:pt x="290" y="133"/>
                  </a:lnTo>
                  <a:lnTo>
                    <a:pt x="290" y="128"/>
                  </a:lnTo>
                  <a:lnTo>
                    <a:pt x="290" y="124"/>
                  </a:lnTo>
                  <a:lnTo>
                    <a:pt x="290" y="122"/>
                  </a:lnTo>
                  <a:lnTo>
                    <a:pt x="288" y="120"/>
                  </a:lnTo>
                  <a:lnTo>
                    <a:pt x="288" y="118"/>
                  </a:lnTo>
                  <a:lnTo>
                    <a:pt x="290" y="116"/>
                  </a:lnTo>
                  <a:lnTo>
                    <a:pt x="292" y="114"/>
                  </a:lnTo>
                  <a:lnTo>
                    <a:pt x="301" y="93"/>
                  </a:lnTo>
                  <a:lnTo>
                    <a:pt x="303" y="91"/>
                  </a:lnTo>
                  <a:lnTo>
                    <a:pt x="303" y="84"/>
                  </a:lnTo>
                  <a:lnTo>
                    <a:pt x="305" y="82"/>
                  </a:lnTo>
                  <a:lnTo>
                    <a:pt x="307" y="78"/>
                  </a:lnTo>
                  <a:lnTo>
                    <a:pt x="311" y="74"/>
                  </a:lnTo>
                  <a:lnTo>
                    <a:pt x="311" y="71"/>
                  </a:lnTo>
                  <a:lnTo>
                    <a:pt x="315" y="65"/>
                  </a:lnTo>
                  <a:lnTo>
                    <a:pt x="315" y="61"/>
                  </a:lnTo>
                  <a:lnTo>
                    <a:pt x="318" y="59"/>
                  </a:lnTo>
                  <a:lnTo>
                    <a:pt x="324" y="55"/>
                  </a:lnTo>
                  <a:lnTo>
                    <a:pt x="328" y="55"/>
                  </a:lnTo>
                  <a:lnTo>
                    <a:pt x="330" y="50"/>
                  </a:lnTo>
                  <a:lnTo>
                    <a:pt x="336" y="44"/>
                  </a:lnTo>
                  <a:lnTo>
                    <a:pt x="337" y="38"/>
                  </a:lnTo>
                  <a:lnTo>
                    <a:pt x="341" y="29"/>
                  </a:lnTo>
                  <a:lnTo>
                    <a:pt x="347" y="19"/>
                  </a:lnTo>
                  <a:lnTo>
                    <a:pt x="358" y="8"/>
                  </a:lnTo>
                  <a:lnTo>
                    <a:pt x="358" y="0"/>
                  </a:lnTo>
                  <a:lnTo>
                    <a:pt x="398" y="21"/>
                  </a:lnTo>
                  <a:lnTo>
                    <a:pt x="406" y="27"/>
                  </a:lnTo>
                  <a:lnTo>
                    <a:pt x="421" y="33"/>
                  </a:lnTo>
                  <a:lnTo>
                    <a:pt x="459" y="29"/>
                  </a:lnTo>
                  <a:lnTo>
                    <a:pt x="468" y="29"/>
                  </a:lnTo>
                  <a:lnTo>
                    <a:pt x="474" y="35"/>
                  </a:lnTo>
                  <a:lnTo>
                    <a:pt x="476" y="42"/>
                  </a:lnTo>
                  <a:lnTo>
                    <a:pt x="474" y="71"/>
                  </a:lnTo>
                  <a:lnTo>
                    <a:pt x="476" y="80"/>
                  </a:lnTo>
                  <a:lnTo>
                    <a:pt x="482" y="88"/>
                  </a:lnTo>
                  <a:lnTo>
                    <a:pt x="493" y="99"/>
                  </a:lnTo>
                  <a:lnTo>
                    <a:pt x="521" y="112"/>
                  </a:lnTo>
                  <a:lnTo>
                    <a:pt x="609" y="131"/>
                  </a:lnTo>
                  <a:lnTo>
                    <a:pt x="641" y="131"/>
                  </a:lnTo>
                  <a:lnTo>
                    <a:pt x="669" y="137"/>
                  </a:lnTo>
                  <a:lnTo>
                    <a:pt x="679" y="133"/>
                  </a:lnTo>
                  <a:lnTo>
                    <a:pt x="707" y="78"/>
                  </a:lnTo>
                  <a:lnTo>
                    <a:pt x="709" y="59"/>
                  </a:lnTo>
                  <a:lnTo>
                    <a:pt x="713" y="38"/>
                  </a:lnTo>
                  <a:lnTo>
                    <a:pt x="726" y="23"/>
                  </a:lnTo>
                  <a:lnTo>
                    <a:pt x="739" y="19"/>
                  </a:lnTo>
                  <a:lnTo>
                    <a:pt x="747" y="21"/>
                  </a:lnTo>
                  <a:lnTo>
                    <a:pt x="779" y="27"/>
                  </a:lnTo>
                  <a:lnTo>
                    <a:pt x="798" y="25"/>
                  </a:lnTo>
                  <a:lnTo>
                    <a:pt x="815" y="16"/>
                  </a:lnTo>
                  <a:lnTo>
                    <a:pt x="825" y="14"/>
                  </a:lnTo>
                  <a:lnTo>
                    <a:pt x="849" y="16"/>
                  </a:lnTo>
                  <a:lnTo>
                    <a:pt x="859" y="23"/>
                  </a:lnTo>
                  <a:lnTo>
                    <a:pt x="885" y="84"/>
                  </a:lnTo>
                  <a:lnTo>
                    <a:pt x="895" y="99"/>
                  </a:lnTo>
                  <a:lnTo>
                    <a:pt x="901" y="101"/>
                  </a:lnTo>
                  <a:lnTo>
                    <a:pt x="920" y="103"/>
                  </a:lnTo>
                  <a:lnTo>
                    <a:pt x="925" y="131"/>
                  </a:lnTo>
                  <a:lnTo>
                    <a:pt x="931" y="139"/>
                  </a:lnTo>
                  <a:lnTo>
                    <a:pt x="957" y="154"/>
                  </a:lnTo>
                  <a:lnTo>
                    <a:pt x="982" y="165"/>
                  </a:lnTo>
                  <a:lnTo>
                    <a:pt x="999" y="169"/>
                  </a:lnTo>
                  <a:lnTo>
                    <a:pt x="1020" y="165"/>
                  </a:lnTo>
                  <a:lnTo>
                    <a:pt x="1031" y="164"/>
                  </a:lnTo>
                  <a:lnTo>
                    <a:pt x="1039" y="164"/>
                  </a:lnTo>
                  <a:lnTo>
                    <a:pt x="1045" y="173"/>
                  </a:lnTo>
                  <a:lnTo>
                    <a:pt x="1048" y="183"/>
                  </a:lnTo>
                  <a:lnTo>
                    <a:pt x="1050" y="203"/>
                  </a:lnTo>
                  <a:lnTo>
                    <a:pt x="1054" y="217"/>
                  </a:lnTo>
                  <a:lnTo>
                    <a:pt x="1077" y="243"/>
                  </a:lnTo>
                  <a:lnTo>
                    <a:pt x="1079" y="249"/>
                  </a:lnTo>
                  <a:lnTo>
                    <a:pt x="1077" y="277"/>
                  </a:lnTo>
                  <a:lnTo>
                    <a:pt x="1090" y="289"/>
                  </a:lnTo>
                  <a:lnTo>
                    <a:pt x="1119" y="287"/>
                  </a:lnTo>
                  <a:lnTo>
                    <a:pt x="1149" y="289"/>
                  </a:lnTo>
                  <a:lnTo>
                    <a:pt x="1174" y="302"/>
                  </a:lnTo>
                  <a:lnTo>
                    <a:pt x="1202" y="323"/>
                  </a:lnTo>
                  <a:lnTo>
                    <a:pt x="1225" y="329"/>
                  </a:lnTo>
                  <a:lnTo>
                    <a:pt x="1246" y="329"/>
                  </a:lnTo>
                  <a:lnTo>
                    <a:pt x="1304" y="281"/>
                  </a:lnTo>
                  <a:lnTo>
                    <a:pt x="1346" y="275"/>
                  </a:lnTo>
                  <a:lnTo>
                    <a:pt x="1382" y="27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4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+mn-lt"/>
              </a:endParaRPr>
            </a:p>
          </p:txBody>
        </p:sp>
        <p:sp>
          <p:nvSpPr>
            <p:cNvPr id="21" name="Freeform 6"/>
            <p:cNvSpPr>
              <a:spLocks noEditPoints="1"/>
            </p:cNvSpPr>
            <p:nvPr/>
          </p:nvSpPr>
          <p:spPr bwMode="auto">
            <a:xfrm>
              <a:off x="2153" y="2754"/>
              <a:ext cx="1010" cy="1037"/>
            </a:xfrm>
            <a:custGeom>
              <a:avLst/>
              <a:gdLst>
                <a:gd name="T0" fmla="*/ 944 w 1010"/>
                <a:gd name="T1" fmla="*/ 193 h 1037"/>
                <a:gd name="T2" fmla="*/ 952 w 1010"/>
                <a:gd name="T3" fmla="*/ 252 h 1037"/>
                <a:gd name="T4" fmla="*/ 893 w 1010"/>
                <a:gd name="T5" fmla="*/ 303 h 1037"/>
                <a:gd name="T6" fmla="*/ 887 w 1010"/>
                <a:gd name="T7" fmla="*/ 339 h 1037"/>
                <a:gd name="T8" fmla="*/ 963 w 1010"/>
                <a:gd name="T9" fmla="*/ 425 h 1037"/>
                <a:gd name="T10" fmla="*/ 1005 w 1010"/>
                <a:gd name="T11" fmla="*/ 459 h 1037"/>
                <a:gd name="T12" fmla="*/ 995 w 1010"/>
                <a:gd name="T13" fmla="*/ 571 h 1037"/>
                <a:gd name="T14" fmla="*/ 925 w 1010"/>
                <a:gd name="T15" fmla="*/ 575 h 1037"/>
                <a:gd name="T16" fmla="*/ 883 w 1010"/>
                <a:gd name="T17" fmla="*/ 601 h 1037"/>
                <a:gd name="T18" fmla="*/ 857 w 1010"/>
                <a:gd name="T19" fmla="*/ 681 h 1037"/>
                <a:gd name="T20" fmla="*/ 823 w 1010"/>
                <a:gd name="T21" fmla="*/ 749 h 1037"/>
                <a:gd name="T22" fmla="*/ 747 w 1010"/>
                <a:gd name="T23" fmla="*/ 804 h 1037"/>
                <a:gd name="T24" fmla="*/ 779 w 1010"/>
                <a:gd name="T25" fmla="*/ 844 h 1037"/>
                <a:gd name="T26" fmla="*/ 741 w 1010"/>
                <a:gd name="T27" fmla="*/ 853 h 1037"/>
                <a:gd name="T28" fmla="*/ 675 w 1010"/>
                <a:gd name="T29" fmla="*/ 897 h 1037"/>
                <a:gd name="T30" fmla="*/ 627 w 1010"/>
                <a:gd name="T31" fmla="*/ 963 h 1037"/>
                <a:gd name="T32" fmla="*/ 595 w 1010"/>
                <a:gd name="T33" fmla="*/ 946 h 1037"/>
                <a:gd name="T34" fmla="*/ 552 w 1010"/>
                <a:gd name="T35" fmla="*/ 956 h 1037"/>
                <a:gd name="T36" fmla="*/ 481 w 1010"/>
                <a:gd name="T37" fmla="*/ 969 h 1037"/>
                <a:gd name="T38" fmla="*/ 436 w 1010"/>
                <a:gd name="T39" fmla="*/ 1030 h 1037"/>
                <a:gd name="T40" fmla="*/ 318 w 1010"/>
                <a:gd name="T41" fmla="*/ 1011 h 1037"/>
                <a:gd name="T42" fmla="*/ 237 w 1010"/>
                <a:gd name="T43" fmla="*/ 971 h 1037"/>
                <a:gd name="T44" fmla="*/ 163 w 1010"/>
                <a:gd name="T45" fmla="*/ 946 h 1037"/>
                <a:gd name="T46" fmla="*/ 79 w 1010"/>
                <a:gd name="T47" fmla="*/ 975 h 1037"/>
                <a:gd name="T48" fmla="*/ 2 w 1010"/>
                <a:gd name="T49" fmla="*/ 952 h 1037"/>
                <a:gd name="T50" fmla="*/ 15 w 1010"/>
                <a:gd name="T51" fmla="*/ 882 h 1037"/>
                <a:gd name="T52" fmla="*/ 91 w 1010"/>
                <a:gd name="T53" fmla="*/ 851 h 1037"/>
                <a:gd name="T54" fmla="*/ 119 w 1010"/>
                <a:gd name="T55" fmla="*/ 796 h 1037"/>
                <a:gd name="T56" fmla="*/ 170 w 1010"/>
                <a:gd name="T57" fmla="*/ 738 h 1037"/>
                <a:gd name="T58" fmla="*/ 284 w 1010"/>
                <a:gd name="T59" fmla="*/ 692 h 1037"/>
                <a:gd name="T60" fmla="*/ 227 w 1010"/>
                <a:gd name="T61" fmla="*/ 637 h 1037"/>
                <a:gd name="T62" fmla="*/ 172 w 1010"/>
                <a:gd name="T63" fmla="*/ 561 h 1037"/>
                <a:gd name="T64" fmla="*/ 112 w 1010"/>
                <a:gd name="T65" fmla="*/ 624 h 1037"/>
                <a:gd name="T66" fmla="*/ 59 w 1010"/>
                <a:gd name="T67" fmla="*/ 597 h 1037"/>
                <a:gd name="T68" fmla="*/ 60 w 1010"/>
                <a:gd name="T69" fmla="*/ 539 h 1037"/>
                <a:gd name="T70" fmla="*/ 28 w 1010"/>
                <a:gd name="T71" fmla="*/ 525 h 1037"/>
                <a:gd name="T72" fmla="*/ 150 w 1010"/>
                <a:gd name="T73" fmla="*/ 451 h 1037"/>
                <a:gd name="T74" fmla="*/ 191 w 1010"/>
                <a:gd name="T75" fmla="*/ 421 h 1037"/>
                <a:gd name="T76" fmla="*/ 244 w 1010"/>
                <a:gd name="T77" fmla="*/ 393 h 1037"/>
                <a:gd name="T78" fmla="*/ 282 w 1010"/>
                <a:gd name="T79" fmla="*/ 356 h 1037"/>
                <a:gd name="T80" fmla="*/ 316 w 1010"/>
                <a:gd name="T81" fmla="*/ 292 h 1037"/>
                <a:gd name="T82" fmla="*/ 320 w 1010"/>
                <a:gd name="T83" fmla="*/ 233 h 1037"/>
                <a:gd name="T84" fmla="*/ 341 w 1010"/>
                <a:gd name="T85" fmla="*/ 135 h 1037"/>
                <a:gd name="T86" fmla="*/ 491 w 1010"/>
                <a:gd name="T87" fmla="*/ 55 h 1037"/>
                <a:gd name="T88" fmla="*/ 588 w 1010"/>
                <a:gd name="T89" fmla="*/ 2 h 1037"/>
                <a:gd name="T90" fmla="*/ 736 w 1010"/>
                <a:gd name="T91" fmla="*/ 34 h 1037"/>
                <a:gd name="T92" fmla="*/ 891 w 1010"/>
                <a:gd name="T93" fmla="*/ 80 h 1037"/>
                <a:gd name="T94" fmla="*/ 457 w 1010"/>
                <a:gd name="T95" fmla="*/ 810 h 1037"/>
                <a:gd name="T96" fmla="*/ 455 w 1010"/>
                <a:gd name="T97" fmla="*/ 804 h 1037"/>
                <a:gd name="T98" fmla="*/ 453 w 1010"/>
                <a:gd name="T99" fmla="*/ 798 h 1037"/>
                <a:gd name="T100" fmla="*/ 445 w 1010"/>
                <a:gd name="T101" fmla="*/ 796 h 1037"/>
                <a:gd name="T102" fmla="*/ 436 w 1010"/>
                <a:gd name="T103" fmla="*/ 800 h 1037"/>
                <a:gd name="T104" fmla="*/ 432 w 1010"/>
                <a:gd name="T105" fmla="*/ 810 h 1037"/>
                <a:gd name="T106" fmla="*/ 440 w 1010"/>
                <a:gd name="T107" fmla="*/ 815 h 1037"/>
                <a:gd name="T108" fmla="*/ 445 w 1010"/>
                <a:gd name="T109" fmla="*/ 817 h 1037"/>
                <a:gd name="T110" fmla="*/ 453 w 1010"/>
                <a:gd name="T111" fmla="*/ 817 h 10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10" h="1037">
                  <a:moveTo>
                    <a:pt x="891" y="80"/>
                  </a:moveTo>
                  <a:lnTo>
                    <a:pt x="885" y="104"/>
                  </a:lnTo>
                  <a:lnTo>
                    <a:pt x="891" y="116"/>
                  </a:lnTo>
                  <a:lnTo>
                    <a:pt x="931" y="167"/>
                  </a:lnTo>
                  <a:lnTo>
                    <a:pt x="944" y="193"/>
                  </a:lnTo>
                  <a:lnTo>
                    <a:pt x="948" y="203"/>
                  </a:lnTo>
                  <a:lnTo>
                    <a:pt x="959" y="212"/>
                  </a:lnTo>
                  <a:lnTo>
                    <a:pt x="961" y="220"/>
                  </a:lnTo>
                  <a:lnTo>
                    <a:pt x="961" y="231"/>
                  </a:lnTo>
                  <a:lnTo>
                    <a:pt x="952" y="252"/>
                  </a:lnTo>
                  <a:lnTo>
                    <a:pt x="940" y="279"/>
                  </a:lnTo>
                  <a:lnTo>
                    <a:pt x="931" y="288"/>
                  </a:lnTo>
                  <a:lnTo>
                    <a:pt x="925" y="294"/>
                  </a:lnTo>
                  <a:lnTo>
                    <a:pt x="914" y="300"/>
                  </a:lnTo>
                  <a:lnTo>
                    <a:pt x="893" y="303"/>
                  </a:lnTo>
                  <a:lnTo>
                    <a:pt x="885" y="307"/>
                  </a:lnTo>
                  <a:lnTo>
                    <a:pt x="880" y="313"/>
                  </a:lnTo>
                  <a:lnTo>
                    <a:pt x="878" y="317"/>
                  </a:lnTo>
                  <a:lnTo>
                    <a:pt x="882" y="334"/>
                  </a:lnTo>
                  <a:lnTo>
                    <a:pt x="887" y="339"/>
                  </a:lnTo>
                  <a:lnTo>
                    <a:pt x="919" y="353"/>
                  </a:lnTo>
                  <a:lnTo>
                    <a:pt x="933" y="364"/>
                  </a:lnTo>
                  <a:lnTo>
                    <a:pt x="944" y="391"/>
                  </a:lnTo>
                  <a:lnTo>
                    <a:pt x="948" y="417"/>
                  </a:lnTo>
                  <a:lnTo>
                    <a:pt x="963" y="425"/>
                  </a:lnTo>
                  <a:lnTo>
                    <a:pt x="974" y="434"/>
                  </a:lnTo>
                  <a:lnTo>
                    <a:pt x="986" y="432"/>
                  </a:lnTo>
                  <a:lnTo>
                    <a:pt x="991" y="434"/>
                  </a:lnTo>
                  <a:lnTo>
                    <a:pt x="999" y="440"/>
                  </a:lnTo>
                  <a:lnTo>
                    <a:pt x="1005" y="459"/>
                  </a:lnTo>
                  <a:lnTo>
                    <a:pt x="1010" y="503"/>
                  </a:lnTo>
                  <a:lnTo>
                    <a:pt x="1009" y="518"/>
                  </a:lnTo>
                  <a:lnTo>
                    <a:pt x="1001" y="550"/>
                  </a:lnTo>
                  <a:lnTo>
                    <a:pt x="1003" y="569"/>
                  </a:lnTo>
                  <a:lnTo>
                    <a:pt x="995" y="571"/>
                  </a:lnTo>
                  <a:lnTo>
                    <a:pt x="986" y="569"/>
                  </a:lnTo>
                  <a:lnTo>
                    <a:pt x="974" y="575"/>
                  </a:lnTo>
                  <a:lnTo>
                    <a:pt x="963" y="575"/>
                  </a:lnTo>
                  <a:lnTo>
                    <a:pt x="942" y="569"/>
                  </a:lnTo>
                  <a:lnTo>
                    <a:pt x="925" y="575"/>
                  </a:lnTo>
                  <a:lnTo>
                    <a:pt x="918" y="582"/>
                  </a:lnTo>
                  <a:lnTo>
                    <a:pt x="908" y="586"/>
                  </a:lnTo>
                  <a:lnTo>
                    <a:pt x="893" y="582"/>
                  </a:lnTo>
                  <a:lnTo>
                    <a:pt x="887" y="584"/>
                  </a:lnTo>
                  <a:lnTo>
                    <a:pt x="883" y="601"/>
                  </a:lnTo>
                  <a:lnTo>
                    <a:pt x="872" y="631"/>
                  </a:lnTo>
                  <a:lnTo>
                    <a:pt x="874" y="658"/>
                  </a:lnTo>
                  <a:lnTo>
                    <a:pt x="870" y="669"/>
                  </a:lnTo>
                  <a:lnTo>
                    <a:pt x="866" y="675"/>
                  </a:lnTo>
                  <a:lnTo>
                    <a:pt x="857" y="681"/>
                  </a:lnTo>
                  <a:lnTo>
                    <a:pt x="864" y="702"/>
                  </a:lnTo>
                  <a:lnTo>
                    <a:pt x="863" y="713"/>
                  </a:lnTo>
                  <a:lnTo>
                    <a:pt x="851" y="730"/>
                  </a:lnTo>
                  <a:lnTo>
                    <a:pt x="842" y="740"/>
                  </a:lnTo>
                  <a:lnTo>
                    <a:pt x="823" y="749"/>
                  </a:lnTo>
                  <a:lnTo>
                    <a:pt x="811" y="764"/>
                  </a:lnTo>
                  <a:lnTo>
                    <a:pt x="787" y="770"/>
                  </a:lnTo>
                  <a:lnTo>
                    <a:pt x="754" y="787"/>
                  </a:lnTo>
                  <a:lnTo>
                    <a:pt x="749" y="796"/>
                  </a:lnTo>
                  <a:lnTo>
                    <a:pt x="747" y="804"/>
                  </a:lnTo>
                  <a:lnTo>
                    <a:pt x="747" y="810"/>
                  </a:lnTo>
                  <a:lnTo>
                    <a:pt x="754" y="815"/>
                  </a:lnTo>
                  <a:lnTo>
                    <a:pt x="772" y="827"/>
                  </a:lnTo>
                  <a:lnTo>
                    <a:pt x="777" y="834"/>
                  </a:lnTo>
                  <a:lnTo>
                    <a:pt x="779" y="844"/>
                  </a:lnTo>
                  <a:lnTo>
                    <a:pt x="779" y="851"/>
                  </a:lnTo>
                  <a:lnTo>
                    <a:pt x="770" y="878"/>
                  </a:lnTo>
                  <a:lnTo>
                    <a:pt x="766" y="872"/>
                  </a:lnTo>
                  <a:lnTo>
                    <a:pt x="751" y="859"/>
                  </a:lnTo>
                  <a:lnTo>
                    <a:pt x="741" y="853"/>
                  </a:lnTo>
                  <a:lnTo>
                    <a:pt x="734" y="855"/>
                  </a:lnTo>
                  <a:lnTo>
                    <a:pt x="720" y="859"/>
                  </a:lnTo>
                  <a:lnTo>
                    <a:pt x="703" y="884"/>
                  </a:lnTo>
                  <a:lnTo>
                    <a:pt x="696" y="889"/>
                  </a:lnTo>
                  <a:lnTo>
                    <a:pt x="675" y="897"/>
                  </a:lnTo>
                  <a:lnTo>
                    <a:pt x="652" y="910"/>
                  </a:lnTo>
                  <a:lnTo>
                    <a:pt x="644" y="918"/>
                  </a:lnTo>
                  <a:lnTo>
                    <a:pt x="637" y="931"/>
                  </a:lnTo>
                  <a:lnTo>
                    <a:pt x="631" y="948"/>
                  </a:lnTo>
                  <a:lnTo>
                    <a:pt x="627" y="963"/>
                  </a:lnTo>
                  <a:lnTo>
                    <a:pt x="622" y="977"/>
                  </a:lnTo>
                  <a:lnTo>
                    <a:pt x="608" y="977"/>
                  </a:lnTo>
                  <a:lnTo>
                    <a:pt x="603" y="973"/>
                  </a:lnTo>
                  <a:lnTo>
                    <a:pt x="601" y="965"/>
                  </a:lnTo>
                  <a:lnTo>
                    <a:pt x="595" y="946"/>
                  </a:lnTo>
                  <a:lnTo>
                    <a:pt x="591" y="942"/>
                  </a:lnTo>
                  <a:lnTo>
                    <a:pt x="586" y="942"/>
                  </a:lnTo>
                  <a:lnTo>
                    <a:pt x="572" y="950"/>
                  </a:lnTo>
                  <a:lnTo>
                    <a:pt x="557" y="948"/>
                  </a:lnTo>
                  <a:lnTo>
                    <a:pt x="552" y="956"/>
                  </a:lnTo>
                  <a:lnTo>
                    <a:pt x="546" y="960"/>
                  </a:lnTo>
                  <a:lnTo>
                    <a:pt x="538" y="963"/>
                  </a:lnTo>
                  <a:lnTo>
                    <a:pt x="527" y="965"/>
                  </a:lnTo>
                  <a:lnTo>
                    <a:pt x="493" y="967"/>
                  </a:lnTo>
                  <a:lnTo>
                    <a:pt x="481" y="969"/>
                  </a:lnTo>
                  <a:lnTo>
                    <a:pt x="470" y="975"/>
                  </a:lnTo>
                  <a:lnTo>
                    <a:pt x="462" y="982"/>
                  </a:lnTo>
                  <a:lnTo>
                    <a:pt x="449" y="1011"/>
                  </a:lnTo>
                  <a:lnTo>
                    <a:pt x="444" y="1022"/>
                  </a:lnTo>
                  <a:lnTo>
                    <a:pt x="436" y="1030"/>
                  </a:lnTo>
                  <a:lnTo>
                    <a:pt x="381" y="1035"/>
                  </a:lnTo>
                  <a:lnTo>
                    <a:pt x="356" y="1037"/>
                  </a:lnTo>
                  <a:lnTo>
                    <a:pt x="341" y="1033"/>
                  </a:lnTo>
                  <a:lnTo>
                    <a:pt x="330" y="1026"/>
                  </a:lnTo>
                  <a:lnTo>
                    <a:pt x="318" y="1011"/>
                  </a:lnTo>
                  <a:lnTo>
                    <a:pt x="309" y="950"/>
                  </a:lnTo>
                  <a:lnTo>
                    <a:pt x="303" y="937"/>
                  </a:lnTo>
                  <a:lnTo>
                    <a:pt x="292" y="948"/>
                  </a:lnTo>
                  <a:lnTo>
                    <a:pt x="248" y="971"/>
                  </a:lnTo>
                  <a:lnTo>
                    <a:pt x="237" y="971"/>
                  </a:lnTo>
                  <a:lnTo>
                    <a:pt x="225" y="967"/>
                  </a:lnTo>
                  <a:lnTo>
                    <a:pt x="218" y="963"/>
                  </a:lnTo>
                  <a:lnTo>
                    <a:pt x="195" y="954"/>
                  </a:lnTo>
                  <a:lnTo>
                    <a:pt x="180" y="948"/>
                  </a:lnTo>
                  <a:lnTo>
                    <a:pt x="163" y="946"/>
                  </a:lnTo>
                  <a:lnTo>
                    <a:pt x="150" y="948"/>
                  </a:lnTo>
                  <a:lnTo>
                    <a:pt x="121" y="961"/>
                  </a:lnTo>
                  <a:lnTo>
                    <a:pt x="108" y="965"/>
                  </a:lnTo>
                  <a:lnTo>
                    <a:pt x="97" y="971"/>
                  </a:lnTo>
                  <a:lnTo>
                    <a:pt x="79" y="975"/>
                  </a:lnTo>
                  <a:lnTo>
                    <a:pt x="45" y="971"/>
                  </a:lnTo>
                  <a:lnTo>
                    <a:pt x="15" y="971"/>
                  </a:lnTo>
                  <a:lnTo>
                    <a:pt x="7" y="967"/>
                  </a:lnTo>
                  <a:lnTo>
                    <a:pt x="4" y="963"/>
                  </a:lnTo>
                  <a:lnTo>
                    <a:pt x="2" y="952"/>
                  </a:lnTo>
                  <a:lnTo>
                    <a:pt x="0" y="922"/>
                  </a:lnTo>
                  <a:lnTo>
                    <a:pt x="4" y="922"/>
                  </a:lnTo>
                  <a:lnTo>
                    <a:pt x="9" y="920"/>
                  </a:lnTo>
                  <a:lnTo>
                    <a:pt x="15" y="910"/>
                  </a:lnTo>
                  <a:lnTo>
                    <a:pt x="15" y="882"/>
                  </a:lnTo>
                  <a:lnTo>
                    <a:pt x="19" y="859"/>
                  </a:lnTo>
                  <a:lnTo>
                    <a:pt x="23" y="850"/>
                  </a:lnTo>
                  <a:lnTo>
                    <a:pt x="40" y="832"/>
                  </a:lnTo>
                  <a:lnTo>
                    <a:pt x="55" y="836"/>
                  </a:lnTo>
                  <a:lnTo>
                    <a:pt x="91" y="851"/>
                  </a:lnTo>
                  <a:lnTo>
                    <a:pt x="108" y="850"/>
                  </a:lnTo>
                  <a:lnTo>
                    <a:pt x="117" y="844"/>
                  </a:lnTo>
                  <a:lnTo>
                    <a:pt x="121" y="832"/>
                  </a:lnTo>
                  <a:lnTo>
                    <a:pt x="123" y="823"/>
                  </a:lnTo>
                  <a:lnTo>
                    <a:pt x="119" y="796"/>
                  </a:lnTo>
                  <a:lnTo>
                    <a:pt x="123" y="787"/>
                  </a:lnTo>
                  <a:lnTo>
                    <a:pt x="127" y="774"/>
                  </a:lnTo>
                  <a:lnTo>
                    <a:pt x="133" y="764"/>
                  </a:lnTo>
                  <a:lnTo>
                    <a:pt x="136" y="760"/>
                  </a:lnTo>
                  <a:lnTo>
                    <a:pt x="170" y="738"/>
                  </a:lnTo>
                  <a:lnTo>
                    <a:pt x="199" y="726"/>
                  </a:lnTo>
                  <a:lnTo>
                    <a:pt x="237" y="719"/>
                  </a:lnTo>
                  <a:lnTo>
                    <a:pt x="258" y="711"/>
                  </a:lnTo>
                  <a:lnTo>
                    <a:pt x="275" y="702"/>
                  </a:lnTo>
                  <a:lnTo>
                    <a:pt x="284" y="692"/>
                  </a:lnTo>
                  <a:lnTo>
                    <a:pt x="279" y="692"/>
                  </a:lnTo>
                  <a:lnTo>
                    <a:pt x="267" y="686"/>
                  </a:lnTo>
                  <a:lnTo>
                    <a:pt x="248" y="675"/>
                  </a:lnTo>
                  <a:lnTo>
                    <a:pt x="241" y="667"/>
                  </a:lnTo>
                  <a:lnTo>
                    <a:pt x="227" y="637"/>
                  </a:lnTo>
                  <a:lnTo>
                    <a:pt x="218" y="595"/>
                  </a:lnTo>
                  <a:lnTo>
                    <a:pt x="203" y="571"/>
                  </a:lnTo>
                  <a:lnTo>
                    <a:pt x="189" y="559"/>
                  </a:lnTo>
                  <a:lnTo>
                    <a:pt x="180" y="558"/>
                  </a:lnTo>
                  <a:lnTo>
                    <a:pt x="172" y="561"/>
                  </a:lnTo>
                  <a:lnTo>
                    <a:pt x="170" y="578"/>
                  </a:lnTo>
                  <a:lnTo>
                    <a:pt x="169" y="586"/>
                  </a:lnTo>
                  <a:lnTo>
                    <a:pt x="161" y="592"/>
                  </a:lnTo>
                  <a:lnTo>
                    <a:pt x="134" y="601"/>
                  </a:lnTo>
                  <a:lnTo>
                    <a:pt x="112" y="624"/>
                  </a:lnTo>
                  <a:lnTo>
                    <a:pt x="104" y="626"/>
                  </a:lnTo>
                  <a:lnTo>
                    <a:pt x="95" y="626"/>
                  </a:lnTo>
                  <a:lnTo>
                    <a:pt x="81" y="622"/>
                  </a:lnTo>
                  <a:lnTo>
                    <a:pt x="66" y="611"/>
                  </a:lnTo>
                  <a:lnTo>
                    <a:pt x="59" y="597"/>
                  </a:lnTo>
                  <a:lnTo>
                    <a:pt x="51" y="594"/>
                  </a:lnTo>
                  <a:lnTo>
                    <a:pt x="40" y="582"/>
                  </a:lnTo>
                  <a:lnTo>
                    <a:pt x="38" y="575"/>
                  </a:lnTo>
                  <a:lnTo>
                    <a:pt x="40" y="567"/>
                  </a:lnTo>
                  <a:lnTo>
                    <a:pt x="60" y="539"/>
                  </a:lnTo>
                  <a:lnTo>
                    <a:pt x="66" y="529"/>
                  </a:lnTo>
                  <a:lnTo>
                    <a:pt x="66" y="521"/>
                  </a:lnTo>
                  <a:lnTo>
                    <a:pt x="64" y="516"/>
                  </a:lnTo>
                  <a:lnTo>
                    <a:pt x="57" y="514"/>
                  </a:lnTo>
                  <a:lnTo>
                    <a:pt x="28" y="525"/>
                  </a:lnTo>
                  <a:lnTo>
                    <a:pt x="55" y="480"/>
                  </a:lnTo>
                  <a:lnTo>
                    <a:pt x="64" y="448"/>
                  </a:lnTo>
                  <a:lnTo>
                    <a:pt x="85" y="446"/>
                  </a:lnTo>
                  <a:lnTo>
                    <a:pt x="123" y="451"/>
                  </a:lnTo>
                  <a:lnTo>
                    <a:pt x="150" y="451"/>
                  </a:lnTo>
                  <a:lnTo>
                    <a:pt x="159" y="448"/>
                  </a:lnTo>
                  <a:lnTo>
                    <a:pt x="169" y="430"/>
                  </a:lnTo>
                  <a:lnTo>
                    <a:pt x="174" y="425"/>
                  </a:lnTo>
                  <a:lnTo>
                    <a:pt x="184" y="421"/>
                  </a:lnTo>
                  <a:lnTo>
                    <a:pt x="191" y="421"/>
                  </a:lnTo>
                  <a:lnTo>
                    <a:pt x="195" y="444"/>
                  </a:lnTo>
                  <a:lnTo>
                    <a:pt x="229" y="448"/>
                  </a:lnTo>
                  <a:lnTo>
                    <a:pt x="233" y="440"/>
                  </a:lnTo>
                  <a:lnTo>
                    <a:pt x="241" y="415"/>
                  </a:lnTo>
                  <a:lnTo>
                    <a:pt x="244" y="393"/>
                  </a:lnTo>
                  <a:lnTo>
                    <a:pt x="250" y="381"/>
                  </a:lnTo>
                  <a:lnTo>
                    <a:pt x="258" y="374"/>
                  </a:lnTo>
                  <a:lnTo>
                    <a:pt x="265" y="372"/>
                  </a:lnTo>
                  <a:lnTo>
                    <a:pt x="280" y="362"/>
                  </a:lnTo>
                  <a:lnTo>
                    <a:pt x="282" y="356"/>
                  </a:lnTo>
                  <a:lnTo>
                    <a:pt x="286" y="349"/>
                  </a:lnTo>
                  <a:lnTo>
                    <a:pt x="280" y="334"/>
                  </a:lnTo>
                  <a:lnTo>
                    <a:pt x="282" y="324"/>
                  </a:lnTo>
                  <a:lnTo>
                    <a:pt x="313" y="303"/>
                  </a:lnTo>
                  <a:lnTo>
                    <a:pt x="316" y="292"/>
                  </a:lnTo>
                  <a:lnTo>
                    <a:pt x="315" y="283"/>
                  </a:lnTo>
                  <a:lnTo>
                    <a:pt x="315" y="265"/>
                  </a:lnTo>
                  <a:lnTo>
                    <a:pt x="324" y="250"/>
                  </a:lnTo>
                  <a:lnTo>
                    <a:pt x="326" y="243"/>
                  </a:lnTo>
                  <a:lnTo>
                    <a:pt x="320" y="233"/>
                  </a:lnTo>
                  <a:lnTo>
                    <a:pt x="320" y="214"/>
                  </a:lnTo>
                  <a:lnTo>
                    <a:pt x="341" y="188"/>
                  </a:lnTo>
                  <a:lnTo>
                    <a:pt x="347" y="173"/>
                  </a:lnTo>
                  <a:lnTo>
                    <a:pt x="347" y="157"/>
                  </a:lnTo>
                  <a:lnTo>
                    <a:pt x="341" y="135"/>
                  </a:lnTo>
                  <a:lnTo>
                    <a:pt x="343" y="116"/>
                  </a:lnTo>
                  <a:lnTo>
                    <a:pt x="351" y="93"/>
                  </a:lnTo>
                  <a:lnTo>
                    <a:pt x="394" y="91"/>
                  </a:lnTo>
                  <a:lnTo>
                    <a:pt x="468" y="64"/>
                  </a:lnTo>
                  <a:lnTo>
                    <a:pt x="491" y="55"/>
                  </a:lnTo>
                  <a:lnTo>
                    <a:pt x="533" y="21"/>
                  </a:lnTo>
                  <a:lnTo>
                    <a:pt x="540" y="13"/>
                  </a:lnTo>
                  <a:lnTo>
                    <a:pt x="565" y="2"/>
                  </a:lnTo>
                  <a:lnTo>
                    <a:pt x="578" y="0"/>
                  </a:lnTo>
                  <a:lnTo>
                    <a:pt x="588" y="2"/>
                  </a:lnTo>
                  <a:lnTo>
                    <a:pt x="608" y="19"/>
                  </a:lnTo>
                  <a:lnTo>
                    <a:pt x="633" y="23"/>
                  </a:lnTo>
                  <a:lnTo>
                    <a:pt x="692" y="11"/>
                  </a:lnTo>
                  <a:lnTo>
                    <a:pt x="705" y="13"/>
                  </a:lnTo>
                  <a:lnTo>
                    <a:pt x="736" y="34"/>
                  </a:lnTo>
                  <a:lnTo>
                    <a:pt x="754" y="55"/>
                  </a:lnTo>
                  <a:lnTo>
                    <a:pt x="785" y="74"/>
                  </a:lnTo>
                  <a:lnTo>
                    <a:pt x="817" y="78"/>
                  </a:lnTo>
                  <a:lnTo>
                    <a:pt x="853" y="76"/>
                  </a:lnTo>
                  <a:lnTo>
                    <a:pt x="891" y="80"/>
                  </a:lnTo>
                  <a:close/>
                  <a:moveTo>
                    <a:pt x="455" y="815"/>
                  </a:moveTo>
                  <a:lnTo>
                    <a:pt x="455" y="814"/>
                  </a:lnTo>
                  <a:lnTo>
                    <a:pt x="455" y="812"/>
                  </a:lnTo>
                  <a:lnTo>
                    <a:pt x="457" y="810"/>
                  </a:lnTo>
                  <a:lnTo>
                    <a:pt x="457" y="810"/>
                  </a:lnTo>
                  <a:lnTo>
                    <a:pt x="455" y="808"/>
                  </a:lnTo>
                  <a:lnTo>
                    <a:pt x="455" y="808"/>
                  </a:lnTo>
                  <a:lnTo>
                    <a:pt x="455" y="806"/>
                  </a:lnTo>
                  <a:lnTo>
                    <a:pt x="455" y="806"/>
                  </a:lnTo>
                  <a:lnTo>
                    <a:pt x="455" y="804"/>
                  </a:lnTo>
                  <a:lnTo>
                    <a:pt x="455" y="802"/>
                  </a:lnTo>
                  <a:lnTo>
                    <a:pt x="455" y="800"/>
                  </a:lnTo>
                  <a:lnTo>
                    <a:pt x="455" y="800"/>
                  </a:lnTo>
                  <a:lnTo>
                    <a:pt x="453" y="798"/>
                  </a:lnTo>
                  <a:lnTo>
                    <a:pt x="453" y="798"/>
                  </a:lnTo>
                  <a:lnTo>
                    <a:pt x="451" y="798"/>
                  </a:lnTo>
                  <a:lnTo>
                    <a:pt x="451" y="796"/>
                  </a:lnTo>
                  <a:lnTo>
                    <a:pt x="449" y="796"/>
                  </a:lnTo>
                  <a:lnTo>
                    <a:pt x="447" y="796"/>
                  </a:lnTo>
                  <a:lnTo>
                    <a:pt x="445" y="796"/>
                  </a:lnTo>
                  <a:lnTo>
                    <a:pt x="444" y="798"/>
                  </a:lnTo>
                  <a:lnTo>
                    <a:pt x="442" y="798"/>
                  </a:lnTo>
                  <a:lnTo>
                    <a:pt x="440" y="800"/>
                  </a:lnTo>
                  <a:lnTo>
                    <a:pt x="438" y="800"/>
                  </a:lnTo>
                  <a:lnTo>
                    <a:pt x="436" y="800"/>
                  </a:lnTo>
                  <a:lnTo>
                    <a:pt x="434" y="802"/>
                  </a:lnTo>
                  <a:lnTo>
                    <a:pt x="434" y="802"/>
                  </a:lnTo>
                  <a:lnTo>
                    <a:pt x="434" y="804"/>
                  </a:lnTo>
                  <a:lnTo>
                    <a:pt x="432" y="804"/>
                  </a:lnTo>
                  <a:lnTo>
                    <a:pt x="432" y="810"/>
                  </a:lnTo>
                  <a:lnTo>
                    <a:pt x="432" y="810"/>
                  </a:lnTo>
                  <a:lnTo>
                    <a:pt x="434" y="812"/>
                  </a:lnTo>
                  <a:lnTo>
                    <a:pt x="434" y="812"/>
                  </a:lnTo>
                  <a:lnTo>
                    <a:pt x="436" y="814"/>
                  </a:lnTo>
                  <a:lnTo>
                    <a:pt x="440" y="815"/>
                  </a:lnTo>
                  <a:lnTo>
                    <a:pt x="440" y="815"/>
                  </a:lnTo>
                  <a:lnTo>
                    <a:pt x="442" y="815"/>
                  </a:lnTo>
                  <a:lnTo>
                    <a:pt x="444" y="815"/>
                  </a:lnTo>
                  <a:lnTo>
                    <a:pt x="445" y="817"/>
                  </a:lnTo>
                  <a:lnTo>
                    <a:pt x="445" y="817"/>
                  </a:lnTo>
                  <a:lnTo>
                    <a:pt x="449" y="817"/>
                  </a:lnTo>
                  <a:lnTo>
                    <a:pt x="449" y="819"/>
                  </a:lnTo>
                  <a:lnTo>
                    <a:pt x="451" y="819"/>
                  </a:lnTo>
                  <a:lnTo>
                    <a:pt x="453" y="817"/>
                  </a:lnTo>
                  <a:lnTo>
                    <a:pt x="453" y="817"/>
                  </a:lnTo>
                  <a:lnTo>
                    <a:pt x="455" y="815"/>
                  </a:lnTo>
                  <a:lnTo>
                    <a:pt x="455" y="815"/>
                  </a:lnTo>
                  <a:close/>
                </a:path>
              </a:pathLst>
            </a:custGeom>
            <a:solidFill>
              <a:schemeClr val="tx2"/>
            </a:solidFill>
            <a:ln w="4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+mn-lt"/>
              </a:endParaRPr>
            </a:p>
          </p:txBody>
        </p:sp>
        <p:sp>
          <p:nvSpPr>
            <p:cNvPr id="22" name="Freeform 7"/>
            <p:cNvSpPr>
              <a:spLocks noEditPoints="1"/>
            </p:cNvSpPr>
            <p:nvPr/>
          </p:nvSpPr>
          <p:spPr bwMode="auto">
            <a:xfrm>
              <a:off x="1944" y="3454"/>
              <a:ext cx="80" cy="79"/>
            </a:xfrm>
            <a:custGeom>
              <a:avLst/>
              <a:gdLst>
                <a:gd name="T0" fmla="*/ 40 w 80"/>
                <a:gd name="T1" fmla="*/ 38 h 79"/>
                <a:gd name="T2" fmla="*/ 40 w 80"/>
                <a:gd name="T3" fmla="*/ 38 h 79"/>
                <a:gd name="T4" fmla="*/ 34 w 80"/>
                <a:gd name="T5" fmla="*/ 38 h 79"/>
                <a:gd name="T6" fmla="*/ 36 w 80"/>
                <a:gd name="T7" fmla="*/ 38 h 79"/>
                <a:gd name="T8" fmla="*/ 36 w 80"/>
                <a:gd name="T9" fmla="*/ 36 h 79"/>
                <a:gd name="T10" fmla="*/ 38 w 80"/>
                <a:gd name="T11" fmla="*/ 38 h 79"/>
                <a:gd name="T12" fmla="*/ 38 w 80"/>
                <a:gd name="T13" fmla="*/ 38 h 79"/>
                <a:gd name="T14" fmla="*/ 38 w 80"/>
                <a:gd name="T15" fmla="*/ 36 h 79"/>
                <a:gd name="T16" fmla="*/ 38 w 80"/>
                <a:gd name="T17" fmla="*/ 36 h 79"/>
                <a:gd name="T18" fmla="*/ 40 w 80"/>
                <a:gd name="T19" fmla="*/ 34 h 79"/>
                <a:gd name="T20" fmla="*/ 40 w 80"/>
                <a:gd name="T21" fmla="*/ 34 h 79"/>
                <a:gd name="T22" fmla="*/ 34 w 80"/>
                <a:gd name="T23" fmla="*/ 34 h 79"/>
                <a:gd name="T24" fmla="*/ 34 w 80"/>
                <a:gd name="T25" fmla="*/ 34 h 79"/>
                <a:gd name="T26" fmla="*/ 36 w 80"/>
                <a:gd name="T27" fmla="*/ 36 h 79"/>
                <a:gd name="T28" fmla="*/ 38 w 80"/>
                <a:gd name="T29" fmla="*/ 32 h 79"/>
                <a:gd name="T30" fmla="*/ 31 w 80"/>
                <a:gd name="T31" fmla="*/ 34 h 79"/>
                <a:gd name="T32" fmla="*/ 32 w 80"/>
                <a:gd name="T33" fmla="*/ 32 h 79"/>
                <a:gd name="T34" fmla="*/ 40 w 80"/>
                <a:gd name="T35" fmla="*/ 36 h 79"/>
                <a:gd name="T36" fmla="*/ 44 w 80"/>
                <a:gd name="T37" fmla="*/ 32 h 79"/>
                <a:gd name="T38" fmla="*/ 42 w 80"/>
                <a:gd name="T39" fmla="*/ 32 h 79"/>
                <a:gd name="T40" fmla="*/ 42 w 80"/>
                <a:gd name="T41" fmla="*/ 30 h 79"/>
                <a:gd name="T42" fmla="*/ 40 w 80"/>
                <a:gd name="T43" fmla="*/ 32 h 79"/>
                <a:gd name="T44" fmla="*/ 42 w 80"/>
                <a:gd name="T45" fmla="*/ 30 h 79"/>
                <a:gd name="T46" fmla="*/ 40 w 80"/>
                <a:gd name="T47" fmla="*/ 32 h 79"/>
                <a:gd name="T48" fmla="*/ 31 w 80"/>
                <a:gd name="T49" fmla="*/ 30 h 79"/>
                <a:gd name="T50" fmla="*/ 34 w 80"/>
                <a:gd name="T51" fmla="*/ 26 h 79"/>
                <a:gd name="T52" fmla="*/ 31 w 80"/>
                <a:gd name="T53" fmla="*/ 34 h 79"/>
                <a:gd name="T54" fmla="*/ 53 w 80"/>
                <a:gd name="T55" fmla="*/ 17 h 79"/>
                <a:gd name="T56" fmla="*/ 67 w 80"/>
                <a:gd name="T57" fmla="*/ 74 h 79"/>
                <a:gd name="T58" fmla="*/ 38 w 80"/>
                <a:gd name="T59" fmla="*/ 74 h 79"/>
                <a:gd name="T60" fmla="*/ 19 w 80"/>
                <a:gd name="T61" fmla="*/ 60 h 79"/>
                <a:gd name="T62" fmla="*/ 21 w 80"/>
                <a:gd name="T63" fmla="*/ 59 h 79"/>
                <a:gd name="T64" fmla="*/ 29 w 80"/>
                <a:gd name="T65" fmla="*/ 62 h 79"/>
                <a:gd name="T66" fmla="*/ 32 w 80"/>
                <a:gd name="T67" fmla="*/ 62 h 79"/>
                <a:gd name="T68" fmla="*/ 34 w 80"/>
                <a:gd name="T69" fmla="*/ 64 h 79"/>
                <a:gd name="T70" fmla="*/ 38 w 80"/>
                <a:gd name="T71" fmla="*/ 66 h 79"/>
                <a:gd name="T72" fmla="*/ 36 w 80"/>
                <a:gd name="T73" fmla="*/ 64 h 79"/>
                <a:gd name="T74" fmla="*/ 34 w 80"/>
                <a:gd name="T75" fmla="*/ 60 h 79"/>
                <a:gd name="T76" fmla="*/ 29 w 80"/>
                <a:gd name="T77" fmla="*/ 62 h 79"/>
                <a:gd name="T78" fmla="*/ 27 w 80"/>
                <a:gd name="T79" fmla="*/ 59 h 79"/>
                <a:gd name="T80" fmla="*/ 27 w 80"/>
                <a:gd name="T81" fmla="*/ 55 h 79"/>
                <a:gd name="T82" fmla="*/ 29 w 80"/>
                <a:gd name="T83" fmla="*/ 51 h 79"/>
                <a:gd name="T84" fmla="*/ 31 w 80"/>
                <a:gd name="T85" fmla="*/ 49 h 79"/>
                <a:gd name="T86" fmla="*/ 34 w 80"/>
                <a:gd name="T87" fmla="*/ 43 h 79"/>
                <a:gd name="T88" fmla="*/ 38 w 80"/>
                <a:gd name="T89" fmla="*/ 41 h 79"/>
                <a:gd name="T90" fmla="*/ 44 w 80"/>
                <a:gd name="T91" fmla="*/ 32 h 79"/>
                <a:gd name="T92" fmla="*/ 40 w 80"/>
                <a:gd name="T93" fmla="*/ 30 h 79"/>
                <a:gd name="T94" fmla="*/ 36 w 80"/>
                <a:gd name="T95" fmla="*/ 32 h 79"/>
                <a:gd name="T96" fmla="*/ 34 w 80"/>
                <a:gd name="T97" fmla="*/ 28 h 79"/>
                <a:gd name="T98" fmla="*/ 34 w 80"/>
                <a:gd name="T99" fmla="*/ 21 h 79"/>
                <a:gd name="T100" fmla="*/ 34 w 80"/>
                <a:gd name="T101" fmla="*/ 24 h 79"/>
                <a:gd name="T102" fmla="*/ 29 w 80"/>
                <a:gd name="T103" fmla="*/ 34 h 79"/>
                <a:gd name="T104" fmla="*/ 32 w 80"/>
                <a:gd name="T105" fmla="*/ 41 h 79"/>
                <a:gd name="T106" fmla="*/ 23 w 80"/>
                <a:gd name="T107" fmla="*/ 45 h 79"/>
                <a:gd name="T108" fmla="*/ 19 w 80"/>
                <a:gd name="T109" fmla="*/ 43 h 79"/>
                <a:gd name="T110" fmla="*/ 17 w 80"/>
                <a:gd name="T111" fmla="*/ 41 h 79"/>
                <a:gd name="T112" fmla="*/ 17 w 80"/>
                <a:gd name="T113" fmla="*/ 41 h 79"/>
                <a:gd name="T114" fmla="*/ 21 w 80"/>
                <a:gd name="T115" fmla="*/ 47 h 79"/>
                <a:gd name="T116" fmla="*/ 15 w 80"/>
                <a:gd name="T117" fmla="*/ 51 h 79"/>
                <a:gd name="T118" fmla="*/ 8 w 80"/>
                <a:gd name="T119" fmla="*/ 45 h 79"/>
                <a:gd name="T120" fmla="*/ 23 w 80"/>
                <a:gd name="T121" fmla="*/ 19 h 79"/>
                <a:gd name="T122" fmla="*/ 34 w 80"/>
                <a:gd name="T123" fmla="*/ 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0" h="79">
                  <a:moveTo>
                    <a:pt x="40" y="38"/>
                  </a:moveTo>
                  <a:lnTo>
                    <a:pt x="40" y="38"/>
                  </a:lnTo>
                  <a:lnTo>
                    <a:pt x="40" y="38"/>
                  </a:lnTo>
                  <a:lnTo>
                    <a:pt x="40" y="38"/>
                  </a:lnTo>
                  <a:lnTo>
                    <a:pt x="40" y="38"/>
                  </a:lnTo>
                  <a:lnTo>
                    <a:pt x="40" y="38"/>
                  </a:lnTo>
                  <a:lnTo>
                    <a:pt x="40" y="38"/>
                  </a:lnTo>
                  <a:lnTo>
                    <a:pt x="40" y="38"/>
                  </a:lnTo>
                  <a:lnTo>
                    <a:pt x="40" y="38"/>
                  </a:lnTo>
                  <a:lnTo>
                    <a:pt x="40" y="38"/>
                  </a:lnTo>
                  <a:lnTo>
                    <a:pt x="40" y="38"/>
                  </a:lnTo>
                  <a:close/>
                  <a:moveTo>
                    <a:pt x="36" y="38"/>
                  </a:moveTo>
                  <a:lnTo>
                    <a:pt x="36" y="38"/>
                  </a:lnTo>
                  <a:lnTo>
                    <a:pt x="34" y="38"/>
                  </a:lnTo>
                  <a:lnTo>
                    <a:pt x="34" y="38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36" y="38"/>
                  </a:lnTo>
                  <a:close/>
                  <a:moveTo>
                    <a:pt x="36" y="38"/>
                  </a:moveTo>
                  <a:lnTo>
                    <a:pt x="36" y="38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36" y="36"/>
                  </a:lnTo>
                  <a:lnTo>
                    <a:pt x="38" y="36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36" y="38"/>
                  </a:lnTo>
                  <a:close/>
                  <a:moveTo>
                    <a:pt x="38" y="38"/>
                  </a:moveTo>
                  <a:lnTo>
                    <a:pt x="38" y="40"/>
                  </a:lnTo>
                  <a:lnTo>
                    <a:pt x="36" y="40"/>
                  </a:lnTo>
                  <a:lnTo>
                    <a:pt x="36" y="3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40" y="38"/>
                  </a:lnTo>
                  <a:lnTo>
                    <a:pt x="38" y="38"/>
                  </a:lnTo>
                  <a:close/>
                  <a:moveTo>
                    <a:pt x="38" y="36"/>
                  </a:moveTo>
                  <a:lnTo>
                    <a:pt x="38" y="36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38" y="36"/>
                  </a:lnTo>
                  <a:close/>
                  <a:moveTo>
                    <a:pt x="40" y="34"/>
                  </a:moveTo>
                  <a:lnTo>
                    <a:pt x="40" y="34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0" y="34"/>
                  </a:lnTo>
                  <a:close/>
                  <a:moveTo>
                    <a:pt x="34" y="34"/>
                  </a:moveTo>
                  <a:lnTo>
                    <a:pt x="34" y="34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34" y="34"/>
                  </a:lnTo>
                  <a:close/>
                  <a:moveTo>
                    <a:pt x="38" y="34"/>
                  </a:moveTo>
                  <a:lnTo>
                    <a:pt x="36" y="36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36" y="34"/>
                  </a:lnTo>
                  <a:lnTo>
                    <a:pt x="36" y="34"/>
                  </a:lnTo>
                  <a:lnTo>
                    <a:pt x="36" y="34"/>
                  </a:lnTo>
                  <a:lnTo>
                    <a:pt x="38" y="32"/>
                  </a:lnTo>
                  <a:lnTo>
                    <a:pt x="38" y="32"/>
                  </a:lnTo>
                  <a:lnTo>
                    <a:pt x="38" y="34"/>
                  </a:lnTo>
                  <a:lnTo>
                    <a:pt x="38" y="34"/>
                  </a:lnTo>
                  <a:close/>
                  <a:moveTo>
                    <a:pt x="32" y="34"/>
                  </a:moveTo>
                  <a:lnTo>
                    <a:pt x="31" y="34"/>
                  </a:lnTo>
                  <a:lnTo>
                    <a:pt x="31" y="34"/>
                  </a:lnTo>
                  <a:lnTo>
                    <a:pt x="31" y="32"/>
                  </a:lnTo>
                  <a:lnTo>
                    <a:pt x="32" y="32"/>
                  </a:lnTo>
                  <a:lnTo>
                    <a:pt x="32" y="32"/>
                  </a:lnTo>
                  <a:lnTo>
                    <a:pt x="32" y="32"/>
                  </a:lnTo>
                  <a:lnTo>
                    <a:pt x="32" y="32"/>
                  </a:lnTo>
                  <a:lnTo>
                    <a:pt x="32" y="32"/>
                  </a:lnTo>
                  <a:lnTo>
                    <a:pt x="32" y="34"/>
                  </a:lnTo>
                  <a:close/>
                  <a:moveTo>
                    <a:pt x="42" y="34"/>
                  </a:moveTo>
                  <a:lnTo>
                    <a:pt x="40" y="36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42" y="34"/>
                  </a:lnTo>
                  <a:lnTo>
                    <a:pt x="42" y="32"/>
                  </a:lnTo>
                  <a:lnTo>
                    <a:pt x="42" y="32"/>
                  </a:lnTo>
                  <a:lnTo>
                    <a:pt x="44" y="32"/>
                  </a:lnTo>
                  <a:lnTo>
                    <a:pt x="44" y="32"/>
                  </a:lnTo>
                  <a:lnTo>
                    <a:pt x="44" y="32"/>
                  </a:lnTo>
                  <a:lnTo>
                    <a:pt x="44" y="34"/>
                  </a:lnTo>
                  <a:lnTo>
                    <a:pt x="42" y="34"/>
                  </a:lnTo>
                  <a:close/>
                  <a:moveTo>
                    <a:pt x="42" y="32"/>
                  </a:moveTo>
                  <a:lnTo>
                    <a:pt x="42" y="34"/>
                  </a:lnTo>
                  <a:lnTo>
                    <a:pt x="40" y="34"/>
                  </a:lnTo>
                  <a:lnTo>
                    <a:pt x="40" y="32"/>
                  </a:lnTo>
                  <a:lnTo>
                    <a:pt x="40" y="32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42" y="32"/>
                  </a:lnTo>
                  <a:lnTo>
                    <a:pt x="42" y="32"/>
                  </a:lnTo>
                  <a:lnTo>
                    <a:pt x="42" y="32"/>
                  </a:lnTo>
                  <a:close/>
                  <a:moveTo>
                    <a:pt x="40" y="32"/>
                  </a:moveTo>
                  <a:lnTo>
                    <a:pt x="40" y="34"/>
                  </a:lnTo>
                  <a:lnTo>
                    <a:pt x="38" y="34"/>
                  </a:lnTo>
                  <a:lnTo>
                    <a:pt x="40" y="32"/>
                  </a:lnTo>
                  <a:lnTo>
                    <a:pt x="40" y="30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40" y="32"/>
                  </a:lnTo>
                  <a:lnTo>
                    <a:pt x="40" y="32"/>
                  </a:lnTo>
                  <a:close/>
                  <a:moveTo>
                    <a:pt x="31" y="34"/>
                  </a:moveTo>
                  <a:lnTo>
                    <a:pt x="31" y="34"/>
                  </a:lnTo>
                  <a:lnTo>
                    <a:pt x="31" y="34"/>
                  </a:lnTo>
                  <a:lnTo>
                    <a:pt x="31" y="30"/>
                  </a:lnTo>
                  <a:lnTo>
                    <a:pt x="31" y="30"/>
                  </a:lnTo>
                  <a:lnTo>
                    <a:pt x="32" y="28"/>
                  </a:lnTo>
                  <a:lnTo>
                    <a:pt x="32" y="28"/>
                  </a:lnTo>
                  <a:lnTo>
                    <a:pt x="32" y="26"/>
                  </a:lnTo>
                  <a:lnTo>
                    <a:pt x="34" y="26"/>
                  </a:lnTo>
                  <a:lnTo>
                    <a:pt x="34" y="26"/>
                  </a:lnTo>
                  <a:lnTo>
                    <a:pt x="32" y="26"/>
                  </a:lnTo>
                  <a:lnTo>
                    <a:pt x="32" y="30"/>
                  </a:lnTo>
                  <a:lnTo>
                    <a:pt x="31" y="32"/>
                  </a:lnTo>
                  <a:lnTo>
                    <a:pt x="31" y="34"/>
                  </a:lnTo>
                  <a:lnTo>
                    <a:pt x="31" y="34"/>
                  </a:lnTo>
                  <a:close/>
                  <a:moveTo>
                    <a:pt x="34" y="21"/>
                  </a:moveTo>
                  <a:lnTo>
                    <a:pt x="42" y="19"/>
                  </a:lnTo>
                  <a:lnTo>
                    <a:pt x="48" y="13"/>
                  </a:lnTo>
                  <a:lnTo>
                    <a:pt x="53" y="17"/>
                  </a:lnTo>
                  <a:lnTo>
                    <a:pt x="57" y="21"/>
                  </a:lnTo>
                  <a:lnTo>
                    <a:pt x="78" y="30"/>
                  </a:lnTo>
                  <a:lnTo>
                    <a:pt x="80" y="49"/>
                  </a:lnTo>
                  <a:lnTo>
                    <a:pt x="74" y="62"/>
                  </a:lnTo>
                  <a:lnTo>
                    <a:pt x="67" y="74"/>
                  </a:lnTo>
                  <a:lnTo>
                    <a:pt x="53" y="76"/>
                  </a:lnTo>
                  <a:lnTo>
                    <a:pt x="48" y="79"/>
                  </a:lnTo>
                  <a:lnTo>
                    <a:pt x="46" y="79"/>
                  </a:lnTo>
                  <a:lnTo>
                    <a:pt x="42" y="79"/>
                  </a:lnTo>
                  <a:lnTo>
                    <a:pt x="38" y="74"/>
                  </a:lnTo>
                  <a:lnTo>
                    <a:pt x="19" y="70"/>
                  </a:lnTo>
                  <a:lnTo>
                    <a:pt x="17" y="62"/>
                  </a:lnTo>
                  <a:lnTo>
                    <a:pt x="19" y="62"/>
                  </a:lnTo>
                  <a:lnTo>
                    <a:pt x="19" y="60"/>
                  </a:lnTo>
                  <a:lnTo>
                    <a:pt x="19" y="60"/>
                  </a:lnTo>
                  <a:lnTo>
                    <a:pt x="19" y="60"/>
                  </a:lnTo>
                  <a:lnTo>
                    <a:pt x="19" y="59"/>
                  </a:lnTo>
                  <a:lnTo>
                    <a:pt x="21" y="59"/>
                  </a:lnTo>
                  <a:lnTo>
                    <a:pt x="21" y="59"/>
                  </a:lnTo>
                  <a:lnTo>
                    <a:pt x="21" y="59"/>
                  </a:lnTo>
                  <a:lnTo>
                    <a:pt x="25" y="60"/>
                  </a:lnTo>
                  <a:lnTo>
                    <a:pt x="25" y="60"/>
                  </a:lnTo>
                  <a:lnTo>
                    <a:pt x="27" y="60"/>
                  </a:lnTo>
                  <a:lnTo>
                    <a:pt x="29" y="62"/>
                  </a:lnTo>
                  <a:lnTo>
                    <a:pt x="29" y="62"/>
                  </a:lnTo>
                  <a:lnTo>
                    <a:pt x="31" y="62"/>
                  </a:lnTo>
                  <a:lnTo>
                    <a:pt x="31" y="62"/>
                  </a:lnTo>
                  <a:lnTo>
                    <a:pt x="31" y="62"/>
                  </a:lnTo>
                  <a:lnTo>
                    <a:pt x="32" y="62"/>
                  </a:lnTo>
                  <a:lnTo>
                    <a:pt x="32" y="62"/>
                  </a:lnTo>
                  <a:lnTo>
                    <a:pt x="32" y="62"/>
                  </a:lnTo>
                  <a:lnTo>
                    <a:pt x="34" y="62"/>
                  </a:lnTo>
                  <a:lnTo>
                    <a:pt x="34" y="62"/>
                  </a:lnTo>
                  <a:lnTo>
                    <a:pt x="34" y="62"/>
                  </a:lnTo>
                  <a:lnTo>
                    <a:pt x="34" y="64"/>
                  </a:lnTo>
                  <a:lnTo>
                    <a:pt x="34" y="64"/>
                  </a:lnTo>
                  <a:lnTo>
                    <a:pt x="34" y="64"/>
                  </a:lnTo>
                  <a:lnTo>
                    <a:pt x="36" y="64"/>
                  </a:lnTo>
                  <a:lnTo>
                    <a:pt x="38" y="64"/>
                  </a:lnTo>
                  <a:lnTo>
                    <a:pt x="38" y="66"/>
                  </a:lnTo>
                  <a:lnTo>
                    <a:pt x="38" y="66"/>
                  </a:lnTo>
                  <a:lnTo>
                    <a:pt x="40" y="64"/>
                  </a:lnTo>
                  <a:lnTo>
                    <a:pt x="38" y="64"/>
                  </a:lnTo>
                  <a:lnTo>
                    <a:pt x="36" y="64"/>
                  </a:lnTo>
                  <a:lnTo>
                    <a:pt x="36" y="64"/>
                  </a:lnTo>
                  <a:lnTo>
                    <a:pt x="36" y="62"/>
                  </a:lnTo>
                  <a:lnTo>
                    <a:pt x="36" y="62"/>
                  </a:lnTo>
                  <a:lnTo>
                    <a:pt x="36" y="62"/>
                  </a:lnTo>
                  <a:lnTo>
                    <a:pt x="36" y="62"/>
                  </a:lnTo>
                  <a:lnTo>
                    <a:pt x="34" y="60"/>
                  </a:lnTo>
                  <a:lnTo>
                    <a:pt x="34" y="60"/>
                  </a:lnTo>
                  <a:lnTo>
                    <a:pt x="32" y="60"/>
                  </a:lnTo>
                  <a:lnTo>
                    <a:pt x="32" y="60"/>
                  </a:lnTo>
                  <a:lnTo>
                    <a:pt x="31" y="60"/>
                  </a:lnTo>
                  <a:lnTo>
                    <a:pt x="29" y="62"/>
                  </a:lnTo>
                  <a:lnTo>
                    <a:pt x="29" y="62"/>
                  </a:lnTo>
                  <a:lnTo>
                    <a:pt x="29" y="62"/>
                  </a:lnTo>
                  <a:lnTo>
                    <a:pt x="27" y="60"/>
                  </a:lnTo>
                  <a:lnTo>
                    <a:pt x="27" y="60"/>
                  </a:lnTo>
                  <a:lnTo>
                    <a:pt x="27" y="59"/>
                  </a:lnTo>
                  <a:lnTo>
                    <a:pt x="27" y="57"/>
                  </a:lnTo>
                  <a:lnTo>
                    <a:pt x="27" y="57"/>
                  </a:lnTo>
                  <a:lnTo>
                    <a:pt x="27" y="57"/>
                  </a:lnTo>
                  <a:lnTo>
                    <a:pt x="27" y="57"/>
                  </a:lnTo>
                  <a:lnTo>
                    <a:pt x="27" y="55"/>
                  </a:lnTo>
                  <a:lnTo>
                    <a:pt x="27" y="55"/>
                  </a:lnTo>
                  <a:lnTo>
                    <a:pt x="27" y="53"/>
                  </a:lnTo>
                  <a:lnTo>
                    <a:pt x="27" y="53"/>
                  </a:lnTo>
                  <a:lnTo>
                    <a:pt x="27" y="53"/>
                  </a:lnTo>
                  <a:lnTo>
                    <a:pt x="29" y="51"/>
                  </a:lnTo>
                  <a:lnTo>
                    <a:pt x="29" y="51"/>
                  </a:lnTo>
                  <a:lnTo>
                    <a:pt x="29" y="51"/>
                  </a:lnTo>
                  <a:lnTo>
                    <a:pt x="29" y="51"/>
                  </a:lnTo>
                  <a:lnTo>
                    <a:pt x="31" y="51"/>
                  </a:lnTo>
                  <a:lnTo>
                    <a:pt x="31" y="49"/>
                  </a:lnTo>
                  <a:lnTo>
                    <a:pt x="31" y="47"/>
                  </a:lnTo>
                  <a:lnTo>
                    <a:pt x="32" y="45"/>
                  </a:lnTo>
                  <a:lnTo>
                    <a:pt x="32" y="45"/>
                  </a:lnTo>
                  <a:lnTo>
                    <a:pt x="32" y="45"/>
                  </a:lnTo>
                  <a:lnTo>
                    <a:pt x="34" y="43"/>
                  </a:lnTo>
                  <a:lnTo>
                    <a:pt x="36" y="41"/>
                  </a:lnTo>
                  <a:lnTo>
                    <a:pt x="36" y="41"/>
                  </a:lnTo>
                  <a:lnTo>
                    <a:pt x="38" y="41"/>
                  </a:lnTo>
                  <a:lnTo>
                    <a:pt x="38" y="41"/>
                  </a:lnTo>
                  <a:lnTo>
                    <a:pt x="38" y="41"/>
                  </a:lnTo>
                  <a:lnTo>
                    <a:pt x="40" y="38"/>
                  </a:lnTo>
                  <a:lnTo>
                    <a:pt x="42" y="36"/>
                  </a:lnTo>
                  <a:lnTo>
                    <a:pt x="42" y="34"/>
                  </a:lnTo>
                  <a:lnTo>
                    <a:pt x="44" y="34"/>
                  </a:lnTo>
                  <a:lnTo>
                    <a:pt x="44" y="32"/>
                  </a:lnTo>
                  <a:lnTo>
                    <a:pt x="44" y="30"/>
                  </a:lnTo>
                  <a:lnTo>
                    <a:pt x="44" y="30"/>
                  </a:lnTo>
                  <a:lnTo>
                    <a:pt x="42" y="28"/>
                  </a:lnTo>
                  <a:lnTo>
                    <a:pt x="42" y="28"/>
                  </a:lnTo>
                  <a:lnTo>
                    <a:pt x="40" y="30"/>
                  </a:lnTo>
                  <a:lnTo>
                    <a:pt x="40" y="30"/>
                  </a:lnTo>
                  <a:lnTo>
                    <a:pt x="38" y="32"/>
                  </a:lnTo>
                  <a:lnTo>
                    <a:pt x="38" y="32"/>
                  </a:lnTo>
                  <a:lnTo>
                    <a:pt x="36" y="32"/>
                  </a:lnTo>
                  <a:lnTo>
                    <a:pt x="36" y="32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34" y="32"/>
                  </a:lnTo>
                  <a:lnTo>
                    <a:pt x="34" y="30"/>
                  </a:lnTo>
                  <a:lnTo>
                    <a:pt x="34" y="28"/>
                  </a:lnTo>
                  <a:lnTo>
                    <a:pt x="36" y="26"/>
                  </a:lnTo>
                  <a:lnTo>
                    <a:pt x="36" y="24"/>
                  </a:lnTo>
                  <a:lnTo>
                    <a:pt x="34" y="24"/>
                  </a:lnTo>
                  <a:lnTo>
                    <a:pt x="34" y="22"/>
                  </a:lnTo>
                  <a:lnTo>
                    <a:pt x="34" y="21"/>
                  </a:lnTo>
                  <a:lnTo>
                    <a:pt x="34" y="21"/>
                  </a:lnTo>
                  <a:close/>
                  <a:moveTo>
                    <a:pt x="34" y="21"/>
                  </a:moveTo>
                  <a:lnTo>
                    <a:pt x="32" y="22"/>
                  </a:lnTo>
                  <a:lnTo>
                    <a:pt x="34" y="24"/>
                  </a:lnTo>
                  <a:lnTo>
                    <a:pt x="34" y="24"/>
                  </a:lnTo>
                  <a:lnTo>
                    <a:pt x="32" y="26"/>
                  </a:lnTo>
                  <a:lnTo>
                    <a:pt x="32" y="28"/>
                  </a:lnTo>
                  <a:lnTo>
                    <a:pt x="31" y="30"/>
                  </a:lnTo>
                  <a:lnTo>
                    <a:pt x="29" y="30"/>
                  </a:lnTo>
                  <a:lnTo>
                    <a:pt x="29" y="34"/>
                  </a:lnTo>
                  <a:lnTo>
                    <a:pt x="31" y="38"/>
                  </a:lnTo>
                  <a:lnTo>
                    <a:pt x="31" y="38"/>
                  </a:lnTo>
                  <a:lnTo>
                    <a:pt x="32" y="40"/>
                  </a:lnTo>
                  <a:lnTo>
                    <a:pt x="34" y="41"/>
                  </a:lnTo>
                  <a:lnTo>
                    <a:pt x="32" y="41"/>
                  </a:lnTo>
                  <a:lnTo>
                    <a:pt x="29" y="41"/>
                  </a:lnTo>
                  <a:lnTo>
                    <a:pt x="27" y="43"/>
                  </a:lnTo>
                  <a:lnTo>
                    <a:pt x="27" y="43"/>
                  </a:lnTo>
                  <a:lnTo>
                    <a:pt x="25" y="43"/>
                  </a:lnTo>
                  <a:lnTo>
                    <a:pt x="23" y="45"/>
                  </a:lnTo>
                  <a:lnTo>
                    <a:pt x="21" y="45"/>
                  </a:lnTo>
                  <a:lnTo>
                    <a:pt x="21" y="45"/>
                  </a:lnTo>
                  <a:lnTo>
                    <a:pt x="21" y="45"/>
                  </a:lnTo>
                  <a:lnTo>
                    <a:pt x="19" y="43"/>
                  </a:lnTo>
                  <a:lnTo>
                    <a:pt x="19" y="43"/>
                  </a:lnTo>
                  <a:lnTo>
                    <a:pt x="19" y="41"/>
                  </a:lnTo>
                  <a:lnTo>
                    <a:pt x="19" y="41"/>
                  </a:lnTo>
                  <a:lnTo>
                    <a:pt x="17" y="41"/>
                  </a:lnTo>
                  <a:lnTo>
                    <a:pt x="17" y="41"/>
                  </a:lnTo>
                  <a:lnTo>
                    <a:pt x="17" y="41"/>
                  </a:lnTo>
                  <a:lnTo>
                    <a:pt x="17" y="41"/>
                  </a:lnTo>
                  <a:lnTo>
                    <a:pt x="15" y="41"/>
                  </a:lnTo>
                  <a:lnTo>
                    <a:pt x="17" y="41"/>
                  </a:lnTo>
                  <a:lnTo>
                    <a:pt x="17" y="41"/>
                  </a:lnTo>
                  <a:lnTo>
                    <a:pt x="17" y="41"/>
                  </a:lnTo>
                  <a:lnTo>
                    <a:pt x="19" y="41"/>
                  </a:lnTo>
                  <a:lnTo>
                    <a:pt x="19" y="41"/>
                  </a:lnTo>
                  <a:lnTo>
                    <a:pt x="19" y="43"/>
                  </a:lnTo>
                  <a:lnTo>
                    <a:pt x="21" y="45"/>
                  </a:lnTo>
                  <a:lnTo>
                    <a:pt x="21" y="47"/>
                  </a:lnTo>
                  <a:lnTo>
                    <a:pt x="19" y="47"/>
                  </a:lnTo>
                  <a:lnTo>
                    <a:pt x="17" y="49"/>
                  </a:lnTo>
                  <a:lnTo>
                    <a:pt x="17" y="49"/>
                  </a:lnTo>
                  <a:lnTo>
                    <a:pt x="17" y="51"/>
                  </a:lnTo>
                  <a:lnTo>
                    <a:pt x="15" y="51"/>
                  </a:lnTo>
                  <a:lnTo>
                    <a:pt x="15" y="51"/>
                  </a:lnTo>
                  <a:lnTo>
                    <a:pt x="15" y="53"/>
                  </a:lnTo>
                  <a:lnTo>
                    <a:pt x="12" y="51"/>
                  </a:lnTo>
                  <a:lnTo>
                    <a:pt x="12" y="47"/>
                  </a:lnTo>
                  <a:lnTo>
                    <a:pt x="8" y="45"/>
                  </a:lnTo>
                  <a:lnTo>
                    <a:pt x="6" y="40"/>
                  </a:lnTo>
                  <a:lnTo>
                    <a:pt x="0" y="30"/>
                  </a:lnTo>
                  <a:lnTo>
                    <a:pt x="10" y="15"/>
                  </a:lnTo>
                  <a:lnTo>
                    <a:pt x="15" y="22"/>
                  </a:lnTo>
                  <a:lnTo>
                    <a:pt x="23" y="19"/>
                  </a:lnTo>
                  <a:lnTo>
                    <a:pt x="19" y="13"/>
                  </a:lnTo>
                  <a:lnTo>
                    <a:pt x="14" y="9"/>
                  </a:lnTo>
                  <a:lnTo>
                    <a:pt x="17" y="0"/>
                  </a:lnTo>
                  <a:lnTo>
                    <a:pt x="27" y="0"/>
                  </a:lnTo>
                  <a:lnTo>
                    <a:pt x="34" y="4"/>
                  </a:lnTo>
                  <a:lnTo>
                    <a:pt x="31" y="11"/>
                  </a:lnTo>
                  <a:lnTo>
                    <a:pt x="25" y="15"/>
                  </a:lnTo>
                  <a:lnTo>
                    <a:pt x="29" y="22"/>
                  </a:lnTo>
                  <a:lnTo>
                    <a:pt x="34" y="21"/>
                  </a:lnTo>
                  <a:close/>
                </a:path>
              </a:pathLst>
            </a:custGeom>
            <a:solidFill>
              <a:schemeClr val="tx2"/>
            </a:solidFill>
            <a:ln w="4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+mn-lt"/>
              </a:endParaRPr>
            </a:p>
          </p:txBody>
        </p:sp>
        <p:sp>
          <p:nvSpPr>
            <p:cNvPr id="23" name="Freeform 8"/>
            <p:cNvSpPr>
              <a:spLocks/>
            </p:cNvSpPr>
            <p:nvPr/>
          </p:nvSpPr>
          <p:spPr bwMode="auto">
            <a:xfrm>
              <a:off x="2900" y="2818"/>
              <a:ext cx="1293" cy="1499"/>
            </a:xfrm>
            <a:custGeom>
              <a:avLst/>
              <a:gdLst>
                <a:gd name="T0" fmla="*/ 93 w 1293"/>
                <a:gd name="T1" fmla="*/ 1057 h 1499"/>
                <a:gd name="T2" fmla="*/ 104 w 1293"/>
                <a:gd name="T3" fmla="*/ 666 h 1499"/>
                <a:gd name="T4" fmla="*/ 239 w 1293"/>
                <a:gd name="T5" fmla="*/ 368 h 1499"/>
                <a:gd name="T6" fmla="*/ 144 w 1293"/>
                <a:gd name="T7" fmla="*/ 16 h 1499"/>
                <a:gd name="T8" fmla="*/ 698 w 1293"/>
                <a:gd name="T9" fmla="*/ 21 h 1499"/>
                <a:gd name="T10" fmla="*/ 728 w 1293"/>
                <a:gd name="T11" fmla="*/ 48 h 1499"/>
                <a:gd name="T12" fmla="*/ 753 w 1293"/>
                <a:gd name="T13" fmla="*/ 71 h 1499"/>
                <a:gd name="T14" fmla="*/ 755 w 1293"/>
                <a:gd name="T15" fmla="*/ 122 h 1499"/>
                <a:gd name="T16" fmla="*/ 751 w 1293"/>
                <a:gd name="T17" fmla="*/ 171 h 1499"/>
                <a:gd name="T18" fmla="*/ 745 w 1293"/>
                <a:gd name="T19" fmla="*/ 219 h 1499"/>
                <a:gd name="T20" fmla="*/ 724 w 1293"/>
                <a:gd name="T21" fmla="*/ 260 h 1499"/>
                <a:gd name="T22" fmla="*/ 770 w 1293"/>
                <a:gd name="T23" fmla="*/ 291 h 1499"/>
                <a:gd name="T24" fmla="*/ 775 w 1293"/>
                <a:gd name="T25" fmla="*/ 338 h 1499"/>
                <a:gd name="T26" fmla="*/ 779 w 1293"/>
                <a:gd name="T27" fmla="*/ 384 h 1499"/>
                <a:gd name="T28" fmla="*/ 783 w 1293"/>
                <a:gd name="T29" fmla="*/ 433 h 1499"/>
                <a:gd name="T30" fmla="*/ 791 w 1293"/>
                <a:gd name="T31" fmla="*/ 488 h 1499"/>
                <a:gd name="T32" fmla="*/ 825 w 1293"/>
                <a:gd name="T33" fmla="*/ 520 h 1499"/>
                <a:gd name="T34" fmla="*/ 863 w 1293"/>
                <a:gd name="T35" fmla="*/ 545 h 1499"/>
                <a:gd name="T36" fmla="*/ 897 w 1293"/>
                <a:gd name="T37" fmla="*/ 575 h 1499"/>
                <a:gd name="T38" fmla="*/ 916 w 1293"/>
                <a:gd name="T39" fmla="*/ 621 h 1499"/>
                <a:gd name="T40" fmla="*/ 929 w 1293"/>
                <a:gd name="T41" fmla="*/ 666 h 1499"/>
                <a:gd name="T42" fmla="*/ 927 w 1293"/>
                <a:gd name="T43" fmla="*/ 691 h 1499"/>
                <a:gd name="T44" fmla="*/ 904 w 1293"/>
                <a:gd name="T45" fmla="*/ 713 h 1499"/>
                <a:gd name="T46" fmla="*/ 944 w 1293"/>
                <a:gd name="T47" fmla="*/ 774 h 1499"/>
                <a:gd name="T48" fmla="*/ 990 w 1293"/>
                <a:gd name="T49" fmla="*/ 829 h 1499"/>
                <a:gd name="T50" fmla="*/ 1047 w 1293"/>
                <a:gd name="T51" fmla="*/ 886 h 1499"/>
                <a:gd name="T52" fmla="*/ 1103 w 1293"/>
                <a:gd name="T53" fmla="*/ 945 h 1499"/>
                <a:gd name="T54" fmla="*/ 1158 w 1293"/>
                <a:gd name="T55" fmla="*/ 1006 h 1499"/>
                <a:gd name="T56" fmla="*/ 1204 w 1293"/>
                <a:gd name="T57" fmla="*/ 1007 h 1499"/>
                <a:gd name="T58" fmla="*/ 1227 w 1293"/>
                <a:gd name="T59" fmla="*/ 1047 h 1499"/>
                <a:gd name="T60" fmla="*/ 1257 w 1293"/>
                <a:gd name="T61" fmla="*/ 1074 h 1499"/>
                <a:gd name="T62" fmla="*/ 1248 w 1293"/>
                <a:gd name="T63" fmla="*/ 1116 h 1499"/>
                <a:gd name="T64" fmla="*/ 1257 w 1293"/>
                <a:gd name="T65" fmla="*/ 1148 h 1499"/>
                <a:gd name="T66" fmla="*/ 1253 w 1293"/>
                <a:gd name="T67" fmla="*/ 1201 h 1499"/>
                <a:gd name="T68" fmla="*/ 1265 w 1293"/>
                <a:gd name="T69" fmla="*/ 1250 h 1499"/>
                <a:gd name="T70" fmla="*/ 1284 w 1293"/>
                <a:gd name="T71" fmla="*/ 1296 h 1499"/>
                <a:gd name="T72" fmla="*/ 1268 w 1293"/>
                <a:gd name="T73" fmla="*/ 1315 h 1499"/>
                <a:gd name="T74" fmla="*/ 1251 w 1293"/>
                <a:gd name="T75" fmla="*/ 1351 h 1499"/>
                <a:gd name="T76" fmla="*/ 1246 w 1293"/>
                <a:gd name="T77" fmla="*/ 1392 h 1499"/>
                <a:gd name="T78" fmla="*/ 1266 w 1293"/>
                <a:gd name="T79" fmla="*/ 1436 h 1499"/>
                <a:gd name="T80" fmla="*/ 1270 w 1293"/>
                <a:gd name="T81" fmla="*/ 1480 h 1499"/>
                <a:gd name="T82" fmla="*/ 1236 w 1293"/>
                <a:gd name="T83" fmla="*/ 1491 h 1499"/>
                <a:gd name="T84" fmla="*/ 1208 w 1293"/>
                <a:gd name="T85" fmla="*/ 1457 h 1499"/>
                <a:gd name="T86" fmla="*/ 1172 w 1293"/>
                <a:gd name="T87" fmla="*/ 1436 h 1499"/>
                <a:gd name="T88" fmla="*/ 1134 w 1293"/>
                <a:gd name="T89" fmla="*/ 1411 h 1499"/>
                <a:gd name="T90" fmla="*/ 1083 w 1293"/>
                <a:gd name="T91" fmla="*/ 1398 h 1499"/>
                <a:gd name="T92" fmla="*/ 1033 w 1293"/>
                <a:gd name="T93" fmla="*/ 1392 h 1499"/>
                <a:gd name="T94" fmla="*/ 992 w 1293"/>
                <a:gd name="T95" fmla="*/ 1404 h 1499"/>
                <a:gd name="T96" fmla="*/ 959 w 1293"/>
                <a:gd name="T97" fmla="*/ 1372 h 1499"/>
                <a:gd name="T98" fmla="*/ 925 w 1293"/>
                <a:gd name="T99" fmla="*/ 1377 h 1499"/>
                <a:gd name="T100" fmla="*/ 885 w 1293"/>
                <a:gd name="T101" fmla="*/ 1379 h 1499"/>
                <a:gd name="T102" fmla="*/ 844 w 1293"/>
                <a:gd name="T103" fmla="*/ 1379 h 1499"/>
                <a:gd name="T104" fmla="*/ 830 w 1293"/>
                <a:gd name="T105" fmla="*/ 1345 h 1499"/>
                <a:gd name="T106" fmla="*/ 802 w 1293"/>
                <a:gd name="T107" fmla="*/ 1353 h 1499"/>
                <a:gd name="T108" fmla="*/ 779 w 1293"/>
                <a:gd name="T109" fmla="*/ 1345 h 1499"/>
                <a:gd name="T110" fmla="*/ 747 w 1293"/>
                <a:gd name="T111" fmla="*/ 1317 h 1499"/>
                <a:gd name="T112" fmla="*/ 717 w 1293"/>
                <a:gd name="T113" fmla="*/ 1328 h 1499"/>
                <a:gd name="T114" fmla="*/ 677 w 1293"/>
                <a:gd name="T115" fmla="*/ 1326 h 1499"/>
                <a:gd name="T116" fmla="*/ 622 w 1293"/>
                <a:gd name="T117" fmla="*/ 1328 h 1499"/>
                <a:gd name="T118" fmla="*/ 561 w 1293"/>
                <a:gd name="T119" fmla="*/ 1328 h 1499"/>
                <a:gd name="T120" fmla="*/ 506 w 1293"/>
                <a:gd name="T121" fmla="*/ 1326 h 1499"/>
                <a:gd name="T122" fmla="*/ 445 w 1293"/>
                <a:gd name="T123" fmla="*/ 1326 h 1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93" h="1499">
                  <a:moveTo>
                    <a:pt x="389" y="1326"/>
                  </a:moveTo>
                  <a:lnTo>
                    <a:pt x="390" y="1284"/>
                  </a:lnTo>
                  <a:lnTo>
                    <a:pt x="394" y="1220"/>
                  </a:lnTo>
                  <a:lnTo>
                    <a:pt x="394" y="1188"/>
                  </a:lnTo>
                  <a:lnTo>
                    <a:pt x="389" y="1134"/>
                  </a:lnTo>
                  <a:lnTo>
                    <a:pt x="377" y="1055"/>
                  </a:lnTo>
                  <a:lnTo>
                    <a:pt x="368" y="1072"/>
                  </a:lnTo>
                  <a:lnTo>
                    <a:pt x="360" y="1078"/>
                  </a:lnTo>
                  <a:lnTo>
                    <a:pt x="339" y="1083"/>
                  </a:lnTo>
                  <a:lnTo>
                    <a:pt x="332" y="1081"/>
                  </a:lnTo>
                  <a:lnTo>
                    <a:pt x="330" y="1083"/>
                  </a:lnTo>
                  <a:lnTo>
                    <a:pt x="320" y="1100"/>
                  </a:lnTo>
                  <a:lnTo>
                    <a:pt x="311" y="1102"/>
                  </a:lnTo>
                  <a:lnTo>
                    <a:pt x="299" y="1097"/>
                  </a:lnTo>
                  <a:lnTo>
                    <a:pt x="282" y="1087"/>
                  </a:lnTo>
                  <a:lnTo>
                    <a:pt x="273" y="1085"/>
                  </a:lnTo>
                  <a:lnTo>
                    <a:pt x="265" y="1083"/>
                  </a:lnTo>
                  <a:lnTo>
                    <a:pt x="256" y="1076"/>
                  </a:lnTo>
                  <a:lnTo>
                    <a:pt x="241" y="1076"/>
                  </a:lnTo>
                  <a:lnTo>
                    <a:pt x="224" y="1066"/>
                  </a:lnTo>
                  <a:lnTo>
                    <a:pt x="214" y="1066"/>
                  </a:lnTo>
                  <a:lnTo>
                    <a:pt x="186" y="1072"/>
                  </a:lnTo>
                  <a:lnTo>
                    <a:pt x="165" y="1074"/>
                  </a:lnTo>
                  <a:lnTo>
                    <a:pt x="152" y="1068"/>
                  </a:lnTo>
                  <a:lnTo>
                    <a:pt x="129" y="1066"/>
                  </a:lnTo>
                  <a:lnTo>
                    <a:pt x="93" y="1057"/>
                  </a:lnTo>
                  <a:lnTo>
                    <a:pt x="83" y="1051"/>
                  </a:lnTo>
                  <a:lnTo>
                    <a:pt x="68" y="1038"/>
                  </a:lnTo>
                  <a:lnTo>
                    <a:pt x="74" y="987"/>
                  </a:lnTo>
                  <a:lnTo>
                    <a:pt x="74" y="977"/>
                  </a:lnTo>
                  <a:lnTo>
                    <a:pt x="72" y="968"/>
                  </a:lnTo>
                  <a:lnTo>
                    <a:pt x="51" y="937"/>
                  </a:lnTo>
                  <a:lnTo>
                    <a:pt x="32" y="920"/>
                  </a:lnTo>
                  <a:lnTo>
                    <a:pt x="26" y="911"/>
                  </a:lnTo>
                  <a:lnTo>
                    <a:pt x="17" y="884"/>
                  </a:lnTo>
                  <a:lnTo>
                    <a:pt x="15" y="867"/>
                  </a:lnTo>
                  <a:lnTo>
                    <a:pt x="13" y="852"/>
                  </a:lnTo>
                  <a:lnTo>
                    <a:pt x="23" y="814"/>
                  </a:lnTo>
                  <a:lnTo>
                    <a:pt x="32" y="787"/>
                  </a:lnTo>
                  <a:lnTo>
                    <a:pt x="32" y="780"/>
                  </a:lnTo>
                  <a:lnTo>
                    <a:pt x="30" y="770"/>
                  </a:lnTo>
                  <a:lnTo>
                    <a:pt x="25" y="763"/>
                  </a:lnTo>
                  <a:lnTo>
                    <a:pt x="7" y="751"/>
                  </a:lnTo>
                  <a:lnTo>
                    <a:pt x="0" y="746"/>
                  </a:lnTo>
                  <a:lnTo>
                    <a:pt x="0" y="740"/>
                  </a:lnTo>
                  <a:lnTo>
                    <a:pt x="2" y="732"/>
                  </a:lnTo>
                  <a:lnTo>
                    <a:pt x="7" y="723"/>
                  </a:lnTo>
                  <a:lnTo>
                    <a:pt x="40" y="706"/>
                  </a:lnTo>
                  <a:lnTo>
                    <a:pt x="64" y="700"/>
                  </a:lnTo>
                  <a:lnTo>
                    <a:pt x="76" y="685"/>
                  </a:lnTo>
                  <a:lnTo>
                    <a:pt x="95" y="676"/>
                  </a:lnTo>
                  <a:lnTo>
                    <a:pt x="104" y="666"/>
                  </a:lnTo>
                  <a:lnTo>
                    <a:pt x="116" y="649"/>
                  </a:lnTo>
                  <a:lnTo>
                    <a:pt x="117" y="638"/>
                  </a:lnTo>
                  <a:lnTo>
                    <a:pt x="110" y="617"/>
                  </a:lnTo>
                  <a:lnTo>
                    <a:pt x="119" y="611"/>
                  </a:lnTo>
                  <a:lnTo>
                    <a:pt x="123" y="605"/>
                  </a:lnTo>
                  <a:lnTo>
                    <a:pt x="127" y="594"/>
                  </a:lnTo>
                  <a:lnTo>
                    <a:pt x="125" y="567"/>
                  </a:lnTo>
                  <a:lnTo>
                    <a:pt x="136" y="537"/>
                  </a:lnTo>
                  <a:lnTo>
                    <a:pt x="140" y="520"/>
                  </a:lnTo>
                  <a:lnTo>
                    <a:pt x="146" y="518"/>
                  </a:lnTo>
                  <a:lnTo>
                    <a:pt x="161" y="522"/>
                  </a:lnTo>
                  <a:lnTo>
                    <a:pt x="171" y="518"/>
                  </a:lnTo>
                  <a:lnTo>
                    <a:pt x="178" y="511"/>
                  </a:lnTo>
                  <a:lnTo>
                    <a:pt x="195" y="505"/>
                  </a:lnTo>
                  <a:lnTo>
                    <a:pt x="216" y="511"/>
                  </a:lnTo>
                  <a:lnTo>
                    <a:pt x="227" y="511"/>
                  </a:lnTo>
                  <a:lnTo>
                    <a:pt x="239" y="505"/>
                  </a:lnTo>
                  <a:lnTo>
                    <a:pt x="248" y="507"/>
                  </a:lnTo>
                  <a:lnTo>
                    <a:pt x="256" y="505"/>
                  </a:lnTo>
                  <a:lnTo>
                    <a:pt x="254" y="486"/>
                  </a:lnTo>
                  <a:lnTo>
                    <a:pt x="262" y="454"/>
                  </a:lnTo>
                  <a:lnTo>
                    <a:pt x="263" y="439"/>
                  </a:lnTo>
                  <a:lnTo>
                    <a:pt x="258" y="395"/>
                  </a:lnTo>
                  <a:lnTo>
                    <a:pt x="252" y="376"/>
                  </a:lnTo>
                  <a:lnTo>
                    <a:pt x="244" y="370"/>
                  </a:lnTo>
                  <a:lnTo>
                    <a:pt x="239" y="368"/>
                  </a:lnTo>
                  <a:lnTo>
                    <a:pt x="227" y="370"/>
                  </a:lnTo>
                  <a:lnTo>
                    <a:pt x="216" y="361"/>
                  </a:lnTo>
                  <a:lnTo>
                    <a:pt x="201" y="353"/>
                  </a:lnTo>
                  <a:lnTo>
                    <a:pt x="197" y="327"/>
                  </a:lnTo>
                  <a:lnTo>
                    <a:pt x="186" y="300"/>
                  </a:lnTo>
                  <a:lnTo>
                    <a:pt x="172" y="289"/>
                  </a:lnTo>
                  <a:lnTo>
                    <a:pt x="140" y="275"/>
                  </a:lnTo>
                  <a:lnTo>
                    <a:pt x="135" y="270"/>
                  </a:lnTo>
                  <a:lnTo>
                    <a:pt x="131" y="253"/>
                  </a:lnTo>
                  <a:lnTo>
                    <a:pt x="133" y="249"/>
                  </a:lnTo>
                  <a:lnTo>
                    <a:pt x="138" y="243"/>
                  </a:lnTo>
                  <a:lnTo>
                    <a:pt x="146" y="239"/>
                  </a:lnTo>
                  <a:lnTo>
                    <a:pt x="167" y="236"/>
                  </a:lnTo>
                  <a:lnTo>
                    <a:pt x="178" y="230"/>
                  </a:lnTo>
                  <a:lnTo>
                    <a:pt x="184" y="224"/>
                  </a:lnTo>
                  <a:lnTo>
                    <a:pt x="193" y="215"/>
                  </a:lnTo>
                  <a:lnTo>
                    <a:pt x="205" y="188"/>
                  </a:lnTo>
                  <a:lnTo>
                    <a:pt x="214" y="167"/>
                  </a:lnTo>
                  <a:lnTo>
                    <a:pt x="214" y="156"/>
                  </a:lnTo>
                  <a:lnTo>
                    <a:pt x="212" y="148"/>
                  </a:lnTo>
                  <a:lnTo>
                    <a:pt x="201" y="139"/>
                  </a:lnTo>
                  <a:lnTo>
                    <a:pt x="197" y="129"/>
                  </a:lnTo>
                  <a:lnTo>
                    <a:pt x="184" y="103"/>
                  </a:lnTo>
                  <a:lnTo>
                    <a:pt x="144" y="52"/>
                  </a:lnTo>
                  <a:lnTo>
                    <a:pt x="138" y="40"/>
                  </a:lnTo>
                  <a:lnTo>
                    <a:pt x="144" y="16"/>
                  </a:lnTo>
                  <a:lnTo>
                    <a:pt x="226" y="18"/>
                  </a:lnTo>
                  <a:lnTo>
                    <a:pt x="299" y="14"/>
                  </a:lnTo>
                  <a:lnTo>
                    <a:pt x="343" y="18"/>
                  </a:lnTo>
                  <a:lnTo>
                    <a:pt x="425" y="18"/>
                  </a:lnTo>
                  <a:lnTo>
                    <a:pt x="466" y="21"/>
                  </a:lnTo>
                  <a:lnTo>
                    <a:pt x="480" y="21"/>
                  </a:lnTo>
                  <a:lnTo>
                    <a:pt x="502" y="14"/>
                  </a:lnTo>
                  <a:lnTo>
                    <a:pt x="533" y="10"/>
                  </a:lnTo>
                  <a:lnTo>
                    <a:pt x="552" y="6"/>
                  </a:lnTo>
                  <a:lnTo>
                    <a:pt x="590" y="4"/>
                  </a:lnTo>
                  <a:lnTo>
                    <a:pt x="620" y="6"/>
                  </a:lnTo>
                  <a:lnTo>
                    <a:pt x="682" y="0"/>
                  </a:lnTo>
                  <a:lnTo>
                    <a:pt x="684" y="2"/>
                  </a:lnTo>
                  <a:lnTo>
                    <a:pt x="684" y="4"/>
                  </a:lnTo>
                  <a:lnTo>
                    <a:pt x="686" y="6"/>
                  </a:lnTo>
                  <a:lnTo>
                    <a:pt x="686" y="8"/>
                  </a:lnTo>
                  <a:lnTo>
                    <a:pt x="686" y="10"/>
                  </a:lnTo>
                  <a:lnTo>
                    <a:pt x="686" y="12"/>
                  </a:lnTo>
                  <a:lnTo>
                    <a:pt x="686" y="14"/>
                  </a:lnTo>
                  <a:lnTo>
                    <a:pt x="688" y="16"/>
                  </a:lnTo>
                  <a:lnTo>
                    <a:pt x="690" y="16"/>
                  </a:lnTo>
                  <a:lnTo>
                    <a:pt x="690" y="18"/>
                  </a:lnTo>
                  <a:lnTo>
                    <a:pt x="692" y="18"/>
                  </a:lnTo>
                  <a:lnTo>
                    <a:pt x="694" y="19"/>
                  </a:lnTo>
                  <a:lnTo>
                    <a:pt x="696" y="21"/>
                  </a:lnTo>
                  <a:lnTo>
                    <a:pt x="698" y="21"/>
                  </a:lnTo>
                  <a:lnTo>
                    <a:pt x="698" y="23"/>
                  </a:lnTo>
                  <a:lnTo>
                    <a:pt x="700" y="23"/>
                  </a:lnTo>
                  <a:lnTo>
                    <a:pt x="700" y="25"/>
                  </a:lnTo>
                  <a:lnTo>
                    <a:pt x="701" y="27"/>
                  </a:lnTo>
                  <a:lnTo>
                    <a:pt x="701" y="29"/>
                  </a:lnTo>
                  <a:lnTo>
                    <a:pt x="701" y="31"/>
                  </a:lnTo>
                  <a:lnTo>
                    <a:pt x="701" y="35"/>
                  </a:lnTo>
                  <a:lnTo>
                    <a:pt x="703" y="35"/>
                  </a:lnTo>
                  <a:lnTo>
                    <a:pt x="703" y="36"/>
                  </a:lnTo>
                  <a:lnTo>
                    <a:pt x="705" y="36"/>
                  </a:lnTo>
                  <a:lnTo>
                    <a:pt x="705" y="38"/>
                  </a:lnTo>
                  <a:lnTo>
                    <a:pt x="705" y="40"/>
                  </a:lnTo>
                  <a:lnTo>
                    <a:pt x="707" y="42"/>
                  </a:lnTo>
                  <a:lnTo>
                    <a:pt x="707" y="44"/>
                  </a:lnTo>
                  <a:lnTo>
                    <a:pt x="709" y="44"/>
                  </a:lnTo>
                  <a:lnTo>
                    <a:pt x="709" y="46"/>
                  </a:lnTo>
                  <a:lnTo>
                    <a:pt x="711" y="46"/>
                  </a:lnTo>
                  <a:lnTo>
                    <a:pt x="713" y="46"/>
                  </a:lnTo>
                  <a:lnTo>
                    <a:pt x="715" y="46"/>
                  </a:lnTo>
                  <a:lnTo>
                    <a:pt x="717" y="46"/>
                  </a:lnTo>
                  <a:lnTo>
                    <a:pt x="718" y="46"/>
                  </a:lnTo>
                  <a:lnTo>
                    <a:pt x="720" y="46"/>
                  </a:lnTo>
                  <a:lnTo>
                    <a:pt x="722" y="46"/>
                  </a:lnTo>
                  <a:lnTo>
                    <a:pt x="724" y="46"/>
                  </a:lnTo>
                  <a:lnTo>
                    <a:pt x="726" y="48"/>
                  </a:lnTo>
                  <a:lnTo>
                    <a:pt x="728" y="48"/>
                  </a:lnTo>
                  <a:lnTo>
                    <a:pt x="730" y="50"/>
                  </a:lnTo>
                  <a:lnTo>
                    <a:pt x="732" y="50"/>
                  </a:lnTo>
                  <a:lnTo>
                    <a:pt x="732" y="48"/>
                  </a:lnTo>
                  <a:lnTo>
                    <a:pt x="734" y="46"/>
                  </a:lnTo>
                  <a:lnTo>
                    <a:pt x="736" y="44"/>
                  </a:lnTo>
                  <a:lnTo>
                    <a:pt x="737" y="42"/>
                  </a:lnTo>
                  <a:lnTo>
                    <a:pt x="739" y="40"/>
                  </a:lnTo>
                  <a:lnTo>
                    <a:pt x="741" y="40"/>
                  </a:lnTo>
                  <a:lnTo>
                    <a:pt x="743" y="40"/>
                  </a:lnTo>
                  <a:lnTo>
                    <a:pt x="745" y="40"/>
                  </a:lnTo>
                  <a:lnTo>
                    <a:pt x="747" y="42"/>
                  </a:lnTo>
                  <a:lnTo>
                    <a:pt x="749" y="42"/>
                  </a:lnTo>
                  <a:lnTo>
                    <a:pt x="749" y="44"/>
                  </a:lnTo>
                  <a:lnTo>
                    <a:pt x="751" y="46"/>
                  </a:lnTo>
                  <a:lnTo>
                    <a:pt x="753" y="48"/>
                  </a:lnTo>
                  <a:lnTo>
                    <a:pt x="753" y="50"/>
                  </a:lnTo>
                  <a:lnTo>
                    <a:pt x="753" y="52"/>
                  </a:lnTo>
                  <a:lnTo>
                    <a:pt x="753" y="54"/>
                  </a:lnTo>
                  <a:lnTo>
                    <a:pt x="753" y="55"/>
                  </a:lnTo>
                  <a:lnTo>
                    <a:pt x="753" y="59"/>
                  </a:lnTo>
                  <a:lnTo>
                    <a:pt x="751" y="61"/>
                  </a:lnTo>
                  <a:lnTo>
                    <a:pt x="751" y="63"/>
                  </a:lnTo>
                  <a:lnTo>
                    <a:pt x="751" y="65"/>
                  </a:lnTo>
                  <a:lnTo>
                    <a:pt x="753" y="67"/>
                  </a:lnTo>
                  <a:lnTo>
                    <a:pt x="753" y="69"/>
                  </a:lnTo>
                  <a:lnTo>
                    <a:pt x="753" y="71"/>
                  </a:lnTo>
                  <a:lnTo>
                    <a:pt x="755" y="71"/>
                  </a:lnTo>
                  <a:lnTo>
                    <a:pt x="755" y="73"/>
                  </a:lnTo>
                  <a:lnTo>
                    <a:pt x="755" y="74"/>
                  </a:lnTo>
                  <a:lnTo>
                    <a:pt x="755" y="76"/>
                  </a:lnTo>
                  <a:lnTo>
                    <a:pt x="755" y="78"/>
                  </a:lnTo>
                  <a:lnTo>
                    <a:pt x="755" y="82"/>
                  </a:lnTo>
                  <a:lnTo>
                    <a:pt x="755" y="84"/>
                  </a:lnTo>
                  <a:lnTo>
                    <a:pt x="755" y="86"/>
                  </a:lnTo>
                  <a:lnTo>
                    <a:pt x="755" y="88"/>
                  </a:lnTo>
                  <a:lnTo>
                    <a:pt x="755" y="90"/>
                  </a:lnTo>
                  <a:lnTo>
                    <a:pt x="755" y="91"/>
                  </a:lnTo>
                  <a:lnTo>
                    <a:pt x="755" y="93"/>
                  </a:lnTo>
                  <a:lnTo>
                    <a:pt x="755" y="95"/>
                  </a:lnTo>
                  <a:lnTo>
                    <a:pt x="755" y="97"/>
                  </a:lnTo>
                  <a:lnTo>
                    <a:pt x="755" y="99"/>
                  </a:lnTo>
                  <a:lnTo>
                    <a:pt x="755" y="101"/>
                  </a:lnTo>
                  <a:lnTo>
                    <a:pt x="755" y="103"/>
                  </a:lnTo>
                  <a:lnTo>
                    <a:pt x="755" y="105"/>
                  </a:lnTo>
                  <a:lnTo>
                    <a:pt x="756" y="109"/>
                  </a:lnTo>
                  <a:lnTo>
                    <a:pt x="755" y="109"/>
                  </a:lnTo>
                  <a:lnTo>
                    <a:pt x="755" y="110"/>
                  </a:lnTo>
                  <a:lnTo>
                    <a:pt x="755" y="112"/>
                  </a:lnTo>
                  <a:lnTo>
                    <a:pt x="755" y="116"/>
                  </a:lnTo>
                  <a:lnTo>
                    <a:pt x="755" y="118"/>
                  </a:lnTo>
                  <a:lnTo>
                    <a:pt x="755" y="120"/>
                  </a:lnTo>
                  <a:lnTo>
                    <a:pt x="755" y="122"/>
                  </a:lnTo>
                  <a:lnTo>
                    <a:pt x="753" y="124"/>
                  </a:lnTo>
                  <a:lnTo>
                    <a:pt x="753" y="126"/>
                  </a:lnTo>
                  <a:lnTo>
                    <a:pt x="751" y="128"/>
                  </a:lnTo>
                  <a:lnTo>
                    <a:pt x="751" y="129"/>
                  </a:lnTo>
                  <a:lnTo>
                    <a:pt x="751" y="131"/>
                  </a:lnTo>
                  <a:lnTo>
                    <a:pt x="749" y="133"/>
                  </a:lnTo>
                  <a:lnTo>
                    <a:pt x="749" y="135"/>
                  </a:lnTo>
                  <a:lnTo>
                    <a:pt x="749" y="137"/>
                  </a:lnTo>
                  <a:lnTo>
                    <a:pt x="747" y="139"/>
                  </a:lnTo>
                  <a:lnTo>
                    <a:pt x="747" y="141"/>
                  </a:lnTo>
                  <a:lnTo>
                    <a:pt x="745" y="143"/>
                  </a:lnTo>
                  <a:lnTo>
                    <a:pt x="745" y="145"/>
                  </a:lnTo>
                  <a:lnTo>
                    <a:pt x="743" y="146"/>
                  </a:lnTo>
                  <a:lnTo>
                    <a:pt x="743" y="148"/>
                  </a:lnTo>
                  <a:lnTo>
                    <a:pt x="743" y="150"/>
                  </a:lnTo>
                  <a:lnTo>
                    <a:pt x="743" y="152"/>
                  </a:lnTo>
                  <a:lnTo>
                    <a:pt x="743" y="154"/>
                  </a:lnTo>
                  <a:lnTo>
                    <a:pt x="743" y="156"/>
                  </a:lnTo>
                  <a:lnTo>
                    <a:pt x="743" y="158"/>
                  </a:lnTo>
                  <a:lnTo>
                    <a:pt x="743" y="160"/>
                  </a:lnTo>
                  <a:lnTo>
                    <a:pt x="745" y="162"/>
                  </a:lnTo>
                  <a:lnTo>
                    <a:pt x="747" y="164"/>
                  </a:lnTo>
                  <a:lnTo>
                    <a:pt x="749" y="165"/>
                  </a:lnTo>
                  <a:lnTo>
                    <a:pt x="749" y="167"/>
                  </a:lnTo>
                  <a:lnTo>
                    <a:pt x="749" y="169"/>
                  </a:lnTo>
                  <a:lnTo>
                    <a:pt x="751" y="171"/>
                  </a:lnTo>
                  <a:lnTo>
                    <a:pt x="751" y="173"/>
                  </a:lnTo>
                  <a:lnTo>
                    <a:pt x="753" y="175"/>
                  </a:lnTo>
                  <a:lnTo>
                    <a:pt x="755" y="177"/>
                  </a:lnTo>
                  <a:lnTo>
                    <a:pt x="755" y="179"/>
                  </a:lnTo>
                  <a:lnTo>
                    <a:pt x="755" y="181"/>
                  </a:lnTo>
                  <a:lnTo>
                    <a:pt x="753" y="183"/>
                  </a:lnTo>
                  <a:lnTo>
                    <a:pt x="753" y="184"/>
                  </a:lnTo>
                  <a:lnTo>
                    <a:pt x="753" y="186"/>
                  </a:lnTo>
                  <a:lnTo>
                    <a:pt x="753" y="188"/>
                  </a:lnTo>
                  <a:lnTo>
                    <a:pt x="751" y="190"/>
                  </a:lnTo>
                  <a:lnTo>
                    <a:pt x="751" y="192"/>
                  </a:lnTo>
                  <a:lnTo>
                    <a:pt x="749" y="192"/>
                  </a:lnTo>
                  <a:lnTo>
                    <a:pt x="749" y="194"/>
                  </a:lnTo>
                  <a:lnTo>
                    <a:pt x="749" y="196"/>
                  </a:lnTo>
                  <a:lnTo>
                    <a:pt x="749" y="198"/>
                  </a:lnTo>
                  <a:lnTo>
                    <a:pt x="749" y="201"/>
                  </a:lnTo>
                  <a:lnTo>
                    <a:pt x="747" y="203"/>
                  </a:lnTo>
                  <a:lnTo>
                    <a:pt x="745" y="205"/>
                  </a:lnTo>
                  <a:lnTo>
                    <a:pt x="745" y="207"/>
                  </a:lnTo>
                  <a:lnTo>
                    <a:pt x="745" y="209"/>
                  </a:lnTo>
                  <a:lnTo>
                    <a:pt x="745" y="211"/>
                  </a:lnTo>
                  <a:lnTo>
                    <a:pt x="747" y="213"/>
                  </a:lnTo>
                  <a:lnTo>
                    <a:pt x="747" y="215"/>
                  </a:lnTo>
                  <a:lnTo>
                    <a:pt x="747" y="217"/>
                  </a:lnTo>
                  <a:lnTo>
                    <a:pt x="747" y="219"/>
                  </a:lnTo>
                  <a:lnTo>
                    <a:pt x="745" y="219"/>
                  </a:lnTo>
                  <a:lnTo>
                    <a:pt x="743" y="220"/>
                  </a:lnTo>
                  <a:lnTo>
                    <a:pt x="741" y="222"/>
                  </a:lnTo>
                  <a:lnTo>
                    <a:pt x="739" y="222"/>
                  </a:lnTo>
                  <a:lnTo>
                    <a:pt x="739" y="224"/>
                  </a:lnTo>
                  <a:lnTo>
                    <a:pt x="737" y="226"/>
                  </a:lnTo>
                  <a:lnTo>
                    <a:pt x="737" y="228"/>
                  </a:lnTo>
                  <a:lnTo>
                    <a:pt x="737" y="230"/>
                  </a:lnTo>
                  <a:lnTo>
                    <a:pt x="737" y="232"/>
                  </a:lnTo>
                  <a:lnTo>
                    <a:pt x="736" y="234"/>
                  </a:lnTo>
                  <a:lnTo>
                    <a:pt x="736" y="236"/>
                  </a:lnTo>
                  <a:lnTo>
                    <a:pt x="734" y="236"/>
                  </a:lnTo>
                  <a:lnTo>
                    <a:pt x="734" y="238"/>
                  </a:lnTo>
                  <a:lnTo>
                    <a:pt x="732" y="239"/>
                  </a:lnTo>
                  <a:lnTo>
                    <a:pt x="730" y="241"/>
                  </a:lnTo>
                  <a:lnTo>
                    <a:pt x="730" y="243"/>
                  </a:lnTo>
                  <a:lnTo>
                    <a:pt x="730" y="245"/>
                  </a:lnTo>
                  <a:lnTo>
                    <a:pt x="730" y="247"/>
                  </a:lnTo>
                  <a:lnTo>
                    <a:pt x="730" y="249"/>
                  </a:lnTo>
                  <a:lnTo>
                    <a:pt x="730" y="251"/>
                  </a:lnTo>
                  <a:lnTo>
                    <a:pt x="728" y="253"/>
                  </a:lnTo>
                  <a:lnTo>
                    <a:pt x="728" y="255"/>
                  </a:lnTo>
                  <a:lnTo>
                    <a:pt x="726" y="256"/>
                  </a:lnTo>
                  <a:lnTo>
                    <a:pt x="724" y="256"/>
                  </a:lnTo>
                  <a:lnTo>
                    <a:pt x="724" y="258"/>
                  </a:lnTo>
                  <a:lnTo>
                    <a:pt x="722" y="258"/>
                  </a:lnTo>
                  <a:lnTo>
                    <a:pt x="724" y="260"/>
                  </a:lnTo>
                  <a:lnTo>
                    <a:pt x="726" y="262"/>
                  </a:lnTo>
                  <a:lnTo>
                    <a:pt x="728" y="264"/>
                  </a:lnTo>
                  <a:lnTo>
                    <a:pt x="730" y="266"/>
                  </a:lnTo>
                  <a:lnTo>
                    <a:pt x="732" y="268"/>
                  </a:lnTo>
                  <a:lnTo>
                    <a:pt x="734" y="268"/>
                  </a:lnTo>
                  <a:lnTo>
                    <a:pt x="734" y="270"/>
                  </a:lnTo>
                  <a:lnTo>
                    <a:pt x="736" y="272"/>
                  </a:lnTo>
                  <a:lnTo>
                    <a:pt x="737" y="272"/>
                  </a:lnTo>
                  <a:lnTo>
                    <a:pt x="739" y="274"/>
                  </a:lnTo>
                  <a:lnTo>
                    <a:pt x="741" y="274"/>
                  </a:lnTo>
                  <a:lnTo>
                    <a:pt x="743" y="275"/>
                  </a:lnTo>
                  <a:lnTo>
                    <a:pt x="745" y="275"/>
                  </a:lnTo>
                  <a:lnTo>
                    <a:pt x="747" y="277"/>
                  </a:lnTo>
                  <a:lnTo>
                    <a:pt x="749" y="277"/>
                  </a:lnTo>
                  <a:lnTo>
                    <a:pt x="751" y="277"/>
                  </a:lnTo>
                  <a:lnTo>
                    <a:pt x="753" y="277"/>
                  </a:lnTo>
                  <a:lnTo>
                    <a:pt x="755" y="277"/>
                  </a:lnTo>
                  <a:lnTo>
                    <a:pt x="756" y="279"/>
                  </a:lnTo>
                  <a:lnTo>
                    <a:pt x="758" y="279"/>
                  </a:lnTo>
                  <a:lnTo>
                    <a:pt x="760" y="281"/>
                  </a:lnTo>
                  <a:lnTo>
                    <a:pt x="762" y="281"/>
                  </a:lnTo>
                  <a:lnTo>
                    <a:pt x="764" y="283"/>
                  </a:lnTo>
                  <a:lnTo>
                    <a:pt x="766" y="285"/>
                  </a:lnTo>
                  <a:lnTo>
                    <a:pt x="766" y="287"/>
                  </a:lnTo>
                  <a:lnTo>
                    <a:pt x="768" y="289"/>
                  </a:lnTo>
                  <a:lnTo>
                    <a:pt x="770" y="291"/>
                  </a:lnTo>
                  <a:lnTo>
                    <a:pt x="770" y="292"/>
                  </a:lnTo>
                  <a:lnTo>
                    <a:pt x="770" y="294"/>
                  </a:lnTo>
                  <a:lnTo>
                    <a:pt x="770" y="296"/>
                  </a:lnTo>
                  <a:lnTo>
                    <a:pt x="772" y="298"/>
                  </a:lnTo>
                  <a:lnTo>
                    <a:pt x="772" y="300"/>
                  </a:lnTo>
                  <a:lnTo>
                    <a:pt x="772" y="302"/>
                  </a:lnTo>
                  <a:lnTo>
                    <a:pt x="773" y="304"/>
                  </a:lnTo>
                  <a:lnTo>
                    <a:pt x="773" y="306"/>
                  </a:lnTo>
                  <a:lnTo>
                    <a:pt x="773" y="308"/>
                  </a:lnTo>
                  <a:lnTo>
                    <a:pt x="773" y="310"/>
                  </a:lnTo>
                  <a:lnTo>
                    <a:pt x="775" y="311"/>
                  </a:lnTo>
                  <a:lnTo>
                    <a:pt x="775" y="313"/>
                  </a:lnTo>
                  <a:lnTo>
                    <a:pt x="775" y="315"/>
                  </a:lnTo>
                  <a:lnTo>
                    <a:pt x="775" y="317"/>
                  </a:lnTo>
                  <a:lnTo>
                    <a:pt x="777" y="319"/>
                  </a:lnTo>
                  <a:lnTo>
                    <a:pt x="775" y="321"/>
                  </a:lnTo>
                  <a:lnTo>
                    <a:pt x="773" y="321"/>
                  </a:lnTo>
                  <a:lnTo>
                    <a:pt x="773" y="323"/>
                  </a:lnTo>
                  <a:lnTo>
                    <a:pt x="773" y="325"/>
                  </a:lnTo>
                  <a:lnTo>
                    <a:pt x="773" y="327"/>
                  </a:lnTo>
                  <a:lnTo>
                    <a:pt x="773" y="329"/>
                  </a:lnTo>
                  <a:lnTo>
                    <a:pt x="775" y="330"/>
                  </a:lnTo>
                  <a:lnTo>
                    <a:pt x="775" y="332"/>
                  </a:lnTo>
                  <a:lnTo>
                    <a:pt x="775" y="334"/>
                  </a:lnTo>
                  <a:lnTo>
                    <a:pt x="775" y="336"/>
                  </a:lnTo>
                  <a:lnTo>
                    <a:pt x="775" y="338"/>
                  </a:lnTo>
                  <a:lnTo>
                    <a:pt x="775" y="342"/>
                  </a:lnTo>
                  <a:lnTo>
                    <a:pt x="775" y="344"/>
                  </a:lnTo>
                  <a:lnTo>
                    <a:pt x="775" y="346"/>
                  </a:lnTo>
                  <a:lnTo>
                    <a:pt x="775" y="347"/>
                  </a:lnTo>
                  <a:lnTo>
                    <a:pt x="773" y="347"/>
                  </a:lnTo>
                  <a:lnTo>
                    <a:pt x="773" y="349"/>
                  </a:lnTo>
                  <a:lnTo>
                    <a:pt x="773" y="351"/>
                  </a:lnTo>
                  <a:lnTo>
                    <a:pt x="772" y="353"/>
                  </a:lnTo>
                  <a:lnTo>
                    <a:pt x="772" y="355"/>
                  </a:lnTo>
                  <a:lnTo>
                    <a:pt x="772" y="357"/>
                  </a:lnTo>
                  <a:lnTo>
                    <a:pt x="772" y="359"/>
                  </a:lnTo>
                  <a:lnTo>
                    <a:pt x="773" y="359"/>
                  </a:lnTo>
                  <a:lnTo>
                    <a:pt x="775" y="361"/>
                  </a:lnTo>
                  <a:lnTo>
                    <a:pt x="775" y="363"/>
                  </a:lnTo>
                  <a:lnTo>
                    <a:pt x="777" y="363"/>
                  </a:lnTo>
                  <a:lnTo>
                    <a:pt x="777" y="365"/>
                  </a:lnTo>
                  <a:lnTo>
                    <a:pt x="777" y="366"/>
                  </a:lnTo>
                  <a:lnTo>
                    <a:pt x="779" y="368"/>
                  </a:lnTo>
                  <a:lnTo>
                    <a:pt x="779" y="370"/>
                  </a:lnTo>
                  <a:lnTo>
                    <a:pt x="777" y="372"/>
                  </a:lnTo>
                  <a:lnTo>
                    <a:pt x="777" y="374"/>
                  </a:lnTo>
                  <a:lnTo>
                    <a:pt x="777" y="376"/>
                  </a:lnTo>
                  <a:lnTo>
                    <a:pt x="775" y="378"/>
                  </a:lnTo>
                  <a:lnTo>
                    <a:pt x="777" y="380"/>
                  </a:lnTo>
                  <a:lnTo>
                    <a:pt x="779" y="382"/>
                  </a:lnTo>
                  <a:lnTo>
                    <a:pt x="779" y="384"/>
                  </a:lnTo>
                  <a:lnTo>
                    <a:pt x="781" y="385"/>
                  </a:lnTo>
                  <a:lnTo>
                    <a:pt x="781" y="387"/>
                  </a:lnTo>
                  <a:lnTo>
                    <a:pt x="781" y="389"/>
                  </a:lnTo>
                  <a:lnTo>
                    <a:pt x="783" y="391"/>
                  </a:lnTo>
                  <a:lnTo>
                    <a:pt x="783" y="393"/>
                  </a:lnTo>
                  <a:lnTo>
                    <a:pt x="783" y="395"/>
                  </a:lnTo>
                  <a:lnTo>
                    <a:pt x="785" y="397"/>
                  </a:lnTo>
                  <a:lnTo>
                    <a:pt x="785" y="401"/>
                  </a:lnTo>
                  <a:lnTo>
                    <a:pt x="783" y="402"/>
                  </a:lnTo>
                  <a:lnTo>
                    <a:pt x="781" y="404"/>
                  </a:lnTo>
                  <a:lnTo>
                    <a:pt x="781" y="406"/>
                  </a:lnTo>
                  <a:lnTo>
                    <a:pt x="781" y="408"/>
                  </a:lnTo>
                  <a:lnTo>
                    <a:pt x="783" y="410"/>
                  </a:lnTo>
                  <a:lnTo>
                    <a:pt x="783" y="412"/>
                  </a:lnTo>
                  <a:lnTo>
                    <a:pt x="785" y="412"/>
                  </a:lnTo>
                  <a:lnTo>
                    <a:pt x="785" y="414"/>
                  </a:lnTo>
                  <a:lnTo>
                    <a:pt x="787" y="416"/>
                  </a:lnTo>
                  <a:lnTo>
                    <a:pt x="787" y="418"/>
                  </a:lnTo>
                  <a:lnTo>
                    <a:pt x="787" y="420"/>
                  </a:lnTo>
                  <a:lnTo>
                    <a:pt x="787" y="421"/>
                  </a:lnTo>
                  <a:lnTo>
                    <a:pt x="787" y="423"/>
                  </a:lnTo>
                  <a:lnTo>
                    <a:pt x="787" y="425"/>
                  </a:lnTo>
                  <a:lnTo>
                    <a:pt x="787" y="427"/>
                  </a:lnTo>
                  <a:lnTo>
                    <a:pt x="787" y="429"/>
                  </a:lnTo>
                  <a:lnTo>
                    <a:pt x="785" y="431"/>
                  </a:lnTo>
                  <a:lnTo>
                    <a:pt x="783" y="433"/>
                  </a:lnTo>
                  <a:lnTo>
                    <a:pt x="781" y="435"/>
                  </a:lnTo>
                  <a:lnTo>
                    <a:pt x="783" y="437"/>
                  </a:lnTo>
                  <a:lnTo>
                    <a:pt x="783" y="439"/>
                  </a:lnTo>
                  <a:lnTo>
                    <a:pt x="785" y="440"/>
                  </a:lnTo>
                  <a:lnTo>
                    <a:pt x="785" y="442"/>
                  </a:lnTo>
                  <a:lnTo>
                    <a:pt x="785" y="444"/>
                  </a:lnTo>
                  <a:lnTo>
                    <a:pt x="787" y="446"/>
                  </a:lnTo>
                  <a:lnTo>
                    <a:pt x="787" y="448"/>
                  </a:lnTo>
                  <a:lnTo>
                    <a:pt x="787" y="452"/>
                  </a:lnTo>
                  <a:lnTo>
                    <a:pt x="787" y="456"/>
                  </a:lnTo>
                  <a:lnTo>
                    <a:pt x="787" y="457"/>
                  </a:lnTo>
                  <a:lnTo>
                    <a:pt x="789" y="459"/>
                  </a:lnTo>
                  <a:lnTo>
                    <a:pt x="789" y="461"/>
                  </a:lnTo>
                  <a:lnTo>
                    <a:pt x="789" y="463"/>
                  </a:lnTo>
                  <a:lnTo>
                    <a:pt x="789" y="465"/>
                  </a:lnTo>
                  <a:lnTo>
                    <a:pt x="789" y="469"/>
                  </a:lnTo>
                  <a:lnTo>
                    <a:pt x="789" y="471"/>
                  </a:lnTo>
                  <a:lnTo>
                    <a:pt x="789" y="473"/>
                  </a:lnTo>
                  <a:lnTo>
                    <a:pt x="789" y="475"/>
                  </a:lnTo>
                  <a:lnTo>
                    <a:pt x="789" y="476"/>
                  </a:lnTo>
                  <a:lnTo>
                    <a:pt x="789" y="478"/>
                  </a:lnTo>
                  <a:lnTo>
                    <a:pt x="789" y="480"/>
                  </a:lnTo>
                  <a:lnTo>
                    <a:pt x="789" y="482"/>
                  </a:lnTo>
                  <a:lnTo>
                    <a:pt x="791" y="484"/>
                  </a:lnTo>
                  <a:lnTo>
                    <a:pt x="791" y="486"/>
                  </a:lnTo>
                  <a:lnTo>
                    <a:pt x="791" y="488"/>
                  </a:lnTo>
                  <a:lnTo>
                    <a:pt x="792" y="488"/>
                  </a:lnTo>
                  <a:lnTo>
                    <a:pt x="792" y="490"/>
                  </a:lnTo>
                  <a:lnTo>
                    <a:pt x="794" y="492"/>
                  </a:lnTo>
                  <a:lnTo>
                    <a:pt x="796" y="492"/>
                  </a:lnTo>
                  <a:lnTo>
                    <a:pt x="796" y="494"/>
                  </a:lnTo>
                  <a:lnTo>
                    <a:pt x="798" y="495"/>
                  </a:lnTo>
                  <a:lnTo>
                    <a:pt x="800" y="497"/>
                  </a:lnTo>
                  <a:lnTo>
                    <a:pt x="802" y="499"/>
                  </a:lnTo>
                  <a:lnTo>
                    <a:pt x="804" y="501"/>
                  </a:lnTo>
                  <a:lnTo>
                    <a:pt x="804" y="503"/>
                  </a:lnTo>
                  <a:lnTo>
                    <a:pt x="806" y="503"/>
                  </a:lnTo>
                  <a:lnTo>
                    <a:pt x="806" y="505"/>
                  </a:lnTo>
                  <a:lnTo>
                    <a:pt x="808" y="507"/>
                  </a:lnTo>
                  <a:lnTo>
                    <a:pt x="810" y="509"/>
                  </a:lnTo>
                  <a:lnTo>
                    <a:pt x="810" y="511"/>
                  </a:lnTo>
                  <a:lnTo>
                    <a:pt x="811" y="511"/>
                  </a:lnTo>
                  <a:lnTo>
                    <a:pt x="811" y="512"/>
                  </a:lnTo>
                  <a:lnTo>
                    <a:pt x="813" y="514"/>
                  </a:lnTo>
                  <a:lnTo>
                    <a:pt x="815" y="514"/>
                  </a:lnTo>
                  <a:lnTo>
                    <a:pt x="815" y="516"/>
                  </a:lnTo>
                  <a:lnTo>
                    <a:pt x="817" y="516"/>
                  </a:lnTo>
                  <a:lnTo>
                    <a:pt x="819" y="518"/>
                  </a:lnTo>
                  <a:lnTo>
                    <a:pt x="821" y="518"/>
                  </a:lnTo>
                  <a:lnTo>
                    <a:pt x="821" y="520"/>
                  </a:lnTo>
                  <a:lnTo>
                    <a:pt x="823" y="520"/>
                  </a:lnTo>
                  <a:lnTo>
                    <a:pt x="825" y="520"/>
                  </a:lnTo>
                  <a:lnTo>
                    <a:pt x="827" y="520"/>
                  </a:lnTo>
                  <a:lnTo>
                    <a:pt x="828" y="522"/>
                  </a:lnTo>
                  <a:lnTo>
                    <a:pt x="830" y="522"/>
                  </a:lnTo>
                  <a:lnTo>
                    <a:pt x="832" y="524"/>
                  </a:lnTo>
                  <a:lnTo>
                    <a:pt x="834" y="526"/>
                  </a:lnTo>
                  <a:lnTo>
                    <a:pt x="836" y="526"/>
                  </a:lnTo>
                  <a:lnTo>
                    <a:pt x="836" y="528"/>
                  </a:lnTo>
                  <a:lnTo>
                    <a:pt x="838" y="528"/>
                  </a:lnTo>
                  <a:lnTo>
                    <a:pt x="838" y="530"/>
                  </a:lnTo>
                  <a:lnTo>
                    <a:pt x="840" y="530"/>
                  </a:lnTo>
                  <a:lnTo>
                    <a:pt x="840" y="531"/>
                  </a:lnTo>
                  <a:lnTo>
                    <a:pt x="842" y="531"/>
                  </a:lnTo>
                  <a:lnTo>
                    <a:pt x="844" y="533"/>
                  </a:lnTo>
                  <a:lnTo>
                    <a:pt x="844" y="535"/>
                  </a:lnTo>
                  <a:lnTo>
                    <a:pt x="846" y="535"/>
                  </a:lnTo>
                  <a:lnTo>
                    <a:pt x="846" y="537"/>
                  </a:lnTo>
                  <a:lnTo>
                    <a:pt x="847" y="537"/>
                  </a:lnTo>
                  <a:lnTo>
                    <a:pt x="849" y="539"/>
                  </a:lnTo>
                  <a:lnTo>
                    <a:pt x="851" y="539"/>
                  </a:lnTo>
                  <a:lnTo>
                    <a:pt x="853" y="539"/>
                  </a:lnTo>
                  <a:lnTo>
                    <a:pt x="853" y="541"/>
                  </a:lnTo>
                  <a:lnTo>
                    <a:pt x="855" y="541"/>
                  </a:lnTo>
                  <a:lnTo>
                    <a:pt x="857" y="541"/>
                  </a:lnTo>
                  <a:lnTo>
                    <a:pt x="859" y="543"/>
                  </a:lnTo>
                  <a:lnTo>
                    <a:pt x="861" y="543"/>
                  </a:lnTo>
                  <a:lnTo>
                    <a:pt x="863" y="545"/>
                  </a:lnTo>
                  <a:lnTo>
                    <a:pt x="864" y="547"/>
                  </a:lnTo>
                  <a:lnTo>
                    <a:pt x="864" y="549"/>
                  </a:lnTo>
                  <a:lnTo>
                    <a:pt x="866" y="549"/>
                  </a:lnTo>
                  <a:lnTo>
                    <a:pt x="870" y="549"/>
                  </a:lnTo>
                  <a:lnTo>
                    <a:pt x="872" y="549"/>
                  </a:lnTo>
                  <a:lnTo>
                    <a:pt x="872" y="550"/>
                  </a:lnTo>
                  <a:lnTo>
                    <a:pt x="874" y="550"/>
                  </a:lnTo>
                  <a:lnTo>
                    <a:pt x="874" y="552"/>
                  </a:lnTo>
                  <a:lnTo>
                    <a:pt x="876" y="552"/>
                  </a:lnTo>
                  <a:lnTo>
                    <a:pt x="878" y="554"/>
                  </a:lnTo>
                  <a:lnTo>
                    <a:pt x="880" y="554"/>
                  </a:lnTo>
                  <a:lnTo>
                    <a:pt x="882" y="554"/>
                  </a:lnTo>
                  <a:lnTo>
                    <a:pt x="883" y="556"/>
                  </a:lnTo>
                  <a:lnTo>
                    <a:pt x="885" y="556"/>
                  </a:lnTo>
                  <a:lnTo>
                    <a:pt x="885" y="558"/>
                  </a:lnTo>
                  <a:lnTo>
                    <a:pt x="887" y="558"/>
                  </a:lnTo>
                  <a:lnTo>
                    <a:pt x="889" y="560"/>
                  </a:lnTo>
                  <a:lnTo>
                    <a:pt x="889" y="562"/>
                  </a:lnTo>
                  <a:lnTo>
                    <a:pt x="889" y="564"/>
                  </a:lnTo>
                  <a:lnTo>
                    <a:pt x="889" y="566"/>
                  </a:lnTo>
                  <a:lnTo>
                    <a:pt x="891" y="567"/>
                  </a:lnTo>
                  <a:lnTo>
                    <a:pt x="891" y="569"/>
                  </a:lnTo>
                  <a:lnTo>
                    <a:pt x="891" y="571"/>
                  </a:lnTo>
                  <a:lnTo>
                    <a:pt x="893" y="573"/>
                  </a:lnTo>
                  <a:lnTo>
                    <a:pt x="895" y="575"/>
                  </a:lnTo>
                  <a:lnTo>
                    <a:pt x="897" y="575"/>
                  </a:lnTo>
                  <a:lnTo>
                    <a:pt x="899" y="577"/>
                  </a:lnTo>
                  <a:lnTo>
                    <a:pt x="899" y="579"/>
                  </a:lnTo>
                  <a:lnTo>
                    <a:pt x="899" y="581"/>
                  </a:lnTo>
                  <a:lnTo>
                    <a:pt x="901" y="583"/>
                  </a:lnTo>
                  <a:lnTo>
                    <a:pt x="901" y="585"/>
                  </a:lnTo>
                  <a:lnTo>
                    <a:pt x="902" y="585"/>
                  </a:lnTo>
                  <a:lnTo>
                    <a:pt x="902" y="586"/>
                  </a:lnTo>
                  <a:lnTo>
                    <a:pt x="904" y="588"/>
                  </a:lnTo>
                  <a:lnTo>
                    <a:pt x="906" y="590"/>
                  </a:lnTo>
                  <a:lnTo>
                    <a:pt x="908" y="590"/>
                  </a:lnTo>
                  <a:lnTo>
                    <a:pt x="908" y="592"/>
                  </a:lnTo>
                  <a:lnTo>
                    <a:pt x="910" y="594"/>
                  </a:lnTo>
                  <a:lnTo>
                    <a:pt x="910" y="596"/>
                  </a:lnTo>
                  <a:lnTo>
                    <a:pt x="912" y="598"/>
                  </a:lnTo>
                  <a:lnTo>
                    <a:pt x="912" y="600"/>
                  </a:lnTo>
                  <a:lnTo>
                    <a:pt x="914" y="602"/>
                  </a:lnTo>
                  <a:lnTo>
                    <a:pt x="914" y="603"/>
                  </a:lnTo>
                  <a:lnTo>
                    <a:pt x="914" y="605"/>
                  </a:lnTo>
                  <a:lnTo>
                    <a:pt x="914" y="607"/>
                  </a:lnTo>
                  <a:lnTo>
                    <a:pt x="914" y="609"/>
                  </a:lnTo>
                  <a:lnTo>
                    <a:pt x="914" y="611"/>
                  </a:lnTo>
                  <a:lnTo>
                    <a:pt x="914" y="613"/>
                  </a:lnTo>
                  <a:lnTo>
                    <a:pt x="914" y="615"/>
                  </a:lnTo>
                  <a:lnTo>
                    <a:pt x="914" y="617"/>
                  </a:lnTo>
                  <a:lnTo>
                    <a:pt x="914" y="619"/>
                  </a:lnTo>
                  <a:lnTo>
                    <a:pt x="916" y="621"/>
                  </a:lnTo>
                  <a:lnTo>
                    <a:pt x="916" y="622"/>
                  </a:lnTo>
                  <a:lnTo>
                    <a:pt x="916" y="624"/>
                  </a:lnTo>
                  <a:lnTo>
                    <a:pt x="916" y="626"/>
                  </a:lnTo>
                  <a:lnTo>
                    <a:pt x="918" y="628"/>
                  </a:lnTo>
                  <a:lnTo>
                    <a:pt x="916" y="630"/>
                  </a:lnTo>
                  <a:lnTo>
                    <a:pt x="916" y="634"/>
                  </a:lnTo>
                  <a:lnTo>
                    <a:pt x="916" y="636"/>
                  </a:lnTo>
                  <a:lnTo>
                    <a:pt x="916" y="638"/>
                  </a:lnTo>
                  <a:lnTo>
                    <a:pt x="918" y="640"/>
                  </a:lnTo>
                  <a:lnTo>
                    <a:pt x="918" y="641"/>
                  </a:lnTo>
                  <a:lnTo>
                    <a:pt x="918" y="643"/>
                  </a:lnTo>
                  <a:lnTo>
                    <a:pt x="918" y="645"/>
                  </a:lnTo>
                  <a:lnTo>
                    <a:pt x="918" y="647"/>
                  </a:lnTo>
                  <a:lnTo>
                    <a:pt x="918" y="649"/>
                  </a:lnTo>
                  <a:lnTo>
                    <a:pt x="918" y="651"/>
                  </a:lnTo>
                  <a:lnTo>
                    <a:pt x="918" y="653"/>
                  </a:lnTo>
                  <a:lnTo>
                    <a:pt x="919" y="655"/>
                  </a:lnTo>
                  <a:lnTo>
                    <a:pt x="919" y="657"/>
                  </a:lnTo>
                  <a:lnTo>
                    <a:pt x="921" y="657"/>
                  </a:lnTo>
                  <a:lnTo>
                    <a:pt x="921" y="658"/>
                  </a:lnTo>
                  <a:lnTo>
                    <a:pt x="923" y="660"/>
                  </a:lnTo>
                  <a:lnTo>
                    <a:pt x="923" y="662"/>
                  </a:lnTo>
                  <a:lnTo>
                    <a:pt x="925" y="662"/>
                  </a:lnTo>
                  <a:lnTo>
                    <a:pt x="927" y="662"/>
                  </a:lnTo>
                  <a:lnTo>
                    <a:pt x="929" y="664"/>
                  </a:lnTo>
                  <a:lnTo>
                    <a:pt x="929" y="666"/>
                  </a:lnTo>
                  <a:lnTo>
                    <a:pt x="931" y="668"/>
                  </a:lnTo>
                  <a:lnTo>
                    <a:pt x="931" y="670"/>
                  </a:lnTo>
                  <a:lnTo>
                    <a:pt x="931" y="672"/>
                  </a:lnTo>
                  <a:lnTo>
                    <a:pt x="931" y="674"/>
                  </a:lnTo>
                  <a:lnTo>
                    <a:pt x="933" y="676"/>
                  </a:lnTo>
                  <a:lnTo>
                    <a:pt x="933" y="677"/>
                  </a:lnTo>
                  <a:lnTo>
                    <a:pt x="937" y="677"/>
                  </a:lnTo>
                  <a:lnTo>
                    <a:pt x="938" y="676"/>
                  </a:lnTo>
                  <a:lnTo>
                    <a:pt x="940" y="676"/>
                  </a:lnTo>
                  <a:lnTo>
                    <a:pt x="942" y="676"/>
                  </a:lnTo>
                  <a:lnTo>
                    <a:pt x="944" y="676"/>
                  </a:lnTo>
                  <a:lnTo>
                    <a:pt x="946" y="677"/>
                  </a:lnTo>
                  <a:lnTo>
                    <a:pt x="946" y="679"/>
                  </a:lnTo>
                  <a:lnTo>
                    <a:pt x="946" y="681"/>
                  </a:lnTo>
                  <a:lnTo>
                    <a:pt x="946" y="683"/>
                  </a:lnTo>
                  <a:lnTo>
                    <a:pt x="948" y="683"/>
                  </a:lnTo>
                  <a:lnTo>
                    <a:pt x="946" y="683"/>
                  </a:lnTo>
                  <a:lnTo>
                    <a:pt x="944" y="683"/>
                  </a:lnTo>
                  <a:lnTo>
                    <a:pt x="942" y="685"/>
                  </a:lnTo>
                  <a:lnTo>
                    <a:pt x="940" y="685"/>
                  </a:lnTo>
                  <a:lnTo>
                    <a:pt x="937" y="685"/>
                  </a:lnTo>
                  <a:lnTo>
                    <a:pt x="935" y="685"/>
                  </a:lnTo>
                  <a:lnTo>
                    <a:pt x="933" y="685"/>
                  </a:lnTo>
                  <a:lnTo>
                    <a:pt x="931" y="687"/>
                  </a:lnTo>
                  <a:lnTo>
                    <a:pt x="929" y="689"/>
                  </a:lnTo>
                  <a:lnTo>
                    <a:pt x="927" y="691"/>
                  </a:lnTo>
                  <a:lnTo>
                    <a:pt x="925" y="691"/>
                  </a:lnTo>
                  <a:lnTo>
                    <a:pt x="925" y="693"/>
                  </a:lnTo>
                  <a:lnTo>
                    <a:pt x="923" y="693"/>
                  </a:lnTo>
                  <a:lnTo>
                    <a:pt x="921" y="693"/>
                  </a:lnTo>
                  <a:lnTo>
                    <a:pt x="918" y="693"/>
                  </a:lnTo>
                  <a:lnTo>
                    <a:pt x="916" y="693"/>
                  </a:lnTo>
                  <a:lnTo>
                    <a:pt x="914" y="691"/>
                  </a:lnTo>
                  <a:lnTo>
                    <a:pt x="912" y="691"/>
                  </a:lnTo>
                  <a:lnTo>
                    <a:pt x="910" y="691"/>
                  </a:lnTo>
                  <a:lnTo>
                    <a:pt x="908" y="691"/>
                  </a:lnTo>
                  <a:lnTo>
                    <a:pt x="906" y="689"/>
                  </a:lnTo>
                  <a:lnTo>
                    <a:pt x="904" y="689"/>
                  </a:lnTo>
                  <a:lnTo>
                    <a:pt x="902" y="689"/>
                  </a:lnTo>
                  <a:lnTo>
                    <a:pt x="899" y="689"/>
                  </a:lnTo>
                  <a:lnTo>
                    <a:pt x="897" y="689"/>
                  </a:lnTo>
                  <a:lnTo>
                    <a:pt x="899" y="693"/>
                  </a:lnTo>
                  <a:lnTo>
                    <a:pt x="899" y="695"/>
                  </a:lnTo>
                  <a:lnTo>
                    <a:pt x="899" y="696"/>
                  </a:lnTo>
                  <a:lnTo>
                    <a:pt x="901" y="698"/>
                  </a:lnTo>
                  <a:lnTo>
                    <a:pt x="901" y="700"/>
                  </a:lnTo>
                  <a:lnTo>
                    <a:pt x="901" y="702"/>
                  </a:lnTo>
                  <a:lnTo>
                    <a:pt x="902" y="704"/>
                  </a:lnTo>
                  <a:lnTo>
                    <a:pt x="902" y="706"/>
                  </a:lnTo>
                  <a:lnTo>
                    <a:pt x="902" y="708"/>
                  </a:lnTo>
                  <a:lnTo>
                    <a:pt x="904" y="710"/>
                  </a:lnTo>
                  <a:lnTo>
                    <a:pt x="904" y="713"/>
                  </a:lnTo>
                  <a:lnTo>
                    <a:pt x="904" y="715"/>
                  </a:lnTo>
                  <a:lnTo>
                    <a:pt x="906" y="717"/>
                  </a:lnTo>
                  <a:lnTo>
                    <a:pt x="906" y="719"/>
                  </a:lnTo>
                  <a:lnTo>
                    <a:pt x="906" y="723"/>
                  </a:lnTo>
                  <a:lnTo>
                    <a:pt x="908" y="725"/>
                  </a:lnTo>
                  <a:lnTo>
                    <a:pt x="908" y="727"/>
                  </a:lnTo>
                  <a:lnTo>
                    <a:pt x="910" y="729"/>
                  </a:lnTo>
                  <a:lnTo>
                    <a:pt x="912" y="731"/>
                  </a:lnTo>
                  <a:lnTo>
                    <a:pt x="914" y="734"/>
                  </a:lnTo>
                  <a:lnTo>
                    <a:pt x="916" y="736"/>
                  </a:lnTo>
                  <a:lnTo>
                    <a:pt x="918" y="738"/>
                  </a:lnTo>
                  <a:lnTo>
                    <a:pt x="919" y="740"/>
                  </a:lnTo>
                  <a:lnTo>
                    <a:pt x="921" y="744"/>
                  </a:lnTo>
                  <a:lnTo>
                    <a:pt x="923" y="746"/>
                  </a:lnTo>
                  <a:lnTo>
                    <a:pt x="923" y="748"/>
                  </a:lnTo>
                  <a:lnTo>
                    <a:pt x="925" y="750"/>
                  </a:lnTo>
                  <a:lnTo>
                    <a:pt x="927" y="751"/>
                  </a:lnTo>
                  <a:lnTo>
                    <a:pt x="929" y="755"/>
                  </a:lnTo>
                  <a:lnTo>
                    <a:pt x="931" y="757"/>
                  </a:lnTo>
                  <a:lnTo>
                    <a:pt x="933" y="759"/>
                  </a:lnTo>
                  <a:lnTo>
                    <a:pt x="935" y="761"/>
                  </a:lnTo>
                  <a:lnTo>
                    <a:pt x="937" y="765"/>
                  </a:lnTo>
                  <a:lnTo>
                    <a:pt x="938" y="767"/>
                  </a:lnTo>
                  <a:lnTo>
                    <a:pt x="940" y="768"/>
                  </a:lnTo>
                  <a:lnTo>
                    <a:pt x="942" y="770"/>
                  </a:lnTo>
                  <a:lnTo>
                    <a:pt x="944" y="774"/>
                  </a:lnTo>
                  <a:lnTo>
                    <a:pt x="944" y="776"/>
                  </a:lnTo>
                  <a:lnTo>
                    <a:pt x="946" y="778"/>
                  </a:lnTo>
                  <a:lnTo>
                    <a:pt x="948" y="780"/>
                  </a:lnTo>
                  <a:lnTo>
                    <a:pt x="950" y="784"/>
                  </a:lnTo>
                  <a:lnTo>
                    <a:pt x="952" y="786"/>
                  </a:lnTo>
                  <a:lnTo>
                    <a:pt x="954" y="787"/>
                  </a:lnTo>
                  <a:lnTo>
                    <a:pt x="956" y="789"/>
                  </a:lnTo>
                  <a:lnTo>
                    <a:pt x="957" y="791"/>
                  </a:lnTo>
                  <a:lnTo>
                    <a:pt x="959" y="795"/>
                  </a:lnTo>
                  <a:lnTo>
                    <a:pt x="961" y="797"/>
                  </a:lnTo>
                  <a:lnTo>
                    <a:pt x="963" y="799"/>
                  </a:lnTo>
                  <a:lnTo>
                    <a:pt x="963" y="801"/>
                  </a:lnTo>
                  <a:lnTo>
                    <a:pt x="965" y="805"/>
                  </a:lnTo>
                  <a:lnTo>
                    <a:pt x="967" y="806"/>
                  </a:lnTo>
                  <a:lnTo>
                    <a:pt x="969" y="808"/>
                  </a:lnTo>
                  <a:lnTo>
                    <a:pt x="971" y="810"/>
                  </a:lnTo>
                  <a:lnTo>
                    <a:pt x="971" y="812"/>
                  </a:lnTo>
                  <a:lnTo>
                    <a:pt x="973" y="814"/>
                  </a:lnTo>
                  <a:lnTo>
                    <a:pt x="974" y="814"/>
                  </a:lnTo>
                  <a:lnTo>
                    <a:pt x="976" y="816"/>
                  </a:lnTo>
                  <a:lnTo>
                    <a:pt x="978" y="818"/>
                  </a:lnTo>
                  <a:lnTo>
                    <a:pt x="980" y="820"/>
                  </a:lnTo>
                  <a:lnTo>
                    <a:pt x="982" y="822"/>
                  </a:lnTo>
                  <a:lnTo>
                    <a:pt x="986" y="825"/>
                  </a:lnTo>
                  <a:lnTo>
                    <a:pt x="988" y="827"/>
                  </a:lnTo>
                  <a:lnTo>
                    <a:pt x="990" y="829"/>
                  </a:lnTo>
                  <a:lnTo>
                    <a:pt x="992" y="831"/>
                  </a:lnTo>
                  <a:lnTo>
                    <a:pt x="993" y="835"/>
                  </a:lnTo>
                  <a:lnTo>
                    <a:pt x="997" y="837"/>
                  </a:lnTo>
                  <a:lnTo>
                    <a:pt x="999" y="839"/>
                  </a:lnTo>
                  <a:lnTo>
                    <a:pt x="1001" y="841"/>
                  </a:lnTo>
                  <a:lnTo>
                    <a:pt x="1003" y="842"/>
                  </a:lnTo>
                  <a:lnTo>
                    <a:pt x="1005" y="846"/>
                  </a:lnTo>
                  <a:lnTo>
                    <a:pt x="1009" y="848"/>
                  </a:lnTo>
                  <a:lnTo>
                    <a:pt x="1010" y="850"/>
                  </a:lnTo>
                  <a:lnTo>
                    <a:pt x="1012" y="852"/>
                  </a:lnTo>
                  <a:lnTo>
                    <a:pt x="1014" y="854"/>
                  </a:lnTo>
                  <a:lnTo>
                    <a:pt x="1016" y="858"/>
                  </a:lnTo>
                  <a:lnTo>
                    <a:pt x="1020" y="860"/>
                  </a:lnTo>
                  <a:lnTo>
                    <a:pt x="1022" y="861"/>
                  </a:lnTo>
                  <a:lnTo>
                    <a:pt x="1024" y="863"/>
                  </a:lnTo>
                  <a:lnTo>
                    <a:pt x="1026" y="865"/>
                  </a:lnTo>
                  <a:lnTo>
                    <a:pt x="1028" y="869"/>
                  </a:lnTo>
                  <a:lnTo>
                    <a:pt x="1029" y="871"/>
                  </a:lnTo>
                  <a:lnTo>
                    <a:pt x="1031" y="871"/>
                  </a:lnTo>
                  <a:lnTo>
                    <a:pt x="1033" y="873"/>
                  </a:lnTo>
                  <a:lnTo>
                    <a:pt x="1035" y="875"/>
                  </a:lnTo>
                  <a:lnTo>
                    <a:pt x="1037" y="877"/>
                  </a:lnTo>
                  <a:lnTo>
                    <a:pt x="1039" y="880"/>
                  </a:lnTo>
                  <a:lnTo>
                    <a:pt x="1043" y="882"/>
                  </a:lnTo>
                  <a:lnTo>
                    <a:pt x="1045" y="884"/>
                  </a:lnTo>
                  <a:lnTo>
                    <a:pt x="1047" y="886"/>
                  </a:lnTo>
                  <a:lnTo>
                    <a:pt x="1048" y="888"/>
                  </a:lnTo>
                  <a:lnTo>
                    <a:pt x="1052" y="892"/>
                  </a:lnTo>
                  <a:lnTo>
                    <a:pt x="1054" y="894"/>
                  </a:lnTo>
                  <a:lnTo>
                    <a:pt x="1056" y="896"/>
                  </a:lnTo>
                  <a:lnTo>
                    <a:pt x="1058" y="897"/>
                  </a:lnTo>
                  <a:lnTo>
                    <a:pt x="1060" y="899"/>
                  </a:lnTo>
                  <a:lnTo>
                    <a:pt x="1064" y="903"/>
                  </a:lnTo>
                  <a:lnTo>
                    <a:pt x="1065" y="905"/>
                  </a:lnTo>
                  <a:lnTo>
                    <a:pt x="1067" y="907"/>
                  </a:lnTo>
                  <a:lnTo>
                    <a:pt x="1069" y="909"/>
                  </a:lnTo>
                  <a:lnTo>
                    <a:pt x="1071" y="911"/>
                  </a:lnTo>
                  <a:lnTo>
                    <a:pt x="1075" y="915"/>
                  </a:lnTo>
                  <a:lnTo>
                    <a:pt x="1077" y="916"/>
                  </a:lnTo>
                  <a:lnTo>
                    <a:pt x="1079" y="918"/>
                  </a:lnTo>
                  <a:lnTo>
                    <a:pt x="1081" y="920"/>
                  </a:lnTo>
                  <a:lnTo>
                    <a:pt x="1083" y="922"/>
                  </a:lnTo>
                  <a:lnTo>
                    <a:pt x="1084" y="924"/>
                  </a:lnTo>
                  <a:lnTo>
                    <a:pt x="1086" y="928"/>
                  </a:lnTo>
                  <a:lnTo>
                    <a:pt x="1088" y="930"/>
                  </a:lnTo>
                  <a:lnTo>
                    <a:pt x="1090" y="932"/>
                  </a:lnTo>
                  <a:lnTo>
                    <a:pt x="1094" y="933"/>
                  </a:lnTo>
                  <a:lnTo>
                    <a:pt x="1096" y="937"/>
                  </a:lnTo>
                  <a:lnTo>
                    <a:pt x="1098" y="939"/>
                  </a:lnTo>
                  <a:lnTo>
                    <a:pt x="1100" y="941"/>
                  </a:lnTo>
                  <a:lnTo>
                    <a:pt x="1102" y="943"/>
                  </a:lnTo>
                  <a:lnTo>
                    <a:pt x="1103" y="945"/>
                  </a:lnTo>
                  <a:lnTo>
                    <a:pt x="1105" y="949"/>
                  </a:lnTo>
                  <a:lnTo>
                    <a:pt x="1107" y="951"/>
                  </a:lnTo>
                  <a:lnTo>
                    <a:pt x="1109" y="952"/>
                  </a:lnTo>
                  <a:lnTo>
                    <a:pt x="1113" y="954"/>
                  </a:lnTo>
                  <a:lnTo>
                    <a:pt x="1115" y="958"/>
                  </a:lnTo>
                  <a:lnTo>
                    <a:pt x="1117" y="960"/>
                  </a:lnTo>
                  <a:lnTo>
                    <a:pt x="1119" y="962"/>
                  </a:lnTo>
                  <a:lnTo>
                    <a:pt x="1120" y="964"/>
                  </a:lnTo>
                  <a:lnTo>
                    <a:pt x="1122" y="968"/>
                  </a:lnTo>
                  <a:lnTo>
                    <a:pt x="1124" y="969"/>
                  </a:lnTo>
                  <a:lnTo>
                    <a:pt x="1126" y="971"/>
                  </a:lnTo>
                  <a:lnTo>
                    <a:pt x="1130" y="973"/>
                  </a:lnTo>
                  <a:lnTo>
                    <a:pt x="1132" y="977"/>
                  </a:lnTo>
                  <a:lnTo>
                    <a:pt x="1134" y="979"/>
                  </a:lnTo>
                  <a:lnTo>
                    <a:pt x="1136" y="981"/>
                  </a:lnTo>
                  <a:lnTo>
                    <a:pt x="1138" y="983"/>
                  </a:lnTo>
                  <a:lnTo>
                    <a:pt x="1139" y="985"/>
                  </a:lnTo>
                  <a:lnTo>
                    <a:pt x="1141" y="988"/>
                  </a:lnTo>
                  <a:lnTo>
                    <a:pt x="1143" y="990"/>
                  </a:lnTo>
                  <a:lnTo>
                    <a:pt x="1145" y="992"/>
                  </a:lnTo>
                  <a:lnTo>
                    <a:pt x="1149" y="994"/>
                  </a:lnTo>
                  <a:lnTo>
                    <a:pt x="1151" y="998"/>
                  </a:lnTo>
                  <a:lnTo>
                    <a:pt x="1153" y="1000"/>
                  </a:lnTo>
                  <a:lnTo>
                    <a:pt x="1155" y="1002"/>
                  </a:lnTo>
                  <a:lnTo>
                    <a:pt x="1156" y="1004"/>
                  </a:lnTo>
                  <a:lnTo>
                    <a:pt x="1158" y="1006"/>
                  </a:lnTo>
                  <a:lnTo>
                    <a:pt x="1160" y="1006"/>
                  </a:lnTo>
                  <a:lnTo>
                    <a:pt x="1162" y="1007"/>
                  </a:lnTo>
                  <a:lnTo>
                    <a:pt x="1164" y="1006"/>
                  </a:lnTo>
                  <a:lnTo>
                    <a:pt x="1166" y="1006"/>
                  </a:lnTo>
                  <a:lnTo>
                    <a:pt x="1168" y="1004"/>
                  </a:lnTo>
                  <a:lnTo>
                    <a:pt x="1170" y="1004"/>
                  </a:lnTo>
                  <a:lnTo>
                    <a:pt x="1172" y="1002"/>
                  </a:lnTo>
                  <a:lnTo>
                    <a:pt x="1174" y="1002"/>
                  </a:lnTo>
                  <a:lnTo>
                    <a:pt x="1175" y="1004"/>
                  </a:lnTo>
                  <a:lnTo>
                    <a:pt x="1177" y="1004"/>
                  </a:lnTo>
                  <a:lnTo>
                    <a:pt x="1179" y="1006"/>
                  </a:lnTo>
                  <a:lnTo>
                    <a:pt x="1181" y="1006"/>
                  </a:lnTo>
                  <a:lnTo>
                    <a:pt x="1183" y="1006"/>
                  </a:lnTo>
                  <a:lnTo>
                    <a:pt x="1185" y="1006"/>
                  </a:lnTo>
                  <a:lnTo>
                    <a:pt x="1185" y="1004"/>
                  </a:lnTo>
                  <a:lnTo>
                    <a:pt x="1187" y="1004"/>
                  </a:lnTo>
                  <a:lnTo>
                    <a:pt x="1189" y="1002"/>
                  </a:lnTo>
                  <a:lnTo>
                    <a:pt x="1191" y="1002"/>
                  </a:lnTo>
                  <a:lnTo>
                    <a:pt x="1193" y="1002"/>
                  </a:lnTo>
                  <a:lnTo>
                    <a:pt x="1194" y="1004"/>
                  </a:lnTo>
                  <a:lnTo>
                    <a:pt x="1196" y="1004"/>
                  </a:lnTo>
                  <a:lnTo>
                    <a:pt x="1198" y="1006"/>
                  </a:lnTo>
                  <a:lnTo>
                    <a:pt x="1200" y="1004"/>
                  </a:lnTo>
                  <a:lnTo>
                    <a:pt x="1202" y="1004"/>
                  </a:lnTo>
                  <a:lnTo>
                    <a:pt x="1202" y="1006"/>
                  </a:lnTo>
                  <a:lnTo>
                    <a:pt x="1204" y="1007"/>
                  </a:lnTo>
                  <a:lnTo>
                    <a:pt x="1204" y="1009"/>
                  </a:lnTo>
                  <a:lnTo>
                    <a:pt x="1206" y="1011"/>
                  </a:lnTo>
                  <a:lnTo>
                    <a:pt x="1208" y="1013"/>
                  </a:lnTo>
                  <a:lnTo>
                    <a:pt x="1208" y="1015"/>
                  </a:lnTo>
                  <a:lnTo>
                    <a:pt x="1210" y="1015"/>
                  </a:lnTo>
                  <a:lnTo>
                    <a:pt x="1210" y="1017"/>
                  </a:lnTo>
                  <a:lnTo>
                    <a:pt x="1211" y="1017"/>
                  </a:lnTo>
                  <a:lnTo>
                    <a:pt x="1213" y="1019"/>
                  </a:lnTo>
                  <a:lnTo>
                    <a:pt x="1213" y="1021"/>
                  </a:lnTo>
                  <a:lnTo>
                    <a:pt x="1215" y="1023"/>
                  </a:lnTo>
                  <a:lnTo>
                    <a:pt x="1215" y="1024"/>
                  </a:lnTo>
                  <a:lnTo>
                    <a:pt x="1217" y="1026"/>
                  </a:lnTo>
                  <a:lnTo>
                    <a:pt x="1217" y="1028"/>
                  </a:lnTo>
                  <a:lnTo>
                    <a:pt x="1217" y="1030"/>
                  </a:lnTo>
                  <a:lnTo>
                    <a:pt x="1217" y="1034"/>
                  </a:lnTo>
                  <a:lnTo>
                    <a:pt x="1217" y="1036"/>
                  </a:lnTo>
                  <a:lnTo>
                    <a:pt x="1217" y="1038"/>
                  </a:lnTo>
                  <a:lnTo>
                    <a:pt x="1217" y="1040"/>
                  </a:lnTo>
                  <a:lnTo>
                    <a:pt x="1219" y="1040"/>
                  </a:lnTo>
                  <a:lnTo>
                    <a:pt x="1219" y="1042"/>
                  </a:lnTo>
                  <a:lnTo>
                    <a:pt x="1219" y="1043"/>
                  </a:lnTo>
                  <a:lnTo>
                    <a:pt x="1221" y="1045"/>
                  </a:lnTo>
                  <a:lnTo>
                    <a:pt x="1221" y="1047"/>
                  </a:lnTo>
                  <a:lnTo>
                    <a:pt x="1223" y="1047"/>
                  </a:lnTo>
                  <a:lnTo>
                    <a:pt x="1225" y="1047"/>
                  </a:lnTo>
                  <a:lnTo>
                    <a:pt x="1227" y="1047"/>
                  </a:lnTo>
                  <a:lnTo>
                    <a:pt x="1229" y="1045"/>
                  </a:lnTo>
                  <a:lnTo>
                    <a:pt x="1230" y="1045"/>
                  </a:lnTo>
                  <a:lnTo>
                    <a:pt x="1232" y="1043"/>
                  </a:lnTo>
                  <a:lnTo>
                    <a:pt x="1234" y="1043"/>
                  </a:lnTo>
                  <a:lnTo>
                    <a:pt x="1236" y="1043"/>
                  </a:lnTo>
                  <a:lnTo>
                    <a:pt x="1238" y="1045"/>
                  </a:lnTo>
                  <a:lnTo>
                    <a:pt x="1238" y="1047"/>
                  </a:lnTo>
                  <a:lnTo>
                    <a:pt x="1238" y="1049"/>
                  </a:lnTo>
                  <a:lnTo>
                    <a:pt x="1240" y="1049"/>
                  </a:lnTo>
                  <a:lnTo>
                    <a:pt x="1240" y="1051"/>
                  </a:lnTo>
                  <a:lnTo>
                    <a:pt x="1242" y="1053"/>
                  </a:lnTo>
                  <a:lnTo>
                    <a:pt x="1242" y="1055"/>
                  </a:lnTo>
                  <a:lnTo>
                    <a:pt x="1244" y="1055"/>
                  </a:lnTo>
                  <a:lnTo>
                    <a:pt x="1244" y="1057"/>
                  </a:lnTo>
                  <a:lnTo>
                    <a:pt x="1246" y="1057"/>
                  </a:lnTo>
                  <a:lnTo>
                    <a:pt x="1248" y="1059"/>
                  </a:lnTo>
                  <a:lnTo>
                    <a:pt x="1248" y="1061"/>
                  </a:lnTo>
                  <a:lnTo>
                    <a:pt x="1249" y="1061"/>
                  </a:lnTo>
                  <a:lnTo>
                    <a:pt x="1249" y="1062"/>
                  </a:lnTo>
                  <a:lnTo>
                    <a:pt x="1249" y="1064"/>
                  </a:lnTo>
                  <a:lnTo>
                    <a:pt x="1249" y="1066"/>
                  </a:lnTo>
                  <a:lnTo>
                    <a:pt x="1251" y="1068"/>
                  </a:lnTo>
                  <a:lnTo>
                    <a:pt x="1251" y="1070"/>
                  </a:lnTo>
                  <a:lnTo>
                    <a:pt x="1253" y="1070"/>
                  </a:lnTo>
                  <a:lnTo>
                    <a:pt x="1255" y="1072"/>
                  </a:lnTo>
                  <a:lnTo>
                    <a:pt x="1257" y="1074"/>
                  </a:lnTo>
                  <a:lnTo>
                    <a:pt x="1257" y="1076"/>
                  </a:lnTo>
                  <a:lnTo>
                    <a:pt x="1257" y="1078"/>
                  </a:lnTo>
                  <a:lnTo>
                    <a:pt x="1257" y="1079"/>
                  </a:lnTo>
                  <a:lnTo>
                    <a:pt x="1257" y="1081"/>
                  </a:lnTo>
                  <a:lnTo>
                    <a:pt x="1259" y="1083"/>
                  </a:lnTo>
                  <a:lnTo>
                    <a:pt x="1259" y="1085"/>
                  </a:lnTo>
                  <a:lnTo>
                    <a:pt x="1261" y="1087"/>
                  </a:lnTo>
                  <a:lnTo>
                    <a:pt x="1261" y="1089"/>
                  </a:lnTo>
                  <a:lnTo>
                    <a:pt x="1261" y="1091"/>
                  </a:lnTo>
                  <a:lnTo>
                    <a:pt x="1261" y="1093"/>
                  </a:lnTo>
                  <a:lnTo>
                    <a:pt x="1261" y="1095"/>
                  </a:lnTo>
                  <a:lnTo>
                    <a:pt x="1263" y="1097"/>
                  </a:lnTo>
                  <a:lnTo>
                    <a:pt x="1261" y="1098"/>
                  </a:lnTo>
                  <a:lnTo>
                    <a:pt x="1261" y="1100"/>
                  </a:lnTo>
                  <a:lnTo>
                    <a:pt x="1261" y="1102"/>
                  </a:lnTo>
                  <a:lnTo>
                    <a:pt x="1259" y="1104"/>
                  </a:lnTo>
                  <a:lnTo>
                    <a:pt x="1257" y="1106"/>
                  </a:lnTo>
                  <a:lnTo>
                    <a:pt x="1255" y="1106"/>
                  </a:lnTo>
                  <a:lnTo>
                    <a:pt x="1253" y="1108"/>
                  </a:lnTo>
                  <a:lnTo>
                    <a:pt x="1251" y="1108"/>
                  </a:lnTo>
                  <a:lnTo>
                    <a:pt x="1249" y="1108"/>
                  </a:lnTo>
                  <a:lnTo>
                    <a:pt x="1248" y="1108"/>
                  </a:lnTo>
                  <a:lnTo>
                    <a:pt x="1248" y="1110"/>
                  </a:lnTo>
                  <a:lnTo>
                    <a:pt x="1248" y="1112"/>
                  </a:lnTo>
                  <a:lnTo>
                    <a:pt x="1246" y="1114"/>
                  </a:lnTo>
                  <a:lnTo>
                    <a:pt x="1248" y="1116"/>
                  </a:lnTo>
                  <a:lnTo>
                    <a:pt x="1248" y="1117"/>
                  </a:lnTo>
                  <a:lnTo>
                    <a:pt x="1248" y="1119"/>
                  </a:lnTo>
                  <a:lnTo>
                    <a:pt x="1248" y="1121"/>
                  </a:lnTo>
                  <a:lnTo>
                    <a:pt x="1249" y="1123"/>
                  </a:lnTo>
                  <a:lnTo>
                    <a:pt x="1249" y="1125"/>
                  </a:lnTo>
                  <a:lnTo>
                    <a:pt x="1251" y="1125"/>
                  </a:lnTo>
                  <a:lnTo>
                    <a:pt x="1251" y="1127"/>
                  </a:lnTo>
                  <a:lnTo>
                    <a:pt x="1251" y="1129"/>
                  </a:lnTo>
                  <a:lnTo>
                    <a:pt x="1251" y="1133"/>
                  </a:lnTo>
                  <a:lnTo>
                    <a:pt x="1249" y="1134"/>
                  </a:lnTo>
                  <a:lnTo>
                    <a:pt x="1249" y="1136"/>
                  </a:lnTo>
                  <a:lnTo>
                    <a:pt x="1249" y="1138"/>
                  </a:lnTo>
                  <a:lnTo>
                    <a:pt x="1249" y="1140"/>
                  </a:lnTo>
                  <a:lnTo>
                    <a:pt x="1251" y="1142"/>
                  </a:lnTo>
                  <a:lnTo>
                    <a:pt x="1253" y="1140"/>
                  </a:lnTo>
                  <a:lnTo>
                    <a:pt x="1255" y="1140"/>
                  </a:lnTo>
                  <a:lnTo>
                    <a:pt x="1255" y="1138"/>
                  </a:lnTo>
                  <a:lnTo>
                    <a:pt x="1259" y="1138"/>
                  </a:lnTo>
                  <a:lnTo>
                    <a:pt x="1259" y="1140"/>
                  </a:lnTo>
                  <a:lnTo>
                    <a:pt x="1261" y="1140"/>
                  </a:lnTo>
                  <a:lnTo>
                    <a:pt x="1263" y="1140"/>
                  </a:lnTo>
                  <a:lnTo>
                    <a:pt x="1261" y="1142"/>
                  </a:lnTo>
                  <a:lnTo>
                    <a:pt x="1261" y="1144"/>
                  </a:lnTo>
                  <a:lnTo>
                    <a:pt x="1259" y="1144"/>
                  </a:lnTo>
                  <a:lnTo>
                    <a:pt x="1259" y="1146"/>
                  </a:lnTo>
                  <a:lnTo>
                    <a:pt x="1257" y="1148"/>
                  </a:lnTo>
                  <a:lnTo>
                    <a:pt x="1257" y="1150"/>
                  </a:lnTo>
                  <a:lnTo>
                    <a:pt x="1255" y="1152"/>
                  </a:lnTo>
                  <a:lnTo>
                    <a:pt x="1255" y="1153"/>
                  </a:lnTo>
                  <a:lnTo>
                    <a:pt x="1253" y="1155"/>
                  </a:lnTo>
                  <a:lnTo>
                    <a:pt x="1253" y="1157"/>
                  </a:lnTo>
                  <a:lnTo>
                    <a:pt x="1253" y="1159"/>
                  </a:lnTo>
                  <a:lnTo>
                    <a:pt x="1253" y="1163"/>
                  </a:lnTo>
                  <a:lnTo>
                    <a:pt x="1253" y="1165"/>
                  </a:lnTo>
                  <a:lnTo>
                    <a:pt x="1255" y="1167"/>
                  </a:lnTo>
                  <a:lnTo>
                    <a:pt x="1255" y="1169"/>
                  </a:lnTo>
                  <a:lnTo>
                    <a:pt x="1257" y="1171"/>
                  </a:lnTo>
                  <a:lnTo>
                    <a:pt x="1257" y="1172"/>
                  </a:lnTo>
                  <a:lnTo>
                    <a:pt x="1259" y="1174"/>
                  </a:lnTo>
                  <a:lnTo>
                    <a:pt x="1261" y="1176"/>
                  </a:lnTo>
                  <a:lnTo>
                    <a:pt x="1261" y="1178"/>
                  </a:lnTo>
                  <a:lnTo>
                    <a:pt x="1261" y="1180"/>
                  </a:lnTo>
                  <a:lnTo>
                    <a:pt x="1261" y="1182"/>
                  </a:lnTo>
                  <a:lnTo>
                    <a:pt x="1261" y="1184"/>
                  </a:lnTo>
                  <a:lnTo>
                    <a:pt x="1261" y="1186"/>
                  </a:lnTo>
                  <a:lnTo>
                    <a:pt x="1259" y="1188"/>
                  </a:lnTo>
                  <a:lnTo>
                    <a:pt x="1259" y="1189"/>
                  </a:lnTo>
                  <a:lnTo>
                    <a:pt x="1257" y="1191"/>
                  </a:lnTo>
                  <a:lnTo>
                    <a:pt x="1255" y="1193"/>
                  </a:lnTo>
                  <a:lnTo>
                    <a:pt x="1255" y="1195"/>
                  </a:lnTo>
                  <a:lnTo>
                    <a:pt x="1253" y="1197"/>
                  </a:lnTo>
                  <a:lnTo>
                    <a:pt x="1253" y="1201"/>
                  </a:lnTo>
                  <a:lnTo>
                    <a:pt x="1253" y="1203"/>
                  </a:lnTo>
                  <a:lnTo>
                    <a:pt x="1253" y="1205"/>
                  </a:lnTo>
                  <a:lnTo>
                    <a:pt x="1253" y="1207"/>
                  </a:lnTo>
                  <a:lnTo>
                    <a:pt x="1253" y="1208"/>
                  </a:lnTo>
                  <a:lnTo>
                    <a:pt x="1255" y="1210"/>
                  </a:lnTo>
                  <a:lnTo>
                    <a:pt x="1255" y="1212"/>
                  </a:lnTo>
                  <a:lnTo>
                    <a:pt x="1257" y="1214"/>
                  </a:lnTo>
                  <a:lnTo>
                    <a:pt x="1257" y="1216"/>
                  </a:lnTo>
                  <a:lnTo>
                    <a:pt x="1259" y="1218"/>
                  </a:lnTo>
                  <a:lnTo>
                    <a:pt x="1261" y="1220"/>
                  </a:lnTo>
                  <a:lnTo>
                    <a:pt x="1261" y="1222"/>
                  </a:lnTo>
                  <a:lnTo>
                    <a:pt x="1261" y="1224"/>
                  </a:lnTo>
                  <a:lnTo>
                    <a:pt x="1261" y="1226"/>
                  </a:lnTo>
                  <a:lnTo>
                    <a:pt x="1259" y="1227"/>
                  </a:lnTo>
                  <a:lnTo>
                    <a:pt x="1259" y="1229"/>
                  </a:lnTo>
                  <a:lnTo>
                    <a:pt x="1259" y="1231"/>
                  </a:lnTo>
                  <a:lnTo>
                    <a:pt x="1259" y="1233"/>
                  </a:lnTo>
                  <a:lnTo>
                    <a:pt x="1259" y="1237"/>
                  </a:lnTo>
                  <a:lnTo>
                    <a:pt x="1259" y="1239"/>
                  </a:lnTo>
                  <a:lnTo>
                    <a:pt x="1261" y="1239"/>
                  </a:lnTo>
                  <a:lnTo>
                    <a:pt x="1261" y="1241"/>
                  </a:lnTo>
                  <a:lnTo>
                    <a:pt x="1261" y="1243"/>
                  </a:lnTo>
                  <a:lnTo>
                    <a:pt x="1263" y="1244"/>
                  </a:lnTo>
                  <a:lnTo>
                    <a:pt x="1263" y="1246"/>
                  </a:lnTo>
                  <a:lnTo>
                    <a:pt x="1263" y="1248"/>
                  </a:lnTo>
                  <a:lnTo>
                    <a:pt x="1265" y="1250"/>
                  </a:lnTo>
                  <a:lnTo>
                    <a:pt x="1265" y="1252"/>
                  </a:lnTo>
                  <a:lnTo>
                    <a:pt x="1266" y="1254"/>
                  </a:lnTo>
                  <a:lnTo>
                    <a:pt x="1266" y="1256"/>
                  </a:lnTo>
                  <a:lnTo>
                    <a:pt x="1266" y="1258"/>
                  </a:lnTo>
                  <a:lnTo>
                    <a:pt x="1268" y="1260"/>
                  </a:lnTo>
                  <a:lnTo>
                    <a:pt x="1268" y="1262"/>
                  </a:lnTo>
                  <a:lnTo>
                    <a:pt x="1270" y="1263"/>
                  </a:lnTo>
                  <a:lnTo>
                    <a:pt x="1272" y="1265"/>
                  </a:lnTo>
                  <a:lnTo>
                    <a:pt x="1274" y="1267"/>
                  </a:lnTo>
                  <a:lnTo>
                    <a:pt x="1276" y="1269"/>
                  </a:lnTo>
                  <a:lnTo>
                    <a:pt x="1278" y="1271"/>
                  </a:lnTo>
                  <a:lnTo>
                    <a:pt x="1278" y="1273"/>
                  </a:lnTo>
                  <a:lnTo>
                    <a:pt x="1278" y="1275"/>
                  </a:lnTo>
                  <a:lnTo>
                    <a:pt x="1278" y="1277"/>
                  </a:lnTo>
                  <a:lnTo>
                    <a:pt x="1278" y="1279"/>
                  </a:lnTo>
                  <a:lnTo>
                    <a:pt x="1280" y="1280"/>
                  </a:lnTo>
                  <a:lnTo>
                    <a:pt x="1280" y="1282"/>
                  </a:lnTo>
                  <a:lnTo>
                    <a:pt x="1282" y="1284"/>
                  </a:lnTo>
                  <a:lnTo>
                    <a:pt x="1284" y="1286"/>
                  </a:lnTo>
                  <a:lnTo>
                    <a:pt x="1285" y="1286"/>
                  </a:lnTo>
                  <a:lnTo>
                    <a:pt x="1285" y="1288"/>
                  </a:lnTo>
                  <a:lnTo>
                    <a:pt x="1285" y="1290"/>
                  </a:lnTo>
                  <a:lnTo>
                    <a:pt x="1285" y="1292"/>
                  </a:lnTo>
                  <a:lnTo>
                    <a:pt x="1284" y="1292"/>
                  </a:lnTo>
                  <a:lnTo>
                    <a:pt x="1284" y="1294"/>
                  </a:lnTo>
                  <a:lnTo>
                    <a:pt x="1284" y="1296"/>
                  </a:lnTo>
                  <a:lnTo>
                    <a:pt x="1284" y="1298"/>
                  </a:lnTo>
                  <a:lnTo>
                    <a:pt x="1284" y="1299"/>
                  </a:lnTo>
                  <a:lnTo>
                    <a:pt x="1285" y="1299"/>
                  </a:lnTo>
                  <a:lnTo>
                    <a:pt x="1287" y="1299"/>
                  </a:lnTo>
                  <a:lnTo>
                    <a:pt x="1289" y="1301"/>
                  </a:lnTo>
                  <a:lnTo>
                    <a:pt x="1291" y="1301"/>
                  </a:lnTo>
                  <a:lnTo>
                    <a:pt x="1291" y="1303"/>
                  </a:lnTo>
                  <a:lnTo>
                    <a:pt x="1293" y="1305"/>
                  </a:lnTo>
                  <a:lnTo>
                    <a:pt x="1293" y="1307"/>
                  </a:lnTo>
                  <a:lnTo>
                    <a:pt x="1291" y="1309"/>
                  </a:lnTo>
                  <a:lnTo>
                    <a:pt x="1291" y="1311"/>
                  </a:lnTo>
                  <a:lnTo>
                    <a:pt x="1289" y="1311"/>
                  </a:lnTo>
                  <a:lnTo>
                    <a:pt x="1287" y="1311"/>
                  </a:lnTo>
                  <a:lnTo>
                    <a:pt x="1285" y="1311"/>
                  </a:lnTo>
                  <a:lnTo>
                    <a:pt x="1284" y="1313"/>
                  </a:lnTo>
                  <a:lnTo>
                    <a:pt x="1284" y="1315"/>
                  </a:lnTo>
                  <a:lnTo>
                    <a:pt x="1282" y="1315"/>
                  </a:lnTo>
                  <a:lnTo>
                    <a:pt x="1282" y="1317"/>
                  </a:lnTo>
                  <a:lnTo>
                    <a:pt x="1280" y="1318"/>
                  </a:lnTo>
                  <a:lnTo>
                    <a:pt x="1278" y="1318"/>
                  </a:lnTo>
                  <a:lnTo>
                    <a:pt x="1276" y="1318"/>
                  </a:lnTo>
                  <a:lnTo>
                    <a:pt x="1274" y="1318"/>
                  </a:lnTo>
                  <a:lnTo>
                    <a:pt x="1274" y="1317"/>
                  </a:lnTo>
                  <a:lnTo>
                    <a:pt x="1272" y="1317"/>
                  </a:lnTo>
                  <a:lnTo>
                    <a:pt x="1270" y="1315"/>
                  </a:lnTo>
                  <a:lnTo>
                    <a:pt x="1268" y="1315"/>
                  </a:lnTo>
                  <a:lnTo>
                    <a:pt x="1265" y="1313"/>
                  </a:lnTo>
                  <a:lnTo>
                    <a:pt x="1263" y="1313"/>
                  </a:lnTo>
                  <a:lnTo>
                    <a:pt x="1261" y="1313"/>
                  </a:lnTo>
                  <a:lnTo>
                    <a:pt x="1259" y="1313"/>
                  </a:lnTo>
                  <a:lnTo>
                    <a:pt x="1257" y="1315"/>
                  </a:lnTo>
                  <a:lnTo>
                    <a:pt x="1257" y="1317"/>
                  </a:lnTo>
                  <a:lnTo>
                    <a:pt x="1257" y="1318"/>
                  </a:lnTo>
                  <a:lnTo>
                    <a:pt x="1257" y="1320"/>
                  </a:lnTo>
                  <a:lnTo>
                    <a:pt x="1257" y="1322"/>
                  </a:lnTo>
                  <a:lnTo>
                    <a:pt x="1255" y="1324"/>
                  </a:lnTo>
                  <a:lnTo>
                    <a:pt x="1253" y="1324"/>
                  </a:lnTo>
                  <a:lnTo>
                    <a:pt x="1251" y="1326"/>
                  </a:lnTo>
                  <a:lnTo>
                    <a:pt x="1251" y="1328"/>
                  </a:lnTo>
                  <a:lnTo>
                    <a:pt x="1251" y="1330"/>
                  </a:lnTo>
                  <a:lnTo>
                    <a:pt x="1251" y="1332"/>
                  </a:lnTo>
                  <a:lnTo>
                    <a:pt x="1251" y="1334"/>
                  </a:lnTo>
                  <a:lnTo>
                    <a:pt x="1251" y="1335"/>
                  </a:lnTo>
                  <a:lnTo>
                    <a:pt x="1251" y="1337"/>
                  </a:lnTo>
                  <a:lnTo>
                    <a:pt x="1253" y="1339"/>
                  </a:lnTo>
                  <a:lnTo>
                    <a:pt x="1253" y="1341"/>
                  </a:lnTo>
                  <a:lnTo>
                    <a:pt x="1255" y="1343"/>
                  </a:lnTo>
                  <a:lnTo>
                    <a:pt x="1255" y="1345"/>
                  </a:lnTo>
                  <a:lnTo>
                    <a:pt x="1255" y="1347"/>
                  </a:lnTo>
                  <a:lnTo>
                    <a:pt x="1253" y="1349"/>
                  </a:lnTo>
                  <a:lnTo>
                    <a:pt x="1253" y="1351"/>
                  </a:lnTo>
                  <a:lnTo>
                    <a:pt x="1251" y="1351"/>
                  </a:lnTo>
                  <a:lnTo>
                    <a:pt x="1249" y="1351"/>
                  </a:lnTo>
                  <a:lnTo>
                    <a:pt x="1248" y="1353"/>
                  </a:lnTo>
                  <a:lnTo>
                    <a:pt x="1248" y="1354"/>
                  </a:lnTo>
                  <a:lnTo>
                    <a:pt x="1248" y="1356"/>
                  </a:lnTo>
                  <a:lnTo>
                    <a:pt x="1248" y="1358"/>
                  </a:lnTo>
                  <a:lnTo>
                    <a:pt x="1249" y="1360"/>
                  </a:lnTo>
                  <a:lnTo>
                    <a:pt x="1251" y="1362"/>
                  </a:lnTo>
                  <a:lnTo>
                    <a:pt x="1251" y="1364"/>
                  </a:lnTo>
                  <a:lnTo>
                    <a:pt x="1251" y="1366"/>
                  </a:lnTo>
                  <a:lnTo>
                    <a:pt x="1249" y="1368"/>
                  </a:lnTo>
                  <a:lnTo>
                    <a:pt x="1249" y="1370"/>
                  </a:lnTo>
                  <a:lnTo>
                    <a:pt x="1248" y="1370"/>
                  </a:lnTo>
                  <a:lnTo>
                    <a:pt x="1248" y="1372"/>
                  </a:lnTo>
                  <a:lnTo>
                    <a:pt x="1246" y="1372"/>
                  </a:lnTo>
                  <a:lnTo>
                    <a:pt x="1244" y="1373"/>
                  </a:lnTo>
                  <a:lnTo>
                    <a:pt x="1244" y="1375"/>
                  </a:lnTo>
                  <a:lnTo>
                    <a:pt x="1244" y="1377"/>
                  </a:lnTo>
                  <a:lnTo>
                    <a:pt x="1244" y="1379"/>
                  </a:lnTo>
                  <a:lnTo>
                    <a:pt x="1244" y="1381"/>
                  </a:lnTo>
                  <a:lnTo>
                    <a:pt x="1244" y="1383"/>
                  </a:lnTo>
                  <a:lnTo>
                    <a:pt x="1244" y="1385"/>
                  </a:lnTo>
                  <a:lnTo>
                    <a:pt x="1244" y="1387"/>
                  </a:lnTo>
                  <a:lnTo>
                    <a:pt x="1244" y="1389"/>
                  </a:lnTo>
                  <a:lnTo>
                    <a:pt x="1244" y="1390"/>
                  </a:lnTo>
                  <a:lnTo>
                    <a:pt x="1244" y="1392"/>
                  </a:lnTo>
                  <a:lnTo>
                    <a:pt x="1246" y="1392"/>
                  </a:lnTo>
                  <a:lnTo>
                    <a:pt x="1248" y="1392"/>
                  </a:lnTo>
                  <a:lnTo>
                    <a:pt x="1249" y="1394"/>
                  </a:lnTo>
                  <a:lnTo>
                    <a:pt x="1251" y="1394"/>
                  </a:lnTo>
                  <a:lnTo>
                    <a:pt x="1253" y="1396"/>
                  </a:lnTo>
                  <a:lnTo>
                    <a:pt x="1255" y="1398"/>
                  </a:lnTo>
                  <a:lnTo>
                    <a:pt x="1255" y="1400"/>
                  </a:lnTo>
                  <a:lnTo>
                    <a:pt x="1257" y="1402"/>
                  </a:lnTo>
                  <a:lnTo>
                    <a:pt x="1257" y="1404"/>
                  </a:lnTo>
                  <a:lnTo>
                    <a:pt x="1257" y="1406"/>
                  </a:lnTo>
                  <a:lnTo>
                    <a:pt x="1257" y="1408"/>
                  </a:lnTo>
                  <a:lnTo>
                    <a:pt x="1257" y="1409"/>
                  </a:lnTo>
                  <a:lnTo>
                    <a:pt x="1259" y="1411"/>
                  </a:lnTo>
                  <a:lnTo>
                    <a:pt x="1259" y="1413"/>
                  </a:lnTo>
                  <a:lnTo>
                    <a:pt x="1259" y="1415"/>
                  </a:lnTo>
                  <a:lnTo>
                    <a:pt x="1259" y="1417"/>
                  </a:lnTo>
                  <a:lnTo>
                    <a:pt x="1261" y="1419"/>
                  </a:lnTo>
                  <a:lnTo>
                    <a:pt x="1261" y="1421"/>
                  </a:lnTo>
                  <a:lnTo>
                    <a:pt x="1263" y="1423"/>
                  </a:lnTo>
                  <a:lnTo>
                    <a:pt x="1265" y="1423"/>
                  </a:lnTo>
                  <a:lnTo>
                    <a:pt x="1265" y="1425"/>
                  </a:lnTo>
                  <a:lnTo>
                    <a:pt x="1266" y="1427"/>
                  </a:lnTo>
                  <a:lnTo>
                    <a:pt x="1265" y="1428"/>
                  </a:lnTo>
                  <a:lnTo>
                    <a:pt x="1266" y="1430"/>
                  </a:lnTo>
                  <a:lnTo>
                    <a:pt x="1266" y="1432"/>
                  </a:lnTo>
                  <a:lnTo>
                    <a:pt x="1266" y="1434"/>
                  </a:lnTo>
                  <a:lnTo>
                    <a:pt x="1266" y="1436"/>
                  </a:lnTo>
                  <a:lnTo>
                    <a:pt x="1268" y="1438"/>
                  </a:lnTo>
                  <a:lnTo>
                    <a:pt x="1268" y="1440"/>
                  </a:lnTo>
                  <a:lnTo>
                    <a:pt x="1268" y="1442"/>
                  </a:lnTo>
                  <a:lnTo>
                    <a:pt x="1268" y="1444"/>
                  </a:lnTo>
                  <a:lnTo>
                    <a:pt x="1270" y="1444"/>
                  </a:lnTo>
                  <a:lnTo>
                    <a:pt x="1270" y="1445"/>
                  </a:lnTo>
                  <a:lnTo>
                    <a:pt x="1270" y="1447"/>
                  </a:lnTo>
                  <a:lnTo>
                    <a:pt x="1272" y="1449"/>
                  </a:lnTo>
                  <a:lnTo>
                    <a:pt x="1272" y="1451"/>
                  </a:lnTo>
                  <a:lnTo>
                    <a:pt x="1272" y="1453"/>
                  </a:lnTo>
                  <a:lnTo>
                    <a:pt x="1274" y="1455"/>
                  </a:lnTo>
                  <a:lnTo>
                    <a:pt x="1272" y="1457"/>
                  </a:lnTo>
                  <a:lnTo>
                    <a:pt x="1272" y="1459"/>
                  </a:lnTo>
                  <a:lnTo>
                    <a:pt x="1272" y="1461"/>
                  </a:lnTo>
                  <a:lnTo>
                    <a:pt x="1274" y="1463"/>
                  </a:lnTo>
                  <a:lnTo>
                    <a:pt x="1274" y="1464"/>
                  </a:lnTo>
                  <a:lnTo>
                    <a:pt x="1274" y="1466"/>
                  </a:lnTo>
                  <a:lnTo>
                    <a:pt x="1276" y="1468"/>
                  </a:lnTo>
                  <a:lnTo>
                    <a:pt x="1276" y="1470"/>
                  </a:lnTo>
                  <a:lnTo>
                    <a:pt x="1278" y="1472"/>
                  </a:lnTo>
                  <a:lnTo>
                    <a:pt x="1278" y="1474"/>
                  </a:lnTo>
                  <a:lnTo>
                    <a:pt x="1278" y="1476"/>
                  </a:lnTo>
                  <a:lnTo>
                    <a:pt x="1276" y="1478"/>
                  </a:lnTo>
                  <a:lnTo>
                    <a:pt x="1274" y="1480"/>
                  </a:lnTo>
                  <a:lnTo>
                    <a:pt x="1272" y="1480"/>
                  </a:lnTo>
                  <a:lnTo>
                    <a:pt x="1270" y="1480"/>
                  </a:lnTo>
                  <a:lnTo>
                    <a:pt x="1268" y="1478"/>
                  </a:lnTo>
                  <a:lnTo>
                    <a:pt x="1266" y="1478"/>
                  </a:lnTo>
                  <a:lnTo>
                    <a:pt x="1265" y="1478"/>
                  </a:lnTo>
                  <a:lnTo>
                    <a:pt x="1263" y="1478"/>
                  </a:lnTo>
                  <a:lnTo>
                    <a:pt x="1261" y="1478"/>
                  </a:lnTo>
                  <a:lnTo>
                    <a:pt x="1259" y="1480"/>
                  </a:lnTo>
                  <a:lnTo>
                    <a:pt x="1257" y="1482"/>
                  </a:lnTo>
                  <a:lnTo>
                    <a:pt x="1257" y="1483"/>
                  </a:lnTo>
                  <a:lnTo>
                    <a:pt x="1255" y="1485"/>
                  </a:lnTo>
                  <a:lnTo>
                    <a:pt x="1255" y="1487"/>
                  </a:lnTo>
                  <a:lnTo>
                    <a:pt x="1255" y="1489"/>
                  </a:lnTo>
                  <a:lnTo>
                    <a:pt x="1253" y="1489"/>
                  </a:lnTo>
                  <a:lnTo>
                    <a:pt x="1253" y="1491"/>
                  </a:lnTo>
                  <a:lnTo>
                    <a:pt x="1251" y="1493"/>
                  </a:lnTo>
                  <a:lnTo>
                    <a:pt x="1251" y="1495"/>
                  </a:lnTo>
                  <a:lnTo>
                    <a:pt x="1249" y="1495"/>
                  </a:lnTo>
                  <a:lnTo>
                    <a:pt x="1249" y="1497"/>
                  </a:lnTo>
                  <a:lnTo>
                    <a:pt x="1248" y="1499"/>
                  </a:lnTo>
                  <a:lnTo>
                    <a:pt x="1246" y="1497"/>
                  </a:lnTo>
                  <a:lnTo>
                    <a:pt x="1244" y="1497"/>
                  </a:lnTo>
                  <a:lnTo>
                    <a:pt x="1244" y="1495"/>
                  </a:lnTo>
                  <a:lnTo>
                    <a:pt x="1242" y="1495"/>
                  </a:lnTo>
                  <a:lnTo>
                    <a:pt x="1240" y="1493"/>
                  </a:lnTo>
                  <a:lnTo>
                    <a:pt x="1238" y="1493"/>
                  </a:lnTo>
                  <a:lnTo>
                    <a:pt x="1238" y="1491"/>
                  </a:lnTo>
                  <a:lnTo>
                    <a:pt x="1236" y="1491"/>
                  </a:lnTo>
                  <a:lnTo>
                    <a:pt x="1236" y="1489"/>
                  </a:lnTo>
                  <a:lnTo>
                    <a:pt x="1236" y="1487"/>
                  </a:lnTo>
                  <a:lnTo>
                    <a:pt x="1236" y="1483"/>
                  </a:lnTo>
                  <a:lnTo>
                    <a:pt x="1234" y="1482"/>
                  </a:lnTo>
                  <a:lnTo>
                    <a:pt x="1232" y="1480"/>
                  </a:lnTo>
                  <a:lnTo>
                    <a:pt x="1230" y="1478"/>
                  </a:lnTo>
                  <a:lnTo>
                    <a:pt x="1230" y="1476"/>
                  </a:lnTo>
                  <a:lnTo>
                    <a:pt x="1230" y="1474"/>
                  </a:lnTo>
                  <a:lnTo>
                    <a:pt x="1232" y="1472"/>
                  </a:lnTo>
                  <a:lnTo>
                    <a:pt x="1232" y="1470"/>
                  </a:lnTo>
                  <a:lnTo>
                    <a:pt x="1232" y="1468"/>
                  </a:lnTo>
                  <a:lnTo>
                    <a:pt x="1230" y="1466"/>
                  </a:lnTo>
                  <a:lnTo>
                    <a:pt x="1230" y="1464"/>
                  </a:lnTo>
                  <a:lnTo>
                    <a:pt x="1229" y="1463"/>
                  </a:lnTo>
                  <a:lnTo>
                    <a:pt x="1227" y="1463"/>
                  </a:lnTo>
                  <a:lnTo>
                    <a:pt x="1225" y="1461"/>
                  </a:lnTo>
                  <a:lnTo>
                    <a:pt x="1225" y="1459"/>
                  </a:lnTo>
                  <a:lnTo>
                    <a:pt x="1223" y="1459"/>
                  </a:lnTo>
                  <a:lnTo>
                    <a:pt x="1221" y="1459"/>
                  </a:lnTo>
                  <a:lnTo>
                    <a:pt x="1219" y="1459"/>
                  </a:lnTo>
                  <a:lnTo>
                    <a:pt x="1217" y="1459"/>
                  </a:lnTo>
                  <a:lnTo>
                    <a:pt x="1215" y="1459"/>
                  </a:lnTo>
                  <a:lnTo>
                    <a:pt x="1213" y="1459"/>
                  </a:lnTo>
                  <a:lnTo>
                    <a:pt x="1211" y="1459"/>
                  </a:lnTo>
                  <a:lnTo>
                    <a:pt x="1210" y="1457"/>
                  </a:lnTo>
                  <a:lnTo>
                    <a:pt x="1208" y="1457"/>
                  </a:lnTo>
                  <a:lnTo>
                    <a:pt x="1206" y="1457"/>
                  </a:lnTo>
                  <a:lnTo>
                    <a:pt x="1204" y="1457"/>
                  </a:lnTo>
                  <a:lnTo>
                    <a:pt x="1202" y="1457"/>
                  </a:lnTo>
                  <a:lnTo>
                    <a:pt x="1200" y="1455"/>
                  </a:lnTo>
                  <a:lnTo>
                    <a:pt x="1198" y="1455"/>
                  </a:lnTo>
                  <a:lnTo>
                    <a:pt x="1198" y="1453"/>
                  </a:lnTo>
                  <a:lnTo>
                    <a:pt x="1198" y="1451"/>
                  </a:lnTo>
                  <a:lnTo>
                    <a:pt x="1196" y="1449"/>
                  </a:lnTo>
                  <a:lnTo>
                    <a:pt x="1194" y="1449"/>
                  </a:lnTo>
                  <a:lnTo>
                    <a:pt x="1193" y="1449"/>
                  </a:lnTo>
                  <a:lnTo>
                    <a:pt x="1193" y="1451"/>
                  </a:lnTo>
                  <a:lnTo>
                    <a:pt x="1191" y="1451"/>
                  </a:lnTo>
                  <a:lnTo>
                    <a:pt x="1189" y="1453"/>
                  </a:lnTo>
                  <a:lnTo>
                    <a:pt x="1187" y="1453"/>
                  </a:lnTo>
                  <a:lnTo>
                    <a:pt x="1185" y="1451"/>
                  </a:lnTo>
                  <a:lnTo>
                    <a:pt x="1183" y="1449"/>
                  </a:lnTo>
                  <a:lnTo>
                    <a:pt x="1183" y="1447"/>
                  </a:lnTo>
                  <a:lnTo>
                    <a:pt x="1183" y="1445"/>
                  </a:lnTo>
                  <a:lnTo>
                    <a:pt x="1183" y="1444"/>
                  </a:lnTo>
                  <a:lnTo>
                    <a:pt x="1181" y="1442"/>
                  </a:lnTo>
                  <a:lnTo>
                    <a:pt x="1179" y="1440"/>
                  </a:lnTo>
                  <a:lnTo>
                    <a:pt x="1177" y="1440"/>
                  </a:lnTo>
                  <a:lnTo>
                    <a:pt x="1175" y="1440"/>
                  </a:lnTo>
                  <a:lnTo>
                    <a:pt x="1174" y="1438"/>
                  </a:lnTo>
                  <a:lnTo>
                    <a:pt x="1172" y="1438"/>
                  </a:lnTo>
                  <a:lnTo>
                    <a:pt x="1172" y="1436"/>
                  </a:lnTo>
                  <a:lnTo>
                    <a:pt x="1170" y="1436"/>
                  </a:lnTo>
                  <a:lnTo>
                    <a:pt x="1170" y="1434"/>
                  </a:lnTo>
                  <a:lnTo>
                    <a:pt x="1168" y="1434"/>
                  </a:lnTo>
                  <a:lnTo>
                    <a:pt x="1166" y="1434"/>
                  </a:lnTo>
                  <a:lnTo>
                    <a:pt x="1164" y="1432"/>
                  </a:lnTo>
                  <a:lnTo>
                    <a:pt x="1162" y="1432"/>
                  </a:lnTo>
                  <a:lnTo>
                    <a:pt x="1160" y="1432"/>
                  </a:lnTo>
                  <a:lnTo>
                    <a:pt x="1158" y="1430"/>
                  </a:lnTo>
                  <a:lnTo>
                    <a:pt x="1156" y="1430"/>
                  </a:lnTo>
                  <a:lnTo>
                    <a:pt x="1156" y="1428"/>
                  </a:lnTo>
                  <a:lnTo>
                    <a:pt x="1155" y="1428"/>
                  </a:lnTo>
                  <a:lnTo>
                    <a:pt x="1155" y="1427"/>
                  </a:lnTo>
                  <a:lnTo>
                    <a:pt x="1153" y="1425"/>
                  </a:lnTo>
                  <a:lnTo>
                    <a:pt x="1151" y="1425"/>
                  </a:lnTo>
                  <a:lnTo>
                    <a:pt x="1151" y="1423"/>
                  </a:lnTo>
                  <a:lnTo>
                    <a:pt x="1149" y="1421"/>
                  </a:lnTo>
                  <a:lnTo>
                    <a:pt x="1147" y="1419"/>
                  </a:lnTo>
                  <a:lnTo>
                    <a:pt x="1147" y="1417"/>
                  </a:lnTo>
                  <a:lnTo>
                    <a:pt x="1145" y="1417"/>
                  </a:lnTo>
                  <a:lnTo>
                    <a:pt x="1143" y="1415"/>
                  </a:lnTo>
                  <a:lnTo>
                    <a:pt x="1143" y="1413"/>
                  </a:lnTo>
                  <a:lnTo>
                    <a:pt x="1141" y="1413"/>
                  </a:lnTo>
                  <a:lnTo>
                    <a:pt x="1139" y="1411"/>
                  </a:lnTo>
                  <a:lnTo>
                    <a:pt x="1138" y="1411"/>
                  </a:lnTo>
                  <a:lnTo>
                    <a:pt x="1136" y="1411"/>
                  </a:lnTo>
                  <a:lnTo>
                    <a:pt x="1134" y="1411"/>
                  </a:lnTo>
                  <a:lnTo>
                    <a:pt x="1130" y="1411"/>
                  </a:lnTo>
                  <a:lnTo>
                    <a:pt x="1128" y="1409"/>
                  </a:lnTo>
                  <a:lnTo>
                    <a:pt x="1128" y="1408"/>
                  </a:lnTo>
                  <a:lnTo>
                    <a:pt x="1126" y="1408"/>
                  </a:lnTo>
                  <a:lnTo>
                    <a:pt x="1124" y="1406"/>
                  </a:lnTo>
                  <a:lnTo>
                    <a:pt x="1122" y="1404"/>
                  </a:lnTo>
                  <a:lnTo>
                    <a:pt x="1120" y="1404"/>
                  </a:lnTo>
                  <a:lnTo>
                    <a:pt x="1119" y="1404"/>
                  </a:lnTo>
                  <a:lnTo>
                    <a:pt x="1117" y="1404"/>
                  </a:lnTo>
                  <a:lnTo>
                    <a:pt x="1113" y="1404"/>
                  </a:lnTo>
                  <a:lnTo>
                    <a:pt x="1111" y="1404"/>
                  </a:lnTo>
                  <a:lnTo>
                    <a:pt x="1109" y="1404"/>
                  </a:lnTo>
                  <a:lnTo>
                    <a:pt x="1107" y="1406"/>
                  </a:lnTo>
                  <a:lnTo>
                    <a:pt x="1105" y="1406"/>
                  </a:lnTo>
                  <a:lnTo>
                    <a:pt x="1103" y="1406"/>
                  </a:lnTo>
                  <a:lnTo>
                    <a:pt x="1102" y="1404"/>
                  </a:lnTo>
                  <a:lnTo>
                    <a:pt x="1100" y="1404"/>
                  </a:lnTo>
                  <a:lnTo>
                    <a:pt x="1098" y="1402"/>
                  </a:lnTo>
                  <a:lnTo>
                    <a:pt x="1096" y="1402"/>
                  </a:lnTo>
                  <a:lnTo>
                    <a:pt x="1094" y="1402"/>
                  </a:lnTo>
                  <a:lnTo>
                    <a:pt x="1092" y="1402"/>
                  </a:lnTo>
                  <a:lnTo>
                    <a:pt x="1090" y="1400"/>
                  </a:lnTo>
                  <a:lnTo>
                    <a:pt x="1088" y="1400"/>
                  </a:lnTo>
                  <a:lnTo>
                    <a:pt x="1086" y="1400"/>
                  </a:lnTo>
                  <a:lnTo>
                    <a:pt x="1084" y="1398"/>
                  </a:lnTo>
                  <a:lnTo>
                    <a:pt x="1083" y="1398"/>
                  </a:lnTo>
                  <a:lnTo>
                    <a:pt x="1081" y="1398"/>
                  </a:lnTo>
                  <a:lnTo>
                    <a:pt x="1079" y="1398"/>
                  </a:lnTo>
                  <a:lnTo>
                    <a:pt x="1077" y="1398"/>
                  </a:lnTo>
                  <a:lnTo>
                    <a:pt x="1075" y="1398"/>
                  </a:lnTo>
                  <a:lnTo>
                    <a:pt x="1073" y="1398"/>
                  </a:lnTo>
                  <a:lnTo>
                    <a:pt x="1071" y="1396"/>
                  </a:lnTo>
                  <a:lnTo>
                    <a:pt x="1069" y="1396"/>
                  </a:lnTo>
                  <a:lnTo>
                    <a:pt x="1067" y="1396"/>
                  </a:lnTo>
                  <a:lnTo>
                    <a:pt x="1065" y="1394"/>
                  </a:lnTo>
                  <a:lnTo>
                    <a:pt x="1064" y="1394"/>
                  </a:lnTo>
                  <a:lnTo>
                    <a:pt x="1062" y="1394"/>
                  </a:lnTo>
                  <a:lnTo>
                    <a:pt x="1060" y="1394"/>
                  </a:lnTo>
                  <a:lnTo>
                    <a:pt x="1058" y="1394"/>
                  </a:lnTo>
                  <a:lnTo>
                    <a:pt x="1056" y="1392"/>
                  </a:lnTo>
                  <a:lnTo>
                    <a:pt x="1054" y="1392"/>
                  </a:lnTo>
                  <a:lnTo>
                    <a:pt x="1052" y="1390"/>
                  </a:lnTo>
                  <a:lnTo>
                    <a:pt x="1050" y="1390"/>
                  </a:lnTo>
                  <a:lnTo>
                    <a:pt x="1048" y="1389"/>
                  </a:lnTo>
                  <a:lnTo>
                    <a:pt x="1047" y="1390"/>
                  </a:lnTo>
                  <a:lnTo>
                    <a:pt x="1045" y="1390"/>
                  </a:lnTo>
                  <a:lnTo>
                    <a:pt x="1043" y="1390"/>
                  </a:lnTo>
                  <a:lnTo>
                    <a:pt x="1041" y="1392"/>
                  </a:lnTo>
                  <a:lnTo>
                    <a:pt x="1039" y="1392"/>
                  </a:lnTo>
                  <a:lnTo>
                    <a:pt x="1037" y="1392"/>
                  </a:lnTo>
                  <a:lnTo>
                    <a:pt x="1035" y="1392"/>
                  </a:lnTo>
                  <a:lnTo>
                    <a:pt x="1033" y="1392"/>
                  </a:lnTo>
                  <a:lnTo>
                    <a:pt x="1031" y="1392"/>
                  </a:lnTo>
                  <a:lnTo>
                    <a:pt x="1029" y="1394"/>
                  </a:lnTo>
                  <a:lnTo>
                    <a:pt x="1028" y="1396"/>
                  </a:lnTo>
                  <a:lnTo>
                    <a:pt x="1026" y="1396"/>
                  </a:lnTo>
                  <a:lnTo>
                    <a:pt x="1024" y="1398"/>
                  </a:lnTo>
                  <a:lnTo>
                    <a:pt x="1022" y="1398"/>
                  </a:lnTo>
                  <a:lnTo>
                    <a:pt x="1020" y="1400"/>
                  </a:lnTo>
                  <a:lnTo>
                    <a:pt x="1018" y="1400"/>
                  </a:lnTo>
                  <a:lnTo>
                    <a:pt x="1016" y="1400"/>
                  </a:lnTo>
                  <a:lnTo>
                    <a:pt x="1014" y="1402"/>
                  </a:lnTo>
                  <a:lnTo>
                    <a:pt x="1012" y="1402"/>
                  </a:lnTo>
                  <a:lnTo>
                    <a:pt x="1010" y="1402"/>
                  </a:lnTo>
                  <a:lnTo>
                    <a:pt x="1010" y="1404"/>
                  </a:lnTo>
                  <a:lnTo>
                    <a:pt x="1009" y="1406"/>
                  </a:lnTo>
                  <a:lnTo>
                    <a:pt x="1007" y="1406"/>
                  </a:lnTo>
                  <a:lnTo>
                    <a:pt x="1007" y="1408"/>
                  </a:lnTo>
                  <a:lnTo>
                    <a:pt x="1005" y="1408"/>
                  </a:lnTo>
                  <a:lnTo>
                    <a:pt x="1003" y="1409"/>
                  </a:lnTo>
                  <a:lnTo>
                    <a:pt x="1001" y="1409"/>
                  </a:lnTo>
                  <a:lnTo>
                    <a:pt x="999" y="1409"/>
                  </a:lnTo>
                  <a:lnTo>
                    <a:pt x="997" y="1408"/>
                  </a:lnTo>
                  <a:lnTo>
                    <a:pt x="995" y="1408"/>
                  </a:lnTo>
                  <a:lnTo>
                    <a:pt x="995" y="1406"/>
                  </a:lnTo>
                  <a:lnTo>
                    <a:pt x="995" y="1404"/>
                  </a:lnTo>
                  <a:lnTo>
                    <a:pt x="993" y="1404"/>
                  </a:lnTo>
                  <a:lnTo>
                    <a:pt x="992" y="1404"/>
                  </a:lnTo>
                  <a:lnTo>
                    <a:pt x="990" y="1404"/>
                  </a:lnTo>
                  <a:lnTo>
                    <a:pt x="988" y="1404"/>
                  </a:lnTo>
                  <a:lnTo>
                    <a:pt x="986" y="1404"/>
                  </a:lnTo>
                  <a:lnTo>
                    <a:pt x="984" y="1404"/>
                  </a:lnTo>
                  <a:lnTo>
                    <a:pt x="984" y="1402"/>
                  </a:lnTo>
                  <a:lnTo>
                    <a:pt x="982" y="1400"/>
                  </a:lnTo>
                  <a:lnTo>
                    <a:pt x="984" y="1398"/>
                  </a:lnTo>
                  <a:lnTo>
                    <a:pt x="984" y="1396"/>
                  </a:lnTo>
                  <a:lnTo>
                    <a:pt x="984" y="1394"/>
                  </a:lnTo>
                  <a:lnTo>
                    <a:pt x="984" y="1392"/>
                  </a:lnTo>
                  <a:lnTo>
                    <a:pt x="984" y="1390"/>
                  </a:lnTo>
                  <a:lnTo>
                    <a:pt x="982" y="1389"/>
                  </a:lnTo>
                  <a:lnTo>
                    <a:pt x="980" y="1387"/>
                  </a:lnTo>
                  <a:lnTo>
                    <a:pt x="978" y="1385"/>
                  </a:lnTo>
                  <a:lnTo>
                    <a:pt x="976" y="1385"/>
                  </a:lnTo>
                  <a:lnTo>
                    <a:pt x="974" y="1383"/>
                  </a:lnTo>
                  <a:lnTo>
                    <a:pt x="973" y="1383"/>
                  </a:lnTo>
                  <a:lnTo>
                    <a:pt x="971" y="1383"/>
                  </a:lnTo>
                  <a:lnTo>
                    <a:pt x="967" y="1381"/>
                  </a:lnTo>
                  <a:lnTo>
                    <a:pt x="965" y="1379"/>
                  </a:lnTo>
                  <a:lnTo>
                    <a:pt x="963" y="1377"/>
                  </a:lnTo>
                  <a:lnTo>
                    <a:pt x="963" y="1375"/>
                  </a:lnTo>
                  <a:lnTo>
                    <a:pt x="965" y="1373"/>
                  </a:lnTo>
                  <a:lnTo>
                    <a:pt x="963" y="1372"/>
                  </a:lnTo>
                  <a:lnTo>
                    <a:pt x="961" y="1372"/>
                  </a:lnTo>
                  <a:lnTo>
                    <a:pt x="959" y="1372"/>
                  </a:lnTo>
                  <a:lnTo>
                    <a:pt x="957" y="1370"/>
                  </a:lnTo>
                  <a:lnTo>
                    <a:pt x="956" y="1370"/>
                  </a:lnTo>
                  <a:lnTo>
                    <a:pt x="954" y="1370"/>
                  </a:lnTo>
                  <a:lnTo>
                    <a:pt x="952" y="1370"/>
                  </a:lnTo>
                  <a:lnTo>
                    <a:pt x="950" y="1370"/>
                  </a:lnTo>
                  <a:lnTo>
                    <a:pt x="948" y="1370"/>
                  </a:lnTo>
                  <a:lnTo>
                    <a:pt x="948" y="1372"/>
                  </a:lnTo>
                  <a:lnTo>
                    <a:pt x="946" y="1372"/>
                  </a:lnTo>
                  <a:lnTo>
                    <a:pt x="946" y="1373"/>
                  </a:lnTo>
                  <a:lnTo>
                    <a:pt x="944" y="1373"/>
                  </a:lnTo>
                  <a:lnTo>
                    <a:pt x="942" y="1373"/>
                  </a:lnTo>
                  <a:lnTo>
                    <a:pt x="940" y="1373"/>
                  </a:lnTo>
                  <a:lnTo>
                    <a:pt x="940" y="1372"/>
                  </a:lnTo>
                  <a:lnTo>
                    <a:pt x="940" y="1370"/>
                  </a:lnTo>
                  <a:lnTo>
                    <a:pt x="938" y="1368"/>
                  </a:lnTo>
                  <a:lnTo>
                    <a:pt x="937" y="1368"/>
                  </a:lnTo>
                  <a:lnTo>
                    <a:pt x="935" y="1368"/>
                  </a:lnTo>
                  <a:lnTo>
                    <a:pt x="933" y="1368"/>
                  </a:lnTo>
                  <a:lnTo>
                    <a:pt x="931" y="1370"/>
                  </a:lnTo>
                  <a:lnTo>
                    <a:pt x="931" y="1372"/>
                  </a:lnTo>
                  <a:lnTo>
                    <a:pt x="931" y="1373"/>
                  </a:lnTo>
                  <a:lnTo>
                    <a:pt x="931" y="1375"/>
                  </a:lnTo>
                  <a:lnTo>
                    <a:pt x="931" y="1379"/>
                  </a:lnTo>
                  <a:lnTo>
                    <a:pt x="929" y="1379"/>
                  </a:lnTo>
                  <a:lnTo>
                    <a:pt x="927" y="1379"/>
                  </a:lnTo>
                  <a:lnTo>
                    <a:pt x="925" y="1377"/>
                  </a:lnTo>
                  <a:lnTo>
                    <a:pt x="923" y="1377"/>
                  </a:lnTo>
                  <a:lnTo>
                    <a:pt x="921" y="1377"/>
                  </a:lnTo>
                  <a:lnTo>
                    <a:pt x="921" y="1379"/>
                  </a:lnTo>
                  <a:lnTo>
                    <a:pt x="919" y="1381"/>
                  </a:lnTo>
                  <a:lnTo>
                    <a:pt x="919" y="1383"/>
                  </a:lnTo>
                  <a:lnTo>
                    <a:pt x="919" y="1385"/>
                  </a:lnTo>
                  <a:lnTo>
                    <a:pt x="918" y="1387"/>
                  </a:lnTo>
                  <a:lnTo>
                    <a:pt x="916" y="1389"/>
                  </a:lnTo>
                  <a:lnTo>
                    <a:pt x="914" y="1389"/>
                  </a:lnTo>
                  <a:lnTo>
                    <a:pt x="910" y="1389"/>
                  </a:lnTo>
                  <a:lnTo>
                    <a:pt x="908" y="1389"/>
                  </a:lnTo>
                  <a:lnTo>
                    <a:pt x="906" y="1389"/>
                  </a:lnTo>
                  <a:lnTo>
                    <a:pt x="906" y="1387"/>
                  </a:lnTo>
                  <a:lnTo>
                    <a:pt x="904" y="1385"/>
                  </a:lnTo>
                  <a:lnTo>
                    <a:pt x="904" y="1383"/>
                  </a:lnTo>
                  <a:lnTo>
                    <a:pt x="901" y="1383"/>
                  </a:lnTo>
                  <a:lnTo>
                    <a:pt x="899" y="1385"/>
                  </a:lnTo>
                  <a:lnTo>
                    <a:pt x="897" y="1387"/>
                  </a:lnTo>
                  <a:lnTo>
                    <a:pt x="895" y="1387"/>
                  </a:lnTo>
                  <a:lnTo>
                    <a:pt x="893" y="1385"/>
                  </a:lnTo>
                  <a:lnTo>
                    <a:pt x="891" y="1385"/>
                  </a:lnTo>
                  <a:lnTo>
                    <a:pt x="891" y="1383"/>
                  </a:lnTo>
                  <a:lnTo>
                    <a:pt x="891" y="1381"/>
                  </a:lnTo>
                  <a:lnTo>
                    <a:pt x="889" y="1379"/>
                  </a:lnTo>
                  <a:lnTo>
                    <a:pt x="887" y="1379"/>
                  </a:lnTo>
                  <a:lnTo>
                    <a:pt x="885" y="1379"/>
                  </a:lnTo>
                  <a:lnTo>
                    <a:pt x="883" y="1377"/>
                  </a:lnTo>
                  <a:lnTo>
                    <a:pt x="882" y="1377"/>
                  </a:lnTo>
                  <a:lnTo>
                    <a:pt x="882" y="1375"/>
                  </a:lnTo>
                  <a:lnTo>
                    <a:pt x="880" y="1373"/>
                  </a:lnTo>
                  <a:lnTo>
                    <a:pt x="880" y="1372"/>
                  </a:lnTo>
                  <a:lnTo>
                    <a:pt x="878" y="1372"/>
                  </a:lnTo>
                  <a:lnTo>
                    <a:pt x="876" y="1370"/>
                  </a:lnTo>
                  <a:lnTo>
                    <a:pt x="874" y="1372"/>
                  </a:lnTo>
                  <a:lnTo>
                    <a:pt x="872" y="1372"/>
                  </a:lnTo>
                  <a:lnTo>
                    <a:pt x="872" y="1373"/>
                  </a:lnTo>
                  <a:lnTo>
                    <a:pt x="870" y="1375"/>
                  </a:lnTo>
                  <a:lnTo>
                    <a:pt x="870" y="1377"/>
                  </a:lnTo>
                  <a:lnTo>
                    <a:pt x="868" y="1379"/>
                  </a:lnTo>
                  <a:lnTo>
                    <a:pt x="866" y="1379"/>
                  </a:lnTo>
                  <a:lnTo>
                    <a:pt x="864" y="1381"/>
                  </a:lnTo>
                  <a:lnTo>
                    <a:pt x="863" y="1381"/>
                  </a:lnTo>
                  <a:lnTo>
                    <a:pt x="861" y="1381"/>
                  </a:lnTo>
                  <a:lnTo>
                    <a:pt x="859" y="1381"/>
                  </a:lnTo>
                  <a:lnTo>
                    <a:pt x="857" y="1383"/>
                  </a:lnTo>
                  <a:lnTo>
                    <a:pt x="855" y="1383"/>
                  </a:lnTo>
                  <a:lnTo>
                    <a:pt x="853" y="1383"/>
                  </a:lnTo>
                  <a:lnTo>
                    <a:pt x="851" y="1383"/>
                  </a:lnTo>
                  <a:lnTo>
                    <a:pt x="849" y="1383"/>
                  </a:lnTo>
                  <a:lnTo>
                    <a:pt x="847" y="1381"/>
                  </a:lnTo>
                  <a:lnTo>
                    <a:pt x="846" y="1381"/>
                  </a:lnTo>
                  <a:lnTo>
                    <a:pt x="844" y="1379"/>
                  </a:lnTo>
                  <a:lnTo>
                    <a:pt x="844" y="1377"/>
                  </a:lnTo>
                  <a:lnTo>
                    <a:pt x="844" y="1375"/>
                  </a:lnTo>
                  <a:lnTo>
                    <a:pt x="844" y="1373"/>
                  </a:lnTo>
                  <a:lnTo>
                    <a:pt x="846" y="1372"/>
                  </a:lnTo>
                  <a:lnTo>
                    <a:pt x="847" y="1370"/>
                  </a:lnTo>
                  <a:lnTo>
                    <a:pt x="849" y="1368"/>
                  </a:lnTo>
                  <a:lnTo>
                    <a:pt x="851" y="1366"/>
                  </a:lnTo>
                  <a:lnTo>
                    <a:pt x="851" y="1364"/>
                  </a:lnTo>
                  <a:lnTo>
                    <a:pt x="851" y="1362"/>
                  </a:lnTo>
                  <a:lnTo>
                    <a:pt x="849" y="1360"/>
                  </a:lnTo>
                  <a:lnTo>
                    <a:pt x="847" y="1360"/>
                  </a:lnTo>
                  <a:lnTo>
                    <a:pt x="847" y="1358"/>
                  </a:lnTo>
                  <a:lnTo>
                    <a:pt x="846" y="1358"/>
                  </a:lnTo>
                  <a:lnTo>
                    <a:pt x="844" y="1358"/>
                  </a:lnTo>
                  <a:lnTo>
                    <a:pt x="842" y="1356"/>
                  </a:lnTo>
                  <a:lnTo>
                    <a:pt x="842" y="1354"/>
                  </a:lnTo>
                  <a:lnTo>
                    <a:pt x="842" y="1353"/>
                  </a:lnTo>
                  <a:lnTo>
                    <a:pt x="842" y="1351"/>
                  </a:lnTo>
                  <a:lnTo>
                    <a:pt x="842" y="1349"/>
                  </a:lnTo>
                  <a:lnTo>
                    <a:pt x="840" y="1347"/>
                  </a:lnTo>
                  <a:lnTo>
                    <a:pt x="840" y="1345"/>
                  </a:lnTo>
                  <a:lnTo>
                    <a:pt x="838" y="1345"/>
                  </a:lnTo>
                  <a:lnTo>
                    <a:pt x="838" y="1343"/>
                  </a:lnTo>
                  <a:lnTo>
                    <a:pt x="836" y="1343"/>
                  </a:lnTo>
                  <a:lnTo>
                    <a:pt x="832" y="1343"/>
                  </a:lnTo>
                  <a:lnTo>
                    <a:pt x="830" y="1345"/>
                  </a:lnTo>
                  <a:lnTo>
                    <a:pt x="832" y="1347"/>
                  </a:lnTo>
                  <a:lnTo>
                    <a:pt x="832" y="1349"/>
                  </a:lnTo>
                  <a:lnTo>
                    <a:pt x="834" y="1351"/>
                  </a:lnTo>
                  <a:lnTo>
                    <a:pt x="834" y="1353"/>
                  </a:lnTo>
                  <a:lnTo>
                    <a:pt x="832" y="1354"/>
                  </a:lnTo>
                  <a:lnTo>
                    <a:pt x="830" y="1354"/>
                  </a:lnTo>
                  <a:lnTo>
                    <a:pt x="828" y="1354"/>
                  </a:lnTo>
                  <a:lnTo>
                    <a:pt x="827" y="1354"/>
                  </a:lnTo>
                  <a:lnTo>
                    <a:pt x="825" y="1356"/>
                  </a:lnTo>
                  <a:lnTo>
                    <a:pt x="825" y="1358"/>
                  </a:lnTo>
                  <a:lnTo>
                    <a:pt x="823" y="1358"/>
                  </a:lnTo>
                  <a:lnTo>
                    <a:pt x="821" y="1360"/>
                  </a:lnTo>
                  <a:lnTo>
                    <a:pt x="819" y="1360"/>
                  </a:lnTo>
                  <a:lnTo>
                    <a:pt x="817" y="1360"/>
                  </a:lnTo>
                  <a:lnTo>
                    <a:pt x="815" y="1358"/>
                  </a:lnTo>
                  <a:lnTo>
                    <a:pt x="813" y="1358"/>
                  </a:lnTo>
                  <a:lnTo>
                    <a:pt x="811" y="1358"/>
                  </a:lnTo>
                  <a:lnTo>
                    <a:pt x="810" y="1358"/>
                  </a:lnTo>
                  <a:lnTo>
                    <a:pt x="808" y="1358"/>
                  </a:lnTo>
                  <a:lnTo>
                    <a:pt x="806" y="1360"/>
                  </a:lnTo>
                  <a:lnTo>
                    <a:pt x="804" y="1360"/>
                  </a:lnTo>
                  <a:lnTo>
                    <a:pt x="802" y="1360"/>
                  </a:lnTo>
                  <a:lnTo>
                    <a:pt x="800" y="1358"/>
                  </a:lnTo>
                  <a:lnTo>
                    <a:pt x="800" y="1356"/>
                  </a:lnTo>
                  <a:lnTo>
                    <a:pt x="802" y="1354"/>
                  </a:lnTo>
                  <a:lnTo>
                    <a:pt x="802" y="1353"/>
                  </a:lnTo>
                  <a:lnTo>
                    <a:pt x="802" y="1349"/>
                  </a:lnTo>
                  <a:lnTo>
                    <a:pt x="798" y="1349"/>
                  </a:lnTo>
                  <a:lnTo>
                    <a:pt x="798" y="1351"/>
                  </a:lnTo>
                  <a:lnTo>
                    <a:pt x="796" y="1351"/>
                  </a:lnTo>
                  <a:lnTo>
                    <a:pt x="794" y="1351"/>
                  </a:lnTo>
                  <a:lnTo>
                    <a:pt x="792" y="1351"/>
                  </a:lnTo>
                  <a:lnTo>
                    <a:pt x="791" y="1351"/>
                  </a:lnTo>
                  <a:lnTo>
                    <a:pt x="791" y="1349"/>
                  </a:lnTo>
                  <a:lnTo>
                    <a:pt x="791" y="1347"/>
                  </a:lnTo>
                  <a:lnTo>
                    <a:pt x="794" y="1347"/>
                  </a:lnTo>
                  <a:lnTo>
                    <a:pt x="796" y="1345"/>
                  </a:lnTo>
                  <a:lnTo>
                    <a:pt x="794" y="1343"/>
                  </a:lnTo>
                  <a:lnTo>
                    <a:pt x="792" y="1341"/>
                  </a:lnTo>
                  <a:lnTo>
                    <a:pt x="791" y="1339"/>
                  </a:lnTo>
                  <a:lnTo>
                    <a:pt x="791" y="1337"/>
                  </a:lnTo>
                  <a:lnTo>
                    <a:pt x="789" y="1337"/>
                  </a:lnTo>
                  <a:lnTo>
                    <a:pt x="787" y="1337"/>
                  </a:lnTo>
                  <a:lnTo>
                    <a:pt x="785" y="1339"/>
                  </a:lnTo>
                  <a:lnTo>
                    <a:pt x="785" y="1341"/>
                  </a:lnTo>
                  <a:lnTo>
                    <a:pt x="787" y="1343"/>
                  </a:lnTo>
                  <a:lnTo>
                    <a:pt x="787" y="1345"/>
                  </a:lnTo>
                  <a:lnTo>
                    <a:pt x="787" y="1347"/>
                  </a:lnTo>
                  <a:lnTo>
                    <a:pt x="785" y="1347"/>
                  </a:lnTo>
                  <a:lnTo>
                    <a:pt x="783" y="1347"/>
                  </a:lnTo>
                  <a:lnTo>
                    <a:pt x="781" y="1347"/>
                  </a:lnTo>
                  <a:lnTo>
                    <a:pt x="779" y="1345"/>
                  </a:lnTo>
                  <a:lnTo>
                    <a:pt x="779" y="1343"/>
                  </a:lnTo>
                  <a:lnTo>
                    <a:pt x="777" y="1341"/>
                  </a:lnTo>
                  <a:lnTo>
                    <a:pt x="777" y="1339"/>
                  </a:lnTo>
                  <a:lnTo>
                    <a:pt x="775" y="1337"/>
                  </a:lnTo>
                  <a:lnTo>
                    <a:pt x="773" y="1337"/>
                  </a:lnTo>
                  <a:lnTo>
                    <a:pt x="772" y="1337"/>
                  </a:lnTo>
                  <a:lnTo>
                    <a:pt x="770" y="1337"/>
                  </a:lnTo>
                  <a:lnTo>
                    <a:pt x="768" y="1337"/>
                  </a:lnTo>
                  <a:lnTo>
                    <a:pt x="766" y="1337"/>
                  </a:lnTo>
                  <a:lnTo>
                    <a:pt x="762" y="1337"/>
                  </a:lnTo>
                  <a:lnTo>
                    <a:pt x="760" y="1337"/>
                  </a:lnTo>
                  <a:lnTo>
                    <a:pt x="760" y="1335"/>
                  </a:lnTo>
                  <a:lnTo>
                    <a:pt x="758" y="1335"/>
                  </a:lnTo>
                  <a:lnTo>
                    <a:pt x="758" y="1332"/>
                  </a:lnTo>
                  <a:lnTo>
                    <a:pt x="760" y="1332"/>
                  </a:lnTo>
                  <a:lnTo>
                    <a:pt x="760" y="1330"/>
                  </a:lnTo>
                  <a:lnTo>
                    <a:pt x="760" y="1328"/>
                  </a:lnTo>
                  <a:lnTo>
                    <a:pt x="758" y="1328"/>
                  </a:lnTo>
                  <a:lnTo>
                    <a:pt x="756" y="1328"/>
                  </a:lnTo>
                  <a:lnTo>
                    <a:pt x="755" y="1328"/>
                  </a:lnTo>
                  <a:lnTo>
                    <a:pt x="753" y="1326"/>
                  </a:lnTo>
                  <a:lnTo>
                    <a:pt x="753" y="1324"/>
                  </a:lnTo>
                  <a:lnTo>
                    <a:pt x="751" y="1322"/>
                  </a:lnTo>
                  <a:lnTo>
                    <a:pt x="749" y="1320"/>
                  </a:lnTo>
                  <a:lnTo>
                    <a:pt x="749" y="1318"/>
                  </a:lnTo>
                  <a:lnTo>
                    <a:pt x="747" y="1317"/>
                  </a:lnTo>
                  <a:lnTo>
                    <a:pt x="745" y="1317"/>
                  </a:lnTo>
                  <a:lnTo>
                    <a:pt x="743" y="1317"/>
                  </a:lnTo>
                  <a:lnTo>
                    <a:pt x="741" y="1317"/>
                  </a:lnTo>
                  <a:lnTo>
                    <a:pt x="739" y="1315"/>
                  </a:lnTo>
                  <a:lnTo>
                    <a:pt x="741" y="1313"/>
                  </a:lnTo>
                  <a:lnTo>
                    <a:pt x="741" y="1311"/>
                  </a:lnTo>
                  <a:lnTo>
                    <a:pt x="739" y="1311"/>
                  </a:lnTo>
                  <a:lnTo>
                    <a:pt x="737" y="1311"/>
                  </a:lnTo>
                  <a:lnTo>
                    <a:pt x="736" y="1311"/>
                  </a:lnTo>
                  <a:lnTo>
                    <a:pt x="736" y="1313"/>
                  </a:lnTo>
                  <a:lnTo>
                    <a:pt x="734" y="1313"/>
                  </a:lnTo>
                  <a:lnTo>
                    <a:pt x="734" y="1315"/>
                  </a:lnTo>
                  <a:lnTo>
                    <a:pt x="734" y="1317"/>
                  </a:lnTo>
                  <a:lnTo>
                    <a:pt x="734" y="1318"/>
                  </a:lnTo>
                  <a:lnTo>
                    <a:pt x="734" y="1320"/>
                  </a:lnTo>
                  <a:lnTo>
                    <a:pt x="736" y="1322"/>
                  </a:lnTo>
                  <a:lnTo>
                    <a:pt x="734" y="1324"/>
                  </a:lnTo>
                  <a:lnTo>
                    <a:pt x="730" y="1324"/>
                  </a:lnTo>
                  <a:lnTo>
                    <a:pt x="728" y="1324"/>
                  </a:lnTo>
                  <a:lnTo>
                    <a:pt x="726" y="1324"/>
                  </a:lnTo>
                  <a:lnTo>
                    <a:pt x="724" y="1324"/>
                  </a:lnTo>
                  <a:lnTo>
                    <a:pt x="722" y="1324"/>
                  </a:lnTo>
                  <a:lnTo>
                    <a:pt x="722" y="1326"/>
                  </a:lnTo>
                  <a:lnTo>
                    <a:pt x="720" y="1326"/>
                  </a:lnTo>
                  <a:lnTo>
                    <a:pt x="718" y="1328"/>
                  </a:lnTo>
                  <a:lnTo>
                    <a:pt x="717" y="1328"/>
                  </a:lnTo>
                  <a:lnTo>
                    <a:pt x="715" y="1328"/>
                  </a:lnTo>
                  <a:lnTo>
                    <a:pt x="713" y="1328"/>
                  </a:lnTo>
                  <a:lnTo>
                    <a:pt x="711" y="1328"/>
                  </a:lnTo>
                  <a:lnTo>
                    <a:pt x="709" y="1328"/>
                  </a:lnTo>
                  <a:lnTo>
                    <a:pt x="709" y="1330"/>
                  </a:lnTo>
                  <a:lnTo>
                    <a:pt x="707" y="1330"/>
                  </a:lnTo>
                  <a:lnTo>
                    <a:pt x="705" y="1330"/>
                  </a:lnTo>
                  <a:lnTo>
                    <a:pt x="701" y="1330"/>
                  </a:lnTo>
                  <a:lnTo>
                    <a:pt x="700" y="1330"/>
                  </a:lnTo>
                  <a:lnTo>
                    <a:pt x="700" y="1332"/>
                  </a:lnTo>
                  <a:lnTo>
                    <a:pt x="700" y="1334"/>
                  </a:lnTo>
                  <a:lnTo>
                    <a:pt x="698" y="1334"/>
                  </a:lnTo>
                  <a:lnTo>
                    <a:pt x="696" y="1335"/>
                  </a:lnTo>
                  <a:lnTo>
                    <a:pt x="694" y="1335"/>
                  </a:lnTo>
                  <a:lnTo>
                    <a:pt x="694" y="1337"/>
                  </a:lnTo>
                  <a:lnTo>
                    <a:pt x="690" y="1337"/>
                  </a:lnTo>
                  <a:lnTo>
                    <a:pt x="688" y="1335"/>
                  </a:lnTo>
                  <a:lnTo>
                    <a:pt x="688" y="1334"/>
                  </a:lnTo>
                  <a:lnTo>
                    <a:pt x="688" y="1332"/>
                  </a:lnTo>
                  <a:lnTo>
                    <a:pt x="686" y="1330"/>
                  </a:lnTo>
                  <a:lnTo>
                    <a:pt x="686" y="1328"/>
                  </a:lnTo>
                  <a:lnTo>
                    <a:pt x="684" y="1326"/>
                  </a:lnTo>
                  <a:lnTo>
                    <a:pt x="682" y="1324"/>
                  </a:lnTo>
                  <a:lnTo>
                    <a:pt x="681" y="1324"/>
                  </a:lnTo>
                  <a:lnTo>
                    <a:pt x="679" y="1324"/>
                  </a:lnTo>
                  <a:lnTo>
                    <a:pt x="677" y="1326"/>
                  </a:lnTo>
                  <a:lnTo>
                    <a:pt x="675" y="1326"/>
                  </a:lnTo>
                  <a:lnTo>
                    <a:pt x="673" y="1326"/>
                  </a:lnTo>
                  <a:lnTo>
                    <a:pt x="671" y="1326"/>
                  </a:lnTo>
                  <a:lnTo>
                    <a:pt x="669" y="1326"/>
                  </a:lnTo>
                  <a:lnTo>
                    <a:pt x="667" y="1324"/>
                  </a:lnTo>
                  <a:lnTo>
                    <a:pt x="665" y="1324"/>
                  </a:lnTo>
                  <a:lnTo>
                    <a:pt x="664" y="1324"/>
                  </a:lnTo>
                  <a:lnTo>
                    <a:pt x="664" y="1322"/>
                  </a:lnTo>
                  <a:lnTo>
                    <a:pt x="662" y="1322"/>
                  </a:lnTo>
                  <a:lnTo>
                    <a:pt x="660" y="1322"/>
                  </a:lnTo>
                  <a:lnTo>
                    <a:pt x="658" y="1322"/>
                  </a:lnTo>
                  <a:lnTo>
                    <a:pt x="656" y="1322"/>
                  </a:lnTo>
                  <a:lnTo>
                    <a:pt x="654" y="1324"/>
                  </a:lnTo>
                  <a:lnTo>
                    <a:pt x="652" y="1326"/>
                  </a:lnTo>
                  <a:lnTo>
                    <a:pt x="650" y="1326"/>
                  </a:lnTo>
                  <a:lnTo>
                    <a:pt x="648" y="1326"/>
                  </a:lnTo>
                  <a:lnTo>
                    <a:pt x="646" y="1326"/>
                  </a:lnTo>
                  <a:lnTo>
                    <a:pt x="645" y="1328"/>
                  </a:lnTo>
                  <a:lnTo>
                    <a:pt x="645" y="1330"/>
                  </a:lnTo>
                  <a:lnTo>
                    <a:pt x="643" y="1330"/>
                  </a:lnTo>
                  <a:lnTo>
                    <a:pt x="641" y="1330"/>
                  </a:lnTo>
                  <a:lnTo>
                    <a:pt x="631" y="1328"/>
                  </a:lnTo>
                  <a:lnTo>
                    <a:pt x="629" y="1328"/>
                  </a:lnTo>
                  <a:lnTo>
                    <a:pt x="627" y="1328"/>
                  </a:lnTo>
                  <a:lnTo>
                    <a:pt x="624" y="1328"/>
                  </a:lnTo>
                  <a:lnTo>
                    <a:pt x="622" y="1328"/>
                  </a:lnTo>
                  <a:lnTo>
                    <a:pt x="620" y="1328"/>
                  </a:lnTo>
                  <a:lnTo>
                    <a:pt x="618" y="1328"/>
                  </a:lnTo>
                  <a:lnTo>
                    <a:pt x="614" y="1328"/>
                  </a:lnTo>
                  <a:lnTo>
                    <a:pt x="612" y="1328"/>
                  </a:lnTo>
                  <a:lnTo>
                    <a:pt x="610" y="1328"/>
                  </a:lnTo>
                  <a:lnTo>
                    <a:pt x="609" y="1328"/>
                  </a:lnTo>
                  <a:lnTo>
                    <a:pt x="607" y="1328"/>
                  </a:lnTo>
                  <a:lnTo>
                    <a:pt x="603" y="1328"/>
                  </a:lnTo>
                  <a:lnTo>
                    <a:pt x="601" y="1328"/>
                  </a:lnTo>
                  <a:lnTo>
                    <a:pt x="599" y="1328"/>
                  </a:lnTo>
                  <a:lnTo>
                    <a:pt x="597" y="1328"/>
                  </a:lnTo>
                  <a:lnTo>
                    <a:pt x="593" y="1328"/>
                  </a:lnTo>
                  <a:lnTo>
                    <a:pt x="591" y="1328"/>
                  </a:lnTo>
                  <a:lnTo>
                    <a:pt x="590" y="1328"/>
                  </a:lnTo>
                  <a:lnTo>
                    <a:pt x="588" y="1328"/>
                  </a:lnTo>
                  <a:lnTo>
                    <a:pt x="584" y="1328"/>
                  </a:lnTo>
                  <a:lnTo>
                    <a:pt x="582" y="1328"/>
                  </a:lnTo>
                  <a:lnTo>
                    <a:pt x="580" y="1328"/>
                  </a:lnTo>
                  <a:lnTo>
                    <a:pt x="578" y="1328"/>
                  </a:lnTo>
                  <a:lnTo>
                    <a:pt x="576" y="1328"/>
                  </a:lnTo>
                  <a:lnTo>
                    <a:pt x="572" y="1328"/>
                  </a:lnTo>
                  <a:lnTo>
                    <a:pt x="571" y="1328"/>
                  </a:lnTo>
                  <a:lnTo>
                    <a:pt x="569" y="1328"/>
                  </a:lnTo>
                  <a:lnTo>
                    <a:pt x="567" y="1328"/>
                  </a:lnTo>
                  <a:lnTo>
                    <a:pt x="563" y="1328"/>
                  </a:lnTo>
                  <a:lnTo>
                    <a:pt x="561" y="1328"/>
                  </a:lnTo>
                  <a:lnTo>
                    <a:pt x="559" y="1328"/>
                  </a:lnTo>
                  <a:lnTo>
                    <a:pt x="557" y="1328"/>
                  </a:lnTo>
                  <a:lnTo>
                    <a:pt x="555" y="1328"/>
                  </a:lnTo>
                  <a:lnTo>
                    <a:pt x="552" y="1328"/>
                  </a:lnTo>
                  <a:lnTo>
                    <a:pt x="550" y="1328"/>
                  </a:lnTo>
                  <a:lnTo>
                    <a:pt x="548" y="1328"/>
                  </a:lnTo>
                  <a:lnTo>
                    <a:pt x="546" y="1328"/>
                  </a:lnTo>
                  <a:lnTo>
                    <a:pt x="544" y="1328"/>
                  </a:lnTo>
                  <a:lnTo>
                    <a:pt x="542" y="1328"/>
                  </a:lnTo>
                  <a:lnTo>
                    <a:pt x="540" y="1328"/>
                  </a:lnTo>
                  <a:lnTo>
                    <a:pt x="538" y="1328"/>
                  </a:lnTo>
                  <a:lnTo>
                    <a:pt x="536" y="1328"/>
                  </a:lnTo>
                  <a:lnTo>
                    <a:pt x="535" y="1328"/>
                  </a:lnTo>
                  <a:lnTo>
                    <a:pt x="531" y="1328"/>
                  </a:lnTo>
                  <a:lnTo>
                    <a:pt x="529" y="1328"/>
                  </a:lnTo>
                  <a:lnTo>
                    <a:pt x="527" y="1328"/>
                  </a:lnTo>
                  <a:lnTo>
                    <a:pt x="525" y="1328"/>
                  </a:lnTo>
                  <a:lnTo>
                    <a:pt x="523" y="1328"/>
                  </a:lnTo>
                  <a:lnTo>
                    <a:pt x="521" y="1328"/>
                  </a:lnTo>
                  <a:lnTo>
                    <a:pt x="519" y="1328"/>
                  </a:lnTo>
                  <a:lnTo>
                    <a:pt x="518" y="1328"/>
                  </a:lnTo>
                  <a:lnTo>
                    <a:pt x="516" y="1326"/>
                  </a:lnTo>
                  <a:lnTo>
                    <a:pt x="514" y="1326"/>
                  </a:lnTo>
                  <a:lnTo>
                    <a:pt x="510" y="1326"/>
                  </a:lnTo>
                  <a:lnTo>
                    <a:pt x="508" y="1326"/>
                  </a:lnTo>
                  <a:lnTo>
                    <a:pt x="506" y="1326"/>
                  </a:lnTo>
                  <a:lnTo>
                    <a:pt x="504" y="1328"/>
                  </a:lnTo>
                  <a:lnTo>
                    <a:pt x="500" y="1326"/>
                  </a:lnTo>
                  <a:lnTo>
                    <a:pt x="499" y="1326"/>
                  </a:lnTo>
                  <a:lnTo>
                    <a:pt x="497" y="1326"/>
                  </a:lnTo>
                  <a:lnTo>
                    <a:pt x="495" y="1326"/>
                  </a:lnTo>
                  <a:lnTo>
                    <a:pt x="493" y="1326"/>
                  </a:lnTo>
                  <a:lnTo>
                    <a:pt x="489" y="1326"/>
                  </a:lnTo>
                  <a:lnTo>
                    <a:pt x="487" y="1326"/>
                  </a:lnTo>
                  <a:lnTo>
                    <a:pt x="485" y="1326"/>
                  </a:lnTo>
                  <a:lnTo>
                    <a:pt x="483" y="1326"/>
                  </a:lnTo>
                  <a:lnTo>
                    <a:pt x="480" y="1326"/>
                  </a:lnTo>
                  <a:lnTo>
                    <a:pt x="478" y="1326"/>
                  </a:lnTo>
                  <a:lnTo>
                    <a:pt x="476" y="1326"/>
                  </a:lnTo>
                  <a:lnTo>
                    <a:pt x="474" y="1326"/>
                  </a:lnTo>
                  <a:lnTo>
                    <a:pt x="472" y="1326"/>
                  </a:lnTo>
                  <a:lnTo>
                    <a:pt x="468" y="1326"/>
                  </a:lnTo>
                  <a:lnTo>
                    <a:pt x="466" y="1326"/>
                  </a:lnTo>
                  <a:lnTo>
                    <a:pt x="464" y="1326"/>
                  </a:lnTo>
                  <a:lnTo>
                    <a:pt x="463" y="1326"/>
                  </a:lnTo>
                  <a:lnTo>
                    <a:pt x="459" y="1326"/>
                  </a:lnTo>
                  <a:lnTo>
                    <a:pt x="457" y="1326"/>
                  </a:lnTo>
                  <a:lnTo>
                    <a:pt x="455" y="1326"/>
                  </a:lnTo>
                  <a:lnTo>
                    <a:pt x="453" y="1326"/>
                  </a:lnTo>
                  <a:lnTo>
                    <a:pt x="451" y="1326"/>
                  </a:lnTo>
                  <a:lnTo>
                    <a:pt x="447" y="1326"/>
                  </a:lnTo>
                  <a:lnTo>
                    <a:pt x="445" y="1326"/>
                  </a:lnTo>
                  <a:lnTo>
                    <a:pt x="444" y="1326"/>
                  </a:lnTo>
                  <a:lnTo>
                    <a:pt x="442" y="1326"/>
                  </a:lnTo>
                  <a:lnTo>
                    <a:pt x="438" y="1326"/>
                  </a:lnTo>
                  <a:lnTo>
                    <a:pt x="436" y="1326"/>
                  </a:lnTo>
                  <a:lnTo>
                    <a:pt x="434" y="1326"/>
                  </a:lnTo>
                  <a:lnTo>
                    <a:pt x="432" y="1326"/>
                  </a:lnTo>
                  <a:lnTo>
                    <a:pt x="430" y="1326"/>
                  </a:lnTo>
                  <a:lnTo>
                    <a:pt x="426" y="1326"/>
                  </a:lnTo>
                  <a:lnTo>
                    <a:pt x="425" y="1326"/>
                  </a:lnTo>
                  <a:lnTo>
                    <a:pt x="423" y="1326"/>
                  </a:lnTo>
                  <a:lnTo>
                    <a:pt x="421" y="1326"/>
                  </a:lnTo>
                  <a:lnTo>
                    <a:pt x="417" y="1326"/>
                  </a:lnTo>
                  <a:lnTo>
                    <a:pt x="415" y="1326"/>
                  </a:lnTo>
                  <a:lnTo>
                    <a:pt x="413" y="1326"/>
                  </a:lnTo>
                  <a:lnTo>
                    <a:pt x="411" y="1326"/>
                  </a:lnTo>
                  <a:lnTo>
                    <a:pt x="409" y="1326"/>
                  </a:lnTo>
                  <a:lnTo>
                    <a:pt x="406" y="1326"/>
                  </a:lnTo>
                  <a:lnTo>
                    <a:pt x="404" y="1326"/>
                  </a:lnTo>
                  <a:lnTo>
                    <a:pt x="402" y="1326"/>
                  </a:lnTo>
                  <a:lnTo>
                    <a:pt x="400" y="1326"/>
                  </a:lnTo>
                  <a:lnTo>
                    <a:pt x="396" y="1326"/>
                  </a:lnTo>
                  <a:lnTo>
                    <a:pt x="394" y="1326"/>
                  </a:lnTo>
                  <a:lnTo>
                    <a:pt x="392" y="1326"/>
                  </a:lnTo>
                  <a:lnTo>
                    <a:pt x="390" y="1326"/>
                  </a:lnTo>
                  <a:lnTo>
                    <a:pt x="389" y="1326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+mn-lt"/>
              </a:endParaRPr>
            </a:p>
          </p:txBody>
        </p:sp>
        <p:sp>
          <p:nvSpPr>
            <p:cNvPr id="24" name="Freeform 9"/>
            <p:cNvSpPr>
              <a:spLocks/>
            </p:cNvSpPr>
            <p:nvPr/>
          </p:nvSpPr>
          <p:spPr bwMode="auto">
            <a:xfrm>
              <a:off x="2900" y="2818"/>
              <a:ext cx="1293" cy="1408"/>
            </a:xfrm>
            <a:custGeom>
              <a:avLst/>
              <a:gdLst>
                <a:gd name="T0" fmla="*/ 265 w 1293"/>
                <a:gd name="T1" fmla="*/ 1083 h 1408"/>
                <a:gd name="T2" fmla="*/ 26 w 1293"/>
                <a:gd name="T3" fmla="*/ 911 h 1408"/>
                <a:gd name="T4" fmla="*/ 95 w 1293"/>
                <a:gd name="T5" fmla="*/ 676 h 1408"/>
                <a:gd name="T6" fmla="*/ 227 w 1293"/>
                <a:gd name="T7" fmla="*/ 511 h 1408"/>
                <a:gd name="T8" fmla="*/ 140 w 1293"/>
                <a:gd name="T9" fmla="*/ 275 h 1408"/>
                <a:gd name="T10" fmla="*/ 144 w 1293"/>
                <a:gd name="T11" fmla="*/ 52 h 1408"/>
                <a:gd name="T12" fmla="*/ 686 w 1293"/>
                <a:gd name="T13" fmla="*/ 6 h 1408"/>
                <a:gd name="T14" fmla="*/ 701 w 1293"/>
                <a:gd name="T15" fmla="*/ 31 h 1408"/>
                <a:gd name="T16" fmla="*/ 722 w 1293"/>
                <a:gd name="T17" fmla="*/ 46 h 1408"/>
                <a:gd name="T18" fmla="*/ 751 w 1293"/>
                <a:gd name="T19" fmla="*/ 46 h 1408"/>
                <a:gd name="T20" fmla="*/ 755 w 1293"/>
                <a:gd name="T21" fmla="*/ 78 h 1408"/>
                <a:gd name="T22" fmla="*/ 755 w 1293"/>
                <a:gd name="T23" fmla="*/ 112 h 1408"/>
                <a:gd name="T24" fmla="*/ 743 w 1293"/>
                <a:gd name="T25" fmla="*/ 146 h 1408"/>
                <a:gd name="T26" fmla="*/ 755 w 1293"/>
                <a:gd name="T27" fmla="*/ 179 h 1408"/>
                <a:gd name="T28" fmla="*/ 745 w 1293"/>
                <a:gd name="T29" fmla="*/ 211 h 1408"/>
                <a:gd name="T30" fmla="*/ 734 w 1293"/>
                <a:gd name="T31" fmla="*/ 238 h 1408"/>
                <a:gd name="T32" fmla="*/ 730 w 1293"/>
                <a:gd name="T33" fmla="*/ 266 h 1408"/>
                <a:gd name="T34" fmla="*/ 760 w 1293"/>
                <a:gd name="T35" fmla="*/ 281 h 1408"/>
                <a:gd name="T36" fmla="*/ 775 w 1293"/>
                <a:gd name="T37" fmla="*/ 311 h 1408"/>
                <a:gd name="T38" fmla="*/ 775 w 1293"/>
                <a:gd name="T39" fmla="*/ 344 h 1408"/>
                <a:gd name="T40" fmla="*/ 779 w 1293"/>
                <a:gd name="T41" fmla="*/ 370 h 1408"/>
                <a:gd name="T42" fmla="*/ 781 w 1293"/>
                <a:gd name="T43" fmla="*/ 404 h 1408"/>
                <a:gd name="T44" fmla="*/ 781 w 1293"/>
                <a:gd name="T45" fmla="*/ 435 h 1408"/>
                <a:gd name="T46" fmla="*/ 789 w 1293"/>
                <a:gd name="T47" fmla="*/ 473 h 1408"/>
                <a:gd name="T48" fmla="*/ 804 w 1293"/>
                <a:gd name="T49" fmla="*/ 501 h 1408"/>
                <a:gd name="T50" fmla="*/ 825 w 1293"/>
                <a:gd name="T51" fmla="*/ 520 h 1408"/>
                <a:gd name="T52" fmla="*/ 847 w 1293"/>
                <a:gd name="T53" fmla="*/ 537 h 1408"/>
                <a:gd name="T54" fmla="*/ 874 w 1293"/>
                <a:gd name="T55" fmla="*/ 552 h 1408"/>
                <a:gd name="T56" fmla="*/ 895 w 1293"/>
                <a:gd name="T57" fmla="*/ 575 h 1408"/>
                <a:gd name="T58" fmla="*/ 914 w 1293"/>
                <a:gd name="T59" fmla="*/ 602 h 1408"/>
                <a:gd name="T60" fmla="*/ 916 w 1293"/>
                <a:gd name="T61" fmla="*/ 636 h 1408"/>
                <a:gd name="T62" fmla="*/ 927 w 1293"/>
                <a:gd name="T63" fmla="*/ 662 h 1408"/>
                <a:gd name="T64" fmla="*/ 946 w 1293"/>
                <a:gd name="T65" fmla="*/ 683 h 1408"/>
                <a:gd name="T66" fmla="*/ 916 w 1293"/>
                <a:gd name="T67" fmla="*/ 693 h 1408"/>
                <a:gd name="T68" fmla="*/ 902 w 1293"/>
                <a:gd name="T69" fmla="*/ 706 h 1408"/>
                <a:gd name="T70" fmla="*/ 923 w 1293"/>
                <a:gd name="T71" fmla="*/ 746 h 1408"/>
                <a:gd name="T72" fmla="*/ 952 w 1293"/>
                <a:gd name="T73" fmla="*/ 786 h 1408"/>
                <a:gd name="T74" fmla="*/ 980 w 1293"/>
                <a:gd name="T75" fmla="*/ 820 h 1408"/>
                <a:gd name="T76" fmla="*/ 1020 w 1293"/>
                <a:gd name="T77" fmla="*/ 860 h 1408"/>
                <a:gd name="T78" fmla="*/ 1056 w 1293"/>
                <a:gd name="T79" fmla="*/ 896 h 1408"/>
                <a:gd name="T80" fmla="*/ 1094 w 1293"/>
                <a:gd name="T81" fmla="*/ 933 h 1408"/>
                <a:gd name="T82" fmla="*/ 1130 w 1293"/>
                <a:gd name="T83" fmla="*/ 973 h 1408"/>
                <a:gd name="T84" fmla="*/ 1164 w 1293"/>
                <a:gd name="T85" fmla="*/ 1006 h 1408"/>
                <a:gd name="T86" fmla="*/ 1194 w 1293"/>
                <a:gd name="T87" fmla="*/ 1004 h 1408"/>
                <a:gd name="T88" fmla="*/ 1215 w 1293"/>
                <a:gd name="T89" fmla="*/ 1024 h 1408"/>
                <a:gd name="T90" fmla="*/ 1230 w 1293"/>
                <a:gd name="T91" fmla="*/ 1045 h 1408"/>
                <a:gd name="T92" fmla="*/ 1249 w 1293"/>
                <a:gd name="T93" fmla="*/ 1062 h 1408"/>
                <a:gd name="T94" fmla="*/ 1261 w 1293"/>
                <a:gd name="T95" fmla="*/ 1093 h 1408"/>
                <a:gd name="T96" fmla="*/ 1248 w 1293"/>
                <a:gd name="T97" fmla="*/ 1117 h 1408"/>
                <a:gd name="T98" fmla="*/ 1259 w 1293"/>
                <a:gd name="T99" fmla="*/ 1138 h 1408"/>
                <a:gd name="T100" fmla="*/ 1255 w 1293"/>
                <a:gd name="T101" fmla="*/ 1167 h 1408"/>
                <a:gd name="T102" fmla="*/ 1253 w 1293"/>
                <a:gd name="T103" fmla="*/ 1201 h 1408"/>
                <a:gd name="T104" fmla="*/ 1259 w 1293"/>
                <a:gd name="T105" fmla="*/ 1233 h 1408"/>
                <a:gd name="T106" fmla="*/ 1272 w 1293"/>
                <a:gd name="T107" fmla="*/ 1265 h 1408"/>
                <a:gd name="T108" fmla="*/ 1284 w 1293"/>
                <a:gd name="T109" fmla="*/ 1294 h 1408"/>
                <a:gd name="T110" fmla="*/ 1284 w 1293"/>
                <a:gd name="T111" fmla="*/ 1315 h 1408"/>
                <a:gd name="T112" fmla="*/ 1257 w 1293"/>
                <a:gd name="T113" fmla="*/ 1318 h 1408"/>
                <a:gd name="T114" fmla="*/ 1253 w 1293"/>
                <a:gd name="T115" fmla="*/ 1349 h 1408"/>
                <a:gd name="T116" fmla="*/ 1244 w 1293"/>
                <a:gd name="T117" fmla="*/ 1373 h 1408"/>
                <a:gd name="T118" fmla="*/ 1255 w 1293"/>
                <a:gd name="T119" fmla="*/ 1400 h 1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93" h="1408">
                  <a:moveTo>
                    <a:pt x="389" y="1326"/>
                  </a:moveTo>
                  <a:lnTo>
                    <a:pt x="390" y="1284"/>
                  </a:lnTo>
                  <a:lnTo>
                    <a:pt x="394" y="1220"/>
                  </a:lnTo>
                  <a:lnTo>
                    <a:pt x="394" y="1188"/>
                  </a:lnTo>
                  <a:lnTo>
                    <a:pt x="389" y="1134"/>
                  </a:lnTo>
                  <a:lnTo>
                    <a:pt x="377" y="1055"/>
                  </a:lnTo>
                  <a:lnTo>
                    <a:pt x="368" y="1072"/>
                  </a:lnTo>
                  <a:lnTo>
                    <a:pt x="360" y="1078"/>
                  </a:lnTo>
                  <a:lnTo>
                    <a:pt x="339" y="1083"/>
                  </a:lnTo>
                  <a:lnTo>
                    <a:pt x="332" y="1081"/>
                  </a:lnTo>
                  <a:lnTo>
                    <a:pt x="330" y="1083"/>
                  </a:lnTo>
                  <a:lnTo>
                    <a:pt x="320" y="1100"/>
                  </a:lnTo>
                  <a:lnTo>
                    <a:pt x="311" y="1102"/>
                  </a:lnTo>
                  <a:lnTo>
                    <a:pt x="299" y="1097"/>
                  </a:lnTo>
                  <a:lnTo>
                    <a:pt x="282" y="1087"/>
                  </a:lnTo>
                  <a:lnTo>
                    <a:pt x="273" y="1085"/>
                  </a:lnTo>
                  <a:lnTo>
                    <a:pt x="265" y="1083"/>
                  </a:lnTo>
                  <a:lnTo>
                    <a:pt x="256" y="1076"/>
                  </a:lnTo>
                  <a:lnTo>
                    <a:pt x="241" y="1076"/>
                  </a:lnTo>
                  <a:lnTo>
                    <a:pt x="224" y="1066"/>
                  </a:lnTo>
                  <a:lnTo>
                    <a:pt x="214" y="1066"/>
                  </a:lnTo>
                  <a:lnTo>
                    <a:pt x="186" y="1072"/>
                  </a:lnTo>
                  <a:lnTo>
                    <a:pt x="165" y="1074"/>
                  </a:lnTo>
                  <a:lnTo>
                    <a:pt x="152" y="1068"/>
                  </a:lnTo>
                  <a:lnTo>
                    <a:pt x="129" y="1066"/>
                  </a:lnTo>
                  <a:lnTo>
                    <a:pt x="93" y="1057"/>
                  </a:lnTo>
                  <a:lnTo>
                    <a:pt x="83" y="1051"/>
                  </a:lnTo>
                  <a:lnTo>
                    <a:pt x="68" y="1038"/>
                  </a:lnTo>
                  <a:lnTo>
                    <a:pt x="74" y="987"/>
                  </a:lnTo>
                  <a:lnTo>
                    <a:pt x="74" y="977"/>
                  </a:lnTo>
                  <a:lnTo>
                    <a:pt x="72" y="968"/>
                  </a:lnTo>
                  <a:lnTo>
                    <a:pt x="51" y="937"/>
                  </a:lnTo>
                  <a:lnTo>
                    <a:pt x="32" y="920"/>
                  </a:lnTo>
                  <a:lnTo>
                    <a:pt x="26" y="911"/>
                  </a:lnTo>
                  <a:lnTo>
                    <a:pt x="17" y="884"/>
                  </a:lnTo>
                  <a:lnTo>
                    <a:pt x="15" y="867"/>
                  </a:lnTo>
                  <a:lnTo>
                    <a:pt x="13" y="852"/>
                  </a:lnTo>
                  <a:lnTo>
                    <a:pt x="23" y="814"/>
                  </a:lnTo>
                  <a:lnTo>
                    <a:pt x="32" y="787"/>
                  </a:lnTo>
                  <a:lnTo>
                    <a:pt x="32" y="780"/>
                  </a:lnTo>
                  <a:lnTo>
                    <a:pt x="30" y="770"/>
                  </a:lnTo>
                  <a:lnTo>
                    <a:pt x="25" y="763"/>
                  </a:lnTo>
                  <a:lnTo>
                    <a:pt x="7" y="751"/>
                  </a:lnTo>
                  <a:lnTo>
                    <a:pt x="0" y="746"/>
                  </a:lnTo>
                  <a:lnTo>
                    <a:pt x="0" y="740"/>
                  </a:lnTo>
                  <a:lnTo>
                    <a:pt x="2" y="732"/>
                  </a:lnTo>
                  <a:lnTo>
                    <a:pt x="7" y="723"/>
                  </a:lnTo>
                  <a:lnTo>
                    <a:pt x="40" y="706"/>
                  </a:lnTo>
                  <a:lnTo>
                    <a:pt x="64" y="700"/>
                  </a:lnTo>
                  <a:lnTo>
                    <a:pt x="76" y="685"/>
                  </a:lnTo>
                  <a:lnTo>
                    <a:pt x="95" y="676"/>
                  </a:lnTo>
                  <a:lnTo>
                    <a:pt x="104" y="666"/>
                  </a:lnTo>
                  <a:lnTo>
                    <a:pt x="116" y="649"/>
                  </a:lnTo>
                  <a:lnTo>
                    <a:pt x="117" y="638"/>
                  </a:lnTo>
                  <a:lnTo>
                    <a:pt x="110" y="617"/>
                  </a:lnTo>
                  <a:lnTo>
                    <a:pt x="119" y="611"/>
                  </a:lnTo>
                  <a:lnTo>
                    <a:pt x="123" y="605"/>
                  </a:lnTo>
                  <a:lnTo>
                    <a:pt x="127" y="594"/>
                  </a:lnTo>
                  <a:lnTo>
                    <a:pt x="125" y="567"/>
                  </a:lnTo>
                  <a:lnTo>
                    <a:pt x="136" y="537"/>
                  </a:lnTo>
                  <a:lnTo>
                    <a:pt x="140" y="520"/>
                  </a:lnTo>
                  <a:lnTo>
                    <a:pt x="146" y="518"/>
                  </a:lnTo>
                  <a:lnTo>
                    <a:pt x="161" y="522"/>
                  </a:lnTo>
                  <a:lnTo>
                    <a:pt x="171" y="518"/>
                  </a:lnTo>
                  <a:lnTo>
                    <a:pt x="178" y="511"/>
                  </a:lnTo>
                  <a:lnTo>
                    <a:pt x="195" y="505"/>
                  </a:lnTo>
                  <a:lnTo>
                    <a:pt x="216" y="511"/>
                  </a:lnTo>
                  <a:lnTo>
                    <a:pt x="227" y="511"/>
                  </a:lnTo>
                  <a:lnTo>
                    <a:pt x="239" y="505"/>
                  </a:lnTo>
                  <a:lnTo>
                    <a:pt x="248" y="507"/>
                  </a:lnTo>
                  <a:lnTo>
                    <a:pt x="256" y="505"/>
                  </a:lnTo>
                  <a:lnTo>
                    <a:pt x="254" y="486"/>
                  </a:lnTo>
                  <a:lnTo>
                    <a:pt x="262" y="454"/>
                  </a:lnTo>
                  <a:lnTo>
                    <a:pt x="263" y="439"/>
                  </a:lnTo>
                  <a:lnTo>
                    <a:pt x="258" y="395"/>
                  </a:lnTo>
                  <a:lnTo>
                    <a:pt x="252" y="376"/>
                  </a:lnTo>
                  <a:lnTo>
                    <a:pt x="244" y="370"/>
                  </a:lnTo>
                  <a:lnTo>
                    <a:pt x="239" y="368"/>
                  </a:lnTo>
                  <a:lnTo>
                    <a:pt x="227" y="370"/>
                  </a:lnTo>
                  <a:lnTo>
                    <a:pt x="216" y="361"/>
                  </a:lnTo>
                  <a:lnTo>
                    <a:pt x="201" y="353"/>
                  </a:lnTo>
                  <a:lnTo>
                    <a:pt x="197" y="327"/>
                  </a:lnTo>
                  <a:lnTo>
                    <a:pt x="186" y="300"/>
                  </a:lnTo>
                  <a:lnTo>
                    <a:pt x="172" y="289"/>
                  </a:lnTo>
                  <a:lnTo>
                    <a:pt x="140" y="275"/>
                  </a:lnTo>
                  <a:lnTo>
                    <a:pt x="135" y="270"/>
                  </a:lnTo>
                  <a:lnTo>
                    <a:pt x="131" y="253"/>
                  </a:lnTo>
                  <a:lnTo>
                    <a:pt x="133" y="249"/>
                  </a:lnTo>
                  <a:lnTo>
                    <a:pt x="138" y="243"/>
                  </a:lnTo>
                  <a:lnTo>
                    <a:pt x="146" y="239"/>
                  </a:lnTo>
                  <a:lnTo>
                    <a:pt x="167" y="236"/>
                  </a:lnTo>
                  <a:lnTo>
                    <a:pt x="178" y="230"/>
                  </a:lnTo>
                  <a:lnTo>
                    <a:pt x="184" y="224"/>
                  </a:lnTo>
                  <a:lnTo>
                    <a:pt x="193" y="215"/>
                  </a:lnTo>
                  <a:lnTo>
                    <a:pt x="205" y="188"/>
                  </a:lnTo>
                  <a:lnTo>
                    <a:pt x="214" y="167"/>
                  </a:lnTo>
                  <a:lnTo>
                    <a:pt x="214" y="156"/>
                  </a:lnTo>
                  <a:lnTo>
                    <a:pt x="212" y="148"/>
                  </a:lnTo>
                  <a:lnTo>
                    <a:pt x="201" y="139"/>
                  </a:lnTo>
                  <a:lnTo>
                    <a:pt x="197" y="129"/>
                  </a:lnTo>
                  <a:lnTo>
                    <a:pt x="184" y="103"/>
                  </a:lnTo>
                  <a:lnTo>
                    <a:pt x="144" y="52"/>
                  </a:lnTo>
                  <a:lnTo>
                    <a:pt x="138" y="40"/>
                  </a:lnTo>
                  <a:lnTo>
                    <a:pt x="144" y="16"/>
                  </a:lnTo>
                  <a:lnTo>
                    <a:pt x="226" y="18"/>
                  </a:lnTo>
                  <a:lnTo>
                    <a:pt x="299" y="14"/>
                  </a:lnTo>
                  <a:lnTo>
                    <a:pt x="343" y="18"/>
                  </a:lnTo>
                  <a:lnTo>
                    <a:pt x="425" y="18"/>
                  </a:lnTo>
                  <a:lnTo>
                    <a:pt x="466" y="21"/>
                  </a:lnTo>
                  <a:lnTo>
                    <a:pt x="480" y="21"/>
                  </a:lnTo>
                  <a:lnTo>
                    <a:pt x="502" y="14"/>
                  </a:lnTo>
                  <a:lnTo>
                    <a:pt x="533" y="10"/>
                  </a:lnTo>
                  <a:lnTo>
                    <a:pt x="552" y="6"/>
                  </a:lnTo>
                  <a:lnTo>
                    <a:pt x="590" y="4"/>
                  </a:lnTo>
                  <a:lnTo>
                    <a:pt x="620" y="6"/>
                  </a:lnTo>
                  <a:lnTo>
                    <a:pt x="682" y="0"/>
                  </a:lnTo>
                  <a:lnTo>
                    <a:pt x="684" y="2"/>
                  </a:lnTo>
                  <a:lnTo>
                    <a:pt x="684" y="4"/>
                  </a:lnTo>
                  <a:lnTo>
                    <a:pt x="686" y="6"/>
                  </a:lnTo>
                  <a:lnTo>
                    <a:pt x="686" y="8"/>
                  </a:lnTo>
                  <a:lnTo>
                    <a:pt x="686" y="10"/>
                  </a:lnTo>
                  <a:lnTo>
                    <a:pt x="686" y="12"/>
                  </a:lnTo>
                  <a:lnTo>
                    <a:pt x="686" y="14"/>
                  </a:lnTo>
                  <a:lnTo>
                    <a:pt x="688" y="16"/>
                  </a:lnTo>
                  <a:lnTo>
                    <a:pt x="690" y="16"/>
                  </a:lnTo>
                  <a:lnTo>
                    <a:pt x="690" y="18"/>
                  </a:lnTo>
                  <a:lnTo>
                    <a:pt x="692" y="18"/>
                  </a:lnTo>
                  <a:lnTo>
                    <a:pt x="694" y="19"/>
                  </a:lnTo>
                  <a:lnTo>
                    <a:pt x="696" y="21"/>
                  </a:lnTo>
                  <a:lnTo>
                    <a:pt x="698" y="21"/>
                  </a:lnTo>
                  <a:lnTo>
                    <a:pt x="698" y="23"/>
                  </a:lnTo>
                  <a:lnTo>
                    <a:pt x="700" y="23"/>
                  </a:lnTo>
                  <a:lnTo>
                    <a:pt x="700" y="25"/>
                  </a:lnTo>
                  <a:lnTo>
                    <a:pt x="701" y="27"/>
                  </a:lnTo>
                  <a:lnTo>
                    <a:pt x="701" y="29"/>
                  </a:lnTo>
                  <a:lnTo>
                    <a:pt x="701" y="31"/>
                  </a:lnTo>
                  <a:lnTo>
                    <a:pt x="701" y="35"/>
                  </a:lnTo>
                  <a:lnTo>
                    <a:pt x="703" y="35"/>
                  </a:lnTo>
                  <a:lnTo>
                    <a:pt x="703" y="36"/>
                  </a:lnTo>
                  <a:lnTo>
                    <a:pt x="705" y="36"/>
                  </a:lnTo>
                  <a:lnTo>
                    <a:pt x="705" y="38"/>
                  </a:lnTo>
                  <a:lnTo>
                    <a:pt x="705" y="40"/>
                  </a:lnTo>
                  <a:lnTo>
                    <a:pt x="707" y="42"/>
                  </a:lnTo>
                  <a:lnTo>
                    <a:pt x="707" y="44"/>
                  </a:lnTo>
                  <a:lnTo>
                    <a:pt x="709" y="44"/>
                  </a:lnTo>
                  <a:lnTo>
                    <a:pt x="709" y="46"/>
                  </a:lnTo>
                  <a:lnTo>
                    <a:pt x="711" y="46"/>
                  </a:lnTo>
                  <a:lnTo>
                    <a:pt x="713" y="46"/>
                  </a:lnTo>
                  <a:lnTo>
                    <a:pt x="715" y="46"/>
                  </a:lnTo>
                  <a:lnTo>
                    <a:pt x="717" y="46"/>
                  </a:lnTo>
                  <a:lnTo>
                    <a:pt x="718" y="46"/>
                  </a:lnTo>
                  <a:lnTo>
                    <a:pt x="720" y="46"/>
                  </a:lnTo>
                  <a:lnTo>
                    <a:pt x="722" y="46"/>
                  </a:lnTo>
                  <a:lnTo>
                    <a:pt x="724" y="46"/>
                  </a:lnTo>
                  <a:lnTo>
                    <a:pt x="726" y="48"/>
                  </a:lnTo>
                  <a:lnTo>
                    <a:pt x="728" y="48"/>
                  </a:lnTo>
                  <a:lnTo>
                    <a:pt x="730" y="50"/>
                  </a:lnTo>
                  <a:lnTo>
                    <a:pt x="732" y="50"/>
                  </a:lnTo>
                  <a:lnTo>
                    <a:pt x="732" y="48"/>
                  </a:lnTo>
                  <a:lnTo>
                    <a:pt x="734" y="46"/>
                  </a:lnTo>
                  <a:lnTo>
                    <a:pt x="736" y="44"/>
                  </a:lnTo>
                  <a:lnTo>
                    <a:pt x="737" y="42"/>
                  </a:lnTo>
                  <a:lnTo>
                    <a:pt x="739" y="40"/>
                  </a:lnTo>
                  <a:lnTo>
                    <a:pt x="741" y="40"/>
                  </a:lnTo>
                  <a:lnTo>
                    <a:pt x="743" y="40"/>
                  </a:lnTo>
                  <a:lnTo>
                    <a:pt x="745" y="40"/>
                  </a:lnTo>
                  <a:lnTo>
                    <a:pt x="747" y="42"/>
                  </a:lnTo>
                  <a:lnTo>
                    <a:pt x="749" y="42"/>
                  </a:lnTo>
                  <a:lnTo>
                    <a:pt x="749" y="44"/>
                  </a:lnTo>
                  <a:lnTo>
                    <a:pt x="751" y="46"/>
                  </a:lnTo>
                  <a:lnTo>
                    <a:pt x="753" y="48"/>
                  </a:lnTo>
                  <a:lnTo>
                    <a:pt x="753" y="50"/>
                  </a:lnTo>
                  <a:lnTo>
                    <a:pt x="753" y="52"/>
                  </a:lnTo>
                  <a:lnTo>
                    <a:pt x="753" y="54"/>
                  </a:lnTo>
                  <a:lnTo>
                    <a:pt x="753" y="55"/>
                  </a:lnTo>
                  <a:lnTo>
                    <a:pt x="753" y="59"/>
                  </a:lnTo>
                  <a:lnTo>
                    <a:pt x="751" y="61"/>
                  </a:lnTo>
                  <a:lnTo>
                    <a:pt x="751" y="63"/>
                  </a:lnTo>
                  <a:lnTo>
                    <a:pt x="751" y="65"/>
                  </a:lnTo>
                  <a:lnTo>
                    <a:pt x="753" y="67"/>
                  </a:lnTo>
                  <a:lnTo>
                    <a:pt x="753" y="69"/>
                  </a:lnTo>
                  <a:lnTo>
                    <a:pt x="753" y="71"/>
                  </a:lnTo>
                  <a:lnTo>
                    <a:pt x="755" y="71"/>
                  </a:lnTo>
                  <a:lnTo>
                    <a:pt x="755" y="73"/>
                  </a:lnTo>
                  <a:lnTo>
                    <a:pt x="755" y="74"/>
                  </a:lnTo>
                  <a:lnTo>
                    <a:pt x="755" y="76"/>
                  </a:lnTo>
                  <a:lnTo>
                    <a:pt x="755" y="78"/>
                  </a:lnTo>
                  <a:lnTo>
                    <a:pt x="755" y="82"/>
                  </a:lnTo>
                  <a:lnTo>
                    <a:pt x="755" y="84"/>
                  </a:lnTo>
                  <a:lnTo>
                    <a:pt x="755" y="86"/>
                  </a:lnTo>
                  <a:lnTo>
                    <a:pt x="755" y="88"/>
                  </a:lnTo>
                  <a:lnTo>
                    <a:pt x="755" y="90"/>
                  </a:lnTo>
                  <a:lnTo>
                    <a:pt x="755" y="91"/>
                  </a:lnTo>
                  <a:lnTo>
                    <a:pt x="755" y="93"/>
                  </a:lnTo>
                  <a:lnTo>
                    <a:pt x="755" y="95"/>
                  </a:lnTo>
                  <a:lnTo>
                    <a:pt x="755" y="97"/>
                  </a:lnTo>
                  <a:lnTo>
                    <a:pt x="755" y="99"/>
                  </a:lnTo>
                  <a:lnTo>
                    <a:pt x="755" y="101"/>
                  </a:lnTo>
                  <a:lnTo>
                    <a:pt x="755" y="103"/>
                  </a:lnTo>
                  <a:lnTo>
                    <a:pt x="755" y="105"/>
                  </a:lnTo>
                  <a:lnTo>
                    <a:pt x="756" y="109"/>
                  </a:lnTo>
                  <a:lnTo>
                    <a:pt x="755" y="109"/>
                  </a:lnTo>
                  <a:lnTo>
                    <a:pt x="755" y="110"/>
                  </a:lnTo>
                  <a:lnTo>
                    <a:pt x="755" y="112"/>
                  </a:lnTo>
                  <a:lnTo>
                    <a:pt x="755" y="116"/>
                  </a:lnTo>
                  <a:lnTo>
                    <a:pt x="755" y="118"/>
                  </a:lnTo>
                  <a:lnTo>
                    <a:pt x="755" y="120"/>
                  </a:lnTo>
                  <a:lnTo>
                    <a:pt x="755" y="122"/>
                  </a:lnTo>
                  <a:lnTo>
                    <a:pt x="753" y="124"/>
                  </a:lnTo>
                  <a:lnTo>
                    <a:pt x="753" y="126"/>
                  </a:lnTo>
                  <a:lnTo>
                    <a:pt x="751" y="128"/>
                  </a:lnTo>
                  <a:lnTo>
                    <a:pt x="751" y="129"/>
                  </a:lnTo>
                  <a:lnTo>
                    <a:pt x="751" y="131"/>
                  </a:lnTo>
                  <a:lnTo>
                    <a:pt x="749" y="133"/>
                  </a:lnTo>
                  <a:lnTo>
                    <a:pt x="749" y="135"/>
                  </a:lnTo>
                  <a:lnTo>
                    <a:pt x="749" y="137"/>
                  </a:lnTo>
                  <a:lnTo>
                    <a:pt x="747" y="139"/>
                  </a:lnTo>
                  <a:lnTo>
                    <a:pt x="747" y="141"/>
                  </a:lnTo>
                  <a:lnTo>
                    <a:pt x="745" y="143"/>
                  </a:lnTo>
                  <a:lnTo>
                    <a:pt x="745" y="145"/>
                  </a:lnTo>
                  <a:lnTo>
                    <a:pt x="743" y="146"/>
                  </a:lnTo>
                  <a:lnTo>
                    <a:pt x="743" y="148"/>
                  </a:lnTo>
                  <a:lnTo>
                    <a:pt x="743" y="150"/>
                  </a:lnTo>
                  <a:lnTo>
                    <a:pt x="743" y="152"/>
                  </a:lnTo>
                  <a:lnTo>
                    <a:pt x="743" y="154"/>
                  </a:lnTo>
                  <a:lnTo>
                    <a:pt x="743" y="156"/>
                  </a:lnTo>
                  <a:lnTo>
                    <a:pt x="743" y="158"/>
                  </a:lnTo>
                  <a:lnTo>
                    <a:pt x="743" y="160"/>
                  </a:lnTo>
                  <a:lnTo>
                    <a:pt x="745" y="162"/>
                  </a:lnTo>
                  <a:lnTo>
                    <a:pt x="747" y="164"/>
                  </a:lnTo>
                  <a:lnTo>
                    <a:pt x="749" y="165"/>
                  </a:lnTo>
                  <a:lnTo>
                    <a:pt x="749" y="167"/>
                  </a:lnTo>
                  <a:lnTo>
                    <a:pt x="749" y="169"/>
                  </a:lnTo>
                  <a:lnTo>
                    <a:pt x="751" y="171"/>
                  </a:lnTo>
                  <a:lnTo>
                    <a:pt x="751" y="173"/>
                  </a:lnTo>
                  <a:lnTo>
                    <a:pt x="753" y="175"/>
                  </a:lnTo>
                  <a:lnTo>
                    <a:pt x="755" y="177"/>
                  </a:lnTo>
                  <a:lnTo>
                    <a:pt x="755" y="179"/>
                  </a:lnTo>
                  <a:lnTo>
                    <a:pt x="755" y="181"/>
                  </a:lnTo>
                  <a:lnTo>
                    <a:pt x="753" y="183"/>
                  </a:lnTo>
                  <a:lnTo>
                    <a:pt x="753" y="184"/>
                  </a:lnTo>
                  <a:lnTo>
                    <a:pt x="753" y="186"/>
                  </a:lnTo>
                  <a:lnTo>
                    <a:pt x="753" y="188"/>
                  </a:lnTo>
                  <a:lnTo>
                    <a:pt x="751" y="190"/>
                  </a:lnTo>
                  <a:lnTo>
                    <a:pt x="751" y="192"/>
                  </a:lnTo>
                  <a:lnTo>
                    <a:pt x="749" y="192"/>
                  </a:lnTo>
                  <a:lnTo>
                    <a:pt x="749" y="194"/>
                  </a:lnTo>
                  <a:lnTo>
                    <a:pt x="749" y="196"/>
                  </a:lnTo>
                  <a:lnTo>
                    <a:pt x="749" y="198"/>
                  </a:lnTo>
                  <a:lnTo>
                    <a:pt x="749" y="201"/>
                  </a:lnTo>
                  <a:lnTo>
                    <a:pt x="747" y="203"/>
                  </a:lnTo>
                  <a:lnTo>
                    <a:pt x="745" y="205"/>
                  </a:lnTo>
                  <a:lnTo>
                    <a:pt x="745" y="207"/>
                  </a:lnTo>
                  <a:lnTo>
                    <a:pt x="745" y="209"/>
                  </a:lnTo>
                  <a:lnTo>
                    <a:pt x="745" y="211"/>
                  </a:lnTo>
                  <a:lnTo>
                    <a:pt x="747" y="213"/>
                  </a:lnTo>
                  <a:lnTo>
                    <a:pt x="747" y="215"/>
                  </a:lnTo>
                  <a:lnTo>
                    <a:pt x="747" y="217"/>
                  </a:lnTo>
                  <a:lnTo>
                    <a:pt x="747" y="219"/>
                  </a:lnTo>
                  <a:lnTo>
                    <a:pt x="745" y="219"/>
                  </a:lnTo>
                  <a:lnTo>
                    <a:pt x="743" y="220"/>
                  </a:lnTo>
                  <a:lnTo>
                    <a:pt x="741" y="222"/>
                  </a:lnTo>
                  <a:lnTo>
                    <a:pt x="739" y="222"/>
                  </a:lnTo>
                  <a:lnTo>
                    <a:pt x="739" y="224"/>
                  </a:lnTo>
                  <a:lnTo>
                    <a:pt x="737" y="226"/>
                  </a:lnTo>
                  <a:lnTo>
                    <a:pt x="737" y="228"/>
                  </a:lnTo>
                  <a:lnTo>
                    <a:pt x="737" y="230"/>
                  </a:lnTo>
                  <a:lnTo>
                    <a:pt x="737" y="232"/>
                  </a:lnTo>
                  <a:lnTo>
                    <a:pt x="736" y="234"/>
                  </a:lnTo>
                  <a:lnTo>
                    <a:pt x="736" y="236"/>
                  </a:lnTo>
                  <a:lnTo>
                    <a:pt x="734" y="236"/>
                  </a:lnTo>
                  <a:lnTo>
                    <a:pt x="734" y="238"/>
                  </a:lnTo>
                  <a:lnTo>
                    <a:pt x="732" y="239"/>
                  </a:lnTo>
                  <a:lnTo>
                    <a:pt x="730" y="241"/>
                  </a:lnTo>
                  <a:lnTo>
                    <a:pt x="730" y="243"/>
                  </a:lnTo>
                  <a:lnTo>
                    <a:pt x="730" y="245"/>
                  </a:lnTo>
                  <a:lnTo>
                    <a:pt x="730" y="247"/>
                  </a:lnTo>
                  <a:lnTo>
                    <a:pt x="730" y="249"/>
                  </a:lnTo>
                  <a:lnTo>
                    <a:pt x="730" y="251"/>
                  </a:lnTo>
                  <a:lnTo>
                    <a:pt x="728" y="253"/>
                  </a:lnTo>
                  <a:lnTo>
                    <a:pt x="728" y="255"/>
                  </a:lnTo>
                  <a:lnTo>
                    <a:pt x="726" y="256"/>
                  </a:lnTo>
                  <a:lnTo>
                    <a:pt x="724" y="256"/>
                  </a:lnTo>
                  <a:lnTo>
                    <a:pt x="724" y="258"/>
                  </a:lnTo>
                  <a:lnTo>
                    <a:pt x="722" y="258"/>
                  </a:lnTo>
                  <a:lnTo>
                    <a:pt x="724" y="260"/>
                  </a:lnTo>
                  <a:lnTo>
                    <a:pt x="726" y="262"/>
                  </a:lnTo>
                  <a:lnTo>
                    <a:pt x="728" y="264"/>
                  </a:lnTo>
                  <a:lnTo>
                    <a:pt x="730" y="266"/>
                  </a:lnTo>
                  <a:lnTo>
                    <a:pt x="732" y="268"/>
                  </a:lnTo>
                  <a:lnTo>
                    <a:pt x="734" y="268"/>
                  </a:lnTo>
                  <a:lnTo>
                    <a:pt x="734" y="270"/>
                  </a:lnTo>
                  <a:lnTo>
                    <a:pt x="736" y="272"/>
                  </a:lnTo>
                  <a:lnTo>
                    <a:pt x="737" y="272"/>
                  </a:lnTo>
                  <a:lnTo>
                    <a:pt x="739" y="274"/>
                  </a:lnTo>
                  <a:lnTo>
                    <a:pt x="741" y="274"/>
                  </a:lnTo>
                  <a:lnTo>
                    <a:pt x="743" y="275"/>
                  </a:lnTo>
                  <a:lnTo>
                    <a:pt x="745" y="275"/>
                  </a:lnTo>
                  <a:lnTo>
                    <a:pt x="747" y="277"/>
                  </a:lnTo>
                  <a:lnTo>
                    <a:pt x="749" y="277"/>
                  </a:lnTo>
                  <a:lnTo>
                    <a:pt x="751" y="277"/>
                  </a:lnTo>
                  <a:lnTo>
                    <a:pt x="753" y="277"/>
                  </a:lnTo>
                  <a:lnTo>
                    <a:pt x="755" y="277"/>
                  </a:lnTo>
                  <a:lnTo>
                    <a:pt x="756" y="279"/>
                  </a:lnTo>
                  <a:lnTo>
                    <a:pt x="758" y="279"/>
                  </a:lnTo>
                  <a:lnTo>
                    <a:pt x="760" y="281"/>
                  </a:lnTo>
                  <a:lnTo>
                    <a:pt x="762" y="281"/>
                  </a:lnTo>
                  <a:lnTo>
                    <a:pt x="764" y="283"/>
                  </a:lnTo>
                  <a:lnTo>
                    <a:pt x="766" y="285"/>
                  </a:lnTo>
                  <a:lnTo>
                    <a:pt x="766" y="287"/>
                  </a:lnTo>
                  <a:lnTo>
                    <a:pt x="768" y="289"/>
                  </a:lnTo>
                  <a:lnTo>
                    <a:pt x="770" y="291"/>
                  </a:lnTo>
                  <a:lnTo>
                    <a:pt x="770" y="292"/>
                  </a:lnTo>
                  <a:lnTo>
                    <a:pt x="770" y="294"/>
                  </a:lnTo>
                  <a:lnTo>
                    <a:pt x="770" y="296"/>
                  </a:lnTo>
                  <a:lnTo>
                    <a:pt x="772" y="298"/>
                  </a:lnTo>
                  <a:lnTo>
                    <a:pt x="772" y="300"/>
                  </a:lnTo>
                  <a:lnTo>
                    <a:pt x="772" y="302"/>
                  </a:lnTo>
                  <a:lnTo>
                    <a:pt x="773" y="304"/>
                  </a:lnTo>
                  <a:lnTo>
                    <a:pt x="773" y="306"/>
                  </a:lnTo>
                  <a:lnTo>
                    <a:pt x="773" y="308"/>
                  </a:lnTo>
                  <a:lnTo>
                    <a:pt x="773" y="310"/>
                  </a:lnTo>
                  <a:lnTo>
                    <a:pt x="775" y="311"/>
                  </a:lnTo>
                  <a:lnTo>
                    <a:pt x="775" y="313"/>
                  </a:lnTo>
                  <a:lnTo>
                    <a:pt x="775" y="315"/>
                  </a:lnTo>
                  <a:lnTo>
                    <a:pt x="775" y="317"/>
                  </a:lnTo>
                  <a:lnTo>
                    <a:pt x="777" y="319"/>
                  </a:lnTo>
                  <a:lnTo>
                    <a:pt x="775" y="321"/>
                  </a:lnTo>
                  <a:lnTo>
                    <a:pt x="773" y="321"/>
                  </a:lnTo>
                  <a:lnTo>
                    <a:pt x="773" y="323"/>
                  </a:lnTo>
                  <a:lnTo>
                    <a:pt x="773" y="325"/>
                  </a:lnTo>
                  <a:lnTo>
                    <a:pt x="773" y="327"/>
                  </a:lnTo>
                  <a:lnTo>
                    <a:pt x="773" y="329"/>
                  </a:lnTo>
                  <a:lnTo>
                    <a:pt x="775" y="330"/>
                  </a:lnTo>
                  <a:lnTo>
                    <a:pt x="775" y="332"/>
                  </a:lnTo>
                  <a:lnTo>
                    <a:pt x="775" y="334"/>
                  </a:lnTo>
                  <a:lnTo>
                    <a:pt x="775" y="336"/>
                  </a:lnTo>
                  <a:lnTo>
                    <a:pt x="775" y="338"/>
                  </a:lnTo>
                  <a:lnTo>
                    <a:pt x="775" y="342"/>
                  </a:lnTo>
                  <a:lnTo>
                    <a:pt x="775" y="344"/>
                  </a:lnTo>
                  <a:lnTo>
                    <a:pt x="775" y="346"/>
                  </a:lnTo>
                  <a:lnTo>
                    <a:pt x="775" y="347"/>
                  </a:lnTo>
                  <a:lnTo>
                    <a:pt x="773" y="347"/>
                  </a:lnTo>
                  <a:lnTo>
                    <a:pt x="773" y="349"/>
                  </a:lnTo>
                  <a:lnTo>
                    <a:pt x="773" y="351"/>
                  </a:lnTo>
                  <a:lnTo>
                    <a:pt x="772" y="353"/>
                  </a:lnTo>
                  <a:lnTo>
                    <a:pt x="772" y="355"/>
                  </a:lnTo>
                  <a:lnTo>
                    <a:pt x="772" y="357"/>
                  </a:lnTo>
                  <a:lnTo>
                    <a:pt x="772" y="359"/>
                  </a:lnTo>
                  <a:lnTo>
                    <a:pt x="773" y="359"/>
                  </a:lnTo>
                  <a:lnTo>
                    <a:pt x="775" y="361"/>
                  </a:lnTo>
                  <a:lnTo>
                    <a:pt x="775" y="363"/>
                  </a:lnTo>
                  <a:lnTo>
                    <a:pt x="777" y="363"/>
                  </a:lnTo>
                  <a:lnTo>
                    <a:pt x="777" y="365"/>
                  </a:lnTo>
                  <a:lnTo>
                    <a:pt x="777" y="366"/>
                  </a:lnTo>
                  <a:lnTo>
                    <a:pt x="779" y="368"/>
                  </a:lnTo>
                  <a:lnTo>
                    <a:pt x="779" y="370"/>
                  </a:lnTo>
                  <a:lnTo>
                    <a:pt x="777" y="372"/>
                  </a:lnTo>
                  <a:lnTo>
                    <a:pt x="777" y="374"/>
                  </a:lnTo>
                  <a:lnTo>
                    <a:pt x="777" y="376"/>
                  </a:lnTo>
                  <a:lnTo>
                    <a:pt x="775" y="378"/>
                  </a:lnTo>
                  <a:lnTo>
                    <a:pt x="777" y="380"/>
                  </a:lnTo>
                  <a:lnTo>
                    <a:pt x="779" y="382"/>
                  </a:lnTo>
                  <a:lnTo>
                    <a:pt x="779" y="384"/>
                  </a:lnTo>
                  <a:lnTo>
                    <a:pt x="781" y="385"/>
                  </a:lnTo>
                  <a:lnTo>
                    <a:pt x="781" y="387"/>
                  </a:lnTo>
                  <a:lnTo>
                    <a:pt x="781" y="389"/>
                  </a:lnTo>
                  <a:lnTo>
                    <a:pt x="783" y="391"/>
                  </a:lnTo>
                  <a:lnTo>
                    <a:pt x="783" y="393"/>
                  </a:lnTo>
                  <a:lnTo>
                    <a:pt x="783" y="395"/>
                  </a:lnTo>
                  <a:lnTo>
                    <a:pt x="785" y="397"/>
                  </a:lnTo>
                  <a:lnTo>
                    <a:pt x="785" y="401"/>
                  </a:lnTo>
                  <a:lnTo>
                    <a:pt x="783" y="402"/>
                  </a:lnTo>
                  <a:lnTo>
                    <a:pt x="781" y="404"/>
                  </a:lnTo>
                  <a:lnTo>
                    <a:pt x="781" y="406"/>
                  </a:lnTo>
                  <a:lnTo>
                    <a:pt x="781" y="408"/>
                  </a:lnTo>
                  <a:lnTo>
                    <a:pt x="783" y="410"/>
                  </a:lnTo>
                  <a:lnTo>
                    <a:pt x="783" y="412"/>
                  </a:lnTo>
                  <a:lnTo>
                    <a:pt x="785" y="412"/>
                  </a:lnTo>
                  <a:lnTo>
                    <a:pt x="785" y="414"/>
                  </a:lnTo>
                  <a:lnTo>
                    <a:pt x="787" y="416"/>
                  </a:lnTo>
                  <a:lnTo>
                    <a:pt x="787" y="418"/>
                  </a:lnTo>
                  <a:lnTo>
                    <a:pt x="787" y="420"/>
                  </a:lnTo>
                  <a:lnTo>
                    <a:pt x="787" y="421"/>
                  </a:lnTo>
                  <a:lnTo>
                    <a:pt x="787" y="423"/>
                  </a:lnTo>
                  <a:lnTo>
                    <a:pt x="787" y="425"/>
                  </a:lnTo>
                  <a:lnTo>
                    <a:pt x="787" y="427"/>
                  </a:lnTo>
                  <a:lnTo>
                    <a:pt x="787" y="429"/>
                  </a:lnTo>
                  <a:lnTo>
                    <a:pt x="785" y="431"/>
                  </a:lnTo>
                  <a:lnTo>
                    <a:pt x="783" y="433"/>
                  </a:lnTo>
                  <a:lnTo>
                    <a:pt x="781" y="435"/>
                  </a:lnTo>
                  <a:lnTo>
                    <a:pt x="783" y="437"/>
                  </a:lnTo>
                  <a:lnTo>
                    <a:pt x="783" y="439"/>
                  </a:lnTo>
                  <a:lnTo>
                    <a:pt x="785" y="440"/>
                  </a:lnTo>
                  <a:lnTo>
                    <a:pt x="785" y="442"/>
                  </a:lnTo>
                  <a:lnTo>
                    <a:pt x="785" y="444"/>
                  </a:lnTo>
                  <a:lnTo>
                    <a:pt x="787" y="446"/>
                  </a:lnTo>
                  <a:lnTo>
                    <a:pt x="787" y="448"/>
                  </a:lnTo>
                  <a:lnTo>
                    <a:pt x="787" y="452"/>
                  </a:lnTo>
                  <a:lnTo>
                    <a:pt x="787" y="456"/>
                  </a:lnTo>
                  <a:lnTo>
                    <a:pt x="787" y="457"/>
                  </a:lnTo>
                  <a:lnTo>
                    <a:pt x="789" y="459"/>
                  </a:lnTo>
                  <a:lnTo>
                    <a:pt x="789" y="461"/>
                  </a:lnTo>
                  <a:lnTo>
                    <a:pt x="789" y="463"/>
                  </a:lnTo>
                  <a:lnTo>
                    <a:pt x="789" y="465"/>
                  </a:lnTo>
                  <a:lnTo>
                    <a:pt x="789" y="469"/>
                  </a:lnTo>
                  <a:lnTo>
                    <a:pt x="789" y="471"/>
                  </a:lnTo>
                  <a:lnTo>
                    <a:pt x="789" y="473"/>
                  </a:lnTo>
                  <a:lnTo>
                    <a:pt x="789" y="475"/>
                  </a:lnTo>
                  <a:lnTo>
                    <a:pt x="789" y="476"/>
                  </a:lnTo>
                  <a:lnTo>
                    <a:pt x="789" y="478"/>
                  </a:lnTo>
                  <a:lnTo>
                    <a:pt x="789" y="480"/>
                  </a:lnTo>
                  <a:lnTo>
                    <a:pt x="789" y="482"/>
                  </a:lnTo>
                  <a:lnTo>
                    <a:pt x="791" y="484"/>
                  </a:lnTo>
                  <a:lnTo>
                    <a:pt x="791" y="486"/>
                  </a:lnTo>
                  <a:lnTo>
                    <a:pt x="791" y="488"/>
                  </a:lnTo>
                  <a:lnTo>
                    <a:pt x="792" y="488"/>
                  </a:lnTo>
                  <a:lnTo>
                    <a:pt x="792" y="490"/>
                  </a:lnTo>
                  <a:lnTo>
                    <a:pt x="794" y="492"/>
                  </a:lnTo>
                  <a:lnTo>
                    <a:pt x="796" y="492"/>
                  </a:lnTo>
                  <a:lnTo>
                    <a:pt x="796" y="494"/>
                  </a:lnTo>
                  <a:lnTo>
                    <a:pt x="798" y="495"/>
                  </a:lnTo>
                  <a:lnTo>
                    <a:pt x="800" y="497"/>
                  </a:lnTo>
                  <a:lnTo>
                    <a:pt x="802" y="499"/>
                  </a:lnTo>
                  <a:lnTo>
                    <a:pt x="804" y="501"/>
                  </a:lnTo>
                  <a:lnTo>
                    <a:pt x="804" y="503"/>
                  </a:lnTo>
                  <a:lnTo>
                    <a:pt x="806" y="503"/>
                  </a:lnTo>
                  <a:lnTo>
                    <a:pt x="806" y="505"/>
                  </a:lnTo>
                  <a:lnTo>
                    <a:pt x="808" y="507"/>
                  </a:lnTo>
                  <a:lnTo>
                    <a:pt x="810" y="509"/>
                  </a:lnTo>
                  <a:lnTo>
                    <a:pt x="810" y="511"/>
                  </a:lnTo>
                  <a:lnTo>
                    <a:pt x="811" y="511"/>
                  </a:lnTo>
                  <a:lnTo>
                    <a:pt x="811" y="512"/>
                  </a:lnTo>
                  <a:lnTo>
                    <a:pt x="813" y="514"/>
                  </a:lnTo>
                  <a:lnTo>
                    <a:pt x="815" y="514"/>
                  </a:lnTo>
                  <a:lnTo>
                    <a:pt x="815" y="516"/>
                  </a:lnTo>
                  <a:lnTo>
                    <a:pt x="817" y="516"/>
                  </a:lnTo>
                  <a:lnTo>
                    <a:pt x="819" y="518"/>
                  </a:lnTo>
                  <a:lnTo>
                    <a:pt x="821" y="518"/>
                  </a:lnTo>
                  <a:lnTo>
                    <a:pt x="821" y="520"/>
                  </a:lnTo>
                  <a:lnTo>
                    <a:pt x="823" y="520"/>
                  </a:lnTo>
                  <a:lnTo>
                    <a:pt x="825" y="520"/>
                  </a:lnTo>
                  <a:lnTo>
                    <a:pt x="827" y="520"/>
                  </a:lnTo>
                  <a:lnTo>
                    <a:pt x="828" y="522"/>
                  </a:lnTo>
                  <a:lnTo>
                    <a:pt x="830" y="522"/>
                  </a:lnTo>
                  <a:lnTo>
                    <a:pt x="832" y="524"/>
                  </a:lnTo>
                  <a:lnTo>
                    <a:pt x="834" y="526"/>
                  </a:lnTo>
                  <a:lnTo>
                    <a:pt x="836" y="526"/>
                  </a:lnTo>
                  <a:lnTo>
                    <a:pt x="836" y="528"/>
                  </a:lnTo>
                  <a:lnTo>
                    <a:pt x="838" y="528"/>
                  </a:lnTo>
                  <a:lnTo>
                    <a:pt x="838" y="530"/>
                  </a:lnTo>
                  <a:lnTo>
                    <a:pt x="840" y="530"/>
                  </a:lnTo>
                  <a:lnTo>
                    <a:pt x="840" y="531"/>
                  </a:lnTo>
                  <a:lnTo>
                    <a:pt x="842" y="531"/>
                  </a:lnTo>
                  <a:lnTo>
                    <a:pt x="844" y="533"/>
                  </a:lnTo>
                  <a:lnTo>
                    <a:pt x="844" y="535"/>
                  </a:lnTo>
                  <a:lnTo>
                    <a:pt x="846" y="535"/>
                  </a:lnTo>
                  <a:lnTo>
                    <a:pt x="846" y="537"/>
                  </a:lnTo>
                  <a:lnTo>
                    <a:pt x="847" y="537"/>
                  </a:lnTo>
                  <a:lnTo>
                    <a:pt x="849" y="539"/>
                  </a:lnTo>
                  <a:lnTo>
                    <a:pt x="851" y="539"/>
                  </a:lnTo>
                  <a:lnTo>
                    <a:pt x="853" y="539"/>
                  </a:lnTo>
                  <a:lnTo>
                    <a:pt x="853" y="541"/>
                  </a:lnTo>
                  <a:lnTo>
                    <a:pt x="855" y="541"/>
                  </a:lnTo>
                  <a:lnTo>
                    <a:pt x="857" y="541"/>
                  </a:lnTo>
                  <a:lnTo>
                    <a:pt x="859" y="543"/>
                  </a:lnTo>
                  <a:lnTo>
                    <a:pt x="861" y="543"/>
                  </a:lnTo>
                  <a:lnTo>
                    <a:pt x="863" y="545"/>
                  </a:lnTo>
                  <a:lnTo>
                    <a:pt x="864" y="547"/>
                  </a:lnTo>
                  <a:lnTo>
                    <a:pt x="864" y="549"/>
                  </a:lnTo>
                  <a:lnTo>
                    <a:pt x="866" y="549"/>
                  </a:lnTo>
                  <a:lnTo>
                    <a:pt x="870" y="549"/>
                  </a:lnTo>
                  <a:lnTo>
                    <a:pt x="872" y="549"/>
                  </a:lnTo>
                  <a:lnTo>
                    <a:pt x="872" y="550"/>
                  </a:lnTo>
                  <a:lnTo>
                    <a:pt x="874" y="550"/>
                  </a:lnTo>
                  <a:lnTo>
                    <a:pt x="874" y="552"/>
                  </a:lnTo>
                  <a:lnTo>
                    <a:pt x="876" y="552"/>
                  </a:lnTo>
                  <a:lnTo>
                    <a:pt x="878" y="554"/>
                  </a:lnTo>
                  <a:lnTo>
                    <a:pt x="880" y="554"/>
                  </a:lnTo>
                  <a:lnTo>
                    <a:pt x="882" y="554"/>
                  </a:lnTo>
                  <a:lnTo>
                    <a:pt x="883" y="556"/>
                  </a:lnTo>
                  <a:lnTo>
                    <a:pt x="885" y="556"/>
                  </a:lnTo>
                  <a:lnTo>
                    <a:pt x="885" y="558"/>
                  </a:lnTo>
                  <a:lnTo>
                    <a:pt x="887" y="558"/>
                  </a:lnTo>
                  <a:lnTo>
                    <a:pt x="889" y="560"/>
                  </a:lnTo>
                  <a:lnTo>
                    <a:pt x="889" y="562"/>
                  </a:lnTo>
                  <a:lnTo>
                    <a:pt x="889" y="564"/>
                  </a:lnTo>
                  <a:lnTo>
                    <a:pt x="889" y="566"/>
                  </a:lnTo>
                  <a:lnTo>
                    <a:pt x="891" y="567"/>
                  </a:lnTo>
                  <a:lnTo>
                    <a:pt x="891" y="569"/>
                  </a:lnTo>
                  <a:lnTo>
                    <a:pt x="891" y="571"/>
                  </a:lnTo>
                  <a:lnTo>
                    <a:pt x="893" y="573"/>
                  </a:lnTo>
                  <a:lnTo>
                    <a:pt x="895" y="575"/>
                  </a:lnTo>
                  <a:lnTo>
                    <a:pt x="897" y="575"/>
                  </a:lnTo>
                  <a:lnTo>
                    <a:pt x="899" y="577"/>
                  </a:lnTo>
                  <a:lnTo>
                    <a:pt x="899" y="579"/>
                  </a:lnTo>
                  <a:lnTo>
                    <a:pt x="899" y="581"/>
                  </a:lnTo>
                  <a:lnTo>
                    <a:pt x="901" y="583"/>
                  </a:lnTo>
                  <a:lnTo>
                    <a:pt x="901" y="585"/>
                  </a:lnTo>
                  <a:lnTo>
                    <a:pt x="902" y="585"/>
                  </a:lnTo>
                  <a:lnTo>
                    <a:pt x="902" y="586"/>
                  </a:lnTo>
                  <a:lnTo>
                    <a:pt x="904" y="588"/>
                  </a:lnTo>
                  <a:lnTo>
                    <a:pt x="906" y="590"/>
                  </a:lnTo>
                  <a:lnTo>
                    <a:pt x="908" y="590"/>
                  </a:lnTo>
                  <a:lnTo>
                    <a:pt x="908" y="592"/>
                  </a:lnTo>
                  <a:lnTo>
                    <a:pt x="910" y="594"/>
                  </a:lnTo>
                  <a:lnTo>
                    <a:pt x="910" y="596"/>
                  </a:lnTo>
                  <a:lnTo>
                    <a:pt x="912" y="598"/>
                  </a:lnTo>
                  <a:lnTo>
                    <a:pt x="912" y="600"/>
                  </a:lnTo>
                  <a:lnTo>
                    <a:pt x="914" y="602"/>
                  </a:lnTo>
                  <a:lnTo>
                    <a:pt x="914" y="603"/>
                  </a:lnTo>
                  <a:lnTo>
                    <a:pt x="914" y="605"/>
                  </a:lnTo>
                  <a:lnTo>
                    <a:pt x="914" y="607"/>
                  </a:lnTo>
                  <a:lnTo>
                    <a:pt x="914" y="609"/>
                  </a:lnTo>
                  <a:lnTo>
                    <a:pt x="914" y="611"/>
                  </a:lnTo>
                  <a:lnTo>
                    <a:pt x="914" y="613"/>
                  </a:lnTo>
                  <a:lnTo>
                    <a:pt x="914" y="615"/>
                  </a:lnTo>
                  <a:lnTo>
                    <a:pt x="914" y="617"/>
                  </a:lnTo>
                  <a:lnTo>
                    <a:pt x="914" y="619"/>
                  </a:lnTo>
                  <a:lnTo>
                    <a:pt x="916" y="621"/>
                  </a:lnTo>
                  <a:lnTo>
                    <a:pt x="916" y="622"/>
                  </a:lnTo>
                  <a:lnTo>
                    <a:pt x="916" y="624"/>
                  </a:lnTo>
                  <a:lnTo>
                    <a:pt x="916" y="626"/>
                  </a:lnTo>
                  <a:lnTo>
                    <a:pt x="918" y="628"/>
                  </a:lnTo>
                  <a:lnTo>
                    <a:pt x="916" y="630"/>
                  </a:lnTo>
                  <a:lnTo>
                    <a:pt x="916" y="634"/>
                  </a:lnTo>
                  <a:lnTo>
                    <a:pt x="916" y="636"/>
                  </a:lnTo>
                  <a:lnTo>
                    <a:pt x="916" y="638"/>
                  </a:lnTo>
                  <a:lnTo>
                    <a:pt x="918" y="640"/>
                  </a:lnTo>
                  <a:lnTo>
                    <a:pt x="918" y="641"/>
                  </a:lnTo>
                  <a:lnTo>
                    <a:pt x="918" y="643"/>
                  </a:lnTo>
                  <a:lnTo>
                    <a:pt x="918" y="645"/>
                  </a:lnTo>
                  <a:lnTo>
                    <a:pt x="918" y="647"/>
                  </a:lnTo>
                  <a:lnTo>
                    <a:pt x="918" y="649"/>
                  </a:lnTo>
                  <a:lnTo>
                    <a:pt x="918" y="651"/>
                  </a:lnTo>
                  <a:lnTo>
                    <a:pt x="918" y="653"/>
                  </a:lnTo>
                  <a:lnTo>
                    <a:pt x="919" y="655"/>
                  </a:lnTo>
                  <a:lnTo>
                    <a:pt x="919" y="657"/>
                  </a:lnTo>
                  <a:lnTo>
                    <a:pt x="921" y="657"/>
                  </a:lnTo>
                  <a:lnTo>
                    <a:pt x="921" y="658"/>
                  </a:lnTo>
                  <a:lnTo>
                    <a:pt x="923" y="660"/>
                  </a:lnTo>
                  <a:lnTo>
                    <a:pt x="923" y="662"/>
                  </a:lnTo>
                  <a:lnTo>
                    <a:pt x="925" y="662"/>
                  </a:lnTo>
                  <a:lnTo>
                    <a:pt x="927" y="662"/>
                  </a:lnTo>
                  <a:lnTo>
                    <a:pt x="929" y="664"/>
                  </a:lnTo>
                  <a:lnTo>
                    <a:pt x="929" y="666"/>
                  </a:lnTo>
                  <a:lnTo>
                    <a:pt x="931" y="668"/>
                  </a:lnTo>
                  <a:lnTo>
                    <a:pt x="931" y="670"/>
                  </a:lnTo>
                  <a:lnTo>
                    <a:pt x="931" y="672"/>
                  </a:lnTo>
                  <a:lnTo>
                    <a:pt x="931" y="674"/>
                  </a:lnTo>
                  <a:lnTo>
                    <a:pt x="933" y="676"/>
                  </a:lnTo>
                  <a:lnTo>
                    <a:pt x="933" y="677"/>
                  </a:lnTo>
                  <a:lnTo>
                    <a:pt x="937" y="677"/>
                  </a:lnTo>
                  <a:lnTo>
                    <a:pt x="938" y="676"/>
                  </a:lnTo>
                  <a:lnTo>
                    <a:pt x="940" y="676"/>
                  </a:lnTo>
                  <a:lnTo>
                    <a:pt x="942" y="676"/>
                  </a:lnTo>
                  <a:lnTo>
                    <a:pt x="944" y="676"/>
                  </a:lnTo>
                  <a:lnTo>
                    <a:pt x="946" y="677"/>
                  </a:lnTo>
                  <a:lnTo>
                    <a:pt x="946" y="679"/>
                  </a:lnTo>
                  <a:lnTo>
                    <a:pt x="946" y="681"/>
                  </a:lnTo>
                  <a:lnTo>
                    <a:pt x="946" y="683"/>
                  </a:lnTo>
                  <a:lnTo>
                    <a:pt x="948" y="683"/>
                  </a:lnTo>
                  <a:lnTo>
                    <a:pt x="946" y="683"/>
                  </a:lnTo>
                  <a:lnTo>
                    <a:pt x="944" y="683"/>
                  </a:lnTo>
                  <a:lnTo>
                    <a:pt x="942" y="685"/>
                  </a:lnTo>
                  <a:lnTo>
                    <a:pt x="940" y="685"/>
                  </a:lnTo>
                  <a:lnTo>
                    <a:pt x="937" y="685"/>
                  </a:lnTo>
                  <a:lnTo>
                    <a:pt x="935" y="685"/>
                  </a:lnTo>
                  <a:lnTo>
                    <a:pt x="933" y="685"/>
                  </a:lnTo>
                  <a:lnTo>
                    <a:pt x="931" y="687"/>
                  </a:lnTo>
                  <a:lnTo>
                    <a:pt x="929" y="689"/>
                  </a:lnTo>
                  <a:lnTo>
                    <a:pt x="927" y="691"/>
                  </a:lnTo>
                  <a:lnTo>
                    <a:pt x="925" y="691"/>
                  </a:lnTo>
                  <a:lnTo>
                    <a:pt x="925" y="693"/>
                  </a:lnTo>
                  <a:lnTo>
                    <a:pt x="923" y="693"/>
                  </a:lnTo>
                  <a:lnTo>
                    <a:pt x="921" y="693"/>
                  </a:lnTo>
                  <a:lnTo>
                    <a:pt x="918" y="693"/>
                  </a:lnTo>
                  <a:lnTo>
                    <a:pt x="916" y="693"/>
                  </a:lnTo>
                  <a:lnTo>
                    <a:pt x="914" y="691"/>
                  </a:lnTo>
                  <a:lnTo>
                    <a:pt x="912" y="691"/>
                  </a:lnTo>
                  <a:lnTo>
                    <a:pt x="910" y="691"/>
                  </a:lnTo>
                  <a:lnTo>
                    <a:pt x="908" y="691"/>
                  </a:lnTo>
                  <a:lnTo>
                    <a:pt x="906" y="689"/>
                  </a:lnTo>
                  <a:lnTo>
                    <a:pt x="904" y="689"/>
                  </a:lnTo>
                  <a:lnTo>
                    <a:pt x="902" y="689"/>
                  </a:lnTo>
                  <a:lnTo>
                    <a:pt x="899" y="689"/>
                  </a:lnTo>
                  <a:lnTo>
                    <a:pt x="897" y="689"/>
                  </a:lnTo>
                  <a:lnTo>
                    <a:pt x="899" y="693"/>
                  </a:lnTo>
                  <a:lnTo>
                    <a:pt x="899" y="695"/>
                  </a:lnTo>
                  <a:lnTo>
                    <a:pt x="899" y="696"/>
                  </a:lnTo>
                  <a:lnTo>
                    <a:pt x="901" y="698"/>
                  </a:lnTo>
                  <a:lnTo>
                    <a:pt x="901" y="700"/>
                  </a:lnTo>
                  <a:lnTo>
                    <a:pt x="901" y="702"/>
                  </a:lnTo>
                  <a:lnTo>
                    <a:pt x="902" y="704"/>
                  </a:lnTo>
                  <a:lnTo>
                    <a:pt x="902" y="706"/>
                  </a:lnTo>
                  <a:lnTo>
                    <a:pt x="902" y="708"/>
                  </a:lnTo>
                  <a:lnTo>
                    <a:pt x="904" y="710"/>
                  </a:lnTo>
                  <a:lnTo>
                    <a:pt x="904" y="713"/>
                  </a:lnTo>
                  <a:lnTo>
                    <a:pt x="904" y="715"/>
                  </a:lnTo>
                  <a:lnTo>
                    <a:pt x="906" y="717"/>
                  </a:lnTo>
                  <a:lnTo>
                    <a:pt x="906" y="719"/>
                  </a:lnTo>
                  <a:lnTo>
                    <a:pt x="906" y="723"/>
                  </a:lnTo>
                  <a:lnTo>
                    <a:pt x="908" y="725"/>
                  </a:lnTo>
                  <a:lnTo>
                    <a:pt x="908" y="727"/>
                  </a:lnTo>
                  <a:lnTo>
                    <a:pt x="910" y="729"/>
                  </a:lnTo>
                  <a:lnTo>
                    <a:pt x="912" y="731"/>
                  </a:lnTo>
                  <a:lnTo>
                    <a:pt x="914" y="734"/>
                  </a:lnTo>
                  <a:lnTo>
                    <a:pt x="916" y="736"/>
                  </a:lnTo>
                  <a:lnTo>
                    <a:pt x="918" y="738"/>
                  </a:lnTo>
                  <a:lnTo>
                    <a:pt x="919" y="740"/>
                  </a:lnTo>
                  <a:lnTo>
                    <a:pt x="921" y="744"/>
                  </a:lnTo>
                  <a:lnTo>
                    <a:pt x="923" y="746"/>
                  </a:lnTo>
                  <a:lnTo>
                    <a:pt x="923" y="748"/>
                  </a:lnTo>
                  <a:lnTo>
                    <a:pt x="925" y="750"/>
                  </a:lnTo>
                  <a:lnTo>
                    <a:pt x="927" y="751"/>
                  </a:lnTo>
                  <a:lnTo>
                    <a:pt x="929" y="755"/>
                  </a:lnTo>
                  <a:lnTo>
                    <a:pt x="931" y="757"/>
                  </a:lnTo>
                  <a:lnTo>
                    <a:pt x="933" y="759"/>
                  </a:lnTo>
                  <a:lnTo>
                    <a:pt x="935" y="761"/>
                  </a:lnTo>
                  <a:lnTo>
                    <a:pt x="937" y="765"/>
                  </a:lnTo>
                  <a:lnTo>
                    <a:pt x="938" y="767"/>
                  </a:lnTo>
                  <a:lnTo>
                    <a:pt x="940" y="768"/>
                  </a:lnTo>
                  <a:lnTo>
                    <a:pt x="942" y="770"/>
                  </a:lnTo>
                  <a:lnTo>
                    <a:pt x="944" y="774"/>
                  </a:lnTo>
                  <a:lnTo>
                    <a:pt x="944" y="776"/>
                  </a:lnTo>
                  <a:lnTo>
                    <a:pt x="946" y="778"/>
                  </a:lnTo>
                  <a:lnTo>
                    <a:pt x="948" y="780"/>
                  </a:lnTo>
                  <a:lnTo>
                    <a:pt x="950" y="784"/>
                  </a:lnTo>
                  <a:lnTo>
                    <a:pt x="952" y="786"/>
                  </a:lnTo>
                  <a:lnTo>
                    <a:pt x="954" y="787"/>
                  </a:lnTo>
                  <a:lnTo>
                    <a:pt x="956" y="789"/>
                  </a:lnTo>
                  <a:lnTo>
                    <a:pt x="957" y="791"/>
                  </a:lnTo>
                  <a:lnTo>
                    <a:pt x="959" y="795"/>
                  </a:lnTo>
                  <a:lnTo>
                    <a:pt x="961" y="797"/>
                  </a:lnTo>
                  <a:lnTo>
                    <a:pt x="963" y="799"/>
                  </a:lnTo>
                  <a:lnTo>
                    <a:pt x="963" y="801"/>
                  </a:lnTo>
                  <a:lnTo>
                    <a:pt x="965" y="805"/>
                  </a:lnTo>
                  <a:lnTo>
                    <a:pt x="967" y="806"/>
                  </a:lnTo>
                  <a:lnTo>
                    <a:pt x="969" y="808"/>
                  </a:lnTo>
                  <a:lnTo>
                    <a:pt x="971" y="810"/>
                  </a:lnTo>
                  <a:lnTo>
                    <a:pt x="971" y="812"/>
                  </a:lnTo>
                  <a:lnTo>
                    <a:pt x="973" y="814"/>
                  </a:lnTo>
                  <a:lnTo>
                    <a:pt x="974" y="814"/>
                  </a:lnTo>
                  <a:lnTo>
                    <a:pt x="976" y="816"/>
                  </a:lnTo>
                  <a:lnTo>
                    <a:pt x="978" y="818"/>
                  </a:lnTo>
                  <a:lnTo>
                    <a:pt x="980" y="820"/>
                  </a:lnTo>
                  <a:lnTo>
                    <a:pt x="982" y="822"/>
                  </a:lnTo>
                  <a:lnTo>
                    <a:pt x="986" y="825"/>
                  </a:lnTo>
                  <a:lnTo>
                    <a:pt x="988" y="827"/>
                  </a:lnTo>
                  <a:lnTo>
                    <a:pt x="990" y="829"/>
                  </a:lnTo>
                  <a:lnTo>
                    <a:pt x="992" y="831"/>
                  </a:lnTo>
                  <a:lnTo>
                    <a:pt x="993" y="835"/>
                  </a:lnTo>
                  <a:lnTo>
                    <a:pt x="997" y="837"/>
                  </a:lnTo>
                  <a:lnTo>
                    <a:pt x="999" y="839"/>
                  </a:lnTo>
                  <a:lnTo>
                    <a:pt x="1001" y="841"/>
                  </a:lnTo>
                  <a:lnTo>
                    <a:pt x="1003" y="842"/>
                  </a:lnTo>
                  <a:lnTo>
                    <a:pt x="1005" y="846"/>
                  </a:lnTo>
                  <a:lnTo>
                    <a:pt x="1009" y="848"/>
                  </a:lnTo>
                  <a:lnTo>
                    <a:pt x="1010" y="850"/>
                  </a:lnTo>
                  <a:lnTo>
                    <a:pt x="1012" y="852"/>
                  </a:lnTo>
                  <a:lnTo>
                    <a:pt x="1014" y="854"/>
                  </a:lnTo>
                  <a:lnTo>
                    <a:pt x="1016" y="858"/>
                  </a:lnTo>
                  <a:lnTo>
                    <a:pt x="1020" y="860"/>
                  </a:lnTo>
                  <a:lnTo>
                    <a:pt x="1022" y="861"/>
                  </a:lnTo>
                  <a:lnTo>
                    <a:pt x="1024" y="863"/>
                  </a:lnTo>
                  <a:lnTo>
                    <a:pt x="1026" y="865"/>
                  </a:lnTo>
                  <a:lnTo>
                    <a:pt x="1028" y="869"/>
                  </a:lnTo>
                  <a:lnTo>
                    <a:pt x="1029" y="871"/>
                  </a:lnTo>
                  <a:lnTo>
                    <a:pt x="1031" y="871"/>
                  </a:lnTo>
                  <a:lnTo>
                    <a:pt x="1033" y="873"/>
                  </a:lnTo>
                  <a:lnTo>
                    <a:pt x="1035" y="875"/>
                  </a:lnTo>
                  <a:lnTo>
                    <a:pt x="1037" y="877"/>
                  </a:lnTo>
                  <a:lnTo>
                    <a:pt x="1039" y="880"/>
                  </a:lnTo>
                  <a:lnTo>
                    <a:pt x="1043" y="882"/>
                  </a:lnTo>
                  <a:lnTo>
                    <a:pt x="1045" y="884"/>
                  </a:lnTo>
                  <a:lnTo>
                    <a:pt x="1047" y="886"/>
                  </a:lnTo>
                  <a:lnTo>
                    <a:pt x="1048" y="888"/>
                  </a:lnTo>
                  <a:lnTo>
                    <a:pt x="1052" y="892"/>
                  </a:lnTo>
                  <a:lnTo>
                    <a:pt x="1054" y="894"/>
                  </a:lnTo>
                  <a:lnTo>
                    <a:pt x="1056" y="896"/>
                  </a:lnTo>
                  <a:lnTo>
                    <a:pt x="1058" y="897"/>
                  </a:lnTo>
                  <a:lnTo>
                    <a:pt x="1060" y="899"/>
                  </a:lnTo>
                  <a:lnTo>
                    <a:pt x="1064" y="903"/>
                  </a:lnTo>
                  <a:lnTo>
                    <a:pt x="1065" y="905"/>
                  </a:lnTo>
                  <a:lnTo>
                    <a:pt x="1067" y="907"/>
                  </a:lnTo>
                  <a:lnTo>
                    <a:pt x="1069" y="909"/>
                  </a:lnTo>
                  <a:lnTo>
                    <a:pt x="1071" y="911"/>
                  </a:lnTo>
                  <a:lnTo>
                    <a:pt x="1075" y="915"/>
                  </a:lnTo>
                  <a:lnTo>
                    <a:pt x="1077" y="916"/>
                  </a:lnTo>
                  <a:lnTo>
                    <a:pt x="1079" y="918"/>
                  </a:lnTo>
                  <a:lnTo>
                    <a:pt x="1081" y="920"/>
                  </a:lnTo>
                  <a:lnTo>
                    <a:pt x="1083" y="922"/>
                  </a:lnTo>
                  <a:lnTo>
                    <a:pt x="1084" y="924"/>
                  </a:lnTo>
                  <a:lnTo>
                    <a:pt x="1086" y="928"/>
                  </a:lnTo>
                  <a:lnTo>
                    <a:pt x="1088" y="930"/>
                  </a:lnTo>
                  <a:lnTo>
                    <a:pt x="1090" y="932"/>
                  </a:lnTo>
                  <a:lnTo>
                    <a:pt x="1094" y="933"/>
                  </a:lnTo>
                  <a:lnTo>
                    <a:pt x="1096" y="937"/>
                  </a:lnTo>
                  <a:lnTo>
                    <a:pt x="1098" y="939"/>
                  </a:lnTo>
                  <a:lnTo>
                    <a:pt x="1100" y="941"/>
                  </a:lnTo>
                  <a:lnTo>
                    <a:pt x="1102" y="943"/>
                  </a:lnTo>
                  <a:lnTo>
                    <a:pt x="1103" y="945"/>
                  </a:lnTo>
                  <a:lnTo>
                    <a:pt x="1105" y="949"/>
                  </a:lnTo>
                  <a:lnTo>
                    <a:pt x="1107" y="951"/>
                  </a:lnTo>
                  <a:lnTo>
                    <a:pt x="1109" y="952"/>
                  </a:lnTo>
                  <a:lnTo>
                    <a:pt x="1113" y="954"/>
                  </a:lnTo>
                  <a:lnTo>
                    <a:pt x="1115" y="958"/>
                  </a:lnTo>
                  <a:lnTo>
                    <a:pt x="1117" y="960"/>
                  </a:lnTo>
                  <a:lnTo>
                    <a:pt x="1119" y="962"/>
                  </a:lnTo>
                  <a:lnTo>
                    <a:pt x="1120" y="964"/>
                  </a:lnTo>
                  <a:lnTo>
                    <a:pt x="1122" y="968"/>
                  </a:lnTo>
                  <a:lnTo>
                    <a:pt x="1124" y="969"/>
                  </a:lnTo>
                  <a:lnTo>
                    <a:pt x="1126" y="971"/>
                  </a:lnTo>
                  <a:lnTo>
                    <a:pt x="1130" y="973"/>
                  </a:lnTo>
                  <a:lnTo>
                    <a:pt x="1132" y="977"/>
                  </a:lnTo>
                  <a:lnTo>
                    <a:pt x="1134" y="979"/>
                  </a:lnTo>
                  <a:lnTo>
                    <a:pt x="1136" y="981"/>
                  </a:lnTo>
                  <a:lnTo>
                    <a:pt x="1138" y="983"/>
                  </a:lnTo>
                  <a:lnTo>
                    <a:pt x="1139" y="985"/>
                  </a:lnTo>
                  <a:lnTo>
                    <a:pt x="1141" y="988"/>
                  </a:lnTo>
                  <a:lnTo>
                    <a:pt x="1143" y="990"/>
                  </a:lnTo>
                  <a:lnTo>
                    <a:pt x="1145" y="992"/>
                  </a:lnTo>
                  <a:lnTo>
                    <a:pt x="1149" y="994"/>
                  </a:lnTo>
                  <a:lnTo>
                    <a:pt x="1151" y="998"/>
                  </a:lnTo>
                  <a:lnTo>
                    <a:pt x="1153" y="1000"/>
                  </a:lnTo>
                  <a:lnTo>
                    <a:pt x="1155" y="1002"/>
                  </a:lnTo>
                  <a:lnTo>
                    <a:pt x="1156" y="1004"/>
                  </a:lnTo>
                  <a:lnTo>
                    <a:pt x="1158" y="1006"/>
                  </a:lnTo>
                  <a:lnTo>
                    <a:pt x="1160" y="1006"/>
                  </a:lnTo>
                  <a:lnTo>
                    <a:pt x="1162" y="1007"/>
                  </a:lnTo>
                  <a:lnTo>
                    <a:pt x="1164" y="1006"/>
                  </a:lnTo>
                  <a:lnTo>
                    <a:pt x="1166" y="1006"/>
                  </a:lnTo>
                  <a:lnTo>
                    <a:pt x="1168" y="1004"/>
                  </a:lnTo>
                  <a:lnTo>
                    <a:pt x="1170" y="1004"/>
                  </a:lnTo>
                  <a:lnTo>
                    <a:pt x="1172" y="1002"/>
                  </a:lnTo>
                  <a:lnTo>
                    <a:pt x="1174" y="1002"/>
                  </a:lnTo>
                  <a:lnTo>
                    <a:pt x="1175" y="1004"/>
                  </a:lnTo>
                  <a:lnTo>
                    <a:pt x="1177" y="1004"/>
                  </a:lnTo>
                  <a:lnTo>
                    <a:pt x="1179" y="1006"/>
                  </a:lnTo>
                  <a:lnTo>
                    <a:pt x="1181" y="1006"/>
                  </a:lnTo>
                  <a:lnTo>
                    <a:pt x="1183" y="1006"/>
                  </a:lnTo>
                  <a:lnTo>
                    <a:pt x="1185" y="1006"/>
                  </a:lnTo>
                  <a:lnTo>
                    <a:pt x="1185" y="1004"/>
                  </a:lnTo>
                  <a:lnTo>
                    <a:pt x="1187" y="1004"/>
                  </a:lnTo>
                  <a:lnTo>
                    <a:pt x="1189" y="1002"/>
                  </a:lnTo>
                  <a:lnTo>
                    <a:pt x="1191" y="1002"/>
                  </a:lnTo>
                  <a:lnTo>
                    <a:pt x="1193" y="1002"/>
                  </a:lnTo>
                  <a:lnTo>
                    <a:pt x="1194" y="1004"/>
                  </a:lnTo>
                  <a:lnTo>
                    <a:pt x="1196" y="1004"/>
                  </a:lnTo>
                  <a:lnTo>
                    <a:pt x="1198" y="1006"/>
                  </a:lnTo>
                  <a:lnTo>
                    <a:pt x="1200" y="1004"/>
                  </a:lnTo>
                  <a:lnTo>
                    <a:pt x="1202" y="1004"/>
                  </a:lnTo>
                  <a:lnTo>
                    <a:pt x="1202" y="1006"/>
                  </a:lnTo>
                  <a:lnTo>
                    <a:pt x="1204" y="1007"/>
                  </a:lnTo>
                  <a:lnTo>
                    <a:pt x="1204" y="1009"/>
                  </a:lnTo>
                  <a:lnTo>
                    <a:pt x="1206" y="1011"/>
                  </a:lnTo>
                  <a:lnTo>
                    <a:pt x="1208" y="1013"/>
                  </a:lnTo>
                  <a:lnTo>
                    <a:pt x="1208" y="1015"/>
                  </a:lnTo>
                  <a:lnTo>
                    <a:pt x="1210" y="1015"/>
                  </a:lnTo>
                  <a:lnTo>
                    <a:pt x="1210" y="1017"/>
                  </a:lnTo>
                  <a:lnTo>
                    <a:pt x="1211" y="1017"/>
                  </a:lnTo>
                  <a:lnTo>
                    <a:pt x="1213" y="1019"/>
                  </a:lnTo>
                  <a:lnTo>
                    <a:pt x="1213" y="1021"/>
                  </a:lnTo>
                  <a:lnTo>
                    <a:pt x="1215" y="1023"/>
                  </a:lnTo>
                  <a:lnTo>
                    <a:pt x="1215" y="1024"/>
                  </a:lnTo>
                  <a:lnTo>
                    <a:pt x="1217" y="1026"/>
                  </a:lnTo>
                  <a:lnTo>
                    <a:pt x="1217" y="1028"/>
                  </a:lnTo>
                  <a:lnTo>
                    <a:pt x="1217" y="1030"/>
                  </a:lnTo>
                  <a:lnTo>
                    <a:pt x="1217" y="1034"/>
                  </a:lnTo>
                  <a:lnTo>
                    <a:pt x="1217" y="1036"/>
                  </a:lnTo>
                  <a:lnTo>
                    <a:pt x="1217" y="1038"/>
                  </a:lnTo>
                  <a:lnTo>
                    <a:pt x="1217" y="1040"/>
                  </a:lnTo>
                  <a:lnTo>
                    <a:pt x="1219" y="1040"/>
                  </a:lnTo>
                  <a:lnTo>
                    <a:pt x="1219" y="1042"/>
                  </a:lnTo>
                  <a:lnTo>
                    <a:pt x="1219" y="1043"/>
                  </a:lnTo>
                  <a:lnTo>
                    <a:pt x="1221" y="1045"/>
                  </a:lnTo>
                  <a:lnTo>
                    <a:pt x="1221" y="1047"/>
                  </a:lnTo>
                  <a:lnTo>
                    <a:pt x="1223" y="1047"/>
                  </a:lnTo>
                  <a:lnTo>
                    <a:pt x="1225" y="1047"/>
                  </a:lnTo>
                  <a:lnTo>
                    <a:pt x="1227" y="1047"/>
                  </a:lnTo>
                  <a:lnTo>
                    <a:pt x="1229" y="1045"/>
                  </a:lnTo>
                  <a:lnTo>
                    <a:pt x="1230" y="1045"/>
                  </a:lnTo>
                  <a:lnTo>
                    <a:pt x="1232" y="1043"/>
                  </a:lnTo>
                  <a:lnTo>
                    <a:pt x="1234" y="1043"/>
                  </a:lnTo>
                  <a:lnTo>
                    <a:pt x="1236" y="1043"/>
                  </a:lnTo>
                  <a:lnTo>
                    <a:pt x="1238" y="1045"/>
                  </a:lnTo>
                  <a:lnTo>
                    <a:pt x="1238" y="1047"/>
                  </a:lnTo>
                  <a:lnTo>
                    <a:pt x="1238" y="1049"/>
                  </a:lnTo>
                  <a:lnTo>
                    <a:pt x="1240" y="1049"/>
                  </a:lnTo>
                  <a:lnTo>
                    <a:pt x="1240" y="1051"/>
                  </a:lnTo>
                  <a:lnTo>
                    <a:pt x="1242" y="1053"/>
                  </a:lnTo>
                  <a:lnTo>
                    <a:pt x="1242" y="1055"/>
                  </a:lnTo>
                  <a:lnTo>
                    <a:pt x="1244" y="1055"/>
                  </a:lnTo>
                  <a:lnTo>
                    <a:pt x="1244" y="1057"/>
                  </a:lnTo>
                  <a:lnTo>
                    <a:pt x="1246" y="1057"/>
                  </a:lnTo>
                  <a:lnTo>
                    <a:pt x="1248" y="1059"/>
                  </a:lnTo>
                  <a:lnTo>
                    <a:pt x="1248" y="1061"/>
                  </a:lnTo>
                  <a:lnTo>
                    <a:pt x="1249" y="1061"/>
                  </a:lnTo>
                  <a:lnTo>
                    <a:pt x="1249" y="1062"/>
                  </a:lnTo>
                  <a:lnTo>
                    <a:pt x="1249" y="1064"/>
                  </a:lnTo>
                  <a:lnTo>
                    <a:pt x="1249" y="1066"/>
                  </a:lnTo>
                  <a:lnTo>
                    <a:pt x="1251" y="1068"/>
                  </a:lnTo>
                  <a:lnTo>
                    <a:pt x="1251" y="1070"/>
                  </a:lnTo>
                  <a:lnTo>
                    <a:pt x="1253" y="1070"/>
                  </a:lnTo>
                  <a:lnTo>
                    <a:pt x="1255" y="1072"/>
                  </a:lnTo>
                  <a:lnTo>
                    <a:pt x="1257" y="1074"/>
                  </a:lnTo>
                  <a:lnTo>
                    <a:pt x="1257" y="1076"/>
                  </a:lnTo>
                  <a:lnTo>
                    <a:pt x="1257" y="1078"/>
                  </a:lnTo>
                  <a:lnTo>
                    <a:pt x="1257" y="1079"/>
                  </a:lnTo>
                  <a:lnTo>
                    <a:pt x="1257" y="1081"/>
                  </a:lnTo>
                  <a:lnTo>
                    <a:pt x="1259" y="1083"/>
                  </a:lnTo>
                  <a:lnTo>
                    <a:pt x="1259" y="1085"/>
                  </a:lnTo>
                  <a:lnTo>
                    <a:pt x="1261" y="1087"/>
                  </a:lnTo>
                  <a:lnTo>
                    <a:pt x="1261" y="1089"/>
                  </a:lnTo>
                  <a:lnTo>
                    <a:pt x="1261" y="1091"/>
                  </a:lnTo>
                  <a:lnTo>
                    <a:pt x="1261" y="1093"/>
                  </a:lnTo>
                  <a:lnTo>
                    <a:pt x="1261" y="1095"/>
                  </a:lnTo>
                  <a:lnTo>
                    <a:pt x="1263" y="1097"/>
                  </a:lnTo>
                  <a:lnTo>
                    <a:pt x="1261" y="1098"/>
                  </a:lnTo>
                  <a:lnTo>
                    <a:pt x="1261" y="1100"/>
                  </a:lnTo>
                  <a:lnTo>
                    <a:pt x="1261" y="1102"/>
                  </a:lnTo>
                  <a:lnTo>
                    <a:pt x="1259" y="1104"/>
                  </a:lnTo>
                  <a:lnTo>
                    <a:pt x="1257" y="1106"/>
                  </a:lnTo>
                  <a:lnTo>
                    <a:pt x="1255" y="1106"/>
                  </a:lnTo>
                  <a:lnTo>
                    <a:pt x="1253" y="1108"/>
                  </a:lnTo>
                  <a:lnTo>
                    <a:pt x="1251" y="1108"/>
                  </a:lnTo>
                  <a:lnTo>
                    <a:pt x="1249" y="1108"/>
                  </a:lnTo>
                  <a:lnTo>
                    <a:pt x="1248" y="1108"/>
                  </a:lnTo>
                  <a:lnTo>
                    <a:pt x="1248" y="1110"/>
                  </a:lnTo>
                  <a:lnTo>
                    <a:pt x="1248" y="1112"/>
                  </a:lnTo>
                  <a:lnTo>
                    <a:pt x="1246" y="1114"/>
                  </a:lnTo>
                  <a:lnTo>
                    <a:pt x="1248" y="1116"/>
                  </a:lnTo>
                  <a:lnTo>
                    <a:pt x="1248" y="1117"/>
                  </a:lnTo>
                  <a:lnTo>
                    <a:pt x="1248" y="1119"/>
                  </a:lnTo>
                  <a:lnTo>
                    <a:pt x="1248" y="1121"/>
                  </a:lnTo>
                  <a:lnTo>
                    <a:pt x="1249" y="1123"/>
                  </a:lnTo>
                  <a:lnTo>
                    <a:pt x="1249" y="1125"/>
                  </a:lnTo>
                  <a:lnTo>
                    <a:pt x="1251" y="1125"/>
                  </a:lnTo>
                  <a:lnTo>
                    <a:pt x="1251" y="1127"/>
                  </a:lnTo>
                  <a:lnTo>
                    <a:pt x="1251" y="1129"/>
                  </a:lnTo>
                  <a:lnTo>
                    <a:pt x="1251" y="1133"/>
                  </a:lnTo>
                  <a:lnTo>
                    <a:pt x="1249" y="1134"/>
                  </a:lnTo>
                  <a:lnTo>
                    <a:pt x="1249" y="1136"/>
                  </a:lnTo>
                  <a:lnTo>
                    <a:pt x="1249" y="1138"/>
                  </a:lnTo>
                  <a:lnTo>
                    <a:pt x="1249" y="1140"/>
                  </a:lnTo>
                  <a:lnTo>
                    <a:pt x="1251" y="1142"/>
                  </a:lnTo>
                  <a:lnTo>
                    <a:pt x="1253" y="1140"/>
                  </a:lnTo>
                  <a:lnTo>
                    <a:pt x="1255" y="1140"/>
                  </a:lnTo>
                  <a:lnTo>
                    <a:pt x="1255" y="1138"/>
                  </a:lnTo>
                  <a:lnTo>
                    <a:pt x="1259" y="1138"/>
                  </a:lnTo>
                  <a:lnTo>
                    <a:pt x="1259" y="1140"/>
                  </a:lnTo>
                  <a:lnTo>
                    <a:pt x="1261" y="1140"/>
                  </a:lnTo>
                  <a:lnTo>
                    <a:pt x="1263" y="1140"/>
                  </a:lnTo>
                  <a:lnTo>
                    <a:pt x="1261" y="1142"/>
                  </a:lnTo>
                  <a:lnTo>
                    <a:pt x="1261" y="1144"/>
                  </a:lnTo>
                  <a:lnTo>
                    <a:pt x="1259" y="1144"/>
                  </a:lnTo>
                  <a:lnTo>
                    <a:pt x="1259" y="1146"/>
                  </a:lnTo>
                  <a:lnTo>
                    <a:pt x="1257" y="1148"/>
                  </a:lnTo>
                  <a:lnTo>
                    <a:pt x="1257" y="1150"/>
                  </a:lnTo>
                  <a:lnTo>
                    <a:pt x="1255" y="1152"/>
                  </a:lnTo>
                  <a:lnTo>
                    <a:pt x="1255" y="1153"/>
                  </a:lnTo>
                  <a:lnTo>
                    <a:pt x="1253" y="1155"/>
                  </a:lnTo>
                  <a:lnTo>
                    <a:pt x="1253" y="1157"/>
                  </a:lnTo>
                  <a:lnTo>
                    <a:pt x="1253" y="1159"/>
                  </a:lnTo>
                  <a:lnTo>
                    <a:pt x="1253" y="1163"/>
                  </a:lnTo>
                  <a:lnTo>
                    <a:pt x="1253" y="1165"/>
                  </a:lnTo>
                  <a:lnTo>
                    <a:pt x="1255" y="1167"/>
                  </a:lnTo>
                  <a:lnTo>
                    <a:pt x="1255" y="1169"/>
                  </a:lnTo>
                  <a:lnTo>
                    <a:pt x="1257" y="1171"/>
                  </a:lnTo>
                  <a:lnTo>
                    <a:pt x="1257" y="1172"/>
                  </a:lnTo>
                  <a:lnTo>
                    <a:pt x="1259" y="1174"/>
                  </a:lnTo>
                  <a:lnTo>
                    <a:pt x="1261" y="1176"/>
                  </a:lnTo>
                  <a:lnTo>
                    <a:pt x="1261" y="1178"/>
                  </a:lnTo>
                  <a:lnTo>
                    <a:pt x="1261" y="1180"/>
                  </a:lnTo>
                  <a:lnTo>
                    <a:pt x="1261" y="1182"/>
                  </a:lnTo>
                  <a:lnTo>
                    <a:pt x="1261" y="1184"/>
                  </a:lnTo>
                  <a:lnTo>
                    <a:pt x="1261" y="1186"/>
                  </a:lnTo>
                  <a:lnTo>
                    <a:pt x="1259" y="1188"/>
                  </a:lnTo>
                  <a:lnTo>
                    <a:pt x="1259" y="1189"/>
                  </a:lnTo>
                  <a:lnTo>
                    <a:pt x="1257" y="1191"/>
                  </a:lnTo>
                  <a:lnTo>
                    <a:pt x="1255" y="1193"/>
                  </a:lnTo>
                  <a:lnTo>
                    <a:pt x="1255" y="1195"/>
                  </a:lnTo>
                  <a:lnTo>
                    <a:pt x="1253" y="1197"/>
                  </a:lnTo>
                  <a:lnTo>
                    <a:pt x="1253" y="1201"/>
                  </a:lnTo>
                  <a:lnTo>
                    <a:pt x="1253" y="1203"/>
                  </a:lnTo>
                  <a:lnTo>
                    <a:pt x="1253" y="1205"/>
                  </a:lnTo>
                  <a:lnTo>
                    <a:pt x="1253" y="1207"/>
                  </a:lnTo>
                  <a:lnTo>
                    <a:pt x="1253" y="1208"/>
                  </a:lnTo>
                  <a:lnTo>
                    <a:pt x="1255" y="1210"/>
                  </a:lnTo>
                  <a:lnTo>
                    <a:pt x="1255" y="1212"/>
                  </a:lnTo>
                  <a:lnTo>
                    <a:pt x="1257" y="1214"/>
                  </a:lnTo>
                  <a:lnTo>
                    <a:pt x="1257" y="1216"/>
                  </a:lnTo>
                  <a:lnTo>
                    <a:pt x="1259" y="1218"/>
                  </a:lnTo>
                  <a:lnTo>
                    <a:pt x="1261" y="1220"/>
                  </a:lnTo>
                  <a:lnTo>
                    <a:pt x="1261" y="1222"/>
                  </a:lnTo>
                  <a:lnTo>
                    <a:pt x="1261" y="1224"/>
                  </a:lnTo>
                  <a:lnTo>
                    <a:pt x="1261" y="1226"/>
                  </a:lnTo>
                  <a:lnTo>
                    <a:pt x="1259" y="1227"/>
                  </a:lnTo>
                  <a:lnTo>
                    <a:pt x="1259" y="1229"/>
                  </a:lnTo>
                  <a:lnTo>
                    <a:pt x="1259" y="1231"/>
                  </a:lnTo>
                  <a:lnTo>
                    <a:pt x="1259" y="1233"/>
                  </a:lnTo>
                  <a:lnTo>
                    <a:pt x="1259" y="1237"/>
                  </a:lnTo>
                  <a:lnTo>
                    <a:pt x="1259" y="1239"/>
                  </a:lnTo>
                  <a:lnTo>
                    <a:pt x="1261" y="1239"/>
                  </a:lnTo>
                  <a:lnTo>
                    <a:pt x="1261" y="1241"/>
                  </a:lnTo>
                  <a:lnTo>
                    <a:pt x="1261" y="1243"/>
                  </a:lnTo>
                  <a:lnTo>
                    <a:pt x="1263" y="1244"/>
                  </a:lnTo>
                  <a:lnTo>
                    <a:pt x="1263" y="1246"/>
                  </a:lnTo>
                  <a:lnTo>
                    <a:pt x="1263" y="1248"/>
                  </a:lnTo>
                  <a:lnTo>
                    <a:pt x="1265" y="1250"/>
                  </a:lnTo>
                  <a:lnTo>
                    <a:pt x="1265" y="1252"/>
                  </a:lnTo>
                  <a:lnTo>
                    <a:pt x="1266" y="1254"/>
                  </a:lnTo>
                  <a:lnTo>
                    <a:pt x="1266" y="1256"/>
                  </a:lnTo>
                  <a:lnTo>
                    <a:pt x="1266" y="1258"/>
                  </a:lnTo>
                  <a:lnTo>
                    <a:pt x="1268" y="1260"/>
                  </a:lnTo>
                  <a:lnTo>
                    <a:pt x="1268" y="1262"/>
                  </a:lnTo>
                  <a:lnTo>
                    <a:pt x="1270" y="1263"/>
                  </a:lnTo>
                  <a:lnTo>
                    <a:pt x="1272" y="1265"/>
                  </a:lnTo>
                  <a:lnTo>
                    <a:pt x="1274" y="1267"/>
                  </a:lnTo>
                  <a:lnTo>
                    <a:pt x="1276" y="1269"/>
                  </a:lnTo>
                  <a:lnTo>
                    <a:pt x="1278" y="1271"/>
                  </a:lnTo>
                  <a:lnTo>
                    <a:pt x="1278" y="1273"/>
                  </a:lnTo>
                  <a:lnTo>
                    <a:pt x="1278" y="1275"/>
                  </a:lnTo>
                  <a:lnTo>
                    <a:pt x="1278" y="1277"/>
                  </a:lnTo>
                  <a:lnTo>
                    <a:pt x="1278" y="1279"/>
                  </a:lnTo>
                  <a:lnTo>
                    <a:pt x="1280" y="1280"/>
                  </a:lnTo>
                  <a:lnTo>
                    <a:pt x="1280" y="1282"/>
                  </a:lnTo>
                  <a:lnTo>
                    <a:pt x="1282" y="1284"/>
                  </a:lnTo>
                  <a:lnTo>
                    <a:pt x="1284" y="1286"/>
                  </a:lnTo>
                  <a:lnTo>
                    <a:pt x="1285" y="1286"/>
                  </a:lnTo>
                  <a:lnTo>
                    <a:pt x="1285" y="1288"/>
                  </a:lnTo>
                  <a:lnTo>
                    <a:pt x="1285" y="1290"/>
                  </a:lnTo>
                  <a:lnTo>
                    <a:pt x="1285" y="1292"/>
                  </a:lnTo>
                  <a:lnTo>
                    <a:pt x="1284" y="1292"/>
                  </a:lnTo>
                  <a:lnTo>
                    <a:pt x="1284" y="1294"/>
                  </a:lnTo>
                  <a:lnTo>
                    <a:pt x="1284" y="1296"/>
                  </a:lnTo>
                  <a:lnTo>
                    <a:pt x="1284" y="1298"/>
                  </a:lnTo>
                  <a:lnTo>
                    <a:pt x="1284" y="1299"/>
                  </a:lnTo>
                  <a:lnTo>
                    <a:pt x="1285" y="1299"/>
                  </a:lnTo>
                  <a:lnTo>
                    <a:pt x="1287" y="1299"/>
                  </a:lnTo>
                  <a:lnTo>
                    <a:pt x="1289" y="1301"/>
                  </a:lnTo>
                  <a:lnTo>
                    <a:pt x="1291" y="1301"/>
                  </a:lnTo>
                  <a:lnTo>
                    <a:pt x="1291" y="1303"/>
                  </a:lnTo>
                  <a:lnTo>
                    <a:pt x="1293" y="1305"/>
                  </a:lnTo>
                  <a:lnTo>
                    <a:pt x="1293" y="1307"/>
                  </a:lnTo>
                  <a:lnTo>
                    <a:pt x="1291" y="1309"/>
                  </a:lnTo>
                  <a:lnTo>
                    <a:pt x="1291" y="1311"/>
                  </a:lnTo>
                  <a:lnTo>
                    <a:pt x="1289" y="1311"/>
                  </a:lnTo>
                  <a:lnTo>
                    <a:pt x="1287" y="1311"/>
                  </a:lnTo>
                  <a:lnTo>
                    <a:pt x="1285" y="1311"/>
                  </a:lnTo>
                  <a:lnTo>
                    <a:pt x="1284" y="1313"/>
                  </a:lnTo>
                  <a:lnTo>
                    <a:pt x="1284" y="1315"/>
                  </a:lnTo>
                  <a:lnTo>
                    <a:pt x="1282" y="1315"/>
                  </a:lnTo>
                  <a:lnTo>
                    <a:pt x="1282" y="1317"/>
                  </a:lnTo>
                  <a:lnTo>
                    <a:pt x="1280" y="1318"/>
                  </a:lnTo>
                  <a:lnTo>
                    <a:pt x="1278" y="1318"/>
                  </a:lnTo>
                  <a:lnTo>
                    <a:pt x="1276" y="1318"/>
                  </a:lnTo>
                  <a:lnTo>
                    <a:pt x="1274" y="1318"/>
                  </a:lnTo>
                  <a:lnTo>
                    <a:pt x="1274" y="1317"/>
                  </a:lnTo>
                  <a:lnTo>
                    <a:pt x="1272" y="1317"/>
                  </a:lnTo>
                  <a:lnTo>
                    <a:pt x="1270" y="1315"/>
                  </a:lnTo>
                  <a:lnTo>
                    <a:pt x="1268" y="1315"/>
                  </a:lnTo>
                  <a:lnTo>
                    <a:pt x="1265" y="1313"/>
                  </a:lnTo>
                  <a:lnTo>
                    <a:pt x="1263" y="1313"/>
                  </a:lnTo>
                  <a:lnTo>
                    <a:pt x="1261" y="1313"/>
                  </a:lnTo>
                  <a:lnTo>
                    <a:pt x="1259" y="1313"/>
                  </a:lnTo>
                  <a:lnTo>
                    <a:pt x="1257" y="1315"/>
                  </a:lnTo>
                  <a:lnTo>
                    <a:pt x="1257" y="1317"/>
                  </a:lnTo>
                  <a:lnTo>
                    <a:pt x="1257" y="1318"/>
                  </a:lnTo>
                  <a:lnTo>
                    <a:pt x="1257" y="1320"/>
                  </a:lnTo>
                  <a:lnTo>
                    <a:pt x="1257" y="1322"/>
                  </a:lnTo>
                  <a:lnTo>
                    <a:pt x="1255" y="1324"/>
                  </a:lnTo>
                  <a:lnTo>
                    <a:pt x="1253" y="1324"/>
                  </a:lnTo>
                  <a:lnTo>
                    <a:pt x="1251" y="1326"/>
                  </a:lnTo>
                  <a:lnTo>
                    <a:pt x="1251" y="1328"/>
                  </a:lnTo>
                  <a:lnTo>
                    <a:pt x="1251" y="1330"/>
                  </a:lnTo>
                  <a:lnTo>
                    <a:pt x="1251" y="1332"/>
                  </a:lnTo>
                  <a:lnTo>
                    <a:pt x="1251" y="1334"/>
                  </a:lnTo>
                  <a:lnTo>
                    <a:pt x="1251" y="1335"/>
                  </a:lnTo>
                  <a:lnTo>
                    <a:pt x="1251" y="1337"/>
                  </a:lnTo>
                  <a:lnTo>
                    <a:pt x="1253" y="1339"/>
                  </a:lnTo>
                  <a:lnTo>
                    <a:pt x="1253" y="1341"/>
                  </a:lnTo>
                  <a:lnTo>
                    <a:pt x="1255" y="1343"/>
                  </a:lnTo>
                  <a:lnTo>
                    <a:pt x="1255" y="1345"/>
                  </a:lnTo>
                  <a:lnTo>
                    <a:pt x="1255" y="1347"/>
                  </a:lnTo>
                  <a:lnTo>
                    <a:pt x="1253" y="1349"/>
                  </a:lnTo>
                  <a:lnTo>
                    <a:pt x="1253" y="1351"/>
                  </a:lnTo>
                  <a:lnTo>
                    <a:pt x="1251" y="1351"/>
                  </a:lnTo>
                  <a:lnTo>
                    <a:pt x="1249" y="1351"/>
                  </a:lnTo>
                  <a:lnTo>
                    <a:pt x="1248" y="1353"/>
                  </a:lnTo>
                  <a:lnTo>
                    <a:pt x="1248" y="1354"/>
                  </a:lnTo>
                  <a:lnTo>
                    <a:pt x="1248" y="1356"/>
                  </a:lnTo>
                  <a:lnTo>
                    <a:pt x="1248" y="1358"/>
                  </a:lnTo>
                  <a:lnTo>
                    <a:pt x="1249" y="1360"/>
                  </a:lnTo>
                  <a:lnTo>
                    <a:pt x="1251" y="1362"/>
                  </a:lnTo>
                  <a:lnTo>
                    <a:pt x="1251" y="1364"/>
                  </a:lnTo>
                  <a:lnTo>
                    <a:pt x="1251" y="1366"/>
                  </a:lnTo>
                  <a:lnTo>
                    <a:pt x="1249" y="1368"/>
                  </a:lnTo>
                  <a:lnTo>
                    <a:pt x="1249" y="1370"/>
                  </a:lnTo>
                  <a:lnTo>
                    <a:pt x="1248" y="1370"/>
                  </a:lnTo>
                  <a:lnTo>
                    <a:pt x="1248" y="1372"/>
                  </a:lnTo>
                  <a:lnTo>
                    <a:pt x="1246" y="1372"/>
                  </a:lnTo>
                  <a:lnTo>
                    <a:pt x="1244" y="1373"/>
                  </a:lnTo>
                  <a:lnTo>
                    <a:pt x="1244" y="1375"/>
                  </a:lnTo>
                  <a:lnTo>
                    <a:pt x="1244" y="1377"/>
                  </a:lnTo>
                  <a:lnTo>
                    <a:pt x="1244" y="1379"/>
                  </a:lnTo>
                  <a:lnTo>
                    <a:pt x="1244" y="1381"/>
                  </a:lnTo>
                  <a:lnTo>
                    <a:pt x="1244" y="1383"/>
                  </a:lnTo>
                  <a:lnTo>
                    <a:pt x="1244" y="1385"/>
                  </a:lnTo>
                  <a:lnTo>
                    <a:pt x="1244" y="1387"/>
                  </a:lnTo>
                  <a:lnTo>
                    <a:pt x="1244" y="1389"/>
                  </a:lnTo>
                  <a:lnTo>
                    <a:pt x="1244" y="1390"/>
                  </a:lnTo>
                  <a:lnTo>
                    <a:pt x="1244" y="1392"/>
                  </a:lnTo>
                  <a:lnTo>
                    <a:pt x="1246" y="1392"/>
                  </a:lnTo>
                  <a:lnTo>
                    <a:pt x="1248" y="1392"/>
                  </a:lnTo>
                  <a:lnTo>
                    <a:pt x="1249" y="1394"/>
                  </a:lnTo>
                  <a:lnTo>
                    <a:pt x="1251" y="1394"/>
                  </a:lnTo>
                  <a:lnTo>
                    <a:pt x="1253" y="1396"/>
                  </a:lnTo>
                  <a:lnTo>
                    <a:pt x="1255" y="1398"/>
                  </a:lnTo>
                  <a:lnTo>
                    <a:pt x="1255" y="1400"/>
                  </a:lnTo>
                  <a:lnTo>
                    <a:pt x="1257" y="1402"/>
                  </a:lnTo>
                  <a:lnTo>
                    <a:pt x="1257" y="1404"/>
                  </a:lnTo>
                  <a:lnTo>
                    <a:pt x="1257" y="1406"/>
                  </a:lnTo>
                  <a:lnTo>
                    <a:pt x="1257" y="1408"/>
                  </a:lnTo>
                </a:path>
              </a:pathLst>
            </a:custGeom>
            <a:solidFill>
              <a:schemeClr val="tx2">
                <a:lumMod val="50000"/>
              </a:schemeClr>
            </a:solidFill>
            <a:ln w="4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+mn-lt"/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3224" y="389"/>
              <a:ext cx="791" cy="1098"/>
            </a:xfrm>
            <a:custGeom>
              <a:avLst/>
              <a:gdLst>
                <a:gd name="T0" fmla="*/ 0 w 791"/>
                <a:gd name="T1" fmla="*/ 1034 h 1098"/>
                <a:gd name="T2" fmla="*/ 17 w 791"/>
                <a:gd name="T3" fmla="*/ 1026 h 1098"/>
                <a:gd name="T4" fmla="*/ 25 w 791"/>
                <a:gd name="T5" fmla="*/ 1017 h 1098"/>
                <a:gd name="T6" fmla="*/ 49 w 791"/>
                <a:gd name="T7" fmla="*/ 1000 h 1098"/>
                <a:gd name="T8" fmla="*/ 55 w 791"/>
                <a:gd name="T9" fmla="*/ 975 h 1098"/>
                <a:gd name="T10" fmla="*/ 59 w 791"/>
                <a:gd name="T11" fmla="*/ 910 h 1098"/>
                <a:gd name="T12" fmla="*/ 74 w 791"/>
                <a:gd name="T13" fmla="*/ 895 h 1098"/>
                <a:gd name="T14" fmla="*/ 70 w 791"/>
                <a:gd name="T15" fmla="*/ 861 h 1098"/>
                <a:gd name="T16" fmla="*/ 78 w 791"/>
                <a:gd name="T17" fmla="*/ 829 h 1098"/>
                <a:gd name="T18" fmla="*/ 99 w 791"/>
                <a:gd name="T19" fmla="*/ 804 h 1098"/>
                <a:gd name="T20" fmla="*/ 110 w 791"/>
                <a:gd name="T21" fmla="*/ 778 h 1098"/>
                <a:gd name="T22" fmla="*/ 120 w 791"/>
                <a:gd name="T23" fmla="*/ 740 h 1098"/>
                <a:gd name="T24" fmla="*/ 156 w 791"/>
                <a:gd name="T25" fmla="*/ 704 h 1098"/>
                <a:gd name="T26" fmla="*/ 178 w 791"/>
                <a:gd name="T27" fmla="*/ 672 h 1098"/>
                <a:gd name="T28" fmla="*/ 264 w 791"/>
                <a:gd name="T29" fmla="*/ 636 h 1098"/>
                <a:gd name="T30" fmla="*/ 326 w 791"/>
                <a:gd name="T31" fmla="*/ 609 h 1098"/>
                <a:gd name="T32" fmla="*/ 432 w 791"/>
                <a:gd name="T33" fmla="*/ 527 h 1098"/>
                <a:gd name="T34" fmla="*/ 415 w 791"/>
                <a:gd name="T35" fmla="*/ 463 h 1098"/>
                <a:gd name="T36" fmla="*/ 436 w 791"/>
                <a:gd name="T37" fmla="*/ 383 h 1098"/>
                <a:gd name="T38" fmla="*/ 442 w 791"/>
                <a:gd name="T39" fmla="*/ 307 h 1098"/>
                <a:gd name="T40" fmla="*/ 410 w 791"/>
                <a:gd name="T41" fmla="*/ 296 h 1098"/>
                <a:gd name="T42" fmla="*/ 394 w 791"/>
                <a:gd name="T43" fmla="*/ 266 h 1098"/>
                <a:gd name="T44" fmla="*/ 351 w 791"/>
                <a:gd name="T45" fmla="*/ 251 h 1098"/>
                <a:gd name="T46" fmla="*/ 302 w 791"/>
                <a:gd name="T47" fmla="*/ 249 h 1098"/>
                <a:gd name="T48" fmla="*/ 277 w 791"/>
                <a:gd name="T49" fmla="*/ 213 h 1098"/>
                <a:gd name="T50" fmla="*/ 398 w 791"/>
                <a:gd name="T51" fmla="*/ 70 h 1098"/>
                <a:gd name="T52" fmla="*/ 413 w 791"/>
                <a:gd name="T53" fmla="*/ 118 h 1098"/>
                <a:gd name="T54" fmla="*/ 446 w 791"/>
                <a:gd name="T55" fmla="*/ 129 h 1098"/>
                <a:gd name="T56" fmla="*/ 463 w 791"/>
                <a:gd name="T57" fmla="*/ 148 h 1098"/>
                <a:gd name="T58" fmla="*/ 487 w 791"/>
                <a:gd name="T59" fmla="*/ 158 h 1098"/>
                <a:gd name="T60" fmla="*/ 504 w 791"/>
                <a:gd name="T61" fmla="*/ 182 h 1098"/>
                <a:gd name="T62" fmla="*/ 506 w 791"/>
                <a:gd name="T63" fmla="*/ 222 h 1098"/>
                <a:gd name="T64" fmla="*/ 525 w 791"/>
                <a:gd name="T65" fmla="*/ 249 h 1098"/>
                <a:gd name="T66" fmla="*/ 525 w 791"/>
                <a:gd name="T67" fmla="*/ 290 h 1098"/>
                <a:gd name="T68" fmla="*/ 525 w 791"/>
                <a:gd name="T69" fmla="*/ 328 h 1098"/>
                <a:gd name="T70" fmla="*/ 559 w 791"/>
                <a:gd name="T71" fmla="*/ 340 h 1098"/>
                <a:gd name="T72" fmla="*/ 575 w 791"/>
                <a:gd name="T73" fmla="*/ 370 h 1098"/>
                <a:gd name="T74" fmla="*/ 577 w 791"/>
                <a:gd name="T75" fmla="*/ 397 h 1098"/>
                <a:gd name="T76" fmla="*/ 580 w 791"/>
                <a:gd name="T77" fmla="*/ 433 h 1098"/>
                <a:gd name="T78" fmla="*/ 590 w 791"/>
                <a:gd name="T79" fmla="*/ 459 h 1098"/>
                <a:gd name="T80" fmla="*/ 584 w 791"/>
                <a:gd name="T81" fmla="*/ 495 h 1098"/>
                <a:gd name="T82" fmla="*/ 603 w 791"/>
                <a:gd name="T83" fmla="*/ 533 h 1098"/>
                <a:gd name="T84" fmla="*/ 586 w 791"/>
                <a:gd name="T85" fmla="*/ 567 h 1098"/>
                <a:gd name="T86" fmla="*/ 580 w 791"/>
                <a:gd name="T87" fmla="*/ 637 h 1098"/>
                <a:gd name="T88" fmla="*/ 582 w 791"/>
                <a:gd name="T89" fmla="*/ 776 h 1098"/>
                <a:gd name="T90" fmla="*/ 588 w 791"/>
                <a:gd name="T91" fmla="*/ 814 h 1098"/>
                <a:gd name="T92" fmla="*/ 605 w 791"/>
                <a:gd name="T93" fmla="*/ 848 h 1098"/>
                <a:gd name="T94" fmla="*/ 605 w 791"/>
                <a:gd name="T95" fmla="*/ 888 h 1098"/>
                <a:gd name="T96" fmla="*/ 639 w 791"/>
                <a:gd name="T97" fmla="*/ 912 h 1098"/>
                <a:gd name="T98" fmla="*/ 652 w 791"/>
                <a:gd name="T99" fmla="*/ 950 h 1098"/>
                <a:gd name="T100" fmla="*/ 679 w 791"/>
                <a:gd name="T101" fmla="*/ 979 h 1098"/>
                <a:gd name="T102" fmla="*/ 707 w 791"/>
                <a:gd name="T103" fmla="*/ 1003 h 1098"/>
                <a:gd name="T104" fmla="*/ 728 w 791"/>
                <a:gd name="T105" fmla="*/ 1036 h 1098"/>
                <a:gd name="T106" fmla="*/ 762 w 791"/>
                <a:gd name="T107" fmla="*/ 1056 h 1098"/>
                <a:gd name="T108" fmla="*/ 770 w 791"/>
                <a:gd name="T109" fmla="*/ 1079 h 1098"/>
                <a:gd name="T110" fmla="*/ 673 w 791"/>
                <a:gd name="T111" fmla="*/ 1087 h 1098"/>
                <a:gd name="T112" fmla="*/ 611 w 791"/>
                <a:gd name="T113" fmla="*/ 1075 h 1098"/>
                <a:gd name="T114" fmla="*/ 573 w 791"/>
                <a:gd name="T115" fmla="*/ 1089 h 1098"/>
                <a:gd name="T116" fmla="*/ 478 w 791"/>
                <a:gd name="T117" fmla="*/ 1096 h 1098"/>
                <a:gd name="T118" fmla="*/ 379 w 791"/>
                <a:gd name="T119" fmla="*/ 1072 h 1098"/>
                <a:gd name="T120" fmla="*/ 286 w 791"/>
                <a:gd name="T121" fmla="*/ 1077 h 10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91" h="1098">
                  <a:moveTo>
                    <a:pt x="286" y="1077"/>
                  </a:moveTo>
                  <a:lnTo>
                    <a:pt x="285" y="1058"/>
                  </a:lnTo>
                  <a:lnTo>
                    <a:pt x="260" y="1047"/>
                  </a:lnTo>
                  <a:lnTo>
                    <a:pt x="241" y="1043"/>
                  </a:lnTo>
                  <a:lnTo>
                    <a:pt x="233" y="1039"/>
                  </a:lnTo>
                  <a:lnTo>
                    <a:pt x="220" y="1028"/>
                  </a:lnTo>
                  <a:lnTo>
                    <a:pt x="214" y="1013"/>
                  </a:lnTo>
                  <a:lnTo>
                    <a:pt x="209" y="1007"/>
                  </a:lnTo>
                  <a:lnTo>
                    <a:pt x="199" y="1003"/>
                  </a:lnTo>
                  <a:lnTo>
                    <a:pt x="178" y="1001"/>
                  </a:lnTo>
                  <a:lnTo>
                    <a:pt x="125" y="1001"/>
                  </a:lnTo>
                  <a:lnTo>
                    <a:pt x="112" y="1003"/>
                  </a:lnTo>
                  <a:lnTo>
                    <a:pt x="95" y="1001"/>
                  </a:lnTo>
                  <a:lnTo>
                    <a:pt x="91" y="1003"/>
                  </a:lnTo>
                  <a:lnTo>
                    <a:pt x="93" y="1013"/>
                  </a:lnTo>
                  <a:lnTo>
                    <a:pt x="102" y="1030"/>
                  </a:lnTo>
                  <a:lnTo>
                    <a:pt x="104" y="1038"/>
                  </a:lnTo>
                  <a:lnTo>
                    <a:pt x="97" y="1043"/>
                  </a:lnTo>
                  <a:lnTo>
                    <a:pt x="46" y="1056"/>
                  </a:lnTo>
                  <a:lnTo>
                    <a:pt x="15" y="1053"/>
                  </a:lnTo>
                  <a:lnTo>
                    <a:pt x="0" y="1034"/>
                  </a:lnTo>
                  <a:lnTo>
                    <a:pt x="0" y="1032"/>
                  </a:lnTo>
                  <a:lnTo>
                    <a:pt x="2" y="1032"/>
                  </a:lnTo>
                  <a:lnTo>
                    <a:pt x="2" y="1030"/>
                  </a:lnTo>
                  <a:lnTo>
                    <a:pt x="4" y="1030"/>
                  </a:lnTo>
                  <a:lnTo>
                    <a:pt x="6" y="1030"/>
                  </a:lnTo>
                  <a:lnTo>
                    <a:pt x="8" y="1030"/>
                  </a:lnTo>
                  <a:lnTo>
                    <a:pt x="10" y="1030"/>
                  </a:lnTo>
                  <a:lnTo>
                    <a:pt x="11" y="1030"/>
                  </a:lnTo>
                  <a:lnTo>
                    <a:pt x="11" y="1032"/>
                  </a:lnTo>
                  <a:lnTo>
                    <a:pt x="13" y="1032"/>
                  </a:lnTo>
                  <a:lnTo>
                    <a:pt x="13" y="1030"/>
                  </a:lnTo>
                  <a:lnTo>
                    <a:pt x="13" y="1028"/>
                  </a:lnTo>
                  <a:lnTo>
                    <a:pt x="11" y="1028"/>
                  </a:lnTo>
                  <a:lnTo>
                    <a:pt x="11" y="1026"/>
                  </a:lnTo>
                  <a:lnTo>
                    <a:pt x="11" y="1024"/>
                  </a:lnTo>
                  <a:lnTo>
                    <a:pt x="13" y="1024"/>
                  </a:lnTo>
                  <a:lnTo>
                    <a:pt x="13" y="1022"/>
                  </a:lnTo>
                  <a:lnTo>
                    <a:pt x="13" y="1024"/>
                  </a:lnTo>
                  <a:lnTo>
                    <a:pt x="15" y="1024"/>
                  </a:lnTo>
                  <a:lnTo>
                    <a:pt x="15" y="1026"/>
                  </a:lnTo>
                  <a:lnTo>
                    <a:pt x="17" y="1026"/>
                  </a:lnTo>
                  <a:lnTo>
                    <a:pt x="17" y="1028"/>
                  </a:lnTo>
                  <a:lnTo>
                    <a:pt x="19" y="1026"/>
                  </a:lnTo>
                  <a:lnTo>
                    <a:pt x="19" y="1028"/>
                  </a:lnTo>
                  <a:lnTo>
                    <a:pt x="21" y="1028"/>
                  </a:lnTo>
                  <a:lnTo>
                    <a:pt x="23" y="1030"/>
                  </a:lnTo>
                  <a:lnTo>
                    <a:pt x="25" y="1030"/>
                  </a:lnTo>
                  <a:lnTo>
                    <a:pt x="25" y="1028"/>
                  </a:lnTo>
                  <a:lnTo>
                    <a:pt x="25" y="1026"/>
                  </a:lnTo>
                  <a:lnTo>
                    <a:pt x="27" y="1026"/>
                  </a:lnTo>
                  <a:lnTo>
                    <a:pt x="27" y="1024"/>
                  </a:lnTo>
                  <a:lnTo>
                    <a:pt x="25" y="1022"/>
                  </a:lnTo>
                  <a:lnTo>
                    <a:pt x="27" y="1022"/>
                  </a:lnTo>
                  <a:lnTo>
                    <a:pt x="27" y="1020"/>
                  </a:lnTo>
                  <a:lnTo>
                    <a:pt x="25" y="1019"/>
                  </a:lnTo>
                  <a:lnTo>
                    <a:pt x="23" y="1019"/>
                  </a:lnTo>
                  <a:lnTo>
                    <a:pt x="23" y="1017"/>
                  </a:lnTo>
                  <a:lnTo>
                    <a:pt x="21" y="1017"/>
                  </a:lnTo>
                  <a:lnTo>
                    <a:pt x="21" y="1015"/>
                  </a:lnTo>
                  <a:lnTo>
                    <a:pt x="23" y="1015"/>
                  </a:lnTo>
                  <a:lnTo>
                    <a:pt x="25" y="1015"/>
                  </a:lnTo>
                  <a:lnTo>
                    <a:pt x="25" y="1017"/>
                  </a:lnTo>
                  <a:lnTo>
                    <a:pt x="27" y="1015"/>
                  </a:lnTo>
                  <a:lnTo>
                    <a:pt x="27" y="1017"/>
                  </a:lnTo>
                  <a:lnTo>
                    <a:pt x="29" y="1015"/>
                  </a:lnTo>
                  <a:lnTo>
                    <a:pt x="30" y="1015"/>
                  </a:lnTo>
                  <a:lnTo>
                    <a:pt x="32" y="1015"/>
                  </a:lnTo>
                  <a:lnTo>
                    <a:pt x="32" y="1013"/>
                  </a:lnTo>
                  <a:lnTo>
                    <a:pt x="32" y="1011"/>
                  </a:lnTo>
                  <a:lnTo>
                    <a:pt x="34" y="1013"/>
                  </a:lnTo>
                  <a:lnTo>
                    <a:pt x="36" y="1011"/>
                  </a:lnTo>
                  <a:lnTo>
                    <a:pt x="36" y="1009"/>
                  </a:lnTo>
                  <a:lnTo>
                    <a:pt x="38" y="1007"/>
                  </a:lnTo>
                  <a:lnTo>
                    <a:pt x="36" y="1005"/>
                  </a:lnTo>
                  <a:lnTo>
                    <a:pt x="38" y="1003"/>
                  </a:lnTo>
                  <a:lnTo>
                    <a:pt x="40" y="1003"/>
                  </a:lnTo>
                  <a:lnTo>
                    <a:pt x="40" y="1001"/>
                  </a:lnTo>
                  <a:lnTo>
                    <a:pt x="42" y="1003"/>
                  </a:lnTo>
                  <a:lnTo>
                    <a:pt x="44" y="1003"/>
                  </a:lnTo>
                  <a:lnTo>
                    <a:pt x="44" y="1001"/>
                  </a:lnTo>
                  <a:lnTo>
                    <a:pt x="46" y="1001"/>
                  </a:lnTo>
                  <a:lnTo>
                    <a:pt x="48" y="1000"/>
                  </a:lnTo>
                  <a:lnTo>
                    <a:pt x="49" y="1000"/>
                  </a:lnTo>
                  <a:lnTo>
                    <a:pt x="49" y="998"/>
                  </a:lnTo>
                  <a:lnTo>
                    <a:pt x="49" y="996"/>
                  </a:lnTo>
                  <a:lnTo>
                    <a:pt x="49" y="994"/>
                  </a:lnTo>
                  <a:lnTo>
                    <a:pt x="49" y="992"/>
                  </a:lnTo>
                  <a:lnTo>
                    <a:pt x="48" y="992"/>
                  </a:lnTo>
                  <a:lnTo>
                    <a:pt x="49" y="990"/>
                  </a:lnTo>
                  <a:lnTo>
                    <a:pt x="49" y="988"/>
                  </a:lnTo>
                  <a:lnTo>
                    <a:pt x="48" y="988"/>
                  </a:lnTo>
                  <a:lnTo>
                    <a:pt x="48" y="986"/>
                  </a:lnTo>
                  <a:lnTo>
                    <a:pt x="48" y="984"/>
                  </a:lnTo>
                  <a:lnTo>
                    <a:pt x="46" y="984"/>
                  </a:lnTo>
                  <a:lnTo>
                    <a:pt x="48" y="984"/>
                  </a:lnTo>
                  <a:lnTo>
                    <a:pt x="48" y="983"/>
                  </a:lnTo>
                  <a:lnTo>
                    <a:pt x="49" y="983"/>
                  </a:lnTo>
                  <a:lnTo>
                    <a:pt x="49" y="981"/>
                  </a:lnTo>
                  <a:lnTo>
                    <a:pt x="51" y="981"/>
                  </a:lnTo>
                  <a:lnTo>
                    <a:pt x="51" y="979"/>
                  </a:lnTo>
                  <a:lnTo>
                    <a:pt x="53" y="979"/>
                  </a:lnTo>
                  <a:lnTo>
                    <a:pt x="55" y="979"/>
                  </a:lnTo>
                  <a:lnTo>
                    <a:pt x="55" y="977"/>
                  </a:lnTo>
                  <a:lnTo>
                    <a:pt x="55" y="975"/>
                  </a:lnTo>
                  <a:lnTo>
                    <a:pt x="55" y="971"/>
                  </a:lnTo>
                  <a:lnTo>
                    <a:pt x="55" y="967"/>
                  </a:lnTo>
                  <a:lnTo>
                    <a:pt x="57" y="965"/>
                  </a:lnTo>
                  <a:lnTo>
                    <a:pt x="57" y="964"/>
                  </a:lnTo>
                  <a:lnTo>
                    <a:pt x="59" y="962"/>
                  </a:lnTo>
                  <a:lnTo>
                    <a:pt x="59" y="960"/>
                  </a:lnTo>
                  <a:lnTo>
                    <a:pt x="61" y="958"/>
                  </a:lnTo>
                  <a:lnTo>
                    <a:pt x="63" y="947"/>
                  </a:lnTo>
                  <a:lnTo>
                    <a:pt x="63" y="943"/>
                  </a:lnTo>
                  <a:lnTo>
                    <a:pt x="63" y="941"/>
                  </a:lnTo>
                  <a:lnTo>
                    <a:pt x="61" y="939"/>
                  </a:lnTo>
                  <a:lnTo>
                    <a:pt x="59" y="937"/>
                  </a:lnTo>
                  <a:lnTo>
                    <a:pt x="59" y="935"/>
                  </a:lnTo>
                  <a:lnTo>
                    <a:pt x="57" y="933"/>
                  </a:lnTo>
                  <a:lnTo>
                    <a:pt x="55" y="929"/>
                  </a:lnTo>
                  <a:lnTo>
                    <a:pt x="55" y="918"/>
                  </a:lnTo>
                  <a:lnTo>
                    <a:pt x="55" y="916"/>
                  </a:lnTo>
                  <a:lnTo>
                    <a:pt x="55" y="914"/>
                  </a:lnTo>
                  <a:lnTo>
                    <a:pt x="55" y="912"/>
                  </a:lnTo>
                  <a:lnTo>
                    <a:pt x="57" y="912"/>
                  </a:lnTo>
                  <a:lnTo>
                    <a:pt x="59" y="910"/>
                  </a:lnTo>
                  <a:lnTo>
                    <a:pt x="57" y="910"/>
                  </a:lnTo>
                  <a:lnTo>
                    <a:pt x="57" y="909"/>
                  </a:lnTo>
                  <a:lnTo>
                    <a:pt x="57" y="907"/>
                  </a:lnTo>
                  <a:lnTo>
                    <a:pt x="57" y="905"/>
                  </a:lnTo>
                  <a:lnTo>
                    <a:pt x="59" y="905"/>
                  </a:lnTo>
                  <a:lnTo>
                    <a:pt x="61" y="905"/>
                  </a:lnTo>
                  <a:lnTo>
                    <a:pt x="61" y="903"/>
                  </a:lnTo>
                  <a:lnTo>
                    <a:pt x="61" y="901"/>
                  </a:lnTo>
                  <a:lnTo>
                    <a:pt x="61" y="899"/>
                  </a:lnTo>
                  <a:lnTo>
                    <a:pt x="61" y="897"/>
                  </a:lnTo>
                  <a:lnTo>
                    <a:pt x="61" y="895"/>
                  </a:lnTo>
                  <a:lnTo>
                    <a:pt x="61" y="893"/>
                  </a:lnTo>
                  <a:lnTo>
                    <a:pt x="61" y="892"/>
                  </a:lnTo>
                  <a:lnTo>
                    <a:pt x="65" y="893"/>
                  </a:lnTo>
                  <a:lnTo>
                    <a:pt x="66" y="895"/>
                  </a:lnTo>
                  <a:lnTo>
                    <a:pt x="66" y="893"/>
                  </a:lnTo>
                  <a:lnTo>
                    <a:pt x="68" y="892"/>
                  </a:lnTo>
                  <a:lnTo>
                    <a:pt x="70" y="892"/>
                  </a:lnTo>
                  <a:lnTo>
                    <a:pt x="70" y="893"/>
                  </a:lnTo>
                  <a:lnTo>
                    <a:pt x="72" y="895"/>
                  </a:lnTo>
                  <a:lnTo>
                    <a:pt x="74" y="895"/>
                  </a:lnTo>
                  <a:lnTo>
                    <a:pt x="76" y="893"/>
                  </a:lnTo>
                  <a:lnTo>
                    <a:pt x="78" y="893"/>
                  </a:lnTo>
                  <a:lnTo>
                    <a:pt x="78" y="892"/>
                  </a:lnTo>
                  <a:lnTo>
                    <a:pt x="80" y="890"/>
                  </a:lnTo>
                  <a:lnTo>
                    <a:pt x="80" y="888"/>
                  </a:lnTo>
                  <a:lnTo>
                    <a:pt x="78" y="886"/>
                  </a:lnTo>
                  <a:lnTo>
                    <a:pt x="78" y="884"/>
                  </a:lnTo>
                  <a:lnTo>
                    <a:pt x="78" y="882"/>
                  </a:lnTo>
                  <a:lnTo>
                    <a:pt x="76" y="882"/>
                  </a:lnTo>
                  <a:lnTo>
                    <a:pt x="76" y="880"/>
                  </a:lnTo>
                  <a:lnTo>
                    <a:pt x="74" y="878"/>
                  </a:lnTo>
                  <a:lnTo>
                    <a:pt x="72" y="880"/>
                  </a:lnTo>
                  <a:lnTo>
                    <a:pt x="70" y="876"/>
                  </a:lnTo>
                  <a:lnTo>
                    <a:pt x="72" y="874"/>
                  </a:lnTo>
                  <a:lnTo>
                    <a:pt x="70" y="874"/>
                  </a:lnTo>
                  <a:lnTo>
                    <a:pt x="72" y="871"/>
                  </a:lnTo>
                  <a:lnTo>
                    <a:pt x="72" y="869"/>
                  </a:lnTo>
                  <a:lnTo>
                    <a:pt x="72" y="867"/>
                  </a:lnTo>
                  <a:lnTo>
                    <a:pt x="72" y="865"/>
                  </a:lnTo>
                  <a:lnTo>
                    <a:pt x="70" y="863"/>
                  </a:lnTo>
                  <a:lnTo>
                    <a:pt x="70" y="861"/>
                  </a:lnTo>
                  <a:lnTo>
                    <a:pt x="72" y="859"/>
                  </a:lnTo>
                  <a:lnTo>
                    <a:pt x="72" y="857"/>
                  </a:lnTo>
                  <a:lnTo>
                    <a:pt x="70" y="857"/>
                  </a:lnTo>
                  <a:lnTo>
                    <a:pt x="70" y="855"/>
                  </a:lnTo>
                  <a:lnTo>
                    <a:pt x="72" y="855"/>
                  </a:lnTo>
                  <a:lnTo>
                    <a:pt x="74" y="855"/>
                  </a:lnTo>
                  <a:lnTo>
                    <a:pt x="76" y="855"/>
                  </a:lnTo>
                  <a:lnTo>
                    <a:pt x="76" y="854"/>
                  </a:lnTo>
                  <a:lnTo>
                    <a:pt x="76" y="852"/>
                  </a:lnTo>
                  <a:lnTo>
                    <a:pt x="76" y="850"/>
                  </a:lnTo>
                  <a:lnTo>
                    <a:pt x="76" y="848"/>
                  </a:lnTo>
                  <a:lnTo>
                    <a:pt x="74" y="846"/>
                  </a:lnTo>
                  <a:lnTo>
                    <a:pt x="76" y="844"/>
                  </a:lnTo>
                  <a:lnTo>
                    <a:pt x="78" y="842"/>
                  </a:lnTo>
                  <a:lnTo>
                    <a:pt x="78" y="840"/>
                  </a:lnTo>
                  <a:lnTo>
                    <a:pt x="78" y="838"/>
                  </a:lnTo>
                  <a:lnTo>
                    <a:pt x="78" y="837"/>
                  </a:lnTo>
                  <a:lnTo>
                    <a:pt x="76" y="835"/>
                  </a:lnTo>
                  <a:lnTo>
                    <a:pt x="76" y="833"/>
                  </a:lnTo>
                  <a:lnTo>
                    <a:pt x="78" y="831"/>
                  </a:lnTo>
                  <a:lnTo>
                    <a:pt x="78" y="829"/>
                  </a:lnTo>
                  <a:lnTo>
                    <a:pt x="80" y="829"/>
                  </a:lnTo>
                  <a:lnTo>
                    <a:pt x="82" y="831"/>
                  </a:lnTo>
                  <a:lnTo>
                    <a:pt x="82" y="829"/>
                  </a:lnTo>
                  <a:lnTo>
                    <a:pt x="84" y="829"/>
                  </a:lnTo>
                  <a:lnTo>
                    <a:pt x="85" y="829"/>
                  </a:lnTo>
                  <a:lnTo>
                    <a:pt x="85" y="827"/>
                  </a:lnTo>
                  <a:lnTo>
                    <a:pt x="85" y="825"/>
                  </a:lnTo>
                  <a:lnTo>
                    <a:pt x="87" y="825"/>
                  </a:lnTo>
                  <a:lnTo>
                    <a:pt x="89" y="825"/>
                  </a:lnTo>
                  <a:lnTo>
                    <a:pt x="91" y="825"/>
                  </a:lnTo>
                  <a:lnTo>
                    <a:pt x="91" y="823"/>
                  </a:lnTo>
                  <a:lnTo>
                    <a:pt x="89" y="821"/>
                  </a:lnTo>
                  <a:lnTo>
                    <a:pt x="89" y="819"/>
                  </a:lnTo>
                  <a:lnTo>
                    <a:pt x="91" y="819"/>
                  </a:lnTo>
                  <a:lnTo>
                    <a:pt x="91" y="818"/>
                  </a:lnTo>
                  <a:lnTo>
                    <a:pt x="93" y="814"/>
                  </a:lnTo>
                  <a:lnTo>
                    <a:pt x="95" y="812"/>
                  </a:lnTo>
                  <a:lnTo>
                    <a:pt x="95" y="810"/>
                  </a:lnTo>
                  <a:lnTo>
                    <a:pt x="97" y="806"/>
                  </a:lnTo>
                  <a:lnTo>
                    <a:pt x="97" y="804"/>
                  </a:lnTo>
                  <a:lnTo>
                    <a:pt x="99" y="804"/>
                  </a:lnTo>
                  <a:lnTo>
                    <a:pt x="101" y="802"/>
                  </a:lnTo>
                  <a:lnTo>
                    <a:pt x="102" y="802"/>
                  </a:lnTo>
                  <a:lnTo>
                    <a:pt x="102" y="800"/>
                  </a:lnTo>
                  <a:lnTo>
                    <a:pt x="101" y="799"/>
                  </a:lnTo>
                  <a:lnTo>
                    <a:pt x="99" y="799"/>
                  </a:lnTo>
                  <a:lnTo>
                    <a:pt x="97" y="797"/>
                  </a:lnTo>
                  <a:lnTo>
                    <a:pt x="95" y="797"/>
                  </a:lnTo>
                  <a:lnTo>
                    <a:pt x="97" y="795"/>
                  </a:lnTo>
                  <a:lnTo>
                    <a:pt x="97" y="793"/>
                  </a:lnTo>
                  <a:lnTo>
                    <a:pt x="99" y="793"/>
                  </a:lnTo>
                  <a:lnTo>
                    <a:pt x="99" y="791"/>
                  </a:lnTo>
                  <a:lnTo>
                    <a:pt x="99" y="789"/>
                  </a:lnTo>
                  <a:lnTo>
                    <a:pt x="101" y="789"/>
                  </a:lnTo>
                  <a:lnTo>
                    <a:pt x="104" y="789"/>
                  </a:lnTo>
                  <a:lnTo>
                    <a:pt x="106" y="789"/>
                  </a:lnTo>
                  <a:lnTo>
                    <a:pt x="106" y="787"/>
                  </a:lnTo>
                  <a:lnTo>
                    <a:pt x="106" y="785"/>
                  </a:lnTo>
                  <a:lnTo>
                    <a:pt x="108" y="783"/>
                  </a:lnTo>
                  <a:lnTo>
                    <a:pt x="108" y="782"/>
                  </a:lnTo>
                  <a:lnTo>
                    <a:pt x="110" y="780"/>
                  </a:lnTo>
                  <a:lnTo>
                    <a:pt x="110" y="778"/>
                  </a:lnTo>
                  <a:lnTo>
                    <a:pt x="114" y="778"/>
                  </a:lnTo>
                  <a:lnTo>
                    <a:pt x="116" y="778"/>
                  </a:lnTo>
                  <a:lnTo>
                    <a:pt x="116" y="776"/>
                  </a:lnTo>
                  <a:lnTo>
                    <a:pt x="116" y="774"/>
                  </a:lnTo>
                  <a:lnTo>
                    <a:pt x="118" y="774"/>
                  </a:lnTo>
                  <a:lnTo>
                    <a:pt x="120" y="774"/>
                  </a:lnTo>
                  <a:lnTo>
                    <a:pt x="121" y="772"/>
                  </a:lnTo>
                  <a:lnTo>
                    <a:pt x="121" y="770"/>
                  </a:lnTo>
                  <a:lnTo>
                    <a:pt x="123" y="766"/>
                  </a:lnTo>
                  <a:lnTo>
                    <a:pt x="121" y="764"/>
                  </a:lnTo>
                  <a:lnTo>
                    <a:pt x="123" y="761"/>
                  </a:lnTo>
                  <a:lnTo>
                    <a:pt x="123" y="759"/>
                  </a:lnTo>
                  <a:lnTo>
                    <a:pt x="127" y="755"/>
                  </a:lnTo>
                  <a:lnTo>
                    <a:pt x="127" y="751"/>
                  </a:lnTo>
                  <a:lnTo>
                    <a:pt x="123" y="745"/>
                  </a:lnTo>
                  <a:lnTo>
                    <a:pt x="121" y="745"/>
                  </a:lnTo>
                  <a:lnTo>
                    <a:pt x="120" y="744"/>
                  </a:lnTo>
                  <a:lnTo>
                    <a:pt x="121" y="744"/>
                  </a:lnTo>
                  <a:lnTo>
                    <a:pt x="120" y="742"/>
                  </a:lnTo>
                  <a:lnTo>
                    <a:pt x="121" y="742"/>
                  </a:lnTo>
                  <a:lnTo>
                    <a:pt x="120" y="740"/>
                  </a:lnTo>
                  <a:lnTo>
                    <a:pt x="120" y="738"/>
                  </a:lnTo>
                  <a:lnTo>
                    <a:pt x="121" y="738"/>
                  </a:lnTo>
                  <a:lnTo>
                    <a:pt x="121" y="736"/>
                  </a:lnTo>
                  <a:lnTo>
                    <a:pt x="123" y="736"/>
                  </a:lnTo>
                  <a:lnTo>
                    <a:pt x="123" y="734"/>
                  </a:lnTo>
                  <a:lnTo>
                    <a:pt x="125" y="734"/>
                  </a:lnTo>
                  <a:lnTo>
                    <a:pt x="125" y="732"/>
                  </a:lnTo>
                  <a:lnTo>
                    <a:pt x="127" y="732"/>
                  </a:lnTo>
                  <a:lnTo>
                    <a:pt x="127" y="730"/>
                  </a:lnTo>
                  <a:lnTo>
                    <a:pt x="127" y="728"/>
                  </a:lnTo>
                  <a:lnTo>
                    <a:pt x="127" y="727"/>
                  </a:lnTo>
                  <a:lnTo>
                    <a:pt x="127" y="725"/>
                  </a:lnTo>
                  <a:lnTo>
                    <a:pt x="129" y="723"/>
                  </a:lnTo>
                  <a:lnTo>
                    <a:pt x="133" y="723"/>
                  </a:lnTo>
                  <a:lnTo>
                    <a:pt x="137" y="723"/>
                  </a:lnTo>
                  <a:lnTo>
                    <a:pt x="144" y="723"/>
                  </a:lnTo>
                  <a:lnTo>
                    <a:pt x="148" y="723"/>
                  </a:lnTo>
                  <a:lnTo>
                    <a:pt x="150" y="719"/>
                  </a:lnTo>
                  <a:lnTo>
                    <a:pt x="148" y="717"/>
                  </a:lnTo>
                  <a:lnTo>
                    <a:pt x="152" y="711"/>
                  </a:lnTo>
                  <a:lnTo>
                    <a:pt x="156" y="704"/>
                  </a:lnTo>
                  <a:lnTo>
                    <a:pt x="154" y="702"/>
                  </a:lnTo>
                  <a:lnTo>
                    <a:pt x="159" y="700"/>
                  </a:lnTo>
                  <a:lnTo>
                    <a:pt x="161" y="696"/>
                  </a:lnTo>
                  <a:lnTo>
                    <a:pt x="167" y="692"/>
                  </a:lnTo>
                  <a:lnTo>
                    <a:pt x="167" y="690"/>
                  </a:lnTo>
                  <a:lnTo>
                    <a:pt x="169" y="690"/>
                  </a:lnTo>
                  <a:lnTo>
                    <a:pt x="171" y="690"/>
                  </a:lnTo>
                  <a:lnTo>
                    <a:pt x="169" y="689"/>
                  </a:lnTo>
                  <a:lnTo>
                    <a:pt x="171" y="689"/>
                  </a:lnTo>
                  <a:lnTo>
                    <a:pt x="171" y="687"/>
                  </a:lnTo>
                  <a:lnTo>
                    <a:pt x="171" y="685"/>
                  </a:lnTo>
                  <a:lnTo>
                    <a:pt x="173" y="683"/>
                  </a:lnTo>
                  <a:lnTo>
                    <a:pt x="173" y="681"/>
                  </a:lnTo>
                  <a:lnTo>
                    <a:pt x="175" y="681"/>
                  </a:lnTo>
                  <a:lnTo>
                    <a:pt x="175" y="679"/>
                  </a:lnTo>
                  <a:lnTo>
                    <a:pt x="176" y="679"/>
                  </a:lnTo>
                  <a:lnTo>
                    <a:pt x="176" y="677"/>
                  </a:lnTo>
                  <a:lnTo>
                    <a:pt x="178" y="677"/>
                  </a:lnTo>
                  <a:lnTo>
                    <a:pt x="176" y="675"/>
                  </a:lnTo>
                  <a:lnTo>
                    <a:pt x="176" y="673"/>
                  </a:lnTo>
                  <a:lnTo>
                    <a:pt x="178" y="672"/>
                  </a:lnTo>
                  <a:lnTo>
                    <a:pt x="180" y="668"/>
                  </a:lnTo>
                  <a:lnTo>
                    <a:pt x="184" y="668"/>
                  </a:lnTo>
                  <a:lnTo>
                    <a:pt x="186" y="668"/>
                  </a:lnTo>
                  <a:lnTo>
                    <a:pt x="190" y="662"/>
                  </a:lnTo>
                  <a:lnTo>
                    <a:pt x="190" y="660"/>
                  </a:lnTo>
                  <a:lnTo>
                    <a:pt x="192" y="656"/>
                  </a:lnTo>
                  <a:lnTo>
                    <a:pt x="194" y="654"/>
                  </a:lnTo>
                  <a:lnTo>
                    <a:pt x="194" y="651"/>
                  </a:lnTo>
                  <a:lnTo>
                    <a:pt x="195" y="651"/>
                  </a:lnTo>
                  <a:lnTo>
                    <a:pt x="197" y="649"/>
                  </a:lnTo>
                  <a:lnTo>
                    <a:pt x="197" y="647"/>
                  </a:lnTo>
                  <a:lnTo>
                    <a:pt x="199" y="643"/>
                  </a:lnTo>
                  <a:lnTo>
                    <a:pt x="201" y="639"/>
                  </a:lnTo>
                  <a:lnTo>
                    <a:pt x="203" y="637"/>
                  </a:lnTo>
                  <a:lnTo>
                    <a:pt x="203" y="636"/>
                  </a:lnTo>
                  <a:lnTo>
                    <a:pt x="203" y="634"/>
                  </a:lnTo>
                  <a:lnTo>
                    <a:pt x="211" y="613"/>
                  </a:lnTo>
                  <a:lnTo>
                    <a:pt x="235" y="624"/>
                  </a:lnTo>
                  <a:lnTo>
                    <a:pt x="254" y="628"/>
                  </a:lnTo>
                  <a:lnTo>
                    <a:pt x="256" y="634"/>
                  </a:lnTo>
                  <a:lnTo>
                    <a:pt x="264" y="636"/>
                  </a:lnTo>
                  <a:lnTo>
                    <a:pt x="267" y="637"/>
                  </a:lnTo>
                  <a:lnTo>
                    <a:pt x="271" y="641"/>
                  </a:lnTo>
                  <a:lnTo>
                    <a:pt x="273" y="639"/>
                  </a:lnTo>
                  <a:lnTo>
                    <a:pt x="275" y="639"/>
                  </a:lnTo>
                  <a:lnTo>
                    <a:pt x="275" y="641"/>
                  </a:lnTo>
                  <a:lnTo>
                    <a:pt x="277" y="641"/>
                  </a:lnTo>
                  <a:lnTo>
                    <a:pt x="279" y="641"/>
                  </a:lnTo>
                  <a:lnTo>
                    <a:pt x="281" y="641"/>
                  </a:lnTo>
                  <a:lnTo>
                    <a:pt x="283" y="639"/>
                  </a:lnTo>
                  <a:lnTo>
                    <a:pt x="285" y="639"/>
                  </a:lnTo>
                  <a:lnTo>
                    <a:pt x="286" y="636"/>
                  </a:lnTo>
                  <a:lnTo>
                    <a:pt x="288" y="634"/>
                  </a:lnTo>
                  <a:lnTo>
                    <a:pt x="290" y="634"/>
                  </a:lnTo>
                  <a:lnTo>
                    <a:pt x="292" y="632"/>
                  </a:lnTo>
                  <a:lnTo>
                    <a:pt x="296" y="626"/>
                  </a:lnTo>
                  <a:lnTo>
                    <a:pt x="298" y="624"/>
                  </a:lnTo>
                  <a:lnTo>
                    <a:pt x="303" y="622"/>
                  </a:lnTo>
                  <a:lnTo>
                    <a:pt x="305" y="622"/>
                  </a:lnTo>
                  <a:lnTo>
                    <a:pt x="309" y="618"/>
                  </a:lnTo>
                  <a:lnTo>
                    <a:pt x="317" y="615"/>
                  </a:lnTo>
                  <a:lnTo>
                    <a:pt x="326" y="609"/>
                  </a:lnTo>
                  <a:lnTo>
                    <a:pt x="336" y="603"/>
                  </a:lnTo>
                  <a:lnTo>
                    <a:pt x="347" y="596"/>
                  </a:lnTo>
                  <a:lnTo>
                    <a:pt x="360" y="584"/>
                  </a:lnTo>
                  <a:lnTo>
                    <a:pt x="364" y="581"/>
                  </a:lnTo>
                  <a:lnTo>
                    <a:pt x="366" y="579"/>
                  </a:lnTo>
                  <a:lnTo>
                    <a:pt x="372" y="579"/>
                  </a:lnTo>
                  <a:lnTo>
                    <a:pt x="376" y="577"/>
                  </a:lnTo>
                  <a:lnTo>
                    <a:pt x="379" y="577"/>
                  </a:lnTo>
                  <a:lnTo>
                    <a:pt x="381" y="571"/>
                  </a:lnTo>
                  <a:lnTo>
                    <a:pt x="387" y="567"/>
                  </a:lnTo>
                  <a:lnTo>
                    <a:pt x="393" y="560"/>
                  </a:lnTo>
                  <a:lnTo>
                    <a:pt x="394" y="560"/>
                  </a:lnTo>
                  <a:lnTo>
                    <a:pt x="402" y="558"/>
                  </a:lnTo>
                  <a:lnTo>
                    <a:pt x="408" y="556"/>
                  </a:lnTo>
                  <a:lnTo>
                    <a:pt x="412" y="552"/>
                  </a:lnTo>
                  <a:lnTo>
                    <a:pt x="417" y="550"/>
                  </a:lnTo>
                  <a:lnTo>
                    <a:pt x="421" y="550"/>
                  </a:lnTo>
                  <a:lnTo>
                    <a:pt x="423" y="548"/>
                  </a:lnTo>
                  <a:lnTo>
                    <a:pt x="427" y="544"/>
                  </a:lnTo>
                  <a:lnTo>
                    <a:pt x="429" y="539"/>
                  </a:lnTo>
                  <a:lnTo>
                    <a:pt x="432" y="527"/>
                  </a:lnTo>
                  <a:lnTo>
                    <a:pt x="436" y="526"/>
                  </a:lnTo>
                  <a:lnTo>
                    <a:pt x="438" y="522"/>
                  </a:lnTo>
                  <a:lnTo>
                    <a:pt x="438" y="516"/>
                  </a:lnTo>
                  <a:lnTo>
                    <a:pt x="440" y="512"/>
                  </a:lnTo>
                  <a:lnTo>
                    <a:pt x="438" y="508"/>
                  </a:lnTo>
                  <a:lnTo>
                    <a:pt x="436" y="507"/>
                  </a:lnTo>
                  <a:lnTo>
                    <a:pt x="436" y="501"/>
                  </a:lnTo>
                  <a:lnTo>
                    <a:pt x="436" y="497"/>
                  </a:lnTo>
                  <a:lnTo>
                    <a:pt x="436" y="495"/>
                  </a:lnTo>
                  <a:lnTo>
                    <a:pt x="432" y="493"/>
                  </a:lnTo>
                  <a:lnTo>
                    <a:pt x="431" y="488"/>
                  </a:lnTo>
                  <a:lnTo>
                    <a:pt x="427" y="488"/>
                  </a:lnTo>
                  <a:lnTo>
                    <a:pt x="423" y="480"/>
                  </a:lnTo>
                  <a:lnTo>
                    <a:pt x="421" y="480"/>
                  </a:lnTo>
                  <a:lnTo>
                    <a:pt x="417" y="480"/>
                  </a:lnTo>
                  <a:lnTo>
                    <a:pt x="412" y="478"/>
                  </a:lnTo>
                  <a:lnTo>
                    <a:pt x="408" y="478"/>
                  </a:lnTo>
                  <a:lnTo>
                    <a:pt x="406" y="474"/>
                  </a:lnTo>
                  <a:lnTo>
                    <a:pt x="406" y="472"/>
                  </a:lnTo>
                  <a:lnTo>
                    <a:pt x="413" y="469"/>
                  </a:lnTo>
                  <a:lnTo>
                    <a:pt x="415" y="463"/>
                  </a:lnTo>
                  <a:lnTo>
                    <a:pt x="417" y="463"/>
                  </a:lnTo>
                  <a:lnTo>
                    <a:pt x="417" y="461"/>
                  </a:lnTo>
                  <a:lnTo>
                    <a:pt x="421" y="461"/>
                  </a:lnTo>
                  <a:lnTo>
                    <a:pt x="423" y="457"/>
                  </a:lnTo>
                  <a:lnTo>
                    <a:pt x="429" y="452"/>
                  </a:lnTo>
                  <a:lnTo>
                    <a:pt x="425" y="448"/>
                  </a:lnTo>
                  <a:lnTo>
                    <a:pt x="427" y="438"/>
                  </a:lnTo>
                  <a:lnTo>
                    <a:pt x="425" y="433"/>
                  </a:lnTo>
                  <a:lnTo>
                    <a:pt x="429" y="429"/>
                  </a:lnTo>
                  <a:lnTo>
                    <a:pt x="425" y="423"/>
                  </a:lnTo>
                  <a:lnTo>
                    <a:pt x="427" y="419"/>
                  </a:lnTo>
                  <a:lnTo>
                    <a:pt x="429" y="417"/>
                  </a:lnTo>
                  <a:lnTo>
                    <a:pt x="434" y="412"/>
                  </a:lnTo>
                  <a:lnTo>
                    <a:pt x="438" y="408"/>
                  </a:lnTo>
                  <a:lnTo>
                    <a:pt x="434" y="400"/>
                  </a:lnTo>
                  <a:lnTo>
                    <a:pt x="440" y="395"/>
                  </a:lnTo>
                  <a:lnTo>
                    <a:pt x="442" y="391"/>
                  </a:lnTo>
                  <a:lnTo>
                    <a:pt x="440" y="389"/>
                  </a:lnTo>
                  <a:lnTo>
                    <a:pt x="438" y="387"/>
                  </a:lnTo>
                  <a:lnTo>
                    <a:pt x="436" y="385"/>
                  </a:lnTo>
                  <a:lnTo>
                    <a:pt x="436" y="383"/>
                  </a:lnTo>
                  <a:lnTo>
                    <a:pt x="434" y="379"/>
                  </a:lnTo>
                  <a:lnTo>
                    <a:pt x="434" y="378"/>
                  </a:lnTo>
                  <a:lnTo>
                    <a:pt x="432" y="368"/>
                  </a:lnTo>
                  <a:lnTo>
                    <a:pt x="431" y="366"/>
                  </a:lnTo>
                  <a:lnTo>
                    <a:pt x="431" y="361"/>
                  </a:lnTo>
                  <a:lnTo>
                    <a:pt x="434" y="355"/>
                  </a:lnTo>
                  <a:lnTo>
                    <a:pt x="440" y="355"/>
                  </a:lnTo>
                  <a:lnTo>
                    <a:pt x="440" y="351"/>
                  </a:lnTo>
                  <a:lnTo>
                    <a:pt x="436" y="349"/>
                  </a:lnTo>
                  <a:lnTo>
                    <a:pt x="434" y="345"/>
                  </a:lnTo>
                  <a:lnTo>
                    <a:pt x="434" y="343"/>
                  </a:lnTo>
                  <a:lnTo>
                    <a:pt x="440" y="338"/>
                  </a:lnTo>
                  <a:lnTo>
                    <a:pt x="442" y="334"/>
                  </a:lnTo>
                  <a:lnTo>
                    <a:pt x="440" y="328"/>
                  </a:lnTo>
                  <a:lnTo>
                    <a:pt x="446" y="324"/>
                  </a:lnTo>
                  <a:lnTo>
                    <a:pt x="448" y="323"/>
                  </a:lnTo>
                  <a:lnTo>
                    <a:pt x="449" y="319"/>
                  </a:lnTo>
                  <a:lnTo>
                    <a:pt x="448" y="315"/>
                  </a:lnTo>
                  <a:lnTo>
                    <a:pt x="444" y="313"/>
                  </a:lnTo>
                  <a:lnTo>
                    <a:pt x="446" y="309"/>
                  </a:lnTo>
                  <a:lnTo>
                    <a:pt x="442" y="307"/>
                  </a:lnTo>
                  <a:lnTo>
                    <a:pt x="440" y="307"/>
                  </a:lnTo>
                  <a:lnTo>
                    <a:pt x="438" y="309"/>
                  </a:lnTo>
                  <a:lnTo>
                    <a:pt x="436" y="307"/>
                  </a:lnTo>
                  <a:lnTo>
                    <a:pt x="436" y="309"/>
                  </a:lnTo>
                  <a:lnTo>
                    <a:pt x="434" y="309"/>
                  </a:lnTo>
                  <a:lnTo>
                    <a:pt x="432" y="311"/>
                  </a:lnTo>
                  <a:lnTo>
                    <a:pt x="432" y="313"/>
                  </a:lnTo>
                  <a:lnTo>
                    <a:pt x="427" y="311"/>
                  </a:lnTo>
                  <a:lnTo>
                    <a:pt x="429" y="311"/>
                  </a:lnTo>
                  <a:lnTo>
                    <a:pt x="425" y="311"/>
                  </a:lnTo>
                  <a:lnTo>
                    <a:pt x="421" y="309"/>
                  </a:lnTo>
                  <a:lnTo>
                    <a:pt x="425" y="307"/>
                  </a:lnTo>
                  <a:lnTo>
                    <a:pt x="423" y="302"/>
                  </a:lnTo>
                  <a:lnTo>
                    <a:pt x="419" y="302"/>
                  </a:lnTo>
                  <a:lnTo>
                    <a:pt x="419" y="300"/>
                  </a:lnTo>
                  <a:lnTo>
                    <a:pt x="421" y="300"/>
                  </a:lnTo>
                  <a:lnTo>
                    <a:pt x="419" y="298"/>
                  </a:lnTo>
                  <a:lnTo>
                    <a:pt x="415" y="298"/>
                  </a:lnTo>
                  <a:lnTo>
                    <a:pt x="413" y="298"/>
                  </a:lnTo>
                  <a:lnTo>
                    <a:pt x="412" y="298"/>
                  </a:lnTo>
                  <a:lnTo>
                    <a:pt x="410" y="296"/>
                  </a:lnTo>
                  <a:lnTo>
                    <a:pt x="408" y="296"/>
                  </a:lnTo>
                  <a:lnTo>
                    <a:pt x="408" y="294"/>
                  </a:lnTo>
                  <a:lnTo>
                    <a:pt x="406" y="294"/>
                  </a:lnTo>
                  <a:lnTo>
                    <a:pt x="404" y="292"/>
                  </a:lnTo>
                  <a:lnTo>
                    <a:pt x="406" y="290"/>
                  </a:lnTo>
                  <a:lnTo>
                    <a:pt x="408" y="287"/>
                  </a:lnTo>
                  <a:lnTo>
                    <a:pt x="406" y="288"/>
                  </a:lnTo>
                  <a:lnTo>
                    <a:pt x="404" y="287"/>
                  </a:lnTo>
                  <a:lnTo>
                    <a:pt x="404" y="285"/>
                  </a:lnTo>
                  <a:lnTo>
                    <a:pt x="404" y="283"/>
                  </a:lnTo>
                  <a:lnTo>
                    <a:pt x="404" y="281"/>
                  </a:lnTo>
                  <a:lnTo>
                    <a:pt x="404" y="279"/>
                  </a:lnTo>
                  <a:lnTo>
                    <a:pt x="400" y="275"/>
                  </a:lnTo>
                  <a:lnTo>
                    <a:pt x="398" y="275"/>
                  </a:lnTo>
                  <a:lnTo>
                    <a:pt x="396" y="273"/>
                  </a:lnTo>
                  <a:lnTo>
                    <a:pt x="393" y="273"/>
                  </a:lnTo>
                  <a:lnTo>
                    <a:pt x="393" y="271"/>
                  </a:lnTo>
                  <a:lnTo>
                    <a:pt x="393" y="270"/>
                  </a:lnTo>
                  <a:lnTo>
                    <a:pt x="393" y="268"/>
                  </a:lnTo>
                  <a:lnTo>
                    <a:pt x="393" y="266"/>
                  </a:lnTo>
                  <a:lnTo>
                    <a:pt x="394" y="266"/>
                  </a:lnTo>
                  <a:lnTo>
                    <a:pt x="394" y="262"/>
                  </a:lnTo>
                  <a:lnTo>
                    <a:pt x="389" y="262"/>
                  </a:lnTo>
                  <a:lnTo>
                    <a:pt x="387" y="258"/>
                  </a:lnTo>
                  <a:lnTo>
                    <a:pt x="383" y="258"/>
                  </a:lnTo>
                  <a:lnTo>
                    <a:pt x="385" y="254"/>
                  </a:lnTo>
                  <a:lnTo>
                    <a:pt x="383" y="254"/>
                  </a:lnTo>
                  <a:lnTo>
                    <a:pt x="381" y="256"/>
                  </a:lnTo>
                  <a:lnTo>
                    <a:pt x="379" y="254"/>
                  </a:lnTo>
                  <a:lnTo>
                    <a:pt x="377" y="251"/>
                  </a:lnTo>
                  <a:lnTo>
                    <a:pt x="374" y="251"/>
                  </a:lnTo>
                  <a:lnTo>
                    <a:pt x="372" y="254"/>
                  </a:lnTo>
                  <a:lnTo>
                    <a:pt x="370" y="254"/>
                  </a:lnTo>
                  <a:lnTo>
                    <a:pt x="370" y="251"/>
                  </a:lnTo>
                  <a:lnTo>
                    <a:pt x="368" y="249"/>
                  </a:lnTo>
                  <a:lnTo>
                    <a:pt x="364" y="247"/>
                  </a:lnTo>
                  <a:lnTo>
                    <a:pt x="362" y="251"/>
                  </a:lnTo>
                  <a:lnTo>
                    <a:pt x="360" y="251"/>
                  </a:lnTo>
                  <a:lnTo>
                    <a:pt x="357" y="249"/>
                  </a:lnTo>
                  <a:lnTo>
                    <a:pt x="355" y="249"/>
                  </a:lnTo>
                  <a:lnTo>
                    <a:pt x="353" y="249"/>
                  </a:lnTo>
                  <a:lnTo>
                    <a:pt x="351" y="251"/>
                  </a:lnTo>
                  <a:lnTo>
                    <a:pt x="347" y="251"/>
                  </a:lnTo>
                  <a:lnTo>
                    <a:pt x="341" y="251"/>
                  </a:lnTo>
                  <a:lnTo>
                    <a:pt x="338" y="251"/>
                  </a:lnTo>
                  <a:lnTo>
                    <a:pt x="330" y="245"/>
                  </a:lnTo>
                  <a:lnTo>
                    <a:pt x="326" y="247"/>
                  </a:lnTo>
                  <a:lnTo>
                    <a:pt x="324" y="251"/>
                  </a:lnTo>
                  <a:lnTo>
                    <a:pt x="322" y="251"/>
                  </a:lnTo>
                  <a:lnTo>
                    <a:pt x="321" y="251"/>
                  </a:lnTo>
                  <a:lnTo>
                    <a:pt x="321" y="249"/>
                  </a:lnTo>
                  <a:lnTo>
                    <a:pt x="319" y="247"/>
                  </a:lnTo>
                  <a:lnTo>
                    <a:pt x="317" y="247"/>
                  </a:lnTo>
                  <a:lnTo>
                    <a:pt x="317" y="249"/>
                  </a:lnTo>
                  <a:lnTo>
                    <a:pt x="319" y="249"/>
                  </a:lnTo>
                  <a:lnTo>
                    <a:pt x="319" y="251"/>
                  </a:lnTo>
                  <a:lnTo>
                    <a:pt x="319" y="252"/>
                  </a:lnTo>
                  <a:lnTo>
                    <a:pt x="315" y="252"/>
                  </a:lnTo>
                  <a:lnTo>
                    <a:pt x="315" y="251"/>
                  </a:lnTo>
                  <a:lnTo>
                    <a:pt x="313" y="247"/>
                  </a:lnTo>
                  <a:lnTo>
                    <a:pt x="309" y="247"/>
                  </a:lnTo>
                  <a:lnTo>
                    <a:pt x="305" y="249"/>
                  </a:lnTo>
                  <a:lnTo>
                    <a:pt x="302" y="249"/>
                  </a:lnTo>
                  <a:lnTo>
                    <a:pt x="298" y="251"/>
                  </a:lnTo>
                  <a:lnTo>
                    <a:pt x="294" y="251"/>
                  </a:lnTo>
                  <a:lnTo>
                    <a:pt x="292" y="251"/>
                  </a:lnTo>
                  <a:lnTo>
                    <a:pt x="292" y="249"/>
                  </a:lnTo>
                  <a:lnTo>
                    <a:pt x="294" y="247"/>
                  </a:lnTo>
                  <a:lnTo>
                    <a:pt x="288" y="243"/>
                  </a:lnTo>
                  <a:lnTo>
                    <a:pt x="285" y="241"/>
                  </a:lnTo>
                  <a:lnTo>
                    <a:pt x="281" y="235"/>
                  </a:lnTo>
                  <a:lnTo>
                    <a:pt x="277" y="233"/>
                  </a:lnTo>
                  <a:lnTo>
                    <a:pt x="279" y="232"/>
                  </a:lnTo>
                  <a:lnTo>
                    <a:pt x="277" y="230"/>
                  </a:lnTo>
                  <a:lnTo>
                    <a:pt x="277" y="228"/>
                  </a:lnTo>
                  <a:lnTo>
                    <a:pt x="279" y="228"/>
                  </a:lnTo>
                  <a:lnTo>
                    <a:pt x="281" y="226"/>
                  </a:lnTo>
                  <a:lnTo>
                    <a:pt x="283" y="226"/>
                  </a:lnTo>
                  <a:lnTo>
                    <a:pt x="281" y="224"/>
                  </a:lnTo>
                  <a:lnTo>
                    <a:pt x="285" y="220"/>
                  </a:lnTo>
                  <a:lnTo>
                    <a:pt x="283" y="220"/>
                  </a:lnTo>
                  <a:lnTo>
                    <a:pt x="281" y="222"/>
                  </a:lnTo>
                  <a:lnTo>
                    <a:pt x="279" y="216"/>
                  </a:lnTo>
                  <a:lnTo>
                    <a:pt x="277" y="213"/>
                  </a:lnTo>
                  <a:lnTo>
                    <a:pt x="277" y="211"/>
                  </a:lnTo>
                  <a:lnTo>
                    <a:pt x="277" y="209"/>
                  </a:lnTo>
                  <a:lnTo>
                    <a:pt x="279" y="211"/>
                  </a:lnTo>
                  <a:lnTo>
                    <a:pt x="281" y="211"/>
                  </a:lnTo>
                  <a:lnTo>
                    <a:pt x="281" y="209"/>
                  </a:lnTo>
                  <a:lnTo>
                    <a:pt x="281" y="205"/>
                  </a:lnTo>
                  <a:lnTo>
                    <a:pt x="283" y="203"/>
                  </a:lnTo>
                  <a:lnTo>
                    <a:pt x="285" y="203"/>
                  </a:lnTo>
                  <a:lnTo>
                    <a:pt x="286" y="201"/>
                  </a:lnTo>
                  <a:lnTo>
                    <a:pt x="286" y="190"/>
                  </a:lnTo>
                  <a:lnTo>
                    <a:pt x="279" y="148"/>
                  </a:lnTo>
                  <a:lnTo>
                    <a:pt x="267" y="101"/>
                  </a:lnTo>
                  <a:lnTo>
                    <a:pt x="258" y="57"/>
                  </a:lnTo>
                  <a:lnTo>
                    <a:pt x="247" y="0"/>
                  </a:lnTo>
                  <a:lnTo>
                    <a:pt x="377" y="0"/>
                  </a:lnTo>
                  <a:lnTo>
                    <a:pt x="404" y="53"/>
                  </a:lnTo>
                  <a:lnTo>
                    <a:pt x="402" y="55"/>
                  </a:lnTo>
                  <a:lnTo>
                    <a:pt x="398" y="59"/>
                  </a:lnTo>
                  <a:lnTo>
                    <a:pt x="396" y="63"/>
                  </a:lnTo>
                  <a:lnTo>
                    <a:pt x="396" y="68"/>
                  </a:lnTo>
                  <a:lnTo>
                    <a:pt x="398" y="70"/>
                  </a:lnTo>
                  <a:lnTo>
                    <a:pt x="406" y="72"/>
                  </a:lnTo>
                  <a:lnTo>
                    <a:pt x="408" y="76"/>
                  </a:lnTo>
                  <a:lnTo>
                    <a:pt x="410" y="84"/>
                  </a:lnTo>
                  <a:lnTo>
                    <a:pt x="410" y="87"/>
                  </a:lnTo>
                  <a:lnTo>
                    <a:pt x="408" y="93"/>
                  </a:lnTo>
                  <a:lnTo>
                    <a:pt x="406" y="95"/>
                  </a:lnTo>
                  <a:lnTo>
                    <a:pt x="406" y="97"/>
                  </a:lnTo>
                  <a:lnTo>
                    <a:pt x="406" y="99"/>
                  </a:lnTo>
                  <a:lnTo>
                    <a:pt x="406" y="101"/>
                  </a:lnTo>
                  <a:lnTo>
                    <a:pt x="404" y="103"/>
                  </a:lnTo>
                  <a:lnTo>
                    <a:pt x="404" y="105"/>
                  </a:lnTo>
                  <a:lnTo>
                    <a:pt x="404" y="106"/>
                  </a:lnTo>
                  <a:lnTo>
                    <a:pt x="404" y="108"/>
                  </a:lnTo>
                  <a:lnTo>
                    <a:pt x="404" y="110"/>
                  </a:lnTo>
                  <a:lnTo>
                    <a:pt x="406" y="110"/>
                  </a:lnTo>
                  <a:lnTo>
                    <a:pt x="408" y="112"/>
                  </a:lnTo>
                  <a:lnTo>
                    <a:pt x="412" y="110"/>
                  </a:lnTo>
                  <a:lnTo>
                    <a:pt x="413" y="112"/>
                  </a:lnTo>
                  <a:lnTo>
                    <a:pt x="413" y="114"/>
                  </a:lnTo>
                  <a:lnTo>
                    <a:pt x="413" y="116"/>
                  </a:lnTo>
                  <a:lnTo>
                    <a:pt x="413" y="118"/>
                  </a:lnTo>
                  <a:lnTo>
                    <a:pt x="415" y="120"/>
                  </a:lnTo>
                  <a:lnTo>
                    <a:pt x="417" y="120"/>
                  </a:lnTo>
                  <a:lnTo>
                    <a:pt x="419" y="120"/>
                  </a:lnTo>
                  <a:lnTo>
                    <a:pt x="421" y="118"/>
                  </a:lnTo>
                  <a:lnTo>
                    <a:pt x="421" y="116"/>
                  </a:lnTo>
                  <a:lnTo>
                    <a:pt x="423" y="114"/>
                  </a:lnTo>
                  <a:lnTo>
                    <a:pt x="425" y="112"/>
                  </a:lnTo>
                  <a:lnTo>
                    <a:pt x="427" y="112"/>
                  </a:lnTo>
                  <a:lnTo>
                    <a:pt x="429" y="114"/>
                  </a:lnTo>
                  <a:lnTo>
                    <a:pt x="429" y="116"/>
                  </a:lnTo>
                  <a:lnTo>
                    <a:pt x="429" y="118"/>
                  </a:lnTo>
                  <a:lnTo>
                    <a:pt x="429" y="120"/>
                  </a:lnTo>
                  <a:lnTo>
                    <a:pt x="431" y="122"/>
                  </a:lnTo>
                  <a:lnTo>
                    <a:pt x="432" y="122"/>
                  </a:lnTo>
                  <a:lnTo>
                    <a:pt x="434" y="123"/>
                  </a:lnTo>
                  <a:lnTo>
                    <a:pt x="436" y="123"/>
                  </a:lnTo>
                  <a:lnTo>
                    <a:pt x="438" y="125"/>
                  </a:lnTo>
                  <a:lnTo>
                    <a:pt x="440" y="127"/>
                  </a:lnTo>
                  <a:lnTo>
                    <a:pt x="442" y="129"/>
                  </a:lnTo>
                  <a:lnTo>
                    <a:pt x="444" y="129"/>
                  </a:lnTo>
                  <a:lnTo>
                    <a:pt x="446" y="129"/>
                  </a:lnTo>
                  <a:lnTo>
                    <a:pt x="448" y="129"/>
                  </a:lnTo>
                  <a:lnTo>
                    <a:pt x="448" y="127"/>
                  </a:lnTo>
                  <a:lnTo>
                    <a:pt x="449" y="127"/>
                  </a:lnTo>
                  <a:lnTo>
                    <a:pt x="451" y="127"/>
                  </a:lnTo>
                  <a:lnTo>
                    <a:pt x="453" y="127"/>
                  </a:lnTo>
                  <a:lnTo>
                    <a:pt x="457" y="127"/>
                  </a:lnTo>
                  <a:lnTo>
                    <a:pt x="459" y="127"/>
                  </a:lnTo>
                  <a:lnTo>
                    <a:pt x="461" y="129"/>
                  </a:lnTo>
                  <a:lnTo>
                    <a:pt x="463" y="131"/>
                  </a:lnTo>
                  <a:lnTo>
                    <a:pt x="461" y="135"/>
                  </a:lnTo>
                  <a:lnTo>
                    <a:pt x="461" y="137"/>
                  </a:lnTo>
                  <a:lnTo>
                    <a:pt x="461" y="139"/>
                  </a:lnTo>
                  <a:lnTo>
                    <a:pt x="459" y="139"/>
                  </a:lnTo>
                  <a:lnTo>
                    <a:pt x="459" y="141"/>
                  </a:lnTo>
                  <a:lnTo>
                    <a:pt x="457" y="142"/>
                  </a:lnTo>
                  <a:lnTo>
                    <a:pt x="457" y="144"/>
                  </a:lnTo>
                  <a:lnTo>
                    <a:pt x="457" y="146"/>
                  </a:lnTo>
                  <a:lnTo>
                    <a:pt x="457" y="148"/>
                  </a:lnTo>
                  <a:lnTo>
                    <a:pt x="459" y="150"/>
                  </a:lnTo>
                  <a:lnTo>
                    <a:pt x="461" y="150"/>
                  </a:lnTo>
                  <a:lnTo>
                    <a:pt x="463" y="148"/>
                  </a:lnTo>
                  <a:lnTo>
                    <a:pt x="463" y="146"/>
                  </a:lnTo>
                  <a:lnTo>
                    <a:pt x="465" y="146"/>
                  </a:lnTo>
                  <a:lnTo>
                    <a:pt x="465" y="144"/>
                  </a:lnTo>
                  <a:lnTo>
                    <a:pt x="467" y="142"/>
                  </a:lnTo>
                  <a:lnTo>
                    <a:pt x="467" y="141"/>
                  </a:lnTo>
                  <a:lnTo>
                    <a:pt x="468" y="141"/>
                  </a:lnTo>
                  <a:lnTo>
                    <a:pt x="470" y="142"/>
                  </a:lnTo>
                  <a:lnTo>
                    <a:pt x="472" y="142"/>
                  </a:lnTo>
                  <a:lnTo>
                    <a:pt x="472" y="144"/>
                  </a:lnTo>
                  <a:lnTo>
                    <a:pt x="474" y="144"/>
                  </a:lnTo>
                  <a:lnTo>
                    <a:pt x="474" y="146"/>
                  </a:lnTo>
                  <a:lnTo>
                    <a:pt x="476" y="148"/>
                  </a:lnTo>
                  <a:lnTo>
                    <a:pt x="476" y="150"/>
                  </a:lnTo>
                  <a:lnTo>
                    <a:pt x="476" y="152"/>
                  </a:lnTo>
                  <a:lnTo>
                    <a:pt x="478" y="154"/>
                  </a:lnTo>
                  <a:lnTo>
                    <a:pt x="478" y="156"/>
                  </a:lnTo>
                  <a:lnTo>
                    <a:pt x="478" y="158"/>
                  </a:lnTo>
                  <a:lnTo>
                    <a:pt x="480" y="158"/>
                  </a:lnTo>
                  <a:lnTo>
                    <a:pt x="482" y="158"/>
                  </a:lnTo>
                  <a:lnTo>
                    <a:pt x="486" y="158"/>
                  </a:lnTo>
                  <a:lnTo>
                    <a:pt x="487" y="158"/>
                  </a:lnTo>
                  <a:lnTo>
                    <a:pt x="489" y="160"/>
                  </a:lnTo>
                  <a:lnTo>
                    <a:pt x="491" y="160"/>
                  </a:lnTo>
                  <a:lnTo>
                    <a:pt x="493" y="158"/>
                  </a:lnTo>
                  <a:lnTo>
                    <a:pt x="493" y="156"/>
                  </a:lnTo>
                  <a:lnTo>
                    <a:pt x="495" y="156"/>
                  </a:lnTo>
                  <a:lnTo>
                    <a:pt x="497" y="156"/>
                  </a:lnTo>
                  <a:lnTo>
                    <a:pt x="499" y="156"/>
                  </a:lnTo>
                  <a:lnTo>
                    <a:pt x="499" y="158"/>
                  </a:lnTo>
                  <a:lnTo>
                    <a:pt x="499" y="160"/>
                  </a:lnTo>
                  <a:lnTo>
                    <a:pt x="501" y="161"/>
                  </a:lnTo>
                  <a:lnTo>
                    <a:pt x="501" y="163"/>
                  </a:lnTo>
                  <a:lnTo>
                    <a:pt x="501" y="165"/>
                  </a:lnTo>
                  <a:lnTo>
                    <a:pt x="501" y="167"/>
                  </a:lnTo>
                  <a:lnTo>
                    <a:pt x="503" y="169"/>
                  </a:lnTo>
                  <a:lnTo>
                    <a:pt x="503" y="171"/>
                  </a:lnTo>
                  <a:lnTo>
                    <a:pt x="503" y="173"/>
                  </a:lnTo>
                  <a:lnTo>
                    <a:pt x="503" y="175"/>
                  </a:lnTo>
                  <a:lnTo>
                    <a:pt x="503" y="177"/>
                  </a:lnTo>
                  <a:lnTo>
                    <a:pt x="503" y="178"/>
                  </a:lnTo>
                  <a:lnTo>
                    <a:pt x="504" y="180"/>
                  </a:lnTo>
                  <a:lnTo>
                    <a:pt x="504" y="182"/>
                  </a:lnTo>
                  <a:lnTo>
                    <a:pt x="506" y="184"/>
                  </a:lnTo>
                  <a:lnTo>
                    <a:pt x="506" y="186"/>
                  </a:lnTo>
                  <a:lnTo>
                    <a:pt x="506" y="188"/>
                  </a:lnTo>
                  <a:lnTo>
                    <a:pt x="506" y="190"/>
                  </a:lnTo>
                  <a:lnTo>
                    <a:pt x="506" y="192"/>
                  </a:lnTo>
                  <a:lnTo>
                    <a:pt x="506" y="194"/>
                  </a:lnTo>
                  <a:lnTo>
                    <a:pt x="508" y="196"/>
                  </a:lnTo>
                  <a:lnTo>
                    <a:pt x="508" y="197"/>
                  </a:lnTo>
                  <a:lnTo>
                    <a:pt x="508" y="199"/>
                  </a:lnTo>
                  <a:lnTo>
                    <a:pt x="510" y="201"/>
                  </a:lnTo>
                  <a:lnTo>
                    <a:pt x="510" y="203"/>
                  </a:lnTo>
                  <a:lnTo>
                    <a:pt x="510" y="205"/>
                  </a:lnTo>
                  <a:lnTo>
                    <a:pt x="510" y="207"/>
                  </a:lnTo>
                  <a:lnTo>
                    <a:pt x="510" y="209"/>
                  </a:lnTo>
                  <a:lnTo>
                    <a:pt x="510" y="211"/>
                  </a:lnTo>
                  <a:lnTo>
                    <a:pt x="508" y="213"/>
                  </a:lnTo>
                  <a:lnTo>
                    <a:pt x="506" y="215"/>
                  </a:lnTo>
                  <a:lnTo>
                    <a:pt x="506" y="216"/>
                  </a:lnTo>
                  <a:lnTo>
                    <a:pt x="506" y="218"/>
                  </a:lnTo>
                  <a:lnTo>
                    <a:pt x="506" y="220"/>
                  </a:lnTo>
                  <a:lnTo>
                    <a:pt x="506" y="222"/>
                  </a:lnTo>
                  <a:lnTo>
                    <a:pt x="508" y="224"/>
                  </a:lnTo>
                  <a:lnTo>
                    <a:pt x="510" y="224"/>
                  </a:lnTo>
                  <a:lnTo>
                    <a:pt x="510" y="222"/>
                  </a:lnTo>
                  <a:lnTo>
                    <a:pt x="512" y="220"/>
                  </a:lnTo>
                  <a:lnTo>
                    <a:pt x="514" y="220"/>
                  </a:lnTo>
                  <a:lnTo>
                    <a:pt x="516" y="222"/>
                  </a:lnTo>
                  <a:lnTo>
                    <a:pt x="516" y="224"/>
                  </a:lnTo>
                  <a:lnTo>
                    <a:pt x="516" y="226"/>
                  </a:lnTo>
                  <a:lnTo>
                    <a:pt x="516" y="228"/>
                  </a:lnTo>
                  <a:lnTo>
                    <a:pt x="516" y="230"/>
                  </a:lnTo>
                  <a:lnTo>
                    <a:pt x="516" y="232"/>
                  </a:lnTo>
                  <a:lnTo>
                    <a:pt x="518" y="233"/>
                  </a:lnTo>
                  <a:lnTo>
                    <a:pt x="518" y="235"/>
                  </a:lnTo>
                  <a:lnTo>
                    <a:pt x="520" y="237"/>
                  </a:lnTo>
                  <a:lnTo>
                    <a:pt x="522" y="237"/>
                  </a:lnTo>
                  <a:lnTo>
                    <a:pt x="522" y="239"/>
                  </a:lnTo>
                  <a:lnTo>
                    <a:pt x="523" y="239"/>
                  </a:lnTo>
                  <a:lnTo>
                    <a:pt x="523" y="241"/>
                  </a:lnTo>
                  <a:lnTo>
                    <a:pt x="525" y="245"/>
                  </a:lnTo>
                  <a:lnTo>
                    <a:pt x="525" y="247"/>
                  </a:lnTo>
                  <a:lnTo>
                    <a:pt x="525" y="249"/>
                  </a:lnTo>
                  <a:lnTo>
                    <a:pt x="525" y="251"/>
                  </a:lnTo>
                  <a:lnTo>
                    <a:pt x="525" y="252"/>
                  </a:lnTo>
                  <a:lnTo>
                    <a:pt x="525" y="254"/>
                  </a:lnTo>
                  <a:lnTo>
                    <a:pt x="525" y="256"/>
                  </a:lnTo>
                  <a:lnTo>
                    <a:pt x="525" y="258"/>
                  </a:lnTo>
                  <a:lnTo>
                    <a:pt x="525" y="262"/>
                  </a:lnTo>
                  <a:lnTo>
                    <a:pt x="527" y="264"/>
                  </a:lnTo>
                  <a:lnTo>
                    <a:pt x="527" y="266"/>
                  </a:lnTo>
                  <a:lnTo>
                    <a:pt x="527" y="268"/>
                  </a:lnTo>
                  <a:lnTo>
                    <a:pt x="525" y="270"/>
                  </a:lnTo>
                  <a:lnTo>
                    <a:pt x="525" y="271"/>
                  </a:lnTo>
                  <a:lnTo>
                    <a:pt x="523" y="271"/>
                  </a:lnTo>
                  <a:lnTo>
                    <a:pt x="523" y="273"/>
                  </a:lnTo>
                  <a:lnTo>
                    <a:pt x="523" y="277"/>
                  </a:lnTo>
                  <a:lnTo>
                    <a:pt x="523" y="279"/>
                  </a:lnTo>
                  <a:lnTo>
                    <a:pt x="525" y="279"/>
                  </a:lnTo>
                  <a:lnTo>
                    <a:pt x="525" y="281"/>
                  </a:lnTo>
                  <a:lnTo>
                    <a:pt x="525" y="283"/>
                  </a:lnTo>
                  <a:lnTo>
                    <a:pt x="525" y="287"/>
                  </a:lnTo>
                  <a:lnTo>
                    <a:pt x="525" y="288"/>
                  </a:lnTo>
                  <a:lnTo>
                    <a:pt x="525" y="290"/>
                  </a:lnTo>
                  <a:lnTo>
                    <a:pt x="525" y="292"/>
                  </a:lnTo>
                  <a:lnTo>
                    <a:pt x="525" y="296"/>
                  </a:lnTo>
                  <a:lnTo>
                    <a:pt x="525" y="298"/>
                  </a:lnTo>
                  <a:lnTo>
                    <a:pt x="525" y="300"/>
                  </a:lnTo>
                  <a:lnTo>
                    <a:pt x="523" y="302"/>
                  </a:lnTo>
                  <a:lnTo>
                    <a:pt x="523" y="304"/>
                  </a:lnTo>
                  <a:lnTo>
                    <a:pt x="523" y="306"/>
                  </a:lnTo>
                  <a:lnTo>
                    <a:pt x="523" y="307"/>
                  </a:lnTo>
                  <a:lnTo>
                    <a:pt x="525" y="309"/>
                  </a:lnTo>
                  <a:lnTo>
                    <a:pt x="527" y="309"/>
                  </a:lnTo>
                  <a:lnTo>
                    <a:pt x="527" y="311"/>
                  </a:lnTo>
                  <a:lnTo>
                    <a:pt x="529" y="313"/>
                  </a:lnTo>
                  <a:lnTo>
                    <a:pt x="527" y="315"/>
                  </a:lnTo>
                  <a:lnTo>
                    <a:pt x="525" y="317"/>
                  </a:lnTo>
                  <a:lnTo>
                    <a:pt x="523" y="317"/>
                  </a:lnTo>
                  <a:lnTo>
                    <a:pt x="522" y="319"/>
                  </a:lnTo>
                  <a:lnTo>
                    <a:pt x="522" y="321"/>
                  </a:lnTo>
                  <a:lnTo>
                    <a:pt x="522" y="323"/>
                  </a:lnTo>
                  <a:lnTo>
                    <a:pt x="522" y="324"/>
                  </a:lnTo>
                  <a:lnTo>
                    <a:pt x="523" y="326"/>
                  </a:lnTo>
                  <a:lnTo>
                    <a:pt x="525" y="328"/>
                  </a:lnTo>
                  <a:lnTo>
                    <a:pt x="527" y="328"/>
                  </a:lnTo>
                  <a:lnTo>
                    <a:pt x="529" y="328"/>
                  </a:lnTo>
                  <a:lnTo>
                    <a:pt x="531" y="330"/>
                  </a:lnTo>
                  <a:lnTo>
                    <a:pt x="533" y="332"/>
                  </a:lnTo>
                  <a:lnTo>
                    <a:pt x="533" y="334"/>
                  </a:lnTo>
                  <a:lnTo>
                    <a:pt x="535" y="334"/>
                  </a:lnTo>
                  <a:lnTo>
                    <a:pt x="535" y="336"/>
                  </a:lnTo>
                  <a:lnTo>
                    <a:pt x="537" y="338"/>
                  </a:lnTo>
                  <a:lnTo>
                    <a:pt x="539" y="340"/>
                  </a:lnTo>
                  <a:lnTo>
                    <a:pt x="540" y="342"/>
                  </a:lnTo>
                  <a:lnTo>
                    <a:pt x="540" y="343"/>
                  </a:lnTo>
                  <a:lnTo>
                    <a:pt x="542" y="343"/>
                  </a:lnTo>
                  <a:lnTo>
                    <a:pt x="544" y="345"/>
                  </a:lnTo>
                  <a:lnTo>
                    <a:pt x="546" y="345"/>
                  </a:lnTo>
                  <a:lnTo>
                    <a:pt x="548" y="345"/>
                  </a:lnTo>
                  <a:lnTo>
                    <a:pt x="550" y="345"/>
                  </a:lnTo>
                  <a:lnTo>
                    <a:pt x="552" y="345"/>
                  </a:lnTo>
                  <a:lnTo>
                    <a:pt x="554" y="343"/>
                  </a:lnTo>
                  <a:lnTo>
                    <a:pt x="556" y="342"/>
                  </a:lnTo>
                  <a:lnTo>
                    <a:pt x="558" y="340"/>
                  </a:lnTo>
                  <a:lnTo>
                    <a:pt x="559" y="340"/>
                  </a:lnTo>
                  <a:lnTo>
                    <a:pt x="561" y="340"/>
                  </a:lnTo>
                  <a:lnTo>
                    <a:pt x="563" y="340"/>
                  </a:lnTo>
                  <a:lnTo>
                    <a:pt x="565" y="342"/>
                  </a:lnTo>
                  <a:lnTo>
                    <a:pt x="567" y="342"/>
                  </a:lnTo>
                  <a:lnTo>
                    <a:pt x="569" y="343"/>
                  </a:lnTo>
                  <a:lnTo>
                    <a:pt x="571" y="345"/>
                  </a:lnTo>
                  <a:lnTo>
                    <a:pt x="573" y="345"/>
                  </a:lnTo>
                  <a:lnTo>
                    <a:pt x="573" y="347"/>
                  </a:lnTo>
                  <a:lnTo>
                    <a:pt x="575" y="347"/>
                  </a:lnTo>
                  <a:lnTo>
                    <a:pt x="573" y="349"/>
                  </a:lnTo>
                  <a:lnTo>
                    <a:pt x="573" y="351"/>
                  </a:lnTo>
                  <a:lnTo>
                    <a:pt x="573" y="355"/>
                  </a:lnTo>
                  <a:lnTo>
                    <a:pt x="573" y="357"/>
                  </a:lnTo>
                  <a:lnTo>
                    <a:pt x="573" y="359"/>
                  </a:lnTo>
                  <a:lnTo>
                    <a:pt x="573" y="361"/>
                  </a:lnTo>
                  <a:lnTo>
                    <a:pt x="573" y="362"/>
                  </a:lnTo>
                  <a:lnTo>
                    <a:pt x="575" y="362"/>
                  </a:lnTo>
                  <a:lnTo>
                    <a:pt x="577" y="364"/>
                  </a:lnTo>
                  <a:lnTo>
                    <a:pt x="577" y="366"/>
                  </a:lnTo>
                  <a:lnTo>
                    <a:pt x="577" y="368"/>
                  </a:lnTo>
                  <a:lnTo>
                    <a:pt x="575" y="370"/>
                  </a:lnTo>
                  <a:lnTo>
                    <a:pt x="575" y="372"/>
                  </a:lnTo>
                  <a:lnTo>
                    <a:pt x="575" y="374"/>
                  </a:lnTo>
                  <a:lnTo>
                    <a:pt x="577" y="376"/>
                  </a:lnTo>
                  <a:lnTo>
                    <a:pt x="577" y="378"/>
                  </a:lnTo>
                  <a:lnTo>
                    <a:pt x="578" y="378"/>
                  </a:lnTo>
                  <a:lnTo>
                    <a:pt x="580" y="379"/>
                  </a:lnTo>
                  <a:lnTo>
                    <a:pt x="582" y="379"/>
                  </a:lnTo>
                  <a:lnTo>
                    <a:pt x="582" y="381"/>
                  </a:lnTo>
                  <a:lnTo>
                    <a:pt x="584" y="381"/>
                  </a:lnTo>
                  <a:lnTo>
                    <a:pt x="586" y="383"/>
                  </a:lnTo>
                  <a:lnTo>
                    <a:pt x="586" y="385"/>
                  </a:lnTo>
                  <a:lnTo>
                    <a:pt x="586" y="387"/>
                  </a:lnTo>
                  <a:lnTo>
                    <a:pt x="586" y="389"/>
                  </a:lnTo>
                  <a:lnTo>
                    <a:pt x="584" y="389"/>
                  </a:lnTo>
                  <a:lnTo>
                    <a:pt x="580" y="389"/>
                  </a:lnTo>
                  <a:lnTo>
                    <a:pt x="578" y="389"/>
                  </a:lnTo>
                  <a:lnTo>
                    <a:pt x="577" y="389"/>
                  </a:lnTo>
                  <a:lnTo>
                    <a:pt x="577" y="391"/>
                  </a:lnTo>
                  <a:lnTo>
                    <a:pt x="575" y="393"/>
                  </a:lnTo>
                  <a:lnTo>
                    <a:pt x="577" y="395"/>
                  </a:lnTo>
                  <a:lnTo>
                    <a:pt x="577" y="397"/>
                  </a:lnTo>
                  <a:lnTo>
                    <a:pt x="577" y="398"/>
                  </a:lnTo>
                  <a:lnTo>
                    <a:pt x="578" y="398"/>
                  </a:lnTo>
                  <a:lnTo>
                    <a:pt x="578" y="400"/>
                  </a:lnTo>
                  <a:lnTo>
                    <a:pt x="578" y="402"/>
                  </a:lnTo>
                  <a:lnTo>
                    <a:pt x="578" y="404"/>
                  </a:lnTo>
                  <a:lnTo>
                    <a:pt x="577" y="406"/>
                  </a:lnTo>
                  <a:lnTo>
                    <a:pt x="577" y="408"/>
                  </a:lnTo>
                  <a:lnTo>
                    <a:pt x="575" y="408"/>
                  </a:lnTo>
                  <a:lnTo>
                    <a:pt x="573" y="410"/>
                  </a:lnTo>
                  <a:lnTo>
                    <a:pt x="573" y="412"/>
                  </a:lnTo>
                  <a:lnTo>
                    <a:pt x="573" y="414"/>
                  </a:lnTo>
                  <a:lnTo>
                    <a:pt x="573" y="416"/>
                  </a:lnTo>
                  <a:lnTo>
                    <a:pt x="573" y="417"/>
                  </a:lnTo>
                  <a:lnTo>
                    <a:pt x="573" y="419"/>
                  </a:lnTo>
                  <a:lnTo>
                    <a:pt x="573" y="421"/>
                  </a:lnTo>
                  <a:lnTo>
                    <a:pt x="575" y="423"/>
                  </a:lnTo>
                  <a:lnTo>
                    <a:pt x="575" y="425"/>
                  </a:lnTo>
                  <a:lnTo>
                    <a:pt x="575" y="427"/>
                  </a:lnTo>
                  <a:lnTo>
                    <a:pt x="577" y="429"/>
                  </a:lnTo>
                  <a:lnTo>
                    <a:pt x="578" y="431"/>
                  </a:lnTo>
                  <a:lnTo>
                    <a:pt x="580" y="433"/>
                  </a:lnTo>
                  <a:lnTo>
                    <a:pt x="582" y="431"/>
                  </a:lnTo>
                  <a:lnTo>
                    <a:pt x="584" y="429"/>
                  </a:lnTo>
                  <a:lnTo>
                    <a:pt x="586" y="429"/>
                  </a:lnTo>
                  <a:lnTo>
                    <a:pt x="588" y="431"/>
                  </a:lnTo>
                  <a:lnTo>
                    <a:pt x="588" y="433"/>
                  </a:lnTo>
                  <a:lnTo>
                    <a:pt x="590" y="434"/>
                  </a:lnTo>
                  <a:lnTo>
                    <a:pt x="590" y="438"/>
                  </a:lnTo>
                  <a:lnTo>
                    <a:pt x="590" y="440"/>
                  </a:lnTo>
                  <a:lnTo>
                    <a:pt x="590" y="442"/>
                  </a:lnTo>
                  <a:lnTo>
                    <a:pt x="590" y="444"/>
                  </a:lnTo>
                  <a:lnTo>
                    <a:pt x="592" y="446"/>
                  </a:lnTo>
                  <a:lnTo>
                    <a:pt x="594" y="448"/>
                  </a:lnTo>
                  <a:lnTo>
                    <a:pt x="594" y="450"/>
                  </a:lnTo>
                  <a:lnTo>
                    <a:pt x="595" y="450"/>
                  </a:lnTo>
                  <a:lnTo>
                    <a:pt x="595" y="452"/>
                  </a:lnTo>
                  <a:lnTo>
                    <a:pt x="595" y="453"/>
                  </a:lnTo>
                  <a:lnTo>
                    <a:pt x="595" y="455"/>
                  </a:lnTo>
                  <a:lnTo>
                    <a:pt x="594" y="455"/>
                  </a:lnTo>
                  <a:lnTo>
                    <a:pt x="594" y="457"/>
                  </a:lnTo>
                  <a:lnTo>
                    <a:pt x="592" y="459"/>
                  </a:lnTo>
                  <a:lnTo>
                    <a:pt x="590" y="459"/>
                  </a:lnTo>
                  <a:lnTo>
                    <a:pt x="588" y="461"/>
                  </a:lnTo>
                  <a:lnTo>
                    <a:pt x="586" y="463"/>
                  </a:lnTo>
                  <a:lnTo>
                    <a:pt x="586" y="465"/>
                  </a:lnTo>
                  <a:lnTo>
                    <a:pt x="588" y="467"/>
                  </a:lnTo>
                  <a:lnTo>
                    <a:pt x="590" y="469"/>
                  </a:lnTo>
                  <a:lnTo>
                    <a:pt x="592" y="471"/>
                  </a:lnTo>
                  <a:lnTo>
                    <a:pt x="590" y="474"/>
                  </a:lnTo>
                  <a:lnTo>
                    <a:pt x="588" y="474"/>
                  </a:lnTo>
                  <a:lnTo>
                    <a:pt x="586" y="474"/>
                  </a:lnTo>
                  <a:lnTo>
                    <a:pt x="584" y="476"/>
                  </a:lnTo>
                  <a:lnTo>
                    <a:pt x="582" y="476"/>
                  </a:lnTo>
                  <a:lnTo>
                    <a:pt x="582" y="478"/>
                  </a:lnTo>
                  <a:lnTo>
                    <a:pt x="580" y="480"/>
                  </a:lnTo>
                  <a:lnTo>
                    <a:pt x="580" y="482"/>
                  </a:lnTo>
                  <a:lnTo>
                    <a:pt x="580" y="484"/>
                  </a:lnTo>
                  <a:lnTo>
                    <a:pt x="580" y="486"/>
                  </a:lnTo>
                  <a:lnTo>
                    <a:pt x="580" y="488"/>
                  </a:lnTo>
                  <a:lnTo>
                    <a:pt x="580" y="489"/>
                  </a:lnTo>
                  <a:lnTo>
                    <a:pt x="582" y="491"/>
                  </a:lnTo>
                  <a:lnTo>
                    <a:pt x="582" y="493"/>
                  </a:lnTo>
                  <a:lnTo>
                    <a:pt x="584" y="495"/>
                  </a:lnTo>
                  <a:lnTo>
                    <a:pt x="584" y="497"/>
                  </a:lnTo>
                  <a:lnTo>
                    <a:pt x="584" y="501"/>
                  </a:lnTo>
                  <a:lnTo>
                    <a:pt x="584" y="503"/>
                  </a:lnTo>
                  <a:lnTo>
                    <a:pt x="584" y="505"/>
                  </a:lnTo>
                  <a:lnTo>
                    <a:pt x="586" y="507"/>
                  </a:lnTo>
                  <a:lnTo>
                    <a:pt x="588" y="508"/>
                  </a:lnTo>
                  <a:lnTo>
                    <a:pt x="588" y="510"/>
                  </a:lnTo>
                  <a:lnTo>
                    <a:pt x="588" y="512"/>
                  </a:lnTo>
                  <a:lnTo>
                    <a:pt x="588" y="514"/>
                  </a:lnTo>
                  <a:lnTo>
                    <a:pt x="588" y="516"/>
                  </a:lnTo>
                  <a:lnTo>
                    <a:pt x="588" y="520"/>
                  </a:lnTo>
                  <a:lnTo>
                    <a:pt x="590" y="520"/>
                  </a:lnTo>
                  <a:lnTo>
                    <a:pt x="590" y="522"/>
                  </a:lnTo>
                  <a:lnTo>
                    <a:pt x="592" y="524"/>
                  </a:lnTo>
                  <a:lnTo>
                    <a:pt x="594" y="524"/>
                  </a:lnTo>
                  <a:lnTo>
                    <a:pt x="595" y="526"/>
                  </a:lnTo>
                  <a:lnTo>
                    <a:pt x="597" y="527"/>
                  </a:lnTo>
                  <a:lnTo>
                    <a:pt x="599" y="527"/>
                  </a:lnTo>
                  <a:lnTo>
                    <a:pt x="601" y="529"/>
                  </a:lnTo>
                  <a:lnTo>
                    <a:pt x="603" y="531"/>
                  </a:lnTo>
                  <a:lnTo>
                    <a:pt x="603" y="533"/>
                  </a:lnTo>
                  <a:lnTo>
                    <a:pt x="605" y="535"/>
                  </a:lnTo>
                  <a:lnTo>
                    <a:pt x="607" y="537"/>
                  </a:lnTo>
                  <a:lnTo>
                    <a:pt x="607" y="541"/>
                  </a:lnTo>
                  <a:lnTo>
                    <a:pt x="607" y="543"/>
                  </a:lnTo>
                  <a:lnTo>
                    <a:pt x="605" y="544"/>
                  </a:lnTo>
                  <a:lnTo>
                    <a:pt x="605" y="546"/>
                  </a:lnTo>
                  <a:lnTo>
                    <a:pt x="603" y="548"/>
                  </a:lnTo>
                  <a:lnTo>
                    <a:pt x="601" y="550"/>
                  </a:lnTo>
                  <a:lnTo>
                    <a:pt x="599" y="550"/>
                  </a:lnTo>
                  <a:lnTo>
                    <a:pt x="597" y="550"/>
                  </a:lnTo>
                  <a:lnTo>
                    <a:pt x="595" y="552"/>
                  </a:lnTo>
                  <a:lnTo>
                    <a:pt x="594" y="554"/>
                  </a:lnTo>
                  <a:lnTo>
                    <a:pt x="594" y="556"/>
                  </a:lnTo>
                  <a:lnTo>
                    <a:pt x="594" y="558"/>
                  </a:lnTo>
                  <a:lnTo>
                    <a:pt x="592" y="560"/>
                  </a:lnTo>
                  <a:lnTo>
                    <a:pt x="590" y="560"/>
                  </a:lnTo>
                  <a:lnTo>
                    <a:pt x="590" y="562"/>
                  </a:lnTo>
                  <a:lnTo>
                    <a:pt x="588" y="563"/>
                  </a:lnTo>
                  <a:lnTo>
                    <a:pt x="588" y="565"/>
                  </a:lnTo>
                  <a:lnTo>
                    <a:pt x="588" y="567"/>
                  </a:lnTo>
                  <a:lnTo>
                    <a:pt x="586" y="567"/>
                  </a:lnTo>
                  <a:lnTo>
                    <a:pt x="584" y="569"/>
                  </a:lnTo>
                  <a:lnTo>
                    <a:pt x="584" y="571"/>
                  </a:lnTo>
                  <a:lnTo>
                    <a:pt x="582" y="571"/>
                  </a:lnTo>
                  <a:lnTo>
                    <a:pt x="582" y="573"/>
                  </a:lnTo>
                  <a:lnTo>
                    <a:pt x="580" y="575"/>
                  </a:lnTo>
                  <a:lnTo>
                    <a:pt x="580" y="577"/>
                  </a:lnTo>
                  <a:lnTo>
                    <a:pt x="580" y="579"/>
                  </a:lnTo>
                  <a:lnTo>
                    <a:pt x="578" y="581"/>
                  </a:lnTo>
                  <a:lnTo>
                    <a:pt x="578" y="582"/>
                  </a:lnTo>
                  <a:lnTo>
                    <a:pt x="578" y="584"/>
                  </a:lnTo>
                  <a:lnTo>
                    <a:pt x="578" y="586"/>
                  </a:lnTo>
                  <a:lnTo>
                    <a:pt x="582" y="596"/>
                  </a:lnTo>
                  <a:lnTo>
                    <a:pt x="578" y="599"/>
                  </a:lnTo>
                  <a:lnTo>
                    <a:pt x="577" y="603"/>
                  </a:lnTo>
                  <a:lnTo>
                    <a:pt x="577" y="605"/>
                  </a:lnTo>
                  <a:lnTo>
                    <a:pt x="584" y="613"/>
                  </a:lnTo>
                  <a:lnTo>
                    <a:pt x="580" y="615"/>
                  </a:lnTo>
                  <a:lnTo>
                    <a:pt x="577" y="624"/>
                  </a:lnTo>
                  <a:lnTo>
                    <a:pt x="575" y="626"/>
                  </a:lnTo>
                  <a:lnTo>
                    <a:pt x="578" y="630"/>
                  </a:lnTo>
                  <a:lnTo>
                    <a:pt x="580" y="637"/>
                  </a:lnTo>
                  <a:lnTo>
                    <a:pt x="578" y="643"/>
                  </a:lnTo>
                  <a:lnTo>
                    <a:pt x="580" y="649"/>
                  </a:lnTo>
                  <a:lnTo>
                    <a:pt x="584" y="658"/>
                  </a:lnTo>
                  <a:lnTo>
                    <a:pt x="590" y="664"/>
                  </a:lnTo>
                  <a:lnTo>
                    <a:pt x="592" y="670"/>
                  </a:lnTo>
                  <a:lnTo>
                    <a:pt x="592" y="687"/>
                  </a:lnTo>
                  <a:lnTo>
                    <a:pt x="595" y="692"/>
                  </a:lnTo>
                  <a:lnTo>
                    <a:pt x="592" y="700"/>
                  </a:lnTo>
                  <a:lnTo>
                    <a:pt x="592" y="708"/>
                  </a:lnTo>
                  <a:lnTo>
                    <a:pt x="590" y="711"/>
                  </a:lnTo>
                  <a:lnTo>
                    <a:pt x="578" y="713"/>
                  </a:lnTo>
                  <a:lnTo>
                    <a:pt x="577" y="715"/>
                  </a:lnTo>
                  <a:lnTo>
                    <a:pt x="575" y="715"/>
                  </a:lnTo>
                  <a:lnTo>
                    <a:pt x="575" y="717"/>
                  </a:lnTo>
                  <a:lnTo>
                    <a:pt x="577" y="721"/>
                  </a:lnTo>
                  <a:lnTo>
                    <a:pt x="575" y="723"/>
                  </a:lnTo>
                  <a:lnTo>
                    <a:pt x="578" y="728"/>
                  </a:lnTo>
                  <a:lnTo>
                    <a:pt x="580" y="734"/>
                  </a:lnTo>
                  <a:lnTo>
                    <a:pt x="588" y="742"/>
                  </a:lnTo>
                  <a:lnTo>
                    <a:pt x="590" y="772"/>
                  </a:lnTo>
                  <a:lnTo>
                    <a:pt x="582" y="776"/>
                  </a:lnTo>
                  <a:lnTo>
                    <a:pt x="580" y="778"/>
                  </a:lnTo>
                  <a:lnTo>
                    <a:pt x="580" y="780"/>
                  </a:lnTo>
                  <a:lnTo>
                    <a:pt x="580" y="782"/>
                  </a:lnTo>
                  <a:lnTo>
                    <a:pt x="578" y="783"/>
                  </a:lnTo>
                  <a:lnTo>
                    <a:pt x="578" y="785"/>
                  </a:lnTo>
                  <a:lnTo>
                    <a:pt x="578" y="787"/>
                  </a:lnTo>
                  <a:lnTo>
                    <a:pt x="578" y="789"/>
                  </a:lnTo>
                  <a:lnTo>
                    <a:pt x="578" y="791"/>
                  </a:lnTo>
                  <a:lnTo>
                    <a:pt x="578" y="793"/>
                  </a:lnTo>
                  <a:lnTo>
                    <a:pt x="578" y="795"/>
                  </a:lnTo>
                  <a:lnTo>
                    <a:pt x="580" y="797"/>
                  </a:lnTo>
                  <a:lnTo>
                    <a:pt x="580" y="799"/>
                  </a:lnTo>
                  <a:lnTo>
                    <a:pt x="580" y="800"/>
                  </a:lnTo>
                  <a:lnTo>
                    <a:pt x="582" y="800"/>
                  </a:lnTo>
                  <a:lnTo>
                    <a:pt x="584" y="802"/>
                  </a:lnTo>
                  <a:lnTo>
                    <a:pt x="584" y="804"/>
                  </a:lnTo>
                  <a:lnTo>
                    <a:pt x="584" y="806"/>
                  </a:lnTo>
                  <a:lnTo>
                    <a:pt x="586" y="808"/>
                  </a:lnTo>
                  <a:lnTo>
                    <a:pt x="588" y="810"/>
                  </a:lnTo>
                  <a:lnTo>
                    <a:pt x="588" y="812"/>
                  </a:lnTo>
                  <a:lnTo>
                    <a:pt x="588" y="814"/>
                  </a:lnTo>
                  <a:lnTo>
                    <a:pt x="590" y="816"/>
                  </a:lnTo>
                  <a:lnTo>
                    <a:pt x="590" y="818"/>
                  </a:lnTo>
                  <a:lnTo>
                    <a:pt x="590" y="819"/>
                  </a:lnTo>
                  <a:lnTo>
                    <a:pt x="592" y="819"/>
                  </a:lnTo>
                  <a:lnTo>
                    <a:pt x="592" y="821"/>
                  </a:lnTo>
                  <a:lnTo>
                    <a:pt x="594" y="823"/>
                  </a:lnTo>
                  <a:lnTo>
                    <a:pt x="594" y="825"/>
                  </a:lnTo>
                  <a:lnTo>
                    <a:pt x="595" y="825"/>
                  </a:lnTo>
                  <a:lnTo>
                    <a:pt x="597" y="827"/>
                  </a:lnTo>
                  <a:lnTo>
                    <a:pt x="599" y="829"/>
                  </a:lnTo>
                  <a:lnTo>
                    <a:pt x="599" y="831"/>
                  </a:lnTo>
                  <a:lnTo>
                    <a:pt x="599" y="833"/>
                  </a:lnTo>
                  <a:lnTo>
                    <a:pt x="599" y="835"/>
                  </a:lnTo>
                  <a:lnTo>
                    <a:pt x="601" y="837"/>
                  </a:lnTo>
                  <a:lnTo>
                    <a:pt x="601" y="838"/>
                  </a:lnTo>
                  <a:lnTo>
                    <a:pt x="603" y="838"/>
                  </a:lnTo>
                  <a:lnTo>
                    <a:pt x="603" y="840"/>
                  </a:lnTo>
                  <a:lnTo>
                    <a:pt x="605" y="842"/>
                  </a:lnTo>
                  <a:lnTo>
                    <a:pt x="605" y="844"/>
                  </a:lnTo>
                  <a:lnTo>
                    <a:pt x="605" y="846"/>
                  </a:lnTo>
                  <a:lnTo>
                    <a:pt x="605" y="848"/>
                  </a:lnTo>
                  <a:lnTo>
                    <a:pt x="605" y="850"/>
                  </a:lnTo>
                  <a:lnTo>
                    <a:pt x="607" y="852"/>
                  </a:lnTo>
                  <a:lnTo>
                    <a:pt x="609" y="854"/>
                  </a:lnTo>
                  <a:lnTo>
                    <a:pt x="609" y="855"/>
                  </a:lnTo>
                  <a:lnTo>
                    <a:pt x="609" y="857"/>
                  </a:lnTo>
                  <a:lnTo>
                    <a:pt x="609" y="859"/>
                  </a:lnTo>
                  <a:lnTo>
                    <a:pt x="609" y="861"/>
                  </a:lnTo>
                  <a:lnTo>
                    <a:pt x="609" y="863"/>
                  </a:lnTo>
                  <a:lnTo>
                    <a:pt x="607" y="863"/>
                  </a:lnTo>
                  <a:lnTo>
                    <a:pt x="607" y="865"/>
                  </a:lnTo>
                  <a:lnTo>
                    <a:pt x="605" y="867"/>
                  </a:lnTo>
                  <a:lnTo>
                    <a:pt x="605" y="869"/>
                  </a:lnTo>
                  <a:lnTo>
                    <a:pt x="605" y="871"/>
                  </a:lnTo>
                  <a:lnTo>
                    <a:pt x="605" y="873"/>
                  </a:lnTo>
                  <a:lnTo>
                    <a:pt x="605" y="874"/>
                  </a:lnTo>
                  <a:lnTo>
                    <a:pt x="603" y="878"/>
                  </a:lnTo>
                  <a:lnTo>
                    <a:pt x="603" y="880"/>
                  </a:lnTo>
                  <a:lnTo>
                    <a:pt x="603" y="882"/>
                  </a:lnTo>
                  <a:lnTo>
                    <a:pt x="603" y="884"/>
                  </a:lnTo>
                  <a:lnTo>
                    <a:pt x="603" y="886"/>
                  </a:lnTo>
                  <a:lnTo>
                    <a:pt x="605" y="888"/>
                  </a:lnTo>
                  <a:lnTo>
                    <a:pt x="605" y="890"/>
                  </a:lnTo>
                  <a:lnTo>
                    <a:pt x="607" y="892"/>
                  </a:lnTo>
                  <a:lnTo>
                    <a:pt x="609" y="893"/>
                  </a:lnTo>
                  <a:lnTo>
                    <a:pt x="609" y="895"/>
                  </a:lnTo>
                  <a:lnTo>
                    <a:pt x="611" y="895"/>
                  </a:lnTo>
                  <a:lnTo>
                    <a:pt x="613" y="895"/>
                  </a:lnTo>
                  <a:lnTo>
                    <a:pt x="614" y="897"/>
                  </a:lnTo>
                  <a:lnTo>
                    <a:pt x="616" y="895"/>
                  </a:lnTo>
                  <a:lnTo>
                    <a:pt x="620" y="895"/>
                  </a:lnTo>
                  <a:lnTo>
                    <a:pt x="622" y="895"/>
                  </a:lnTo>
                  <a:lnTo>
                    <a:pt x="624" y="897"/>
                  </a:lnTo>
                  <a:lnTo>
                    <a:pt x="626" y="899"/>
                  </a:lnTo>
                  <a:lnTo>
                    <a:pt x="628" y="899"/>
                  </a:lnTo>
                  <a:lnTo>
                    <a:pt x="628" y="901"/>
                  </a:lnTo>
                  <a:lnTo>
                    <a:pt x="630" y="903"/>
                  </a:lnTo>
                  <a:lnTo>
                    <a:pt x="632" y="903"/>
                  </a:lnTo>
                  <a:lnTo>
                    <a:pt x="632" y="905"/>
                  </a:lnTo>
                  <a:lnTo>
                    <a:pt x="633" y="907"/>
                  </a:lnTo>
                  <a:lnTo>
                    <a:pt x="635" y="909"/>
                  </a:lnTo>
                  <a:lnTo>
                    <a:pt x="637" y="910"/>
                  </a:lnTo>
                  <a:lnTo>
                    <a:pt x="639" y="912"/>
                  </a:lnTo>
                  <a:lnTo>
                    <a:pt x="639" y="914"/>
                  </a:lnTo>
                  <a:lnTo>
                    <a:pt x="639" y="916"/>
                  </a:lnTo>
                  <a:lnTo>
                    <a:pt x="641" y="918"/>
                  </a:lnTo>
                  <a:lnTo>
                    <a:pt x="641" y="920"/>
                  </a:lnTo>
                  <a:lnTo>
                    <a:pt x="641" y="922"/>
                  </a:lnTo>
                  <a:lnTo>
                    <a:pt x="643" y="924"/>
                  </a:lnTo>
                  <a:lnTo>
                    <a:pt x="643" y="926"/>
                  </a:lnTo>
                  <a:lnTo>
                    <a:pt x="645" y="928"/>
                  </a:lnTo>
                  <a:lnTo>
                    <a:pt x="647" y="929"/>
                  </a:lnTo>
                  <a:lnTo>
                    <a:pt x="649" y="929"/>
                  </a:lnTo>
                  <a:lnTo>
                    <a:pt x="650" y="931"/>
                  </a:lnTo>
                  <a:lnTo>
                    <a:pt x="650" y="933"/>
                  </a:lnTo>
                  <a:lnTo>
                    <a:pt x="652" y="933"/>
                  </a:lnTo>
                  <a:lnTo>
                    <a:pt x="652" y="935"/>
                  </a:lnTo>
                  <a:lnTo>
                    <a:pt x="652" y="937"/>
                  </a:lnTo>
                  <a:lnTo>
                    <a:pt x="654" y="939"/>
                  </a:lnTo>
                  <a:lnTo>
                    <a:pt x="654" y="941"/>
                  </a:lnTo>
                  <a:lnTo>
                    <a:pt x="654" y="943"/>
                  </a:lnTo>
                  <a:lnTo>
                    <a:pt x="654" y="947"/>
                  </a:lnTo>
                  <a:lnTo>
                    <a:pt x="654" y="948"/>
                  </a:lnTo>
                  <a:lnTo>
                    <a:pt x="652" y="950"/>
                  </a:lnTo>
                  <a:lnTo>
                    <a:pt x="652" y="952"/>
                  </a:lnTo>
                  <a:lnTo>
                    <a:pt x="654" y="954"/>
                  </a:lnTo>
                  <a:lnTo>
                    <a:pt x="654" y="956"/>
                  </a:lnTo>
                  <a:lnTo>
                    <a:pt x="656" y="956"/>
                  </a:lnTo>
                  <a:lnTo>
                    <a:pt x="658" y="958"/>
                  </a:lnTo>
                  <a:lnTo>
                    <a:pt x="658" y="960"/>
                  </a:lnTo>
                  <a:lnTo>
                    <a:pt x="660" y="960"/>
                  </a:lnTo>
                  <a:lnTo>
                    <a:pt x="660" y="964"/>
                  </a:lnTo>
                  <a:lnTo>
                    <a:pt x="660" y="965"/>
                  </a:lnTo>
                  <a:lnTo>
                    <a:pt x="662" y="967"/>
                  </a:lnTo>
                  <a:lnTo>
                    <a:pt x="664" y="969"/>
                  </a:lnTo>
                  <a:lnTo>
                    <a:pt x="666" y="971"/>
                  </a:lnTo>
                  <a:lnTo>
                    <a:pt x="668" y="971"/>
                  </a:lnTo>
                  <a:lnTo>
                    <a:pt x="669" y="971"/>
                  </a:lnTo>
                  <a:lnTo>
                    <a:pt x="671" y="971"/>
                  </a:lnTo>
                  <a:lnTo>
                    <a:pt x="673" y="973"/>
                  </a:lnTo>
                  <a:lnTo>
                    <a:pt x="675" y="973"/>
                  </a:lnTo>
                  <a:lnTo>
                    <a:pt x="677" y="975"/>
                  </a:lnTo>
                  <a:lnTo>
                    <a:pt x="677" y="977"/>
                  </a:lnTo>
                  <a:lnTo>
                    <a:pt x="679" y="977"/>
                  </a:lnTo>
                  <a:lnTo>
                    <a:pt x="679" y="979"/>
                  </a:lnTo>
                  <a:lnTo>
                    <a:pt x="681" y="981"/>
                  </a:lnTo>
                  <a:lnTo>
                    <a:pt x="683" y="981"/>
                  </a:lnTo>
                  <a:lnTo>
                    <a:pt x="683" y="983"/>
                  </a:lnTo>
                  <a:lnTo>
                    <a:pt x="685" y="983"/>
                  </a:lnTo>
                  <a:lnTo>
                    <a:pt x="685" y="984"/>
                  </a:lnTo>
                  <a:lnTo>
                    <a:pt x="686" y="986"/>
                  </a:lnTo>
                  <a:lnTo>
                    <a:pt x="686" y="988"/>
                  </a:lnTo>
                  <a:lnTo>
                    <a:pt x="688" y="988"/>
                  </a:lnTo>
                  <a:lnTo>
                    <a:pt x="688" y="990"/>
                  </a:lnTo>
                  <a:lnTo>
                    <a:pt x="690" y="992"/>
                  </a:lnTo>
                  <a:lnTo>
                    <a:pt x="692" y="992"/>
                  </a:lnTo>
                  <a:lnTo>
                    <a:pt x="692" y="994"/>
                  </a:lnTo>
                  <a:lnTo>
                    <a:pt x="694" y="996"/>
                  </a:lnTo>
                  <a:lnTo>
                    <a:pt x="696" y="998"/>
                  </a:lnTo>
                  <a:lnTo>
                    <a:pt x="698" y="1000"/>
                  </a:lnTo>
                  <a:lnTo>
                    <a:pt x="700" y="1000"/>
                  </a:lnTo>
                  <a:lnTo>
                    <a:pt x="700" y="1001"/>
                  </a:lnTo>
                  <a:lnTo>
                    <a:pt x="702" y="1001"/>
                  </a:lnTo>
                  <a:lnTo>
                    <a:pt x="704" y="1001"/>
                  </a:lnTo>
                  <a:lnTo>
                    <a:pt x="705" y="1003"/>
                  </a:lnTo>
                  <a:lnTo>
                    <a:pt x="707" y="1003"/>
                  </a:lnTo>
                  <a:lnTo>
                    <a:pt x="707" y="1005"/>
                  </a:lnTo>
                  <a:lnTo>
                    <a:pt x="707" y="1007"/>
                  </a:lnTo>
                  <a:lnTo>
                    <a:pt x="707" y="1009"/>
                  </a:lnTo>
                  <a:lnTo>
                    <a:pt x="709" y="1011"/>
                  </a:lnTo>
                  <a:lnTo>
                    <a:pt x="711" y="1011"/>
                  </a:lnTo>
                  <a:lnTo>
                    <a:pt x="711" y="1013"/>
                  </a:lnTo>
                  <a:lnTo>
                    <a:pt x="713" y="1015"/>
                  </a:lnTo>
                  <a:lnTo>
                    <a:pt x="715" y="1017"/>
                  </a:lnTo>
                  <a:lnTo>
                    <a:pt x="717" y="1019"/>
                  </a:lnTo>
                  <a:lnTo>
                    <a:pt x="717" y="1020"/>
                  </a:lnTo>
                  <a:lnTo>
                    <a:pt x="719" y="1022"/>
                  </a:lnTo>
                  <a:lnTo>
                    <a:pt x="719" y="1024"/>
                  </a:lnTo>
                  <a:lnTo>
                    <a:pt x="721" y="1024"/>
                  </a:lnTo>
                  <a:lnTo>
                    <a:pt x="721" y="1026"/>
                  </a:lnTo>
                  <a:lnTo>
                    <a:pt x="723" y="1028"/>
                  </a:lnTo>
                  <a:lnTo>
                    <a:pt x="724" y="1028"/>
                  </a:lnTo>
                  <a:lnTo>
                    <a:pt x="724" y="1030"/>
                  </a:lnTo>
                  <a:lnTo>
                    <a:pt x="726" y="1032"/>
                  </a:lnTo>
                  <a:lnTo>
                    <a:pt x="726" y="1034"/>
                  </a:lnTo>
                  <a:lnTo>
                    <a:pt x="728" y="1034"/>
                  </a:lnTo>
                  <a:lnTo>
                    <a:pt x="728" y="1036"/>
                  </a:lnTo>
                  <a:lnTo>
                    <a:pt x="730" y="1038"/>
                  </a:lnTo>
                  <a:lnTo>
                    <a:pt x="732" y="1038"/>
                  </a:lnTo>
                  <a:lnTo>
                    <a:pt x="734" y="1038"/>
                  </a:lnTo>
                  <a:lnTo>
                    <a:pt x="736" y="1038"/>
                  </a:lnTo>
                  <a:lnTo>
                    <a:pt x="738" y="1039"/>
                  </a:lnTo>
                  <a:lnTo>
                    <a:pt x="740" y="1039"/>
                  </a:lnTo>
                  <a:lnTo>
                    <a:pt x="740" y="1041"/>
                  </a:lnTo>
                  <a:lnTo>
                    <a:pt x="740" y="1043"/>
                  </a:lnTo>
                  <a:lnTo>
                    <a:pt x="741" y="1045"/>
                  </a:lnTo>
                  <a:lnTo>
                    <a:pt x="743" y="1045"/>
                  </a:lnTo>
                  <a:lnTo>
                    <a:pt x="745" y="1047"/>
                  </a:lnTo>
                  <a:lnTo>
                    <a:pt x="747" y="1047"/>
                  </a:lnTo>
                  <a:lnTo>
                    <a:pt x="749" y="1049"/>
                  </a:lnTo>
                  <a:lnTo>
                    <a:pt x="751" y="1049"/>
                  </a:lnTo>
                  <a:lnTo>
                    <a:pt x="753" y="1051"/>
                  </a:lnTo>
                  <a:lnTo>
                    <a:pt x="755" y="1051"/>
                  </a:lnTo>
                  <a:lnTo>
                    <a:pt x="755" y="1053"/>
                  </a:lnTo>
                  <a:lnTo>
                    <a:pt x="757" y="1053"/>
                  </a:lnTo>
                  <a:lnTo>
                    <a:pt x="759" y="1053"/>
                  </a:lnTo>
                  <a:lnTo>
                    <a:pt x="760" y="1055"/>
                  </a:lnTo>
                  <a:lnTo>
                    <a:pt x="762" y="1056"/>
                  </a:lnTo>
                  <a:lnTo>
                    <a:pt x="764" y="1056"/>
                  </a:lnTo>
                  <a:lnTo>
                    <a:pt x="766" y="1058"/>
                  </a:lnTo>
                  <a:lnTo>
                    <a:pt x="768" y="1058"/>
                  </a:lnTo>
                  <a:lnTo>
                    <a:pt x="770" y="1060"/>
                  </a:lnTo>
                  <a:lnTo>
                    <a:pt x="772" y="1060"/>
                  </a:lnTo>
                  <a:lnTo>
                    <a:pt x="774" y="1060"/>
                  </a:lnTo>
                  <a:lnTo>
                    <a:pt x="774" y="1062"/>
                  </a:lnTo>
                  <a:lnTo>
                    <a:pt x="776" y="1064"/>
                  </a:lnTo>
                  <a:lnTo>
                    <a:pt x="778" y="1066"/>
                  </a:lnTo>
                  <a:lnTo>
                    <a:pt x="779" y="1066"/>
                  </a:lnTo>
                  <a:lnTo>
                    <a:pt x="781" y="1068"/>
                  </a:lnTo>
                  <a:lnTo>
                    <a:pt x="783" y="1068"/>
                  </a:lnTo>
                  <a:lnTo>
                    <a:pt x="783" y="1070"/>
                  </a:lnTo>
                  <a:lnTo>
                    <a:pt x="785" y="1070"/>
                  </a:lnTo>
                  <a:lnTo>
                    <a:pt x="787" y="1072"/>
                  </a:lnTo>
                  <a:lnTo>
                    <a:pt x="791" y="1074"/>
                  </a:lnTo>
                  <a:lnTo>
                    <a:pt x="789" y="1075"/>
                  </a:lnTo>
                  <a:lnTo>
                    <a:pt x="783" y="1075"/>
                  </a:lnTo>
                  <a:lnTo>
                    <a:pt x="779" y="1077"/>
                  </a:lnTo>
                  <a:lnTo>
                    <a:pt x="774" y="1077"/>
                  </a:lnTo>
                  <a:lnTo>
                    <a:pt x="770" y="1079"/>
                  </a:lnTo>
                  <a:lnTo>
                    <a:pt x="764" y="1081"/>
                  </a:lnTo>
                  <a:lnTo>
                    <a:pt x="760" y="1081"/>
                  </a:lnTo>
                  <a:lnTo>
                    <a:pt x="755" y="1083"/>
                  </a:lnTo>
                  <a:lnTo>
                    <a:pt x="751" y="1085"/>
                  </a:lnTo>
                  <a:lnTo>
                    <a:pt x="745" y="1085"/>
                  </a:lnTo>
                  <a:lnTo>
                    <a:pt x="740" y="1087"/>
                  </a:lnTo>
                  <a:lnTo>
                    <a:pt x="736" y="1087"/>
                  </a:lnTo>
                  <a:lnTo>
                    <a:pt x="730" y="1089"/>
                  </a:lnTo>
                  <a:lnTo>
                    <a:pt x="728" y="1089"/>
                  </a:lnTo>
                  <a:lnTo>
                    <a:pt x="726" y="1091"/>
                  </a:lnTo>
                  <a:lnTo>
                    <a:pt x="721" y="1091"/>
                  </a:lnTo>
                  <a:lnTo>
                    <a:pt x="717" y="1093"/>
                  </a:lnTo>
                  <a:lnTo>
                    <a:pt x="711" y="1094"/>
                  </a:lnTo>
                  <a:lnTo>
                    <a:pt x="707" y="1094"/>
                  </a:lnTo>
                  <a:lnTo>
                    <a:pt x="702" y="1096"/>
                  </a:lnTo>
                  <a:lnTo>
                    <a:pt x="698" y="1094"/>
                  </a:lnTo>
                  <a:lnTo>
                    <a:pt x="692" y="1093"/>
                  </a:lnTo>
                  <a:lnTo>
                    <a:pt x="688" y="1091"/>
                  </a:lnTo>
                  <a:lnTo>
                    <a:pt x="683" y="1089"/>
                  </a:lnTo>
                  <a:lnTo>
                    <a:pt x="679" y="1087"/>
                  </a:lnTo>
                  <a:lnTo>
                    <a:pt x="673" y="1087"/>
                  </a:lnTo>
                  <a:lnTo>
                    <a:pt x="669" y="1085"/>
                  </a:lnTo>
                  <a:lnTo>
                    <a:pt x="664" y="1083"/>
                  </a:lnTo>
                  <a:lnTo>
                    <a:pt x="660" y="1081"/>
                  </a:lnTo>
                  <a:lnTo>
                    <a:pt x="654" y="1079"/>
                  </a:lnTo>
                  <a:lnTo>
                    <a:pt x="650" y="1077"/>
                  </a:lnTo>
                  <a:lnTo>
                    <a:pt x="645" y="1077"/>
                  </a:lnTo>
                  <a:lnTo>
                    <a:pt x="641" y="1075"/>
                  </a:lnTo>
                  <a:lnTo>
                    <a:pt x="637" y="1075"/>
                  </a:lnTo>
                  <a:lnTo>
                    <a:pt x="635" y="1075"/>
                  </a:lnTo>
                  <a:lnTo>
                    <a:pt x="633" y="1075"/>
                  </a:lnTo>
                  <a:lnTo>
                    <a:pt x="632" y="1075"/>
                  </a:lnTo>
                  <a:lnTo>
                    <a:pt x="630" y="1075"/>
                  </a:lnTo>
                  <a:lnTo>
                    <a:pt x="628" y="1075"/>
                  </a:lnTo>
                  <a:lnTo>
                    <a:pt x="624" y="1075"/>
                  </a:lnTo>
                  <a:lnTo>
                    <a:pt x="622" y="1075"/>
                  </a:lnTo>
                  <a:lnTo>
                    <a:pt x="620" y="1075"/>
                  </a:lnTo>
                  <a:lnTo>
                    <a:pt x="618" y="1075"/>
                  </a:lnTo>
                  <a:lnTo>
                    <a:pt x="616" y="1075"/>
                  </a:lnTo>
                  <a:lnTo>
                    <a:pt x="614" y="1074"/>
                  </a:lnTo>
                  <a:lnTo>
                    <a:pt x="613" y="1074"/>
                  </a:lnTo>
                  <a:lnTo>
                    <a:pt x="611" y="1075"/>
                  </a:lnTo>
                  <a:lnTo>
                    <a:pt x="609" y="1075"/>
                  </a:lnTo>
                  <a:lnTo>
                    <a:pt x="607" y="1075"/>
                  </a:lnTo>
                  <a:lnTo>
                    <a:pt x="605" y="1075"/>
                  </a:lnTo>
                  <a:lnTo>
                    <a:pt x="603" y="1075"/>
                  </a:lnTo>
                  <a:lnTo>
                    <a:pt x="601" y="1075"/>
                  </a:lnTo>
                  <a:lnTo>
                    <a:pt x="599" y="1077"/>
                  </a:lnTo>
                  <a:lnTo>
                    <a:pt x="597" y="1077"/>
                  </a:lnTo>
                  <a:lnTo>
                    <a:pt x="595" y="1077"/>
                  </a:lnTo>
                  <a:lnTo>
                    <a:pt x="594" y="1077"/>
                  </a:lnTo>
                  <a:lnTo>
                    <a:pt x="592" y="1079"/>
                  </a:lnTo>
                  <a:lnTo>
                    <a:pt x="592" y="1081"/>
                  </a:lnTo>
                  <a:lnTo>
                    <a:pt x="590" y="1083"/>
                  </a:lnTo>
                  <a:lnTo>
                    <a:pt x="588" y="1085"/>
                  </a:lnTo>
                  <a:lnTo>
                    <a:pt x="586" y="1085"/>
                  </a:lnTo>
                  <a:lnTo>
                    <a:pt x="586" y="1087"/>
                  </a:lnTo>
                  <a:lnTo>
                    <a:pt x="584" y="1087"/>
                  </a:lnTo>
                  <a:lnTo>
                    <a:pt x="582" y="1087"/>
                  </a:lnTo>
                  <a:lnTo>
                    <a:pt x="580" y="1089"/>
                  </a:lnTo>
                  <a:lnTo>
                    <a:pt x="577" y="1089"/>
                  </a:lnTo>
                  <a:lnTo>
                    <a:pt x="575" y="1089"/>
                  </a:lnTo>
                  <a:lnTo>
                    <a:pt x="573" y="1089"/>
                  </a:lnTo>
                  <a:lnTo>
                    <a:pt x="571" y="1089"/>
                  </a:lnTo>
                  <a:lnTo>
                    <a:pt x="565" y="1089"/>
                  </a:lnTo>
                  <a:lnTo>
                    <a:pt x="559" y="1087"/>
                  </a:lnTo>
                  <a:lnTo>
                    <a:pt x="558" y="1087"/>
                  </a:lnTo>
                  <a:lnTo>
                    <a:pt x="556" y="1085"/>
                  </a:lnTo>
                  <a:lnTo>
                    <a:pt x="550" y="1085"/>
                  </a:lnTo>
                  <a:lnTo>
                    <a:pt x="546" y="1083"/>
                  </a:lnTo>
                  <a:lnTo>
                    <a:pt x="540" y="1083"/>
                  </a:lnTo>
                  <a:lnTo>
                    <a:pt x="537" y="1081"/>
                  </a:lnTo>
                  <a:lnTo>
                    <a:pt x="531" y="1081"/>
                  </a:lnTo>
                  <a:lnTo>
                    <a:pt x="525" y="1083"/>
                  </a:lnTo>
                  <a:lnTo>
                    <a:pt x="522" y="1085"/>
                  </a:lnTo>
                  <a:lnTo>
                    <a:pt x="516" y="1087"/>
                  </a:lnTo>
                  <a:lnTo>
                    <a:pt x="512" y="1087"/>
                  </a:lnTo>
                  <a:lnTo>
                    <a:pt x="506" y="1089"/>
                  </a:lnTo>
                  <a:lnTo>
                    <a:pt x="501" y="1091"/>
                  </a:lnTo>
                  <a:lnTo>
                    <a:pt x="497" y="1093"/>
                  </a:lnTo>
                  <a:lnTo>
                    <a:pt x="491" y="1094"/>
                  </a:lnTo>
                  <a:lnTo>
                    <a:pt x="487" y="1096"/>
                  </a:lnTo>
                  <a:lnTo>
                    <a:pt x="482" y="1098"/>
                  </a:lnTo>
                  <a:lnTo>
                    <a:pt x="478" y="1096"/>
                  </a:lnTo>
                  <a:lnTo>
                    <a:pt x="474" y="1094"/>
                  </a:lnTo>
                  <a:lnTo>
                    <a:pt x="468" y="1094"/>
                  </a:lnTo>
                  <a:lnTo>
                    <a:pt x="465" y="1093"/>
                  </a:lnTo>
                  <a:lnTo>
                    <a:pt x="459" y="1091"/>
                  </a:lnTo>
                  <a:lnTo>
                    <a:pt x="455" y="1089"/>
                  </a:lnTo>
                  <a:lnTo>
                    <a:pt x="449" y="1087"/>
                  </a:lnTo>
                  <a:lnTo>
                    <a:pt x="446" y="1087"/>
                  </a:lnTo>
                  <a:lnTo>
                    <a:pt x="440" y="1085"/>
                  </a:lnTo>
                  <a:lnTo>
                    <a:pt x="436" y="1083"/>
                  </a:lnTo>
                  <a:lnTo>
                    <a:pt x="431" y="1083"/>
                  </a:lnTo>
                  <a:lnTo>
                    <a:pt x="427" y="1081"/>
                  </a:lnTo>
                  <a:lnTo>
                    <a:pt x="421" y="1081"/>
                  </a:lnTo>
                  <a:lnTo>
                    <a:pt x="417" y="1079"/>
                  </a:lnTo>
                  <a:lnTo>
                    <a:pt x="412" y="1079"/>
                  </a:lnTo>
                  <a:lnTo>
                    <a:pt x="408" y="1077"/>
                  </a:lnTo>
                  <a:lnTo>
                    <a:pt x="402" y="1077"/>
                  </a:lnTo>
                  <a:lnTo>
                    <a:pt x="398" y="1075"/>
                  </a:lnTo>
                  <a:lnTo>
                    <a:pt x="393" y="1075"/>
                  </a:lnTo>
                  <a:lnTo>
                    <a:pt x="389" y="1074"/>
                  </a:lnTo>
                  <a:lnTo>
                    <a:pt x="383" y="1072"/>
                  </a:lnTo>
                  <a:lnTo>
                    <a:pt x="379" y="1072"/>
                  </a:lnTo>
                  <a:lnTo>
                    <a:pt x="376" y="1072"/>
                  </a:lnTo>
                  <a:lnTo>
                    <a:pt x="374" y="1072"/>
                  </a:lnTo>
                  <a:lnTo>
                    <a:pt x="368" y="1072"/>
                  </a:lnTo>
                  <a:lnTo>
                    <a:pt x="364" y="1072"/>
                  </a:lnTo>
                  <a:lnTo>
                    <a:pt x="358" y="1072"/>
                  </a:lnTo>
                  <a:lnTo>
                    <a:pt x="355" y="1072"/>
                  </a:lnTo>
                  <a:lnTo>
                    <a:pt x="349" y="1074"/>
                  </a:lnTo>
                  <a:lnTo>
                    <a:pt x="345" y="1074"/>
                  </a:lnTo>
                  <a:lnTo>
                    <a:pt x="340" y="1074"/>
                  </a:lnTo>
                  <a:lnTo>
                    <a:pt x="336" y="1074"/>
                  </a:lnTo>
                  <a:lnTo>
                    <a:pt x="330" y="1074"/>
                  </a:lnTo>
                  <a:lnTo>
                    <a:pt x="326" y="1074"/>
                  </a:lnTo>
                  <a:lnTo>
                    <a:pt x="321" y="1075"/>
                  </a:lnTo>
                  <a:lnTo>
                    <a:pt x="317" y="1075"/>
                  </a:lnTo>
                  <a:lnTo>
                    <a:pt x="311" y="1075"/>
                  </a:lnTo>
                  <a:lnTo>
                    <a:pt x="307" y="1075"/>
                  </a:lnTo>
                  <a:lnTo>
                    <a:pt x="302" y="1075"/>
                  </a:lnTo>
                  <a:lnTo>
                    <a:pt x="298" y="1075"/>
                  </a:lnTo>
                  <a:lnTo>
                    <a:pt x="292" y="1077"/>
                  </a:lnTo>
                  <a:lnTo>
                    <a:pt x="288" y="1077"/>
                  </a:lnTo>
                  <a:lnTo>
                    <a:pt x="286" y="1077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+mn-lt"/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3224" y="389"/>
              <a:ext cx="632" cy="1077"/>
            </a:xfrm>
            <a:custGeom>
              <a:avLst/>
              <a:gdLst>
                <a:gd name="T0" fmla="*/ 104 w 632"/>
                <a:gd name="T1" fmla="*/ 1038 h 1077"/>
                <a:gd name="T2" fmla="*/ 11 w 632"/>
                <a:gd name="T3" fmla="*/ 1028 h 1077"/>
                <a:gd name="T4" fmla="*/ 27 w 632"/>
                <a:gd name="T5" fmla="*/ 1026 h 1077"/>
                <a:gd name="T6" fmla="*/ 32 w 632"/>
                <a:gd name="T7" fmla="*/ 1015 h 1077"/>
                <a:gd name="T8" fmla="*/ 49 w 632"/>
                <a:gd name="T9" fmla="*/ 998 h 1077"/>
                <a:gd name="T10" fmla="*/ 53 w 632"/>
                <a:gd name="T11" fmla="*/ 979 h 1077"/>
                <a:gd name="T12" fmla="*/ 57 w 632"/>
                <a:gd name="T13" fmla="*/ 933 h 1077"/>
                <a:gd name="T14" fmla="*/ 61 w 632"/>
                <a:gd name="T15" fmla="*/ 897 h 1077"/>
                <a:gd name="T16" fmla="*/ 78 w 632"/>
                <a:gd name="T17" fmla="*/ 886 h 1077"/>
                <a:gd name="T18" fmla="*/ 72 w 632"/>
                <a:gd name="T19" fmla="*/ 857 h 1077"/>
                <a:gd name="T20" fmla="*/ 76 w 632"/>
                <a:gd name="T21" fmla="*/ 833 h 1077"/>
                <a:gd name="T22" fmla="*/ 91 w 632"/>
                <a:gd name="T23" fmla="*/ 818 h 1077"/>
                <a:gd name="T24" fmla="*/ 99 w 632"/>
                <a:gd name="T25" fmla="*/ 791 h 1077"/>
                <a:gd name="T26" fmla="*/ 121 w 632"/>
                <a:gd name="T27" fmla="*/ 772 h 1077"/>
                <a:gd name="T28" fmla="*/ 121 w 632"/>
                <a:gd name="T29" fmla="*/ 736 h 1077"/>
                <a:gd name="T30" fmla="*/ 152 w 632"/>
                <a:gd name="T31" fmla="*/ 711 h 1077"/>
                <a:gd name="T32" fmla="*/ 176 w 632"/>
                <a:gd name="T33" fmla="*/ 679 h 1077"/>
                <a:gd name="T34" fmla="*/ 199 w 632"/>
                <a:gd name="T35" fmla="*/ 643 h 1077"/>
                <a:gd name="T36" fmla="*/ 281 w 632"/>
                <a:gd name="T37" fmla="*/ 641 h 1077"/>
                <a:gd name="T38" fmla="*/ 364 w 632"/>
                <a:gd name="T39" fmla="*/ 581 h 1077"/>
                <a:gd name="T40" fmla="*/ 432 w 632"/>
                <a:gd name="T41" fmla="*/ 527 h 1077"/>
                <a:gd name="T42" fmla="*/ 408 w 632"/>
                <a:gd name="T43" fmla="*/ 478 h 1077"/>
                <a:gd name="T44" fmla="*/ 434 w 632"/>
                <a:gd name="T45" fmla="*/ 412 h 1077"/>
                <a:gd name="T46" fmla="*/ 436 w 632"/>
                <a:gd name="T47" fmla="*/ 349 h 1077"/>
                <a:gd name="T48" fmla="*/ 434 w 632"/>
                <a:gd name="T49" fmla="*/ 309 h 1077"/>
                <a:gd name="T50" fmla="*/ 408 w 632"/>
                <a:gd name="T51" fmla="*/ 296 h 1077"/>
                <a:gd name="T52" fmla="*/ 393 w 632"/>
                <a:gd name="T53" fmla="*/ 270 h 1077"/>
                <a:gd name="T54" fmla="*/ 368 w 632"/>
                <a:gd name="T55" fmla="*/ 249 h 1077"/>
                <a:gd name="T56" fmla="*/ 319 w 632"/>
                <a:gd name="T57" fmla="*/ 247 h 1077"/>
                <a:gd name="T58" fmla="*/ 288 w 632"/>
                <a:gd name="T59" fmla="*/ 243 h 1077"/>
                <a:gd name="T60" fmla="*/ 277 w 632"/>
                <a:gd name="T61" fmla="*/ 209 h 1077"/>
                <a:gd name="T62" fmla="*/ 396 w 632"/>
                <a:gd name="T63" fmla="*/ 63 h 1077"/>
                <a:gd name="T64" fmla="*/ 406 w 632"/>
                <a:gd name="T65" fmla="*/ 110 h 1077"/>
                <a:gd name="T66" fmla="*/ 429 w 632"/>
                <a:gd name="T67" fmla="*/ 118 h 1077"/>
                <a:gd name="T68" fmla="*/ 459 w 632"/>
                <a:gd name="T69" fmla="*/ 127 h 1077"/>
                <a:gd name="T70" fmla="*/ 465 w 632"/>
                <a:gd name="T71" fmla="*/ 144 h 1077"/>
                <a:gd name="T72" fmla="*/ 486 w 632"/>
                <a:gd name="T73" fmla="*/ 158 h 1077"/>
                <a:gd name="T74" fmla="*/ 503 w 632"/>
                <a:gd name="T75" fmla="*/ 173 h 1077"/>
                <a:gd name="T76" fmla="*/ 510 w 632"/>
                <a:gd name="T77" fmla="*/ 205 h 1077"/>
                <a:gd name="T78" fmla="*/ 516 w 632"/>
                <a:gd name="T79" fmla="*/ 226 h 1077"/>
                <a:gd name="T80" fmla="*/ 525 w 632"/>
                <a:gd name="T81" fmla="*/ 256 h 1077"/>
                <a:gd name="T82" fmla="*/ 525 w 632"/>
                <a:gd name="T83" fmla="*/ 290 h 1077"/>
                <a:gd name="T84" fmla="*/ 522 w 632"/>
                <a:gd name="T85" fmla="*/ 321 h 1077"/>
                <a:gd name="T86" fmla="*/ 544 w 632"/>
                <a:gd name="T87" fmla="*/ 345 h 1077"/>
                <a:gd name="T88" fmla="*/ 575 w 632"/>
                <a:gd name="T89" fmla="*/ 347 h 1077"/>
                <a:gd name="T90" fmla="*/ 578 w 632"/>
                <a:gd name="T91" fmla="*/ 378 h 1077"/>
                <a:gd name="T92" fmla="*/ 577 w 632"/>
                <a:gd name="T93" fmla="*/ 398 h 1077"/>
                <a:gd name="T94" fmla="*/ 575 w 632"/>
                <a:gd name="T95" fmla="*/ 427 h 1077"/>
                <a:gd name="T96" fmla="*/ 595 w 632"/>
                <a:gd name="T97" fmla="*/ 450 h 1077"/>
                <a:gd name="T98" fmla="*/ 584 w 632"/>
                <a:gd name="T99" fmla="*/ 476 h 1077"/>
                <a:gd name="T100" fmla="*/ 588 w 632"/>
                <a:gd name="T101" fmla="*/ 508 h 1077"/>
                <a:gd name="T102" fmla="*/ 607 w 632"/>
                <a:gd name="T103" fmla="*/ 537 h 1077"/>
                <a:gd name="T104" fmla="*/ 588 w 632"/>
                <a:gd name="T105" fmla="*/ 565 h 1077"/>
                <a:gd name="T106" fmla="*/ 577 w 632"/>
                <a:gd name="T107" fmla="*/ 605 h 1077"/>
                <a:gd name="T108" fmla="*/ 578 w 632"/>
                <a:gd name="T109" fmla="*/ 713 h 1077"/>
                <a:gd name="T110" fmla="*/ 578 w 632"/>
                <a:gd name="T111" fmla="*/ 789 h 1077"/>
                <a:gd name="T112" fmla="*/ 590 w 632"/>
                <a:gd name="T113" fmla="*/ 819 h 1077"/>
                <a:gd name="T114" fmla="*/ 605 w 632"/>
                <a:gd name="T115" fmla="*/ 846 h 1077"/>
                <a:gd name="T116" fmla="*/ 603 w 632"/>
                <a:gd name="T117" fmla="*/ 878 h 1077"/>
                <a:gd name="T118" fmla="*/ 626 w 632"/>
                <a:gd name="T119" fmla="*/ 899 h 10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32" h="1077">
                  <a:moveTo>
                    <a:pt x="286" y="1077"/>
                  </a:moveTo>
                  <a:lnTo>
                    <a:pt x="285" y="1058"/>
                  </a:lnTo>
                  <a:lnTo>
                    <a:pt x="260" y="1047"/>
                  </a:lnTo>
                  <a:lnTo>
                    <a:pt x="241" y="1043"/>
                  </a:lnTo>
                  <a:lnTo>
                    <a:pt x="233" y="1039"/>
                  </a:lnTo>
                  <a:lnTo>
                    <a:pt x="220" y="1028"/>
                  </a:lnTo>
                  <a:lnTo>
                    <a:pt x="214" y="1013"/>
                  </a:lnTo>
                  <a:lnTo>
                    <a:pt x="209" y="1007"/>
                  </a:lnTo>
                  <a:lnTo>
                    <a:pt x="199" y="1003"/>
                  </a:lnTo>
                  <a:lnTo>
                    <a:pt x="178" y="1001"/>
                  </a:lnTo>
                  <a:lnTo>
                    <a:pt x="125" y="1001"/>
                  </a:lnTo>
                  <a:lnTo>
                    <a:pt x="112" y="1003"/>
                  </a:lnTo>
                  <a:lnTo>
                    <a:pt x="95" y="1001"/>
                  </a:lnTo>
                  <a:lnTo>
                    <a:pt x="91" y="1003"/>
                  </a:lnTo>
                  <a:lnTo>
                    <a:pt x="93" y="1013"/>
                  </a:lnTo>
                  <a:lnTo>
                    <a:pt x="102" y="1030"/>
                  </a:lnTo>
                  <a:lnTo>
                    <a:pt x="104" y="1038"/>
                  </a:lnTo>
                  <a:lnTo>
                    <a:pt x="97" y="1043"/>
                  </a:lnTo>
                  <a:lnTo>
                    <a:pt x="46" y="1056"/>
                  </a:lnTo>
                  <a:lnTo>
                    <a:pt x="15" y="1053"/>
                  </a:lnTo>
                  <a:lnTo>
                    <a:pt x="0" y="1034"/>
                  </a:lnTo>
                  <a:lnTo>
                    <a:pt x="0" y="1032"/>
                  </a:lnTo>
                  <a:lnTo>
                    <a:pt x="2" y="1032"/>
                  </a:lnTo>
                  <a:lnTo>
                    <a:pt x="2" y="1030"/>
                  </a:lnTo>
                  <a:lnTo>
                    <a:pt x="4" y="1030"/>
                  </a:lnTo>
                  <a:lnTo>
                    <a:pt x="6" y="1030"/>
                  </a:lnTo>
                  <a:lnTo>
                    <a:pt x="8" y="1030"/>
                  </a:lnTo>
                  <a:lnTo>
                    <a:pt x="10" y="1030"/>
                  </a:lnTo>
                  <a:lnTo>
                    <a:pt x="11" y="1030"/>
                  </a:lnTo>
                  <a:lnTo>
                    <a:pt x="11" y="1032"/>
                  </a:lnTo>
                  <a:lnTo>
                    <a:pt x="13" y="1032"/>
                  </a:lnTo>
                  <a:lnTo>
                    <a:pt x="13" y="1030"/>
                  </a:lnTo>
                  <a:lnTo>
                    <a:pt x="13" y="1028"/>
                  </a:lnTo>
                  <a:lnTo>
                    <a:pt x="11" y="1028"/>
                  </a:lnTo>
                  <a:lnTo>
                    <a:pt x="11" y="1026"/>
                  </a:lnTo>
                  <a:lnTo>
                    <a:pt x="11" y="1024"/>
                  </a:lnTo>
                  <a:lnTo>
                    <a:pt x="13" y="1024"/>
                  </a:lnTo>
                  <a:lnTo>
                    <a:pt x="13" y="1022"/>
                  </a:lnTo>
                  <a:lnTo>
                    <a:pt x="13" y="1024"/>
                  </a:lnTo>
                  <a:lnTo>
                    <a:pt x="15" y="1024"/>
                  </a:lnTo>
                  <a:lnTo>
                    <a:pt x="15" y="1026"/>
                  </a:lnTo>
                  <a:lnTo>
                    <a:pt x="17" y="1026"/>
                  </a:lnTo>
                  <a:lnTo>
                    <a:pt x="17" y="1028"/>
                  </a:lnTo>
                  <a:lnTo>
                    <a:pt x="19" y="1026"/>
                  </a:lnTo>
                  <a:lnTo>
                    <a:pt x="19" y="1028"/>
                  </a:lnTo>
                  <a:lnTo>
                    <a:pt x="21" y="1028"/>
                  </a:lnTo>
                  <a:lnTo>
                    <a:pt x="23" y="1030"/>
                  </a:lnTo>
                  <a:lnTo>
                    <a:pt x="25" y="1030"/>
                  </a:lnTo>
                  <a:lnTo>
                    <a:pt x="25" y="1028"/>
                  </a:lnTo>
                  <a:lnTo>
                    <a:pt x="25" y="1026"/>
                  </a:lnTo>
                  <a:lnTo>
                    <a:pt x="27" y="1026"/>
                  </a:lnTo>
                  <a:lnTo>
                    <a:pt x="27" y="1024"/>
                  </a:lnTo>
                  <a:lnTo>
                    <a:pt x="25" y="1022"/>
                  </a:lnTo>
                  <a:lnTo>
                    <a:pt x="27" y="1022"/>
                  </a:lnTo>
                  <a:lnTo>
                    <a:pt x="27" y="1020"/>
                  </a:lnTo>
                  <a:lnTo>
                    <a:pt x="25" y="1019"/>
                  </a:lnTo>
                  <a:lnTo>
                    <a:pt x="23" y="1019"/>
                  </a:lnTo>
                  <a:lnTo>
                    <a:pt x="23" y="1017"/>
                  </a:lnTo>
                  <a:lnTo>
                    <a:pt x="21" y="1017"/>
                  </a:lnTo>
                  <a:lnTo>
                    <a:pt x="21" y="1015"/>
                  </a:lnTo>
                  <a:lnTo>
                    <a:pt x="23" y="1015"/>
                  </a:lnTo>
                  <a:lnTo>
                    <a:pt x="25" y="1015"/>
                  </a:lnTo>
                  <a:lnTo>
                    <a:pt x="25" y="1017"/>
                  </a:lnTo>
                  <a:lnTo>
                    <a:pt x="27" y="1015"/>
                  </a:lnTo>
                  <a:lnTo>
                    <a:pt x="27" y="1017"/>
                  </a:lnTo>
                  <a:lnTo>
                    <a:pt x="29" y="1015"/>
                  </a:lnTo>
                  <a:lnTo>
                    <a:pt x="30" y="1015"/>
                  </a:lnTo>
                  <a:lnTo>
                    <a:pt x="32" y="1015"/>
                  </a:lnTo>
                  <a:lnTo>
                    <a:pt x="32" y="1013"/>
                  </a:lnTo>
                  <a:lnTo>
                    <a:pt x="32" y="1011"/>
                  </a:lnTo>
                  <a:lnTo>
                    <a:pt x="34" y="1013"/>
                  </a:lnTo>
                  <a:lnTo>
                    <a:pt x="36" y="1011"/>
                  </a:lnTo>
                  <a:lnTo>
                    <a:pt x="36" y="1009"/>
                  </a:lnTo>
                  <a:lnTo>
                    <a:pt x="38" y="1007"/>
                  </a:lnTo>
                  <a:lnTo>
                    <a:pt x="36" y="1005"/>
                  </a:lnTo>
                  <a:lnTo>
                    <a:pt x="38" y="1003"/>
                  </a:lnTo>
                  <a:lnTo>
                    <a:pt x="40" y="1003"/>
                  </a:lnTo>
                  <a:lnTo>
                    <a:pt x="40" y="1001"/>
                  </a:lnTo>
                  <a:lnTo>
                    <a:pt x="42" y="1003"/>
                  </a:lnTo>
                  <a:lnTo>
                    <a:pt x="44" y="1003"/>
                  </a:lnTo>
                  <a:lnTo>
                    <a:pt x="44" y="1001"/>
                  </a:lnTo>
                  <a:lnTo>
                    <a:pt x="46" y="1001"/>
                  </a:lnTo>
                  <a:lnTo>
                    <a:pt x="48" y="1000"/>
                  </a:lnTo>
                  <a:lnTo>
                    <a:pt x="49" y="1000"/>
                  </a:lnTo>
                  <a:lnTo>
                    <a:pt x="49" y="998"/>
                  </a:lnTo>
                  <a:lnTo>
                    <a:pt x="49" y="996"/>
                  </a:lnTo>
                  <a:lnTo>
                    <a:pt x="49" y="994"/>
                  </a:lnTo>
                  <a:lnTo>
                    <a:pt x="49" y="992"/>
                  </a:lnTo>
                  <a:lnTo>
                    <a:pt x="48" y="992"/>
                  </a:lnTo>
                  <a:lnTo>
                    <a:pt x="49" y="990"/>
                  </a:lnTo>
                  <a:lnTo>
                    <a:pt x="49" y="988"/>
                  </a:lnTo>
                  <a:lnTo>
                    <a:pt x="48" y="988"/>
                  </a:lnTo>
                  <a:lnTo>
                    <a:pt x="48" y="986"/>
                  </a:lnTo>
                  <a:lnTo>
                    <a:pt x="48" y="984"/>
                  </a:lnTo>
                  <a:lnTo>
                    <a:pt x="46" y="984"/>
                  </a:lnTo>
                  <a:lnTo>
                    <a:pt x="48" y="984"/>
                  </a:lnTo>
                  <a:lnTo>
                    <a:pt x="48" y="983"/>
                  </a:lnTo>
                  <a:lnTo>
                    <a:pt x="49" y="983"/>
                  </a:lnTo>
                  <a:lnTo>
                    <a:pt x="49" y="981"/>
                  </a:lnTo>
                  <a:lnTo>
                    <a:pt x="51" y="981"/>
                  </a:lnTo>
                  <a:lnTo>
                    <a:pt x="51" y="979"/>
                  </a:lnTo>
                  <a:lnTo>
                    <a:pt x="53" y="979"/>
                  </a:lnTo>
                  <a:lnTo>
                    <a:pt x="55" y="979"/>
                  </a:lnTo>
                  <a:lnTo>
                    <a:pt x="55" y="977"/>
                  </a:lnTo>
                  <a:lnTo>
                    <a:pt x="55" y="975"/>
                  </a:lnTo>
                  <a:lnTo>
                    <a:pt x="55" y="971"/>
                  </a:lnTo>
                  <a:lnTo>
                    <a:pt x="55" y="967"/>
                  </a:lnTo>
                  <a:lnTo>
                    <a:pt x="57" y="965"/>
                  </a:lnTo>
                  <a:lnTo>
                    <a:pt x="57" y="964"/>
                  </a:lnTo>
                  <a:lnTo>
                    <a:pt x="59" y="962"/>
                  </a:lnTo>
                  <a:lnTo>
                    <a:pt x="59" y="960"/>
                  </a:lnTo>
                  <a:lnTo>
                    <a:pt x="61" y="958"/>
                  </a:lnTo>
                  <a:lnTo>
                    <a:pt x="63" y="947"/>
                  </a:lnTo>
                  <a:lnTo>
                    <a:pt x="63" y="943"/>
                  </a:lnTo>
                  <a:lnTo>
                    <a:pt x="63" y="941"/>
                  </a:lnTo>
                  <a:lnTo>
                    <a:pt x="61" y="939"/>
                  </a:lnTo>
                  <a:lnTo>
                    <a:pt x="59" y="937"/>
                  </a:lnTo>
                  <a:lnTo>
                    <a:pt x="59" y="935"/>
                  </a:lnTo>
                  <a:lnTo>
                    <a:pt x="57" y="933"/>
                  </a:lnTo>
                  <a:lnTo>
                    <a:pt x="55" y="929"/>
                  </a:lnTo>
                  <a:lnTo>
                    <a:pt x="55" y="918"/>
                  </a:lnTo>
                  <a:lnTo>
                    <a:pt x="55" y="916"/>
                  </a:lnTo>
                  <a:lnTo>
                    <a:pt x="55" y="914"/>
                  </a:lnTo>
                  <a:lnTo>
                    <a:pt x="55" y="912"/>
                  </a:lnTo>
                  <a:lnTo>
                    <a:pt x="57" y="912"/>
                  </a:lnTo>
                  <a:lnTo>
                    <a:pt x="59" y="910"/>
                  </a:lnTo>
                  <a:lnTo>
                    <a:pt x="57" y="910"/>
                  </a:lnTo>
                  <a:lnTo>
                    <a:pt x="57" y="909"/>
                  </a:lnTo>
                  <a:lnTo>
                    <a:pt x="57" y="907"/>
                  </a:lnTo>
                  <a:lnTo>
                    <a:pt x="57" y="905"/>
                  </a:lnTo>
                  <a:lnTo>
                    <a:pt x="59" y="905"/>
                  </a:lnTo>
                  <a:lnTo>
                    <a:pt x="61" y="905"/>
                  </a:lnTo>
                  <a:lnTo>
                    <a:pt x="61" y="903"/>
                  </a:lnTo>
                  <a:lnTo>
                    <a:pt x="61" y="901"/>
                  </a:lnTo>
                  <a:lnTo>
                    <a:pt x="61" y="899"/>
                  </a:lnTo>
                  <a:lnTo>
                    <a:pt x="61" y="897"/>
                  </a:lnTo>
                  <a:lnTo>
                    <a:pt x="61" y="895"/>
                  </a:lnTo>
                  <a:lnTo>
                    <a:pt x="61" y="893"/>
                  </a:lnTo>
                  <a:lnTo>
                    <a:pt x="61" y="892"/>
                  </a:lnTo>
                  <a:lnTo>
                    <a:pt x="65" y="893"/>
                  </a:lnTo>
                  <a:lnTo>
                    <a:pt x="66" y="895"/>
                  </a:lnTo>
                  <a:lnTo>
                    <a:pt x="66" y="893"/>
                  </a:lnTo>
                  <a:lnTo>
                    <a:pt x="68" y="892"/>
                  </a:lnTo>
                  <a:lnTo>
                    <a:pt x="70" y="892"/>
                  </a:lnTo>
                  <a:lnTo>
                    <a:pt x="70" y="893"/>
                  </a:lnTo>
                  <a:lnTo>
                    <a:pt x="72" y="895"/>
                  </a:lnTo>
                  <a:lnTo>
                    <a:pt x="74" y="895"/>
                  </a:lnTo>
                  <a:lnTo>
                    <a:pt x="76" y="893"/>
                  </a:lnTo>
                  <a:lnTo>
                    <a:pt x="78" y="893"/>
                  </a:lnTo>
                  <a:lnTo>
                    <a:pt x="78" y="892"/>
                  </a:lnTo>
                  <a:lnTo>
                    <a:pt x="80" y="890"/>
                  </a:lnTo>
                  <a:lnTo>
                    <a:pt x="80" y="888"/>
                  </a:lnTo>
                  <a:lnTo>
                    <a:pt x="78" y="886"/>
                  </a:lnTo>
                  <a:lnTo>
                    <a:pt x="78" y="884"/>
                  </a:lnTo>
                  <a:lnTo>
                    <a:pt x="78" y="882"/>
                  </a:lnTo>
                  <a:lnTo>
                    <a:pt x="76" y="882"/>
                  </a:lnTo>
                  <a:lnTo>
                    <a:pt x="76" y="880"/>
                  </a:lnTo>
                  <a:lnTo>
                    <a:pt x="74" y="878"/>
                  </a:lnTo>
                  <a:lnTo>
                    <a:pt x="72" y="880"/>
                  </a:lnTo>
                  <a:lnTo>
                    <a:pt x="70" y="876"/>
                  </a:lnTo>
                  <a:lnTo>
                    <a:pt x="72" y="874"/>
                  </a:lnTo>
                  <a:lnTo>
                    <a:pt x="70" y="874"/>
                  </a:lnTo>
                  <a:lnTo>
                    <a:pt x="72" y="871"/>
                  </a:lnTo>
                  <a:lnTo>
                    <a:pt x="72" y="869"/>
                  </a:lnTo>
                  <a:lnTo>
                    <a:pt x="72" y="867"/>
                  </a:lnTo>
                  <a:lnTo>
                    <a:pt x="72" y="865"/>
                  </a:lnTo>
                  <a:lnTo>
                    <a:pt x="70" y="863"/>
                  </a:lnTo>
                  <a:lnTo>
                    <a:pt x="70" y="861"/>
                  </a:lnTo>
                  <a:lnTo>
                    <a:pt x="72" y="859"/>
                  </a:lnTo>
                  <a:lnTo>
                    <a:pt x="72" y="857"/>
                  </a:lnTo>
                  <a:lnTo>
                    <a:pt x="70" y="857"/>
                  </a:lnTo>
                  <a:lnTo>
                    <a:pt x="70" y="855"/>
                  </a:lnTo>
                  <a:lnTo>
                    <a:pt x="72" y="855"/>
                  </a:lnTo>
                  <a:lnTo>
                    <a:pt x="74" y="855"/>
                  </a:lnTo>
                  <a:lnTo>
                    <a:pt x="76" y="855"/>
                  </a:lnTo>
                  <a:lnTo>
                    <a:pt x="76" y="854"/>
                  </a:lnTo>
                  <a:lnTo>
                    <a:pt x="76" y="852"/>
                  </a:lnTo>
                  <a:lnTo>
                    <a:pt x="76" y="850"/>
                  </a:lnTo>
                  <a:lnTo>
                    <a:pt x="76" y="848"/>
                  </a:lnTo>
                  <a:lnTo>
                    <a:pt x="74" y="846"/>
                  </a:lnTo>
                  <a:lnTo>
                    <a:pt x="76" y="844"/>
                  </a:lnTo>
                  <a:lnTo>
                    <a:pt x="78" y="842"/>
                  </a:lnTo>
                  <a:lnTo>
                    <a:pt x="78" y="840"/>
                  </a:lnTo>
                  <a:lnTo>
                    <a:pt x="78" y="838"/>
                  </a:lnTo>
                  <a:lnTo>
                    <a:pt x="78" y="837"/>
                  </a:lnTo>
                  <a:lnTo>
                    <a:pt x="76" y="835"/>
                  </a:lnTo>
                  <a:lnTo>
                    <a:pt x="76" y="833"/>
                  </a:lnTo>
                  <a:lnTo>
                    <a:pt x="78" y="831"/>
                  </a:lnTo>
                  <a:lnTo>
                    <a:pt x="78" y="829"/>
                  </a:lnTo>
                  <a:lnTo>
                    <a:pt x="80" y="829"/>
                  </a:lnTo>
                  <a:lnTo>
                    <a:pt x="82" y="831"/>
                  </a:lnTo>
                  <a:lnTo>
                    <a:pt x="82" y="829"/>
                  </a:lnTo>
                  <a:lnTo>
                    <a:pt x="84" y="829"/>
                  </a:lnTo>
                  <a:lnTo>
                    <a:pt x="85" y="829"/>
                  </a:lnTo>
                  <a:lnTo>
                    <a:pt x="85" y="827"/>
                  </a:lnTo>
                  <a:lnTo>
                    <a:pt x="85" y="825"/>
                  </a:lnTo>
                  <a:lnTo>
                    <a:pt x="87" y="825"/>
                  </a:lnTo>
                  <a:lnTo>
                    <a:pt x="89" y="825"/>
                  </a:lnTo>
                  <a:lnTo>
                    <a:pt x="91" y="825"/>
                  </a:lnTo>
                  <a:lnTo>
                    <a:pt x="91" y="823"/>
                  </a:lnTo>
                  <a:lnTo>
                    <a:pt x="89" y="821"/>
                  </a:lnTo>
                  <a:lnTo>
                    <a:pt x="89" y="819"/>
                  </a:lnTo>
                  <a:lnTo>
                    <a:pt x="91" y="819"/>
                  </a:lnTo>
                  <a:lnTo>
                    <a:pt x="91" y="818"/>
                  </a:lnTo>
                  <a:lnTo>
                    <a:pt x="93" y="814"/>
                  </a:lnTo>
                  <a:lnTo>
                    <a:pt x="95" y="812"/>
                  </a:lnTo>
                  <a:lnTo>
                    <a:pt x="95" y="810"/>
                  </a:lnTo>
                  <a:lnTo>
                    <a:pt x="97" y="806"/>
                  </a:lnTo>
                  <a:lnTo>
                    <a:pt x="97" y="804"/>
                  </a:lnTo>
                  <a:lnTo>
                    <a:pt x="99" y="804"/>
                  </a:lnTo>
                  <a:lnTo>
                    <a:pt x="101" y="802"/>
                  </a:lnTo>
                  <a:lnTo>
                    <a:pt x="102" y="802"/>
                  </a:lnTo>
                  <a:lnTo>
                    <a:pt x="102" y="800"/>
                  </a:lnTo>
                  <a:lnTo>
                    <a:pt x="101" y="799"/>
                  </a:lnTo>
                  <a:lnTo>
                    <a:pt x="99" y="799"/>
                  </a:lnTo>
                  <a:lnTo>
                    <a:pt x="97" y="797"/>
                  </a:lnTo>
                  <a:lnTo>
                    <a:pt x="95" y="797"/>
                  </a:lnTo>
                  <a:lnTo>
                    <a:pt x="97" y="795"/>
                  </a:lnTo>
                  <a:lnTo>
                    <a:pt x="97" y="793"/>
                  </a:lnTo>
                  <a:lnTo>
                    <a:pt x="99" y="793"/>
                  </a:lnTo>
                  <a:lnTo>
                    <a:pt x="99" y="791"/>
                  </a:lnTo>
                  <a:lnTo>
                    <a:pt x="99" y="789"/>
                  </a:lnTo>
                  <a:lnTo>
                    <a:pt x="101" y="789"/>
                  </a:lnTo>
                  <a:lnTo>
                    <a:pt x="104" y="789"/>
                  </a:lnTo>
                  <a:lnTo>
                    <a:pt x="106" y="789"/>
                  </a:lnTo>
                  <a:lnTo>
                    <a:pt x="106" y="787"/>
                  </a:lnTo>
                  <a:lnTo>
                    <a:pt x="106" y="785"/>
                  </a:lnTo>
                  <a:lnTo>
                    <a:pt x="108" y="783"/>
                  </a:lnTo>
                  <a:lnTo>
                    <a:pt x="108" y="782"/>
                  </a:lnTo>
                  <a:lnTo>
                    <a:pt x="110" y="780"/>
                  </a:lnTo>
                  <a:lnTo>
                    <a:pt x="110" y="778"/>
                  </a:lnTo>
                  <a:lnTo>
                    <a:pt x="114" y="778"/>
                  </a:lnTo>
                  <a:lnTo>
                    <a:pt x="116" y="778"/>
                  </a:lnTo>
                  <a:lnTo>
                    <a:pt x="116" y="776"/>
                  </a:lnTo>
                  <a:lnTo>
                    <a:pt x="116" y="774"/>
                  </a:lnTo>
                  <a:lnTo>
                    <a:pt x="118" y="774"/>
                  </a:lnTo>
                  <a:lnTo>
                    <a:pt x="120" y="774"/>
                  </a:lnTo>
                  <a:lnTo>
                    <a:pt x="121" y="772"/>
                  </a:lnTo>
                  <a:lnTo>
                    <a:pt x="121" y="770"/>
                  </a:lnTo>
                  <a:lnTo>
                    <a:pt x="123" y="766"/>
                  </a:lnTo>
                  <a:lnTo>
                    <a:pt x="121" y="764"/>
                  </a:lnTo>
                  <a:lnTo>
                    <a:pt x="123" y="761"/>
                  </a:lnTo>
                  <a:lnTo>
                    <a:pt x="123" y="759"/>
                  </a:lnTo>
                  <a:lnTo>
                    <a:pt x="127" y="755"/>
                  </a:lnTo>
                  <a:lnTo>
                    <a:pt x="127" y="751"/>
                  </a:lnTo>
                  <a:lnTo>
                    <a:pt x="123" y="745"/>
                  </a:lnTo>
                  <a:lnTo>
                    <a:pt x="121" y="745"/>
                  </a:lnTo>
                  <a:lnTo>
                    <a:pt x="120" y="744"/>
                  </a:lnTo>
                  <a:lnTo>
                    <a:pt x="121" y="744"/>
                  </a:lnTo>
                  <a:lnTo>
                    <a:pt x="120" y="742"/>
                  </a:lnTo>
                  <a:lnTo>
                    <a:pt x="121" y="742"/>
                  </a:lnTo>
                  <a:lnTo>
                    <a:pt x="120" y="740"/>
                  </a:lnTo>
                  <a:lnTo>
                    <a:pt x="120" y="738"/>
                  </a:lnTo>
                  <a:lnTo>
                    <a:pt x="121" y="738"/>
                  </a:lnTo>
                  <a:lnTo>
                    <a:pt x="121" y="736"/>
                  </a:lnTo>
                  <a:lnTo>
                    <a:pt x="123" y="736"/>
                  </a:lnTo>
                  <a:lnTo>
                    <a:pt x="123" y="734"/>
                  </a:lnTo>
                  <a:lnTo>
                    <a:pt x="125" y="734"/>
                  </a:lnTo>
                  <a:lnTo>
                    <a:pt x="125" y="732"/>
                  </a:lnTo>
                  <a:lnTo>
                    <a:pt x="127" y="732"/>
                  </a:lnTo>
                  <a:lnTo>
                    <a:pt x="127" y="730"/>
                  </a:lnTo>
                  <a:lnTo>
                    <a:pt x="127" y="728"/>
                  </a:lnTo>
                  <a:lnTo>
                    <a:pt x="127" y="727"/>
                  </a:lnTo>
                  <a:lnTo>
                    <a:pt x="127" y="725"/>
                  </a:lnTo>
                  <a:lnTo>
                    <a:pt x="129" y="723"/>
                  </a:lnTo>
                  <a:lnTo>
                    <a:pt x="133" y="723"/>
                  </a:lnTo>
                  <a:lnTo>
                    <a:pt x="137" y="723"/>
                  </a:lnTo>
                  <a:lnTo>
                    <a:pt x="144" y="723"/>
                  </a:lnTo>
                  <a:lnTo>
                    <a:pt x="148" y="723"/>
                  </a:lnTo>
                  <a:lnTo>
                    <a:pt x="150" y="719"/>
                  </a:lnTo>
                  <a:lnTo>
                    <a:pt x="148" y="717"/>
                  </a:lnTo>
                  <a:lnTo>
                    <a:pt x="152" y="711"/>
                  </a:lnTo>
                  <a:lnTo>
                    <a:pt x="156" y="704"/>
                  </a:lnTo>
                  <a:lnTo>
                    <a:pt x="154" y="702"/>
                  </a:lnTo>
                  <a:lnTo>
                    <a:pt x="159" y="700"/>
                  </a:lnTo>
                  <a:lnTo>
                    <a:pt x="161" y="696"/>
                  </a:lnTo>
                  <a:lnTo>
                    <a:pt x="167" y="692"/>
                  </a:lnTo>
                  <a:lnTo>
                    <a:pt x="167" y="690"/>
                  </a:lnTo>
                  <a:lnTo>
                    <a:pt x="169" y="690"/>
                  </a:lnTo>
                  <a:lnTo>
                    <a:pt x="171" y="690"/>
                  </a:lnTo>
                  <a:lnTo>
                    <a:pt x="169" y="689"/>
                  </a:lnTo>
                  <a:lnTo>
                    <a:pt x="171" y="689"/>
                  </a:lnTo>
                  <a:lnTo>
                    <a:pt x="171" y="687"/>
                  </a:lnTo>
                  <a:lnTo>
                    <a:pt x="171" y="685"/>
                  </a:lnTo>
                  <a:lnTo>
                    <a:pt x="173" y="683"/>
                  </a:lnTo>
                  <a:lnTo>
                    <a:pt x="173" y="681"/>
                  </a:lnTo>
                  <a:lnTo>
                    <a:pt x="175" y="681"/>
                  </a:lnTo>
                  <a:lnTo>
                    <a:pt x="175" y="679"/>
                  </a:lnTo>
                  <a:lnTo>
                    <a:pt x="176" y="679"/>
                  </a:lnTo>
                  <a:lnTo>
                    <a:pt x="176" y="677"/>
                  </a:lnTo>
                  <a:lnTo>
                    <a:pt x="178" y="677"/>
                  </a:lnTo>
                  <a:lnTo>
                    <a:pt x="176" y="675"/>
                  </a:lnTo>
                  <a:lnTo>
                    <a:pt x="176" y="673"/>
                  </a:lnTo>
                  <a:lnTo>
                    <a:pt x="178" y="672"/>
                  </a:lnTo>
                  <a:lnTo>
                    <a:pt x="180" y="668"/>
                  </a:lnTo>
                  <a:lnTo>
                    <a:pt x="184" y="668"/>
                  </a:lnTo>
                  <a:lnTo>
                    <a:pt x="186" y="668"/>
                  </a:lnTo>
                  <a:lnTo>
                    <a:pt x="190" y="662"/>
                  </a:lnTo>
                  <a:lnTo>
                    <a:pt x="190" y="660"/>
                  </a:lnTo>
                  <a:lnTo>
                    <a:pt x="192" y="656"/>
                  </a:lnTo>
                  <a:lnTo>
                    <a:pt x="194" y="654"/>
                  </a:lnTo>
                  <a:lnTo>
                    <a:pt x="194" y="651"/>
                  </a:lnTo>
                  <a:lnTo>
                    <a:pt x="195" y="651"/>
                  </a:lnTo>
                  <a:lnTo>
                    <a:pt x="197" y="649"/>
                  </a:lnTo>
                  <a:lnTo>
                    <a:pt x="197" y="647"/>
                  </a:lnTo>
                  <a:lnTo>
                    <a:pt x="199" y="643"/>
                  </a:lnTo>
                  <a:lnTo>
                    <a:pt x="201" y="639"/>
                  </a:lnTo>
                  <a:lnTo>
                    <a:pt x="203" y="637"/>
                  </a:lnTo>
                  <a:lnTo>
                    <a:pt x="203" y="636"/>
                  </a:lnTo>
                  <a:lnTo>
                    <a:pt x="203" y="634"/>
                  </a:lnTo>
                  <a:lnTo>
                    <a:pt x="211" y="613"/>
                  </a:lnTo>
                  <a:lnTo>
                    <a:pt x="235" y="624"/>
                  </a:lnTo>
                  <a:lnTo>
                    <a:pt x="254" y="628"/>
                  </a:lnTo>
                  <a:lnTo>
                    <a:pt x="256" y="634"/>
                  </a:lnTo>
                  <a:lnTo>
                    <a:pt x="264" y="636"/>
                  </a:lnTo>
                  <a:lnTo>
                    <a:pt x="267" y="637"/>
                  </a:lnTo>
                  <a:lnTo>
                    <a:pt x="271" y="641"/>
                  </a:lnTo>
                  <a:lnTo>
                    <a:pt x="273" y="639"/>
                  </a:lnTo>
                  <a:lnTo>
                    <a:pt x="275" y="639"/>
                  </a:lnTo>
                  <a:lnTo>
                    <a:pt x="275" y="641"/>
                  </a:lnTo>
                  <a:lnTo>
                    <a:pt x="277" y="641"/>
                  </a:lnTo>
                  <a:lnTo>
                    <a:pt x="279" y="641"/>
                  </a:lnTo>
                  <a:lnTo>
                    <a:pt x="281" y="641"/>
                  </a:lnTo>
                  <a:lnTo>
                    <a:pt x="283" y="639"/>
                  </a:lnTo>
                  <a:lnTo>
                    <a:pt x="285" y="639"/>
                  </a:lnTo>
                  <a:lnTo>
                    <a:pt x="286" y="636"/>
                  </a:lnTo>
                  <a:lnTo>
                    <a:pt x="288" y="634"/>
                  </a:lnTo>
                  <a:lnTo>
                    <a:pt x="290" y="634"/>
                  </a:lnTo>
                  <a:lnTo>
                    <a:pt x="292" y="632"/>
                  </a:lnTo>
                  <a:lnTo>
                    <a:pt x="296" y="626"/>
                  </a:lnTo>
                  <a:lnTo>
                    <a:pt x="298" y="624"/>
                  </a:lnTo>
                  <a:lnTo>
                    <a:pt x="303" y="622"/>
                  </a:lnTo>
                  <a:lnTo>
                    <a:pt x="305" y="622"/>
                  </a:lnTo>
                  <a:lnTo>
                    <a:pt x="309" y="618"/>
                  </a:lnTo>
                  <a:lnTo>
                    <a:pt x="317" y="615"/>
                  </a:lnTo>
                  <a:lnTo>
                    <a:pt x="326" y="609"/>
                  </a:lnTo>
                  <a:lnTo>
                    <a:pt x="336" y="603"/>
                  </a:lnTo>
                  <a:lnTo>
                    <a:pt x="347" y="596"/>
                  </a:lnTo>
                  <a:lnTo>
                    <a:pt x="360" y="584"/>
                  </a:lnTo>
                  <a:lnTo>
                    <a:pt x="364" y="581"/>
                  </a:lnTo>
                  <a:lnTo>
                    <a:pt x="366" y="579"/>
                  </a:lnTo>
                  <a:lnTo>
                    <a:pt x="372" y="579"/>
                  </a:lnTo>
                  <a:lnTo>
                    <a:pt x="376" y="577"/>
                  </a:lnTo>
                  <a:lnTo>
                    <a:pt x="379" y="577"/>
                  </a:lnTo>
                  <a:lnTo>
                    <a:pt x="381" y="571"/>
                  </a:lnTo>
                  <a:lnTo>
                    <a:pt x="387" y="567"/>
                  </a:lnTo>
                  <a:lnTo>
                    <a:pt x="393" y="560"/>
                  </a:lnTo>
                  <a:lnTo>
                    <a:pt x="394" y="560"/>
                  </a:lnTo>
                  <a:lnTo>
                    <a:pt x="402" y="558"/>
                  </a:lnTo>
                  <a:lnTo>
                    <a:pt x="408" y="556"/>
                  </a:lnTo>
                  <a:lnTo>
                    <a:pt x="412" y="552"/>
                  </a:lnTo>
                  <a:lnTo>
                    <a:pt x="417" y="550"/>
                  </a:lnTo>
                  <a:lnTo>
                    <a:pt x="421" y="550"/>
                  </a:lnTo>
                  <a:lnTo>
                    <a:pt x="423" y="548"/>
                  </a:lnTo>
                  <a:lnTo>
                    <a:pt x="427" y="544"/>
                  </a:lnTo>
                  <a:lnTo>
                    <a:pt x="429" y="539"/>
                  </a:lnTo>
                  <a:lnTo>
                    <a:pt x="432" y="527"/>
                  </a:lnTo>
                  <a:lnTo>
                    <a:pt x="436" y="526"/>
                  </a:lnTo>
                  <a:lnTo>
                    <a:pt x="438" y="522"/>
                  </a:lnTo>
                  <a:lnTo>
                    <a:pt x="438" y="516"/>
                  </a:lnTo>
                  <a:lnTo>
                    <a:pt x="440" y="512"/>
                  </a:lnTo>
                  <a:lnTo>
                    <a:pt x="438" y="508"/>
                  </a:lnTo>
                  <a:lnTo>
                    <a:pt x="436" y="507"/>
                  </a:lnTo>
                  <a:lnTo>
                    <a:pt x="436" y="501"/>
                  </a:lnTo>
                  <a:lnTo>
                    <a:pt x="436" y="497"/>
                  </a:lnTo>
                  <a:lnTo>
                    <a:pt x="436" y="495"/>
                  </a:lnTo>
                  <a:lnTo>
                    <a:pt x="432" y="493"/>
                  </a:lnTo>
                  <a:lnTo>
                    <a:pt x="431" y="488"/>
                  </a:lnTo>
                  <a:lnTo>
                    <a:pt x="427" y="488"/>
                  </a:lnTo>
                  <a:lnTo>
                    <a:pt x="423" y="480"/>
                  </a:lnTo>
                  <a:lnTo>
                    <a:pt x="421" y="480"/>
                  </a:lnTo>
                  <a:lnTo>
                    <a:pt x="417" y="480"/>
                  </a:lnTo>
                  <a:lnTo>
                    <a:pt x="412" y="478"/>
                  </a:lnTo>
                  <a:lnTo>
                    <a:pt x="408" y="478"/>
                  </a:lnTo>
                  <a:lnTo>
                    <a:pt x="406" y="474"/>
                  </a:lnTo>
                  <a:lnTo>
                    <a:pt x="406" y="472"/>
                  </a:lnTo>
                  <a:lnTo>
                    <a:pt x="413" y="469"/>
                  </a:lnTo>
                  <a:lnTo>
                    <a:pt x="415" y="463"/>
                  </a:lnTo>
                  <a:lnTo>
                    <a:pt x="417" y="463"/>
                  </a:lnTo>
                  <a:lnTo>
                    <a:pt x="417" y="461"/>
                  </a:lnTo>
                  <a:lnTo>
                    <a:pt x="421" y="461"/>
                  </a:lnTo>
                  <a:lnTo>
                    <a:pt x="423" y="457"/>
                  </a:lnTo>
                  <a:lnTo>
                    <a:pt x="429" y="452"/>
                  </a:lnTo>
                  <a:lnTo>
                    <a:pt x="425" y="448"/>
                  </a:lnTo>
                  <a:lnTo>
                    <a:pt x="427" y="438"/>
                  </a:lnTo>
                  <a:lnTo>
                    <a:pt x="425" y="433"/>
                  </a:lnTo>
                  <a:lnTo>
                    <a:pt x="429" y="429"/>
                  </a:lnTo>
                  <a:lnTo>
                    <a:pt x="425" y="423"/>
                  </a:lnTo>
                  <a:lnTo>
                    <a:pt x="427" y="419"/>
                  </a:lnTo>
                  <a:lnTo>
                    <a:pt x="429" y="417"/>
                  </a:lnTo>
                  <a:lnTo>
                    <a:pt x="434" y="412"/>
                  </a:lnTo>
                  <a:lnTo>
                    <a:pt x="438" y="408"/>
                  </a:lnTo>
                  <a:lnTo>
                    <a:pt x="434" y="400"/>
                  </a:lnTo>
                  <a:lnTo>
                    <a:pt x="440" y="395"/>
                  </a:lnTo>
                  <a:lnTo>
                    <a:pt x="442" y="391"/>
                  </a:lnTo>
                  <a:lnTo>
                    <a:pt x="440" y="389"/>
                  </a:lnTo>
                  <a:lnTo>
                    <a:pt x="438" y="387"/>
                  </a:lnTo>
                  <a:lnTo>
                    <a:pt x="436" y="385"/>
                  </a:lnTo>
                  <a:lnTo>
                    <a:pt x="436" y="383"/>
                  </a:lnTo>
                  <a:lnTo>
                    <a:pt x="434" y="379"/>
                  </a:lnTo>
                  <a:lnTo>
                    <a:pt x="434" y="378"/>
                  </a:lnTo>
                  <a:lnTo>
                    <a:pt x="432" y="368"/>
                  </a:lnTo>
                  <a:lnTo>
                    <a:pt x="431" y="366"/>
                  </a:lnTo>
                  <a:lnTo>
                    <a:pt x="431" y="361"/>
                  </a:lnTo>
                  <a:lnTo>
                    <a:pt x="434" y="355"/>
                  </a:lnTo>
                  <a:lnTo>
                    <a:pt x="440" y="355"/>
                  </a:lnTo>
                  <a:lnTo>
                    <a:pt x="440" y="351"/>
                  </a:lnTo>
                  <a:lnTo>
                    <a:pt x="436" y="349"/>
                  </a:lnTo>
                  <a:lnTo>
                    <a:pt x="434" y="345"/>
                  </a:lnTo>
                  <a:lnTo>
                    <a:pt x="434" y="343"/>
                  </a:lnTo>
                  <a:lnTo>
                    <a:pt x="440" y="338"/>
                  </a:lnTo>
                  <a:lnTo>
                    <a:pt x="442" y="334"/>
                  </a:lnTo>
                  <a:lnTo>
                    <a:pt x="440" y="328"/>
                  </a:lnTo>
                  <a:lnTo>
                    <a:pt x="446" y="324"/>
                  </a:lnTo>
                  <a:lnTo>
                    <a:pt x="448" y="323"/>
                  </a:lnTo>
                  <a:lnTo>
                    <a:pt x="449" y="319"/>
                  </a:lnTo>
                  <a:lnTo>
                    <a:pt x="448" y="315"/>
                  </a:lnTo>
                  <a:lnTo>
                    <a:pt x="444" y="313"/>
                  </a:lnTo>
                  <a:lnTo>
                    <a:pt x="446" y="309"/>
                  </a:lnTo>
                  <a:lnTo>
                    <a:pt x="442" y="307"/>
                  </a:lnTo>
                  <a:lnTo>
                    <a:pt x="440" y="307"/>
                  </a:lnTo>
                  <a:lnTo>
                    <a:pt x="438" y="309"/>
                  </a:lnTo>
                  <a:lnTo>
                    <a:pt x="436" y="307"/>
                  </a:lnTo>
                  <a:lnTo>
                    <a:pt x="436" y="309"/>
                  </a:lnTo>
                  <a:lnTo>
                    <a:pt x="434" y="309"/>
                  </a:lnTo>
                  <a:lnTo>
                    <a:pt x="432" y="311"/>
                  </a:lnTo>
                  <a:lnTo>
                    <a:pt x="432" y="313"/>
                  </a:lnTo>
                  <a:lnTo>
                    <a:pt x="427" y="311"/>
                  </a:lnTo>
                  <a:lnTo>
                    <a:pt x="429" y="311"/>
                  </a:lnTo>
                  <a:lnTo>
                    <a:pt x="425" y="311"/>
                  </a:lnTo>
                  <a:lnTo>
                    <a:pt x="421" y="309"/>
                  </a:lnTo>
                  <a:lnTo>
                    <a:pt x="425" y="307"/>
                  </a:lnTo>
                  <a:lnTo>
                    <a:pt x="423" y="302"/>
                  </a:lnTo>
                  <a:lnTo>
                    <a:pt x="419" y="302"/>
                  </a:lnTo>
                  <a:lnTo>
                    <a:pt x="419" y="300"/>
                  </a:lnTo>
                  <a:lnTo>
                    <a:pt x="421" y="300"/>
                  </a:lnTo>
                  <a:lnTo>
                    <a:pt x="419" y="298"/>
                  </a:lnTo>
                  <a:lnTo>
                    <a:pt x="415" y="298"/>
                  </a:lnTo>
                  <a:lnTo>
                    <a:pt x="413" y="298"/>
                  </a:lnTo>
                  <a:lnTo>
                    <a:pt x="412" y="298"/>
                  </a:lnTo>
                  <a:lnTo>
                    <a:pt x="410" y="296"/>
                  </a:lnTo>
                  <a:lnTo>
                    <a:pt x="408" y="296"/>
                  </a:lnTo>
                  <a:lnTo>
                    <a:pt x="408" y="294"/>
                  </a:lnTo>
                  <a:lnTo>
                    <a:pt x="406" y="294"/>
                  </a:lnTo>
                  <a:lnTo>
                    <a:pt x="404" y="292"/>
                  </a:lnTo>
                  <a:lnTo>
                    <a:pt x="406" y="290"/>
                  </a:lnTo>
                  <a:lnTo>
                    <a:pt x="408" y="287"/>
                  </a:lnTo>
                  <a:lnTo>
                    <a:pt x="406" y="288"/>
                  </a:lnTo>
                  <a:lnTo>
                    <a:pt x="404" y="287"/>
                  </a:lnTo>
                  <a:lnTo>
                    <a:pt x="404" y="285"/>
                  </a:lnTo>
                  <a:lnTo>
                    <a:pt x="404" y="283"/>
                  </a:lnTo>
                  <a:lnTo>
                    <a:pt x="404" y="281"/>
                  </a:lnTo>
                  <a:lnTo>
                    <a:pt x="404" y="279"/>
                  </a:lnTo>
                  <a:lnTo>
                    <a:pt x="400" y="275"/>
                  </a:lnTo>
                  <a:lnTo>
                    <a:pt x="398" y="275"/>
                  </a:lnTo>
                  <a:lnTo>
                    <a:pt x="396" y="273"/>
                  </a:lnTo>
                  <a:lnTo>
                    <a:pt x="393" y="273"/>
                  </a:lnTo>
                  <a:lnTo>
                    <a:pt x="393" y="271"/>
                  </a:lnTo>
                  <a:lnTo>
                    <a:pt x="393" y="270"/>
                  </a:lnTo>
                  <a:lnTo>
                    <a:pt x="393" y="268"/>
                  </a:lnTo>
                  <a:lnTo>
                    <a:pt x="393" y="266"/>
                  </a:lnTo>
                  <a:lnTo>
                    <a:pt x="394" y="266"/>
                  </a:lnTo>
                  <a:lnTo>
                    <a:pt x="394" y="262"/>
                  </a:lnTo>
                  <a:lnTo>
                    <a:pt x="389" y="262"/>
                  </a:lnTo>
                  <a:lnTo>
                    <a:pt x="387" y="258"/>
                  </a:lnTo>
                  <a:lnTo>
                    <a:pt x="383" y="258"/>
                  </a:lnTo>
                  <a:lnTo>
                    <a:pt x="385" y="254"/>
                  </a:lnTo>
                  <a:lnTo>
                    <a:pt x="383" y="254"/>
                  </a:lnTo>
                  <a:lnTo>
                    <a:pt x="381" y="256"/>
                  </a:lnTo>
                  <a:lnTo>
                    <a:pt x="379" y="254"/>
                  </a:lnTo>
                  <a:lnTo>
                    <a:pt x="377" y="251"/>
                  </a:lnTo>
                  <a:lnTo>
                    <a:pt x="374" y="251"/>
                  </a:lnTo>
                  <a:lnTo>
                    <a:pt x="372" y="254"/>
                  </a:lnTo>
                  <a:lnTo>
                    <a:pt x="370" y="254"/>
                  </a:lnTo>
                  <a:lnTo>
                    <a:pt x="370" y="251"/>
                  </a:lnTo>
                  <a:lnTo>
                    <a:pt x="368" y="249"/>
                  </a:lnTo>
                  <a:lnTo>
                    <a:pt x="364" y="247"/>
                  </a:lnTo>
                  <a:lnTo>
                    <a:pt x="362" y="251"/>
                  </a:lnTo>
                  <a:lnTo>
                    <a:pt x="360" y="251"/>
                  </a:lnTo>
                  <a:lnTo>
                    <a:pt x="357" y="249"/>
                  </a:lnTo>
                  <a:lnTo>
                    <a:pt x="355" y="249"/>
                  </a:lnTo>
                  <a:lnTo>
                    <a:pt x="353" y="249"/>
                  </a:lnTo>
                  <a:lnTo>
                    <a:pt x="351" y="251"/>
                  </a:lnTo>
                  <a:lnTo>
                    <a:pt x="347" y="251"/>
                  </a:lnTo>
                  <a:lnTo>
                    <a:pt x="341" y="251"/>
                  </a:lnTo>
                  <a:lnTo>
                    <a:pt x="338" y="251"/>
                  </a:lnTo>
                  <a:lnTo>
                    <a:pt x="330" y="245"/>
                  </a:lnTo>
                  <a:lnTo>
                    <a:pt x="326" y="247"/>
                  </a:lnTo>
                  <a:lnTo>
                    <a:pt x="324" y="251"/>
                  </a:lnTo>
                  <a:lnTo>
                    <a:pt x="322" y="251"/>
                  </a:lnTo>
                  <a:lnTo>
                    <a:pt x="321" y="251"/>
                  </a:lnTo>
                  <a:lnTo>
                    <a:pt x="321" y="249"/>
                  </a:lnTo>
                  <a:lnTo>
                    <a:pt x="319" y="247"/>
                  </a:lnTo>
                  <a:lnTo>
                    <a:pt x="317" y="247"/>
                  </a:lnTo>
                  <a:lnTo>
                    <a:pt x="317" y="249"/>
                  </a:lnTo>
                  <a:lnTo>
                    <a:pt x="319" y="249"/>
                  </a:lnTo>
                  <a:lnTo>
                    <a:pt x="319" y="251"/>
                  </a:lnTo>
                  <a:lnTo>
                    <a:pt x="319" y="252"/>
                  </a:lnTo>
                  <a:lnTo>
                    <a:pt x="315" y="252"/>
                  </a:lnTo>
                  <a:lnTo>
                    <a:pt x="315" y="251"/>
                  </a:lnTo>
                  <a:lnTo>
                    <a:pt x="313" y="247"/>
                  </a:lnTo>
                  <a:lnTo>
                    <a:pt x="309" y="247"/>
                  </a:lnTo>
                  <a:lnTo>
                    <a:pt x="305" y="249"/>
                  </a:lnTo>
                  <a:lnTo>
                    <a:pt x="302" y="249"/>
                  </a:lnTo>
                  <a:lnTo>
                    <a:pt x="298" y="251"/>
                  </a:lnTo>
                  <a:lnTo>
                    <a:pt x="294" y="251"/>
                  </a:lnTo>
                  <a:lnTo>
                    <a:pt x="292" y="251"/>
                  </a:lnTo>
                  <a:lnTo>
                    <a:pt x="292" y="249"/>
                  </a:lnTo>
                  <a:lnTo>
                    <a:pt x="294" y="247"/>
                  </a:lnTo>
                  <a:lnTo>
                    <a:pt x="288" y="243"/>
                  </a:lnTo>
                  <a:lnTo>
                    <a:pt x="285" y="241"/>
                  </a:lnTo>
                  <a:lnTo>
                    <a:pt x="281" y="235"/>
                  </a:lnTo>
                  <a:lnTo>
                    <a:pt x="277" y="233"/>
                  </a:lnTo>
                  <a:lnTo>
                    <a:pt x="279" y="232"/>
                  </a:lnTo>
                  <a:lnTo>
                    <a:pt x="277" y="230"/>
                  </a:lnTo>
                  <a:lnTo>
                    <a:pt x="277" y="228"/>
                  </a:lnTo>
                  <a:lnTo>
                    <a:pt x="279" y="228"/>
                  </a:lnTo>
                  <a:lnTo>
                    <a:pt x="281" y="226"/>
                  </a:lnTo>
                  <a:lnTo>
                    <a:pt x="283" y="226"/>
                  </a:lnTo>
                  <a:lnTo>
                    <a:pt x="281" y="224"/>
                  </a:lnTo>
                  <a:lnTo>
                    <a:pt x="285" y="220"/>
                  </a:lnTo>
                  <a:lnTo>
                    <a:pt x="283" y="220"/>
                  </a:lnTo>
                  <a:lnTo>
                    <a:pt x="281" y="222"/>
                  </a:lnTo>
                  <a:lnTo>
                    <a:pt x="279" y="216"/>
                  </a:lnTo>
                  <a:lnTo>
                    <a:pt x="277" y="213"/>
                  </a:lnTo>
                  <a:lnTo>
                    <a:pt x="277" y="211"/>
                  </a:lnTo>
                  <a:lnTo>
                    <a:pt x="277" y="209"/>
                  </a:lnTo>
                  <a:lnTo>
                    <a:pt x="279" y="211"/>
                  </a:lnTo>
                  <a:lnTo>
                    <a:pt x="281" y="211"/>
                  </a:lnTo>
                  <a:lnTo>
                    <a:pt x="281" y="209"/>
                  </a:lnTo>
                  <a:lnTo>
                    <a:pt x="281" y="205"/>
                  </a:lnTo>
                  <a:lnTo>
                    <a:pt x="283" y="203"/>
                  </a:lnTo>
                  <a:lnTo>
                    <a:pt x="285" y="203"/>
                  </a:lnTo>
                  <a:lnTo>
                    <a:pt x="286" y="201"/>
                  </a:lnTo>
                  <a:lnTo>
                    <a:pt x="286" y="190"/>
                  </a:lnTo>
                  <a:lnTo>
                    <a:pt x="279" y="148"/>
                  </a:lnTo>
                  <a:lnTo>
                    <a:pt x="267" y="101"/>
                  </a:lnTo>
                  <a:lnTo>
                    <a:pt x="258" y="57"/>
                  </a:lnTo>
                  <a:lnTo>
                    <a:pt x="247" y="0"/>
                  </a:lnTo>
                  <a:lnTo>
                    <a:pt x="377" y="0"/>
                  </a:lnTo>
                  <a:lnTo>
                    <a:pt x="404" y="53"/>
                  </a:lnTo>
                  <a:lnTo>
                    <a:pt x="402" y="55"/>
                  </a:lnTo>
                  <a:lnTo>
                    <a:pt x="398" y="59"/>
                  </a:lnTo>
                  <a:lnTo>
                    <a:pt x="396" y="63"/>
                  </a:lnTo>
                  <a:lnTo>
                    <a:pt x="396" y="68"/>
                  </a:lnTo>
                  <a:lnTo>
                    <a:pt x="398" y="70"/>
                  </a:lnTo>
                  <a:lnTo>
                    <a:pt x="406" y="72"/>
                  </a:lnTo>
                  <a:lnTo>
                    <a:pt x="408" y="76"/>
                  </a:lnTo>
                  <a:lnTo>
                    <a:pt x="410" y="84"/>
                  </a:lnTo>
                  <a:lnTo>
                    <a:pt x="410" y="87"/>
                  </a:lnTo>
                  <a:lnTo>
                    <a:pt x="408" y="93"/>
                  </a:lnTo>
                  <a:lnTo>
                    <a:pt x="406" y="95"/>
                  </a:lnTo>
                  <a:lnTo>
                    <a:pt x="406" y="97"/>
                  </a:lnTo>
                  <a:lnTo>
                    <a:pt x="406" y="99"/>
                  </a:lnTo>
                  <a:lnTo>
                    <a:pt x="406" y="101"/>
                  </a:lnTo>
                  <a:lnTo>
                    <a:pt x="404" y="103"/>
                  </a:lnTo>
                  <a:lnTo>
                    <a:pt x="404" y="105"/>
                  </a:lnTo>
                  <a:lnTo>
                    <a:pt x="404" y="106"/>
                  </a:lnTo>
                  <a:lnTo>
                    <a:pt x="404" y="108"/>
                  </a:lnTo>
                  <a:lnTo>
                    <a:pt x="404" y="110"/>
                  </a:lnTo>
                  <a:lnTo>
                    <a:pt x="406" y="110"/>
                  </a:lnTo>
                  <a:lnTo>
                    <a:pt x="408" y="112"/>
                  </a:lnTo>
                  <a:lnTo>
                    <a:pt x="412" y="110"/>
                  </a:lnTo>
                  <a:lnTo>
                    <a:pt x="413" y="112"/>
                  </a:lnTo>
                  <a:lnTo>
                    <a:pt x="413" y="114"/>
                  </a:lnTo>
                  <a:lnTo>
                    <a:pt x="413" y="116"/>
                  </a:lnTo>
                  <a:lnTo>
                    <a:pt x="413" y="118"/>
                  </a:lnTo>
                  <a:lnTo>
                    <a:pt x="415" y="120"/>
                  </a:lnTo>
                  <a:lnTo>
                    <a:pt x="417" y="120"/>
                  </a:lnTo>
                  <a:lnTo>
                    <a:pt x="419" y="120"/>
                  </a:lnTo>
                  <a:lnTo>
                    <a:pt x="421" y="118"/>
                  </a:lnTo>
                  <a:lnTo>
                    <a:pt x="421" y="116"/>
                  </a:lnTo>
                  <a:lnTo>
                    <a:pt x="423" y="114"/>
                  </a:lnTo>
                  <a:lnTo>
                    <a:pt x="425" y="112"/>
                  </a:lnTo>
                  <a:lnTo>
                    <a:pt x="427" y="112"/>
                  </a:lnTo>
                  <a:lnTo>
                    <a:pt x="429" y="114"/>
                  </a:lnTo>
                  <a:lnTo>
                    <a:pt x="429" y="116"/>
                  </a:lnTo>
                  <a:lnTo>
                    <a:pt x="429" y="118"/>
                  </a:lnTo>
                  <a:lnTo>
                    <a:pt x="429" y="120"/>
                  </a:lnTo>
                  <a:lnTo>
                    <a:pt x="431" y="122"/>
                  </a:lnTo>
                  <a:lnTo>
                    <a:pt x="432" y="122"/>
                  </a:lnTo>
                  <a:lnTo>
                    <a:pt x="434" y="123"/>
                  </a:lnTo>
                  <a:lnTo>
                    <a:pt x="436" y="123"/>
                  </a:lnTo>
                  <a:lnTo>
                    <a:pt x="438" y="125"/>
                  </a:lnTo>
                  <a:lnTo>
                    <a:pt x="440" y="127"/>
                  </a:lnTo>
                  <a:lnTo>
                    <a:pt x="442" y="129"/>
                  </a:lnTo>
                  <a:lnTo>
                    <a:pt x="444" y="129"/>
                  </a:lnTo>
                  <a:lnTo>
                    <a:pt x="446" y="129"/>
                  </a:lnTo>
                  <a:lnTo>
                    <a:pt x="448" y="129"/>
                  </a:lnTo>
                  <a:lnTo>
                    <a:pt x="448" y="127"/>
                  </a:lnTo>
                  <a:lnTo>
                    <a:pt x="449" y="127"/>
                  </a:lnTo>
                  <a:lnTo>
                    <a:pt x="451" y="127"/>
                  </a:lnTo>
                  <a:lnTo>
                    <a:pt x="453" y="127"/>
                  </a:lnTo>
                  <a:lnTo>
                    <a:pt x="457" y="127"/>
                  </a:lnTo>
                  <a:lnTo>
                    <a:pt x="459" y="127"/>
                  </a:lnTo>
                  <a:lnTo>
                    <a:pt x="461" y="129"/>
                  </a:lnTo>
                  <a:lnTo>
                    <a:pt x="463" y="131"/>
                  </a:lnTo>
                  <a:lnTo>
                    <a:pt x="461" y="135"/>
                  </a:lnTo>
                  <a:lnTo>
                    <a:pt x="461" y="137"/>
                  </a:lnTo>
                  <a:lnTo>
                    <a:pt x="461" y="139"/>
                  </a:lnTo>
                  <a:lnTo>
                    <a:pt x="459" y="139"/>
                  </a:lnTo>
                  <a:lnTo>
                    <a:pt x="459" y="141"/>
                  </a:lnTo>
                  <a:lnTo>
                    <a:pt x="457" y="142"/>
                  </a:lnTo>
                  <a:lnTo>
                    <a:pt x="457" y="144"/>
                  </a:lnTo>
                  <a:lnTo>
                    <a:pt x="457" y="146"/>
                  </a:lnTo>
                  <a:lnTo>
                    <a:pt x="457" y="148"/>
                  </a:lnTo>
                  <a:lnTo>
                    <a:pt x="459" y="150"/>
                  </a:lnTo>
                  <a:lnTo>
                    <a:pt x="461" y="150"/>
                  </a:lnTo>
                  <a:lnTo>
                    <a:pt x="463" y="148"/>
                  </a:lnTo>
                  <a:lnTo>
                    <a:pt x="463" y="146"/>
                  </a:lnTo>
                  <a:lnTo>
                    <a:pt x="465" y="146"/>
                  </a:lnTo>
                  <a:lnTo>
                    <a:pt x="465" y="144"/>
                  </a:lnTo>
                  <a:lnTo>
                    <a:pt x="467" y="142"/>
                  </a:lnTo>
                  <a:lnTo>
                    <a:pt x="467" y="141"/>
                  </a:lnTo>
                  <a:lnTo>
                    <a:pt x="468" y="141"/>
                  </a:lnTo>
                  <a:lnTo>
                    <a:pt x="470" y="142"/>
                  </a:lnTo>
                  <a:lnTo>
                    <a:pt x="472" y="142"/>
                  </a:lnTo>
                  <a:lnTo>
                    <a:pt x="472" y="144"/>
                  </a:lnTo>
                  <a:lnTo>
                    <a:pt x="474" y="144"/>
                  </a:lnTo>
                  <a:lnTo>
                    <a:pt x="474" y="146"/>
                  </a:lnTo>
                  <a:lnTo>
                    <a:pt x="476" y="148"/>
                  </a:lnTo>
                  <a:lnTo>
                    <a:pt x="476" y="150"/>
                  </a:lnTo>
                  <a:lnTo>
                    <a:pt x="476" y="152"/>
                  </a:lnTo>
                  <a:lnTo>
                    <a:pt x="478" y="154"/>
                  </a:lnTo>
                  <a:lnTo>
                    <a:pt x="478" y="156"/>
                  </a:lnTo>
                  <a:lnTo>
                    <a:pt x="478" y="158"/>
                  </a:lnTo>
                  <a:lnTo>
                    <a:pt x="480" y="158"/>
                  </a:lnTo>
                  <a:lnTo>
                    <a:pt x="482" y="158"/>
                  </a:lnTo>
                  <a:lnTo>
                    <a:pt x="486" y="158"/>
                  </a:lnTo>
                  <a:lnTo>
                    <a:pt x="487" y="158"/>
                  </a:lnTo>
                  <a:lnTo>
                    <a:pt x="489" y="160"/>
                  </a:lnTo>
                  <a:lnTo>
                    <a:pt x="491" y="160"/>
                  </a:lnTo>
                  <a:lnTo>
                    <a:pt x="493" y="158"/>
                  </a:lnTo>
                  <a:lnTo>
                    <a:pt x="493" y="156"/>
                  </a:lnTo>
                  <a:lnTo>
                    <a:pt x="495" y="156"/>
                  </a:lnTo>
                  <a:lnTo>
                    <a:pt x="497" y="156"/>
                  </a:lnTo>
                  <a:lnTo>
                    <a:pt x="499" y="156"/>
                  </a:lnTo>
                  <a:lnTo>
                    <a:pt x="499" y="158"/>
                  </a:lnTo>
                  <a:lnTo>
                    <a:pt x="499" y="160"/>
                  </a:lnTo>
                  <a:lnTo>
                    <a:pt x="501" y="161"/>
                  </a:lnTo>
                  <a:lnTo>
                    <a:pt x="501" y="163"/>
                  </a:lnTo>
                  <a:lnTo>
                    <a:pt x="501" y="165"/>
                  </a:lnTo>
                  <a:lnTo>
                    <a:pt x="501" y="167"/>
                  </a:lnTo>
                  <a:lnTo>
                    <a:pt x="503" y="169"/>
                  </a:lnTo>
                  <a:lnTo>
                    <a:pt x="503" y="171"/>
                  </a:lnTo>
                  <a:lnTo>
                    <a:pt x="503" y="173"/>
                  </a:lnTo>
                  <a:lnTo>
                    <a:pt x="503" y="175"/>
                  </a:lnTo>
                  <a:lnTo>
                    <a:pt x="503" y="177"/>
                  </a:lnTo>
                  <a:lnTo>
                    <a:pt x="503" y="178"/>
                  </a:lnTo>
                  <a:lnTo>
                    <a:pt x="504" y="180"/>
                  </a:lnTo>
                  <a:lnTo>
                    <a:pt x="504" y="182"/>
                  </a:lnTo>
                  <a:lnTo>
                    <a:pt x="506" y="184"/>
                  </a:lnTo>
                  <a:lnTo>
                    <a:pt x="506" y="186"/>
                  </a:lnTo>
                  <a:lnTo>
                    <a:pt x="506" y="188"/>
                  </a:lnTo>
                  <a:lnTo>
                    <a:pt x="506" y="190"/>
                  </a:lnTo>
                  <a:lnTo>
                    <a:pt x="506" y="192"/>
                  </a:lnTo>
                  <a:lnTo>
                    <a:pt x="506" y="194"/>
                  </a:lnTo>
                  <a:lnTo>
                    <a:pt x="508" y="196"/>
                  </a:lnTo>
                  <a:lnTo>
                    <a:pt x="508" y="197"/>
                  </a:lnTo>
                  <a:lnTo>
                    <a:pt x="508" y="199"/>
                  </a:lnTo>
                  <a:lnTo>
                    <a:pt x="510" y="201"/>
                  </a:lnTo>
                  <a:lnTo>
                    <a:pt x="510" y="203"/>
                  </a:lnTo>
                  <a:lnTo>
                    <a:pt x="510" y="205"/>
                  </a:lnTo>
                  <a:lnTo>
                    <a:pt x="510" y="207"/>
                  </a:lnTo>
                  <a:lnTo>
                    <a:pt x="510" y="209"/>
                  </a:lnTo>
                  <a:lnTo>
                    <a:pt x="510" y="211"/>
                  </a:lnTo>
                  <a:lnTo>
                    <a:pt x="508" y="213"/>
                  </a:lnTo>
                  <a:lnTo>
                    <a:pt x="506" y="215"/>
                  </a:lnTo>
                  <a:lnTo>
                    <a:pt x="506" y="216"/>
                  </a:lnTo>
                  <a:lnTo>
                    <a:pt x="506" y="218"/>
                  </a:lnTo>
                  <a:lnTo>
                    <a:pt x="506" y="220"/>
                  </a:lnTo>
                  <a:lnTo>
                    <a:pt x="506" y="222"/>
                  </a:lnTo>
                  <a:lnTo>
                    <a:pt x="508" y="224"/>
                  </a:lnTo>
                  <a:lnTo>
                    <a:pt x="510" y="224"/>
                  </a:lnTo>
                  <a:lnTo>
                    <a:pt x="510" y="222"/>
                  </a:lnTo>
                  <a:lnTo>
                    <a:pt x="512" y="220"/>
                  </a:lnTo>
                  <a:lnTo>
                    <a:pt x="514" y="220"/>
                  </a:lnTo>
                  <a:lnTo>
                    <a:pt x="516" y="222"/>
                  </a:lnTo>
                  <a:lnTo>
                    <a:pt x="516" y="224"/>
                  </a:lnTo>
                  <a:lnTo>
                    <a:pt x="516" y="226"/>
                  </a:lnTo>
                  <a:lnTo>
                    <a:pt x="516" y="228"/>
                  </a:lnTo>
                  <a:lnTo>
                    <a:pt x="516" y="230"/>
                  </a:lnTo>
                  <a:lnTo>
                    <a:pt x="516" y="232"/>
                  </a:lnTo>
                  <a:lnTo>
                    <a:pt x="518" y="233"/>
                  </a:lnTo>
                  <a:lnTo>
                    <a:pt x="518" y="235"/>
                  </a:lnTo>
                  <a:lnTo>
                    <a:pt x="520" y="237"/>
                  </a:lnTo>
                  <a:lnTo>
                    <a:pt x="522" y="237"/>
                  </a:lnTo>
                  <a:lnTo>
                    <a:pt x="522" y="239"/>
                  </a:lnTo>
                  <a:lnTo>
                    <a:pt x="523" y="239"/>
                  </a:lnTo>
                  <a:lnTo>
                    <a:pt x="523" y="241"/>
                  </a:lnTo>
                  <a:lnTo>
                    <a:pt x="525" y="245"/>
                  </a:lnTo>
                  <a:lnTo>
                    <a:pt x="525" y="247"/>
                  </a:lnTo>
                  <a:lnTo>
                    <a:pt x="525" y="249"/>
                  </a:lnTo>
                  <a:lnTo>
                    <a:pt x="525" y="251"/>
                  </a:lnTo>
                  <a:lnTo>
                    <a:pt x="525" y="252"/>
                  </a:lnTo>
                  <a:lnTo>
                    <a:pt x="525" y="254"/>
                  </a:lnTo>
                  <a:lnTo>
                    <a:pt x="525" y="256"/>
                  </a:lnTo>
                  <a:lnTo>
                    <a:pt x="525" y="258"/>
                  </a:lnTo>
                  <a:lnTo>
                    <a:pt x="525" y="262"/>
                  </a:lnTo>
                  <a:lnTo>
                    <a:pt x="527" y="264"/>
                  </a:lnTo>
                  <a:lnTo>
                    <a:pt x="527" y="266"/>
                  </a:lnTo>
                  <a:lnTo>
                    <a:pt x="527" y="268"/>
                  </a:lnTo>
                  <a:lnTo>
                    <a:pt x="525" y="270"/>
                  </a:lnTo>
                  <a:lnTo>
                    <a:pt x="525" y="271"/>
                  </a:lnTo>
                  <a:lnTo>
                    <a:pt x="523" y="271"/>
                  </a:lnTo>
                  <a:lnTo>
                    <a:pt x="523" y="273"/>
                  </a:lnTo>
                  <a:lnTo>
                    <a:pt x="523" y="277"/>
                  </a:lnTo>
                  <a:lnTo>
                    <a:pt x="523" y="279"/>
                  </a:lnTo>
                  <a:lnTo>
                    <a:pt x="525" y="279"/>
                  </a:lnTo>
                  <a:lnTo>
                    <a:pt x="525" y="281"/>
                  </a:lnTo>
                  <a:lnTo>
                    <a:pt x="525" y="283"/>
                  </a:lnTo>
                  <a:lnTo>
                    <a:pt x="525" y="287"/>
                  </a:lnTo>
                  <a:lnTo>
                    <a:pt x="525" y="288"/>
                  </a:lnTo>
                  <a:lnTo>
                    <a:pt x="525" y="290"/>
                  </a:lnTo>
                  <a:lnTo>
                    <a:pt x="525" y="292"/>
                  </a:lnTo>
                  <a:lnTo>
                    <a:pt x="525" y="296"/>
                  </a:lnTo>
                  <a:lnTo>
                    <a:pt x="525" y="298"/>
                  </a:lnTo>
                  <a:lnTo>
                    <a:pt x="525" y="300"/>
                  </a:lnTo>
                  <a:lnTo>
                    <a:pt x="523" y="302"/>
                  </a:lnTo>
                  <a:lnTo>
                    <a:pt x="523" y="304"/>
                  </a:lnTo>
                  <a:lnTo>
                    <a:pt x="523" y="306"/>
                  </a:lnTo>
                  <a:lnTo>
                    <a:pt x="523" y="307"/>
                  </a:lnTo>
                  <a:lnTo>
                    <a:pt x="525" y="309"/>
                  </a:lnTo>
                  <a:lnTo>
                    <a:pt x="527" y="309"/>
                  </a:lnTo>
                  <a:lnTo>
                    <a:pt x="527" y="311"/>
                  </a:lnTo>
                  <a:lnTo>
                    <a:pt x="529" y="313"/>
                  </a:lnTo>
                  <a:lnTo>
                    <a:pt x="527" y="315"/>
                  </a:lnTo>
                  <a:lnTo>
                    <a:pt x="525" y="317"/>
                  </a:lnTo>
                  <a:lnTo>
                    <a:pt x="523" y="317"/>
                  </a:lnTo>
                  <a:lnTo>
                    <a:pt x="522" y="319"/>
                  </a:lnTo>
                  <a:lnTo>
                    <a:pt x="522" y="321"/>
                  </a:lnTo>
                  <a:lnTo>
                    <a:pt x="522" y="323"/>
                  </a:lnTo>
                  <a:lnTo>
                    <a:pt x="522" y="324"/>
                  </a:lnTo>
                  <a:lnTo>
                    <a:pt x="523" y="326"/>
                  </a:lnTo>
                  <a:lnTo>
                    <a:pt x="525" y="328"/>
                  </a:lnTo>
                  <a:lnTo>
                    <a:pt x="527" y="328"/>
                  </a:lnTo>
                  <a:lnTo>
                    <a:pt x="529" y="328"/>
                  </a:lnTo>
                  <a:lnTo>
                    <a:pt x="531" y="330"/>
                  </a:lnTo>
                  <a:lnTo>
                    <a:pt x="533" y="332"/>
                  </a:lnTo>
                  <a:lnTo>
                    <a:pt x="533" y="334"/>
                  </a:lnTo>
                  <a:lnTo>
                    <a:pt x="535" y="334"/>
                  </a:lnTo>
                  <a:lnTo>
                    <a:pt x="535" y="336"/>
                  </a:lnTo>
                  <a:lnTo>
                    <a:pt x="537" y="338"/>
                  </a:lnTo>
                  <a:lnTo>
                    <a:pt x="539" y="340"/>
                  </a:lnTo>
                  <a:lnTo>
                    <a:pt x="540" y="342"/>
                  </a:lnTo>
                  <a:lnTo>
                    <a:pt x="540" y="343"/>
                  </a:lnTo>
                  <a:lnTo>
                    <a:pt x="542" y="343"/>
                  </a:lnTo>
                  <a:lnTo>
                    <a:pt x="544" y="345"/>
                  </a:lnTo>
                  <a:lnTo>
                    <a:pt x="546" y="345"/>
                  </a:lnTo>
                  <a:lnTo>
                    <a:pt x="548" y="345"/>
                  </a:lnTo>
                  <a:lnTo>
                    <a:pt x="550" y="345"/>
                  </a:lnTo>
                  <a:lnTo>
                    <a:pt x="552" y="345"/>
                  </a:lnTo>
                  <a:lnTo>
                    <a:pt x="554" y="343"/>
                  </a:lnTo>
                  <a:lnTo>
                    <a:pt x="556" y="342"/>
                  </a:lnTo>
                  <a:lnTo>
                    <a:pt x="558" y="340"/>
                  </a:lnTo>
                  <a:lnTo>
                    <a:pt x="559" y="340"/>
                  </a:lnTo>
                  <a:lnTo>
                    <a:pt x="561" y="340"/>
                  </a:lnTo>
                  <a:lnTo>
                    <a:pt x="563" y="340"/>
                  </a:lnTo>
                  <a:lnTo>
                    <a:pt x="565" y="342"/>
                  </a:lnTo>
                  <a:lnTo>
                    <a:pt x="567" y="342"/>
                  </a:lnTo>
                  <a:lnTo>
                    <a:pt x="569" y="343"/>
                  </a:lnTo>
                  <a:lnTo>
                    <a:pt x="571" y="345"/>
                  </a:lnTo>
                  <a:lnTo>
                    <a:pt x="573" y="345"/>
                  </a:lnTo>
                  <a:lnTo>
                    <a:pt x="573" y="347"/>
                  </a:lnTo>
                  <a:lnTo>
                    <a:pt x="575" y="347"/>
                  </a:lnTo>
                  <a:lnTo>
                    <a:pt x="573" y="349"/>
                  </a:lnTo>
                  <a:lnTo>
                    <a:pt x="573" y="351"/>
                  </a:lnTo>
                  <a:lnTo>
                    <a:pt x="573" y="355"/>
                  </a:lnTo>
                  <a:lnTo>
                    <a:pt x="573" y="357"/>
                  </a:lnTo>
                  <a:lnTo>
                    <a:pt x="573" y="359"/>
                  </a:lnTo>
                  <a:lnTo>
                    <a:pt x="573" y="361"/>
                  </a:lnTo>
                  <a:lnTo>
                    <a:pt x="573" y="362"/>
                  </a:lnTo>
                  <a:lnTo>
                    <a:pt x="575" y="362"/>
                  </a:lnTo>
                  <a:lnTo>
                    <a:pt x="577" y="364"/>
                  </a:lnTo>
                  <a:lnTo>
                    <a:pt x="577" y="366"/>
                  </a:lnTo>
                  <a:lnTo>
                    <a:pt x="577" y="368"/>
                  </a:lnTo>
                  <a:lnTo>
                    <a:pt x="575" y="370"/>
                  </a:lnTo>
                  <a:lnTo>
                    <a:pt x="575" y="372"/>
                  </a:lnTo>
                  <a:lnTo>
                    <a:pt x="575" y="374"/>
                  </a:lnTo>
                  <a:lnTo>
                    <a:pt x="577" y="376"/>
                  </a:lnTo>
                  <a:lnTo>
                    <a:pt x="577" y="378"/>
                  </a:lnTo>
                  <a:lnTo>
                    <a:pt x="578" y="378"/>
                  </a:lnTo>
                  <a:lnTo>
                    <a:pt x="580" y="379"/>
                  </a:lnTo>
                  <a:lnTo>
                    <a:pt x="582" y="379"/>
                  </a:lnTo>
                  <a:lnTo>
                    <a:pt x="582" y="381"/>
                  </a:lnTo>
                  <a:lnTo>
                    <a:pt x="584" y="381"/>
                  </a:lnTo>
                  <a:lnTo>
                    <a:pt x="586" y="383"/>
                  </a:lnTo>
                  <a:lnTo>
                    <a:pt x="586" y="385"/>
                  </a:lnTo>
                  <a:lnTo>
                    <a:pt x="586" y="387"/>
                  </a:lnTo>
                  <a:lnTo>
                    <a:pt x="586" y="389"/>
                  </a:lnTo>
                  <a:lnTo>
                    <a:pt x="584" y="389"/>
                  </a:lnTo>
                  <a:lnTo>
                    <a:pt x="580" y="389"/>
                  </a:lnTo>
                  <a:lnTo>
                    <a:pt x="578" y="389"/>
                  </a:lnTo>
                  <a:lnTo>
                    <a:pt x="577" y="389"/>
                  </a:lnTo>
                  <a:lnTo>
                    <a:pt x="577" y="391"/>
                  </a:lnTo>
                  <a:lnTo>
                    <a:pt x="575" y="393"/>
                  </a:lnTo>
                  <a:lnTo>
                    <a:pt x="577" y="395"/>
                  </a:lnTo>
                  <a:lnTo>
                    <a:pt x="577" y="397"/>
                  </a:lnTo>
                  <a:lnTo>
                    <a:pt x="577" y="398"/>
                  </a:lnTo>
                  <a:lnTo>
                    <a:pt x="578" y="398"/>
                  </a:lnTo>
                  <a:lnTo>
                    <a:pt x="578" y="400"/>
                  </a:lnTo>
                  <a:lnTo>
                    <a:pt x="578" y="402"/>
                  </a:lnTo>
                  <a:lnTo>
                    <a:pt x="578" y="404"/>
                  </a:lnTo>
                  <a:lnTo>
                    <a:pt x="577" y="406"/>
                  </a:lnTo>
                  <a:lnTo>
                    <a:pt x="577" y="408"/>
                  </a:lnTo>
                  <a:lnTo>
                    <a:pt x="575" y="408"/>
                  </a:lnTo>
                  <a:lnTo>
                    <a:pt x="573" y="410"/>
                  </a:lnTo>
                  <a:lnTo>
                    <a:pt x="573" y="412"/>
                  </a:lnTo>
                  <a:lnTo>
                    <a:pt x="573" y="414"/>
                  </a:lnTo>
                  <a:lnTo>
                    <a:pt x="573" y="416"/>
                  </a:lnTo>
                  <a:lnTo>
                    <a:pt x="573" y="417"/>
                  </a:lnTo>
                  <a:lnTo>
                    <a:pt x="573" y="419"/>
                  </a:lnTo>
                  <a:lnTo>
                    <a:pt x="573" y="421"/>
                  </a:lnTo>
                  <a:lnTo>
                    <a:pt x="575" y="423"/>
                  </a:lnTo>
                  <a:lnTo>
                    <a:pt x="575" y="425"/>
                  </a:lnTo>
                  <a:lnTo>
                    <a:pt x="575" y="427"/>
                  </a:lnTo>
                  <a:lnTo>
                    <a:pt x="577" y="429"/>
                  </a:lnTo>
                  <a:lnTo>
                    <a:pt x="578" y="431"/>
                  </a:lnTo>
                  <a:lnTo>
                    <a:pt x="580" y="433"/>
                  </a:lnTo>
                  <a:lnTo>
                    <a:pt x="582" y="431"/>
                  </a:lnTo>
                  <a:lnTo>
                    <a:pt x="584" y="429"/>
                  </a:lnTo>
                  <a:lnTo>
                    <a:pt x="586" y="429"/>
                  </a:lnTo>
                  <a:lnTo>
                    <a:pt x="588" y="431"/>
                  </a:lnTo>
                  <a:lnTo>
                    <a:pt x="588" y="433"/>
                  </a:lnTo>
                  <a:lnTo>
                    <a:pt x="590" y="434"/>
                  </a:lnTo>
                  <a:lnTo>
                    <a:pt x="590" y="438"/>
                  </a:lnTo>
                  <a:lnTo>
                    <a:pt x="590" y="440"/>
                  </a:lnTo>
                  <a:lnTo>
                    <a:pt x="590" y="442"/>
                  </a:lnTo>
                  <a:lnTo>
                    <a:pt x="590" y="444"/>
                  </a:lnTo>
                  <a:lnTo>
                    <a:pt x="592" y="446"/>
                  </a:lnTo>
                  <a:lnTo>
                    <a:pt x="594" y="448"/>
                  </a:lnTo>
                  <a:lnTo>
                    <a:pt x="594" y="450"/>
                  </a:lnTo>
                  <a:lnTo>
                    <a:pt x="595" y="450"/>
                  </a:lnTo>
                  <a:lnTo>
                    <a:pt x="595" y="452"/>
                  </a:lnTo>
                  <a:lnTo>
                    <a:pt x="595" y="453"/>
                  </a:lnTo>
                  <a:lnTo>
                    <a:pt x="595" y="455"/>
                  </a:lnTo>
                  <a:lnTo>
                    <a:pt x="594" y="455"/>
                  </a:lnTo>
                  <a:lnTo>
                    <a:pt x="594" y="457"/>
                  </a:lnTo>
                  <a:lnTo>
                    <a:pt x="592" y="459"/>
                  </a:lnTo>
                  <a:lnTo>
                    <a:pt x="590" y="459"/>
                  </a:lnTo>
                  <a:lnTo>
                    <a:pt x="588" y="461"/>
                  </a:lnTo>
                  <a:lnTo>
                    <a:pt x="586" y="463"/>
                  </a:lnTo>
                  <a:lnTo>
                    <a:pt x="586" y="465"/>
                  </a:lnTo>
                  <a:lnTo>
                    <a:pt x="588" y="467"/>
                  </a:lnTo>
                  <a:lnTo>
                    <a:pt x="590" y="469"/>
                  </a:lnTo>
                  <a:lnTo>
                    <a:pt x="592" y="471"/>
                  </a:lnTo>
                  <a:lnTo>
                    <a:pt x="590" y="474"/>
                  </a:lnTo>
                  <a:lnTo>
                    <a:pt x="588" y="474"/>
                  </a:lnTo>
                  <a:lnTo>
                    <a:pt x="586" y="474"/>
                  </a:lnTo>
                  <a:lnTo>
                    <a:pt x="584" y="476"/>
                  </a:lnTo>
                  <a:lnTo>
                    <a:pt x="582" y="476"/>
                  </a:lnTo>
                  <a:lnTo>
                    <a:pt x="582" y="478"/>
                  </a:lnTo>
                  <a:lnTo>
                    <a:pt x="580" y="480"/>
                  </a:lnTo>
                  <a:lnTo>
                    <a:pt x="580" y="482"/>
                  </a:lnTo>
                  <a:lnTo>
                    <a:pt x="580" y="484"/>
                  </a:lnTo>
                  <a:lnTo>
                    <a:pt x="580" y="486"/>
                  </a:lnTo>
                  <a:lnTo>
                    <a:pt x="580" y="488"/>
                  </a:lnTo>
                  <a:lnTo>
                    <a:pt x="580" y="489"/>
                  </a:lnTo>
                  <a:lnTo>
                    <a:pt x="582" y="491"/>
                  </a:lnTo>
                  <a:lnTo>
                    <a:pt x="582" y="493"/>
                  </a:lnTo>
                  <a:lnTo>
                    <a:pt x="584" y="495"/>
                  </a:lnTo>
                  <a:lnTo>
                    <a:pt x="584" y="497"/>
                  </a:lnTo>
                  <a:lnTo>
                    <a:pt x="584" y="501"/>
                  </a:lnTo>
                  <a:lnTo>
                    <a:pt x="584" y="503"/>
                  </a:lnTo>
                  <a:lnTo>
                    <a:pt x="584" y="505"/>
                  </a:lnTo>
                  <a:lnTo>
                    <a:pt x="586" y="507"/>
                  </a:lnTo>
                  <a:lnTo>
                    <a:pt x="588" y="508"/>
                  </a:lnTo>
                  <a:lnTo>
                    <a:pt x="588" y="510"/>
                  </a:lnTo>
                  <a:lnTo>
                    <a:pt x="588" y="512"/>
                  </a:lnTo>
                  <a:lnTo>
                    <a:pt x="588" y="514"/>
                  </a:lnTo>
                  <a:lnTo>
                    <a:pt x="588" y="516"/>
                  </a:lnTo>
                  <a:lnTo>
                    <a:pt x="588" y="520"/>
                  </a:lnTo>
                  <a:lnTo>
                    <a:pt x="590" y="520"/>
                  </a:lnTo>
                  <a:lnTo>
                    <a:pt x="590" y="522"/>
                  </a:lnTo>
                  <a:lnTo>
                    <a:pt x="592" y="524"/>
                  </a:lnTo>
                  <a:lnTo>
                    <a:pt x="594" y="524"/>
                  </a:lnTo>
                  <a:lnTo>
                    <a:pt x="595" y="526"/>
                  </a:lnTo>
                  <a:lnTo>
                    <a:pt x="597" y="527"/>
                  </a:lnTo>
                  <a:lnTo>
                    <a:pt x="599" y="527"/>
                  </a:lnTo>
                  <a:lnTo>
                    <a:pt x="601" y="529"/>
                  </a:lnTo>
                  <a:lnTo>
                    <a:pt x="603" y="531"/>
                  </a:lnTo>
                  <a:lnTo>
                    <a:pt x="603" y="533"/>
                  </a:lnTo>
                  <a:lnTo>
                    <a:pt x="605" y="535"/>
                  </a:lnTo>
                  <a:lnTo>
                    <a:pt x="607" y="537"/>
                  </a:lnTo>
                  <a:lnTo>
                    <a:pt x="607" y="541"/>
                  </a:lnTo>
                  <a:lnTo>
                    <a:pt x="607" y="543"/>
                  </a:lnTo>
                  <a:lnTo>
                    <a:pt x="605" y="544"/>
                  </a:lnTo>
                  <a:lnTo>
                    <a:pt x="605" y="546"/>
                  </a:lnTo>
                  <a:lnTo>
                    <a:pt x="603" y="548"/>
                  </a:lnTo>
                  <a:lnTo>
                    <a:pt x="601" y="550"/>
                  </a:lnTo>
                  <a:lnTo>
                    <a:pt x="599" y="550"/>
                  </a:lnTo>
                  <a:lnTo>
                    <a:pt x="597" y="550"/>
                  </a:lnTo>
                  <a:lnTo>
                    <a:pt x="595" y="552"/>
                  </a:lnTo>
                  <a:lnTo>
                    <a:pt x="594" y="554"/>
                  </a:lnTo>
                  <a:lnTo>
                    <a:pt x="594" y="556"/>
                  </a:lnTo>
                  <a:lnTo>
                    <a:pt x="594" y="558"/>
                  </a:lnTo>
                  <a:lnTo>
                    <a:pt x="592" y="560"/>
                  </a:lnTo>
                  <a:lnTo>
                    <a:pt x="590" y="560"/>
                  </a:lnTo>
                  <a:lnTo>
                    <a:pt x="590" y="562"/>
                  </a:lnTo>
                  <a:lnTo>
                    <a:pt x="588" y="563"/>
                  </a:lnTo>
                  <a:lnTo>
                    <a:pt x="588" y="565"/>
                  </a:lnTo>
                  <a:lnTo>
                    <a:pt x="588" y="567"/>
                  </a:lnTo>
                  <a:lnTo>
                    <a:pt x="586" y="567"/>
                  </a:lnTo>
                  <a:lnTo>
                    <a:pt x="584" y="569"/>
                  </a:lnTo>
                  <a:lnTo>
                    <a:pt x="584" y="571"/>
                  </a:lnTo>
                  <a:lnTo>
                    <a:pt x="582" y="571"/>
                  </a:lnTo>
                  <a:lnTo>
                    <a:pt x="582" y="573"/>
                  </a:lnTo>
                  <a:lnTo>
                    <a:pt x="580" y="575"/>
                  </a:lnTo>
                  <a:lnTo>
                    <a:pt x="580" y="577"/>
                  </a:lnTo>
                  <a:lnTo>
                    <a:pt x="580" y="579"/>
                  </a:lnTo>
                  <a:lnTo>
                    <a:pt x="578" y="581"/>
                  </a:lnTo>
                  <a:lnTo>
                    <a:pt x="578" y="582"/>
                  </a:lnTo>
                  <a:lnTo>
                    <a:pt x="578" y="584"/>
                  </a:lnTo>
                  <a:lnTo>
                    <a:pt x="578" y="586"/>
                  </a:lnTo>
                  <a:lnTo>
                    <a:pt x="582" y="596"/>
                  </a:lnTo>
                  <a:lnTo>
                    <a:pt x="578" y="599"/>
                  </a:lnTo>
                  <a:lnTo>
                    <a:pt x="577" y="603"/>
                  </a:lnTo>
                  <a:lnTo>
                    <a:pt x="577" y="605"/>
                  </a:lnTo>
                  <a:lnTo>
                    <a:pt x="584" y="613"/>
                  </a:lnTo>
                  <a:lnTo>
                    <a:pt x="580" y="615"/>
                  </a:lnTo>
                  <a:lnTo>
                    <a:pt x="577" y="624"/>
                  </a:lnTo>
                  <a:lnTo>
                    <a:pt x="575" y="626"/>
                  </a:lnTo>
                  <a:lnTo>
                    <a:pt x="578" y="630"/>
                  </a:lnTo>
                  <a:lnTo>
                    <a:pt x="580" y="637"/>
                  </a:lnTo>
                  <a:lnTo>
                    <a:pt x="578" y="643"/>
                  </a:lnTo>
                  <a:lnTo>
                    <a:pt x="580" y="649"/>
                  </a:lnTo>
                  <a:lnTo>
                    <a:pt x="584" y="658"/>
                  </a:lnTo>
                  <a:lnTo>
                    <a:pt x="590" y="664"/>
                  </a:lnTo>
                  <a:lnTo>
                    <a:pt x="592" y="670"/>
                  </a:lnTo>
                  <a:lnTo>
                    <a:pt x="592" y="687"/>
                  </a:lnTo>
                  <a:lnTo>
                    <a:pt x="595" y="692"/>
                  </a:lnTo>
                  <a:lnTo>
                    <a:pt x="592" y="700"/>
                  </a:lnTo>
                  <a:lnTo>
                    <a:pt x="592" y="708"/>
                  </a:lnTo>
                  <a:lnTo>
                    <a:pt x="590" y="711"/>
                  </a:lnTo>
                  <a:lnTo>
                    <a:pt x="578" y="713"/>
                  </a:lnTo>
                  <a:lnTo>
                    <a:pt x="577" y="715"/>
                  </a:lnTo>
                  <a:lnTo>
                    <a:pt x="575" y="715"/>
                  </a:lnTo>
                  <a:lnTo>
                    <a:pt x="575" y="717"/>
                  </a:lnTo>
                  <a:lnTo>
                    <a:pt x="577" y="721"/>
                  </a:lnTo>
                  <a:lnTo>
                    <a:pt x="575" y="723"/>
                  </a:lnTo>
                  <a:lnTo>
                    <a:pt x="578" y="728"/>
                  </a:lnTo>
                  <a:lnTo>
                    <a:pt x="580" y="734"/>
                  </a:lnTo>
                  <a:lnTo>
                    <a:pt x="588" y="742"/>
                  </a:lnTo>
                  <a:lnTo>
                    <a:pt x="590" y="772"/>
                  </a:lnTo>
                  <a:lnTo>
                    <a:pt x="582" y="776"/>
                  </a:lnTo>
                  <a:lnTo>
                    <a:pt x="580" y="778"/>
                  </a:lnTo>
                  <a:lnTo>
                    <a:pt x="580" y="780"/>
                  </a:lnTo>
                  <a:lnTo>
                    <a:pt x="580" y="782"/>
                  </a:lnTo>
                  <a:lnTo>
                    <a:pt x="578" y="783"/>
                  </a:lnTo>
                  <a:lnTo>
                    <a:pt x="578" y="785"/>
                  </a:lnTo>
                  <a:lnTo>
                    <a:pt x="578" y="787"/>
                  </a:lnTo>
                  <a:lnTo>
                    <a:pt x="578" y="789"/>
                  </a:lnTo>
                  <a:lnTo>
                    <a:pt x="578" y="791"/>
                  </a:lnTo>
                  <a:lnTo>
                    <a:pt x="578" y="793"/>
                  </a:lnTo>
                  <a:lnTo>
                    <a:pt x="578" y="795"/>
                  </a:lnTo>
                  <a:lnTo>
                    <a:pt x="580" y="797"/>
                  </a:lnTo>
                  <a:lnTo>
                    <a:pt x="580" y="799"/>
                  </a:lnTo>
                  <a:lnTo>
                    <a:pt x="580" y="800"/>
                  </a:lnTo>
                  <a:lnTo>
                    <a:pt x="582" y="800"/>
                  </a:lnTo>
                  <a:lnTo>
                    <a:pt x="584" y="802"/>
                  </a:lnTo>
                  <a:lnTo>
                    <a:pt x="584" y="804"/>
                  </a:lnTo>
                  <a:lnTo>
                    <a:pt x="584" y="806"/>
                  </a:lnTo>
                  <a:lnTo>
                    <a:pt x="586" y="808"/>
                  </a:lnTo>
                  <a:lnTo>
                    <a:pt x="588" y="810"/>
                  </a:lnTo>
                  <a:lnTo>
                    <a:pt x="588" y="812"/>
                  </a:lnTo>
                  <a:lnTo>
                    <a:pt x="588" y="814"/>
                  </a:lnTo>
                  <a:lnTo>
                    <a:pt x="590" y="816"/>
                  </a:lnTo>
                  <a:lnTo>
                    <a:pt x="590" y="818"/>
                  </a:lnTo>
                  <a:lnTo>
                    <a:pt x="590" y="819"/>
                  </a:lnTo>
                  <a:lnTo>
                    <a:pt x="592" y="819"/>
                  </a:lnTo>
                  <a:lnTo>
                    <a:pt x="592" y="821"/>
                  </a:lnTo>
                  <a:lnTo>
                    <a:pt x="594" y="823"/>
                  </a:lnTo>
                  <a:lnTo>
                    <a:pt x="594" y="825"/>
                  </a:lnTo>
                  <a:lnTo>
                    <a:pt x="595" y="825"/>
                  </a:lnTo>
                  <a:lnTo>
                    <a:pt x="597" y="827"/>
                  </a:lnTo>
                  <a:lnTo>
                    <a:pt x="599" y="829"/>
                  </a:lnTo>
                  <a:lnTo>
                    <a:pt x="599" y="831"/>
                  </a:lnTo>
                  <a:lnTo>
                    <a:pt x="599" y="833"/>
                  </a:lnTo>
                  <a:lnTo>
                    <a:pt x="599" y="835"/>
                  </a:lnTo>
                  <a:lnTo>
                    <a:pt x="601" y="837"/>
                  </a:lnTo>
                  <a:lnTo>
                    <a:pt x="601" y="838"/>
                  </a:lnTo>
                  <a:lnTo>
                    <a:pt x="603" y="838"/>
                  </a:lnTo>
                  <a:lnTo>
                    <a:pt x="603" y="840"/>
                  </a:lnTo>
                  <a:lnTo>
                    <a:pt x="605" y="842"/>
                  </a:lnTo>
                  <a:lnTo>
                    <a:pt x="605" y="844"/>
                  </a:lnTo>
                  <a:lnTo>
                    <a:pt x="605" y="846"/>
                  </a:lnTo>
                  <a:lnTo>
                    <a:pt x="605" y="848"/>
                  </a:lnTo>
                  <a:lnTo>
                    <a:pt x="605" y="850"/>
                  </a:lnTo>
                  <a:lnTo>
                    <a:pt x="607" y="852"/>
                  </a:lnTo>
                  <a:lnTo>
                    <a:pt x="609" y="854"/>
                  </a:lnTo>
                  <a:lnTo>
                    <a:pt x="609" y="855"/>
                  </a:lnTo>
                  <a:lnTo>
                    <a:pt x="609" y="857"/>
                  </a:lnTo>
                  <a:lnTo>
                    <a:pt x="609" y="859"/>
                  </a:lnTo>
                  <a:lnTo>
                    <a:pt x="609" y="861"/>
                  </a:lnTo>
                  <a:lnTo>
                    <a:pt x="609" y="863"/>
                  </a:lnTo>
                  <a:lnTo>
                    <a:pt x="607" y="863"/>
                  </a:lnTo>
                  <a:lnTo>
                    <a:pt x="607" y="865"/>
                  </a:lnTo>
                  <a:lnTo>
                    <a:pt x="605" y="867"/>
                  </a:lnTo>
                  <a:lnTo>
                    <a:pt x="605" y="869"/>
                  </a:lnTo>
                  <a:lnTo>
                    <a:pt x="605" y="871"/>
                  </a:lnTo>
                  <a:lnTo>
                    <a:pt x="605" y="873"/>
                  </a:lnTo>
                  <a:lnTo>
                    <a:pt x="605" y="874"/>
                  </a:lnTo>
                  <a:lnTo>
                    <a:pt x="603" y="878"/>
                  </a:lnTo>
                  <a:lnTo>
                    <a:pt x="603" y="880"/>
                  </a:lnTo>
                  <a:lnTo>
                    <a:pt x="603" y="882"/>
                  </a:lnTo>
                  <a:lnTo>
                    <a:pt x="603" y="884"/>
                  </a:lnTo>
                  <a:lnTo>
                    <a:pt x="603" y="886"/>
                  </a:lnTo>
                  <a:lnTo>
                    <a:pt x="605" y="888"/>
                  </a:lnTo>
                  <a:lnTo>
                    <a:pt x="605" y="890"/>
                  </a:lnTo>
                  <a:lnTo>
                    <a:pt x="607" y="892"/>
                  </a:lnTo>
                  <a:lnTo>
                    <a:pt x="609" y="893"/>
                  </a:lnTo>
                  <a:lnTo>
                    <a:pt x="609" y="895"/>
                  </a:lnTo>
                  <a:lnTo>
                    <a:pt x="611" y="895"/>
                  </a:lnTo>
                  <a:lnTo>
                    <a:pt x="613" y="895"/>
                  </a:lnTo>
                  <a:lnTo>
                    <a:pt x="614" y="897"/>
                  </a:lnTo>
                  <a:lnTo>
                    <a:pt x="616" y="895"/>
                  </a:lnTo>
                  <a:lnTo>
                    <a:pt x="620" y="895"/>
                  </a:lnTo>
                  <a:lnTo>
                    <a:pt x="622" y="895"/>
                  </a:lnTo>
                  <a:lnTo>
                    <a:pt x="624" y="897"/>
                  </a:lnTo>
                  <a:lnTo>
                    <a:pt x="626" y="899"/>
                  </a:lnTo>
                  <a:lnTo>
                    <a:pt x="628" y="899"/>
                  </a:lnTo>
                  <a:lnTo>
                    <a:pt x="628" y="901"/>
                  </a:lnTo>
                  <a:lnTo>
                    <a:pt x="630" y="903"/>
                  </a:lnTo>
                  <a:lnTo>
                    <a:pt x="632" y="90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+mn-lt"/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3510" y="1292"/>
              <a:ext cx="505" cy="195"/>
            </a:xfrm>
            <a:custGeom>
              <a:avLst/>
              <a:gdLst>
                <a:gd name="T0" fmla="*/ 351 w 505"/>
                <a:gd name="T1" fmla="*/ 7 h 195"/>
                <a:gd name="T2" fmla="*/ 355 w 505"/>
                <a:gd name="T3" fmla="*/ 17 h 195"/>
                <a:gd name="T4" fmla="*/ 361 w 505"/>
                <a:gd name="T5" fmla="*/ 26 h 195"/>
                <a:gd name="T6" fmla="*/ 366 w 505"/>
                <a:gd name="T7" fmla="*/ 32 h 195"/>
                <a:gd name="T8" fmla="*/ 368 w 505"/>
                <a:gd name="T9" fmla="*/ 44 h 195"/>
                <a:gd name="T10" fmla="*/ 368 w 505"/>
                <a:gd name="T11" fmla="*/ 53 h 195"/>
                <a:gd name="T12" fmla="*/ 374 w 505"/>
                <a:gd name="T13" fmla="*/ 61 h 195"/>
                <a:gd name="T14" fmla="*/ 382 w 505"/>
                <a:gd name="T15" fmla="*/ 68 h 195"/>
                <a:gd name="T16" fmla="*/ 391 w 505"/>
                <a:gd name="T17" fmla="*/ 72 h 195"/>
                <a:gd name="T18" fmla="*/ 397 w 505"/>
                <a:gd name="T19" fmla="*/ 78 h 195"/>
                <a:gd name="T20" fmla="*/ 400 w 505"/>
                <a:gd name="T21" fmla="*/ 85 h 195"/>
                <a:gd name="T22" fmla="*/ 406 w 505"/>
                <a:gd name="T23" fmla="*/ 91 h 195"/>
                <a:gd name="T24" fmla="*/ 414 w 505"/>
                <a:gd name="T25" fmla="*/ 98 h 195"/>
                <a:gd name="T26" fmla="*/ 421 w 505"/>
                <a:gd name="T27" fmla="*/ 102 h 195"/>
                <a:gd name="T28" fmla="*/ 425 w 505"/>
                <a:gd name="T29" fmla="*/ 110 h 195"/>
                <a:gd name="T30" fmla="*/ 433 w 505"/>
                <a:gd name="T31" fmla="*/ 119 h 195"/>
                <a:gd name="T32" fmla="*/ 438 w 505"/>
                <a:gd name="T33" fmla="*/ 125 h 195"/>
                <a:gd name="T34" fmla="*/ 442 w 505"/>
                <a:gd name="T35" fmla="*/ 133 h 195"/>
                <a:gd name="T36" fmla="*/ 452 w 505"/>
                <a:gd name="T37" fmla="*/ 136 h 195"/>
                <a:gd name="T38" fmla="*/ 457 w 505"/>
                <a:gd name="T39" fmla="*/ 142 h 195"/>
                <a:gd name="T40" fmla="*/ 467 w 505"/>
                <a:gd name="T41" fmla="*/ 148 h 195"/>
                <a:gd name="T42" fmla="*/ 474 w 505"/>
                <a:gd name="T43" fmla="*/ 152 h 195"/>
                <a:gd name="T44" fmla="*/ 484 w 505"/>
                <a:gd name="T45" fmla="*/ 157 h 195"/>
                <a:gd name="T46" fmla="*/ 492 w 505"/>
                <a:gd name="T47" fmla="*/ 163 h 195"/>
                <a:gd name="T48" fmla="*/ 499 w 505"/>
                <a:gd name="T49" fmla="*/ 167 h 195"/>
                <a:gd name="T50" fmla="*/ 493 w 505"/>
                <a:gd name="T51" fmla="*/ 174 h 195"/>
                <a:gd name="T52" fmla="*/ 469 w 505"/>
                <a:gd name="T53" fmla="*/ 180 h 195"/>
                <a:gd name="T54" fmla="*/ 444 w 505"/>
                <a:gd name="T55" fmla="*/ 186 h 195"/>
                <a:gd name="T56" fmla="*/ 425 w 505"/>
                <a:gd name="T57" fmla="*/ 191 h 195"/>
                <a:gd name="T58" fmla="*/ 402 w 505"/>
                <a:gd name="T59" fmla="*/ 188 h 195"/>
                <a:gd name="T60" fmla="*/ 378 w 505"/>
                <a:gd name="T61" fmla="*/ 180 h 195"/>
                <a:gd name="T62" fmla="*/ 355 w 505"/>
                <a:gd name="T63" fmla="*/ 172 h 195"/>
                <a:gd name="T64" fmla="*/ 344 w 505"/>
                <a:gd name="T65" fmla="*/ 172 h 195"/>
                <a:gd name="T66" fmla="*/ 332 w 505"/>
                <a:gd name="T67" fmla="*/ 172 h 195"/>
                <a:gd name="T68" fmla="*/ 323 w 505"/>
                <a:gd name="T69" fmla="*/ 172 h 195"/>
                <a:gd name="T70" fmla="*/ 313 w 505"/>
                <a:gd name="T71" fmla="*/ 174 h 195"/>
                <a:gd name="T72" fmla="*/ 306 w 505"/>
                <a:gd name="T73" fmla="*/ 178 h 195"/>
                <a:gd name="T74" fmla="*/ 298 w 505"/>
                <a:gd name="T75" fmla="*/ 184 h 195"/>
                <a:gd name="T76" fmla="*/ 287 w 505"/>
                <a:gd name="T77" fmla="*/ 186 h 195"/>
                <a:gd name="T78" fmla="*/ 270 w 505"/>
                <a:gd name="T79" fmla="*/ 182 h 195"/>
                <a:gd name="T80" fmla="*/ 245 w 505"/>
                <a:gd name="T81" fmla="*/ 178 h 195"/>
                <a:gd name="T82" fmla="*/ 220 w 505"/>
                <a:gd name="T83" fmla="*/ 186 h 195"/>
                <a:gd name="T84" fmla="*/ 196 w 505"/>
                <a:gd name="T85" fmla="*/ 195 h 195"/>
                <a:gd name="T86" fmla="*/ 173 w 505"/>
                <a:gd name="T87" fmla="*/ 188 h 195"/>
                <a:gd name="T88" fmla="*/ 150 w 505"/>
                <a:gd name="T89" fmla="*/ 180 h 195"/>
                <a:gd name="T90" fmla="*/ 126 w 505"/>
                <a:gd name="T91" fmla="*/ 176 h 195"/>
                <a:gd name="T92" fmla="*/ 103 w 505"/>
                <a:gd name="T93" fmla="*/ 171 h 195"/>
                <a:gd name="T94" fmla="*/ 82 w 505"/>
                <a:gd name="T95" fmla="*/ 169 h 195"/>
                <a:gd name="T96" fmla="*/ 59 w 505"/>
                <a:gd name="T97" fmla="*/ 171 h 195"/>
                <a:gd name="T98" fmla="*/ 35 w 505"/>
                <a:gd name="T99" fmla="*/ 172 h 195"/>
                <a:gd name="T100" fmla="*/ 12 w 505"/>
                <a:gd name="T101" fmla="*/ 172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05" h="195">
                  <a:moveTo>
                    <a:pt x="346" y="0"/>
                  </a:moveTo>
                  <a:lnTo>
                    <a:pt x="346" y="2"/>
                  </a:lnTo>
                  <a:lnTo>
                    <a:pt x="347" y="4"/>
                  </a:lnTo>
                  <a:lnTo>
                    <a:pt x="349" y="6"/>
                  </a:lnTo>
                  <a:lnTo>
                    <a:pt x="351" y="7"/>
                  </a:lnTo>
                  <a:lnTo>
                    <a:pt x="353" y="9"/>
                  </a:lnTo>
                  <a:lnTo>
                    <a:pt x="353" y="11"/>
                  </a:lnTo>
                  <a:lnTo>
                    <a:pt x="353" y="13"/>
                  </a:lnTo>
                  <a:lnTo>
                    <a:pt x="355" y="15"/>
                  </a:lnTo>
                  <a:lnTo>
                    <a:pt x="355" y="17"/>
                  </a:lnTo>
                  <a:lnTo>
                    <a:pt x="355" y="19"/>
                  </a:lnTo>
                  <a:lnTo>
                    <a:pt x="357" y="21"/>
                  </a:lnTo>
                  <a:lnTo>
                    <a:pt x="357" y="23"/>
                  </a:lnTo>
                  <a:lnTo>
                    <a:pt x="359" y="25"/>
                  </a:lnTo>
                  <a:lnTo>
                    <a:pt x="361" y="26"/>
                  </a:lnTo>
                  <a:lnTo>
                    <a:pt x="363" y="26"/>
                  </a:lnTo>
                  <a:lnTo>
                    <a:pt x="364" y="28"/>
                  </a:lnTo>
                  <a:lnTo>
                    <a:pt x="364" y="30"/>
                  </a:lnTo>
                  <a:lnTo>
                    <a:pt x="366" y="30"/>
                  </a:lnTo>
                  <a:lnTo>
                    <a:pt x="366" y="32"/>
                  </a:lnTo>
                  <a:lnTo>
                    <a:pt x="366" y="34"/>
                  </a:lnTo>
                  <a:lnTo>
                    <a:pt x="368" y="36"/>
                  </a:lnTo>
                  <a:lnTo>
                    <a:pt x="368" y="38"/>
                  </a:lnTo>
                  <a:lnTo>
                    <a:pt x="368" y="40"/>
                  </a:lnTo>
                  <a:lnTo>
                    <a:pt x="368" y="44"/>
                  </a:lnTo>
                  <a:lnTo>
                    <a:pt x="368" y="45"/>
                  </a:lnTo>
                  <a:lnTo>
                    <a:pt x="366" y="47"/>
                  </a:lnTo>
                  <a:lnTo>
                    <a:pt x="366" y="49"/>
                  </a:lnTo>
                  <a:lnTo>
                    <a:pt x="368" y="51"/>
                  </a:lnTo>
                  <a:lnTo>
                    <a:pt x="368" y="53"/>
                  </a:lnTo>
                  <a:lnTo>
                    <a:pt x="370" y="53"/>
                  </a:lnTo>
                  <a:lnTo>
                    <a:pt x="372" y="55"/>
                  </a:lnTo>
                  <a:lnTo>
                    <a:pt x="372" y="57"/>
                  </a:lnTo>
                  <a:lnTo>
                    <a:pt x="374" y="57"/>
                  </a:lnTo>
                  <a:lnTo>
                    <a:pt x="374" y="61"/>
                  </a:lnTo>
                  <a:lnTo>
                    <a:pt x="374" y="62"/>
                  </a:lnTo>
                  <a:lnTo>
                    <a:pt x="376" y="64"/>
                  </a:lnTo>
                  <a:lnTo>
                    <a:pt x="378" y="66"/>
                  </a:lnTo>
                  <a:lnTo>
                    <a:pt x="380" y="68"/>
                  </a:lnTo>
                  <a:lnTo>
                    <a:pt x="382" y="68"/>
                  </a:lnTo>
                  <a:lnTo>
                    <a:pt x="383" y="68"/>
                  </a:lnTo>
                  <a:lnTo>
                    <a:pt x="385" y="68"/>
                  </a:lnTo>
                  <a:lnTo>
                    <a:pt x="387" y="70"/>
                  </a:lnTo>
                  <a:lnTo>
                    <a:pt x="389" y="70"/>
                  </a:lnTo>
                  <a:lnTo>
                    <a:pt x="391" y="72"/>
                  </a:lnTo>
                  <a:lnTo>
                    <a:pt x="391" y="74"/>
                  </a:lnTo>
                  <a:lnTo>
                    <a:pt x="393" y="74"/>
                  </a:lnTo>
                  <a:lnTo>
                    <a:pt x="393" y="76"/>
                  </a:lnTo>
                  <a:lnTo>
                    <a:pt x="395" y="78"/>
                  </a:lnTo>
                  <a:lnTo>
                    <a:pt x="397" y="78"/>
                  </a:lnTo>
                  <a:lnTo>
                    <a:pt x="397" y="80"/>
                  </a:lnTo>
                  <a:lnTo>
                    <a:pt x="399" y="80"/>
                  </a:lnTo>
                  <a:lnTo>
                    <a:pt x="399" y="81"/>
                  </a:lnTo>
                  <a:lnTo>
                    <a:pt x="400" y="83"/>
                  </a:lnTo>
                  <a:lnTo>
                    <a:pt x="400" y="85"/>
                  </a:lnTo>
                  <a:lnTo>
                    <a:pt x="402" y="85"/>
                  </a:lnTo>
                  <a:lnTo>
                    <a:pt x="402" y="87"/>
                  </a:lnTo>
                  <a:lnTo>
                    <a:pt x="404" y="89"/>
                  </a:lnTo>
                  <a:lnTo>
                    <a:pt x="406" y="89"/>
                  </a:lnTo>
                  <a:lnTo>
                    <a:pt x="406" y="91"/>
                  </a:lnTo>
                  <a:lnTo>
                    <a:pt x="408" y="93"/>
                  </a:lnTo>
                  <a:lnTo>
                    <a:pt x="410" y="95"/>
                  </a:lnTo>
                  <a:lnTo>
                    <a:pt x="412" y="97"/>
                  </a:lnTo>
                  <a:lnTo>
                    <a:pt x="414" y="97"/>
                  </a:lnTo>
                  <a:lnTo>
                    <a:pt x="414" y="98"/>
                  </a:lnTo>
                  <a:lnTo>
                    <a:pt x="416" y="98"/>
                  </a:lnTo>
                  <a:lnTo>
                    <a:pt x="418" y="98"/>
                  </a:lnTo>
                  <a:lnTo>
                    <a:pt x="419" y="100"/>
                  </a:lnTo>
                  <a:lnTo>
                    <a:pt x="421" y="100"/>
                  </a:lnTo>
                  <a:lnTo>
                    <a:pt x="421" y="102"/>
                  </a:lnTo>
                  <a:lnTo>
                    <a:pt x="421" y="104"/>
                  </a:lnTo>
                  <a:lnTo>
                    <a:pt x="421" y="106"/>
                  </a:lnTo>
                  <a:lnTo>
                    <a:pt x="423" y="108"/>
                  </a:lnTo>
                  <a:lnTo>
                    <a:pt x="425" y="108"/>
                  </a:lnTo>
                  <a:lnTo>
                    <a:pt x="425" y="110"/>
                  </a:lnTo>
                  <a:lnTo>
                    <a:pt x="427" y="112"/>
                  </a:lnTo>
                  <a:lnTo>
                    <a:pt x="429" y="114"/>
                  </a:lnTo>
                  <a:lnTo>
                    <a:pt x="431" y="116"/>
                  </a:lnTo>
                  <a:lnTo>
                    <a:pt x="431" y="117"/>
                  </a:lnTo>
                  <a:lnTo>
                    <a:pt x="433" y="119"/>
                  </a:lnTo>
                  <a:lnTo>
                    <a:pt x="433" y="121"/>
                  </a:lnTo>
                  <a:lnTo>
                    <a:pt x="435" y="121"/>
                  </a:lnTo>
                  <a:lnTo>
                    <a:pt x="435" y="123"/>
                  </a:lnTo>
                  <a:lnTo>
                    <a:pt x="437" y="125"/>
                  </a:lnTo>
                  <a:lnTo>
                    <a:pt x="438" y="125"/>
                  </a:lnTo>
                  <a:lnTo>
                    <a:pt x="438" y="127"/>
                  </a:lnTo>
                  <a:lnTo>
                    <a:pt x="440" y="129"/>
                  </a:lnTo>
                  <a:lnTo>
                    <a:pt x="440" y="131"/>
                  </a:lnTo>
                  <a:lnTo>
                    <a:pt x="442" y="131"/>
                  </a:lnTo>
                  <a:lnTo>
                    <a:pt x="442" y="133"/>
                  </a:lnTo>
                  <a:lnTo>
                    <a:pt x="444" y="135"/>
                  </a:lnTo>
                  <a:lnTo>
                    <a:pt x="446" y="135"/>
                  </a:lnTo>
                  <a:lnTo>
                    <a:pt x="448" y="135"/>
                  </a:lnTo>
                  <a:lnTo>
                    <a:pt x="450" y="135"/>
                  </a:lnTo>
                  <a:lnTo>
                    <a:pt x="452" y="136"/>
                  </a:lnTo>
                  <a:lnTo>
                    <a:pt x="454" y="136"/>
                  </a:lnTo>
                  <a:lnTo>
                    <a:pt x="454" y="138"/>
                  </a:lnTo>
                  <a:lnTo>
                    <a:pt x="454" y="140"/>
                  </a:lnTo>
                  <a:lnTo>
                    <a:pt x="455" y="142"/>
                  </a:lnTo>
                  <a:lnTo>
                    <a:pt x="457" y="142"/>
                  </a:lnTo>
                  <a:lnTo>
                    <a:pt x="459" y="144"/>
                  </a:lnTo>
                  <a:lnTo>
                    <a:pt x="461" y="144"/>
                  </a:lnTo>
                  <a:lnTo>
                    <a:pt x="463" y="146"/>
                  </a:lnTo>
                  <a:lnTo>
                    <a:pt x="465" y="146"/>
                  </a:lnTo>
                  <a:lnTo>
                    <a:pt x="467" y="148"/>
                  </a:lnTo>
                  <a:lnTo>
                    <a:pt x="469" y="148"/>
                  </a:lnTo>
                  <a:lnTo>
                    <a:pt x="469" y="150"/>
                  </a:lnTo>
                  <a:lnTo>
                    <a:pt x="471" y="150"/>
                  </a:lnTo>
                  <a:lnTo>
                    <a:pt x="473" y="150"/>
                  </a:lnTo>
                  <a:lnTo>
                    <a:pt x="474" y="152"/>
                  </a:lnTo>
                  <a:lnTo>
                    <a:pt x="476" y="153"/>
                  </a:lnTo>
                  <a:lnTo>
                    <a:pt x="478" y="153"/>
                  </a:lnTo>
                  <a:lnTo>
                    <a:pt x="480" y="155"/>
                  </a:lnTo>
                  <a:lnTo>
                    <a:pt x="482" y="155"/>
                  </a:lnTo>
                  <a:lnTo>
                    <a:pt x="484" y="157"/>
                  </a:lnTo>
                  <a:lnTo>
                    <a:pt x="486" y="157"/>
                  </a:lnTo>
                  <a:lnTo>
                    <a:pt x="488" y="157"/>
                  </a:lnTo>
                  <a:lnTo>
                    <a:pt x="488" y="159"/>
                  </a:lnTo>
                  <a:lnTo>
                    <a:pt x="490" y="161"/>
                  </a:lnTo>
                  <a:lnTo>
                    <a:pt x="492" y="163"/>
                  </a:lnTo>
                  <a:lnTo>
                    <a:pt x="493" y="163"/>
                  </a:lnTo>
                  <a:lnTo>
                    <a:pt x="495" y="165"/>
                  </a:lnTo>
                  <a:lnTo>
                    <a:pt x="497" y="165"/>
                  </a:lnTo>
                  <a:lnTo>
                    <a:pt x="497" y="167"/>
                  </a:lnTo>
                  <a:lnTo>
                    <a:pt x="499" y="167"/>
                  </a:lnTo>
                  <a:lnTo>
                    <a:pt x="501" y="169"/>
                  </a:lnTo>
                  <a:lnTo>
                    <a:pt x="505" y="171"/>
                  </a:lnTo>
                  <a:lnTo>
                    <a:pt x="503" y="172"/>
                  </a:lnTo>
                  <a:lnTo>
                    <a:pt x="497" y="172"/>
                  </a:lnTo>
                  <a:lnTo>
                    <a:pt x="493" y="174"/>
                  </a:lnTo>
                  <a:lnTo>
                    <a:pt x="488" y="174"/>
                  </a:lnTo>
                  <a:lnTo>
                    <a:pt x="484" y="176"/>
                  </a:lnTo>
                  <a:lnTo>
                    <a:pt x="478" y="178"/>
                  </a:lnTo>
                  <a:lnTo>
                    <a:pt x="474" y="178"/>
                  </a:lnTo>
                  <a:lnTo>
                    <a:pt x="469" y="180"/>
                  </a:lnTo>
                  <a:lnTo>
                    <a:pt x="465" y="182"/>
                  </a:lnTo>
                  <a:lnTo>
                    <a:pt x="459" y="182"/>
                  </a:lnTo>
                  <a:lnTo>
                    <a:pt x="454" y="184"/>
                  </a:lnTo>
                  <a:lnTo>
                    <a:pt x="450" y="184"/>
                  </a:lnTo>
                  <a:lnTo>
                    <a:pt x="444" y="186"/>
                  </a:lnTo>
                  <a:lnTo>
                    <a:pt x="442" y="186"/>
                  </a:lnTo>
                  <a:lnTo>
                    <a:pt x="440" y="188"/>
                  </a:lnTo>
                  <a:lnTo>
                    <a:pt x="435" y="188"/>
                  </a:lnTo>
                  <a:lnTo>
                    <a:pt x="431" y="190"/>
                  </a:lnTo>
                  <a:lnTo>
                    <a:pt x="425" y="191"/>
                  </a:lnTo>
                  <a:lnTo>
                    <a:pt x="421" y="191"/>
                  </a:lnTo>
                  <a:lnTo>
                    <a:pt x="416" y="193"/>
                  </a:lnTo>
                  <a:lnTo>
                    <a:pt x="412" y="191"/>
                  </a:lnTo>
                  <a:lnTo>
                    <a:pt x="406" y="190"/>
                  </a:lnTo>
                  <a:lnTo>
                    <a:pt x="402" y="188"/>
                  </a:lnTo>
                  <a:lnTo>
                    <a:pt x="397" y="186"/>
                  </a:lnTo>
                  <a:lnTo>
                    <a:pt x="393" y="184"/>
                  </a:lnTo>
                  <a:lnTo>
                    <a:pt x="387" y="184"/>
                  </a:lnTo>
                  <a:lnTo>
                    <a:pt x="383" y="182"/>
                  </a:lnTo>
                  <a:lnTo>
                    <a:pt x="378" y="180"/>
                  </a:lnTo>
                  <a:lnTo>
                    <a:pt x="374" y="178"/>
                  </a:lnTo>
                  <a:lnTo>
                    <a:pt x="368" y="176"/>
                  </a:lnTo>
                  <a:lnTo>
                    <a:pt x="364" y="174"/>
                  </a:lnTo>
                  <a:lnTo>
                    <a:pt x="359" y="174"/>
                  </a:lnTo>
                  <a:lnTo>
                    <a:pt x="355" y="172"/>
                  </a:lnTo>
                  <a:lnTo>
                    <a:pt x="351" y="172"/>
                  </a:lnTo>
                  <a:lnTo>
                    <a:pt x="349" y="172"/>
                  </a:lnTo>
                  <a:lnTo>
                    <a:pt x="347" y="172"/>
                  </a:lnTo>
                  <a:lnTo>
                    <a:pt x="346" y="172"/>
                  </a:lnTo>
                  <a:lnTo>
                    <a:pt x="344" y="172"/>
                  </a:lnTo>
                  <a:lnTo>
                    <a:pt x="342" y="172"/>
                  </a:lnTo>
                  <a:lnTo>
                    <a:pt x="338" y="172"/>
                  </a:lnTo>
                  <a:lnTo>
                    <a:pt x="336" y="172"/>
                  </a:lnTo>
                  <a:lnTo>
                    <a:pt x="334" y="172"/>
                  </a:lnTo>
                  <a:lnTo>
                    <a:pt x="332" y="172"/>
                  </a:lnTo>
                  <a:lnTo>
                    <a:pt x="330" y="172"/>
                  </a:lnTo>
                  <a:lnTo>
                    <a:pt x="328" y="171"/>
                  </a:lnTo>
                  <a:lnTo>
                    <a:pt x="327" y="171"/>
                  </a:lnTo>
                  <a:lnTo>
                    <a:pt x="325" y="172"/>
                  </a:lnTo>
                  <a:lnTo>
                    <a:pt x="323" y="172"/>
                  </a:lnTo>
                  <a:lnTo>
                    <a:pt x="321" y="172"/>
                  </a:lnTo>
                  <a:lnTo>
                    <a:pt x="319" y="172"/>
                  </a:lnTo>
                  <a:lnTo>
                    <a:pt x="317" y="172"/>
                  </a:lnTo>
                  <a:lnTo>
                    <a:pt x="315" y="172"/>
                  </a:lnTo>
                  <a:lnTo>
                    <a:pt x="313" y="174"/>
                  </a:lnTo>
                  <a:lnTo>
                    <a:pt x="311" y="174"/>
                  </a:lnTo>
                  <a:lnTo>
                    <a:pt x="309" y="174"/>
                  </a:lnTo>
                  <a:lnTo>
                    <a:pt x="308" y="174"/>
                  </a:lnTo>
                  <a:lnTo>
                    <a:pt x="306" y="176"/>
                  </a:lnTo>
                  <a:lnTo>
                    <a:pt x="306" y="178"/>
                  </a:lnTo>
                  <a:lnTo>
                    <a:pt x="304" y="180"/>
                  </a:lnTo>
                  <a:lnTo>
                    <a:pt x="302" y="182"/>
                  </a:lnTo>
                  <a:lnTo>
                    <a:pt x="300" y="182"/>
                  </a:lnTo>
                  <a:lnTo>
                    <a:pt x="300" y="184"/>
                  </a:lnTo>
                  <a:lnTo>
                    <a:pt x="298" y="184"/>
                  </a:lnTo>
                  <a:lnTo>
                    <a:pt x="296" y="184"/>
                  </a:lnTo>
                  <a:lnTo>
                    <a:pt x="294" y="186"/>
                  </a:lnTo>
                  <a:lnTo>
                    <a:pt x="291" y="186"/>
                  </a:lnTo>
                  <a:lnTo>
                    <a:pt x="289" y="186"/>
                  </a:lnTo>
                  <a:lnTo>
                    <a:pt x="287" y="186"/>
                  </a:lnTo>
                  <a:lnTo>
                    <a:pt x="285" y="186"/>
                  </a:lnTo>
                  <a:lnTo>
                    <a:pt x="279" y="186"/>
                  </a:lnTo>
                  <a:lnTo>
                    <a:pt x="273" y="184"/>
                  </a:lnTo>
                  <a:lnTo>
                    <a:pt x="272" y="184"/>
                  </a:lnTo>
                  <a:lnTo>
                    <a:pt x="270" y="182"/>
                  </a:lnTo>
                  <a:lnTo>
                    <a:pt x="264" y="182"/>
                  </a:lnTo>
                  <a:lnTo>
                    <a:pt x="260" y="180"/>
                  </a:lnTo>
                  <a:lnTo>
                    <a:pt x="254" y="180"/>
                  </a:lnTo>
                  <a:lnTo>
                    <a:pt x="251" y="178"/>
                  </a:lnTo>
                  <a:lnTo>
                    <a:pt x="245" y="178"/>
                  </a:lnTo>
                  <a:lnTo>
                    <a:pt x="239" y="180"/>
                  </a:lnTo>
                  <a:lnTo>
                    <a:pt x="236" y="182"/>
                  </a:lnTo>
                  <a:lnTo>
                    <a:pt x="230" y="184"/>
                  </a:lnTo>
                  <a:lnTo>
                    <a:pt x="226" y="184"/>
                  </a:lnTo>
                  <a:lnTo>
                    <a:pt x="220" y="186"/>
                  </a:lnTo>
                  <a:lnTo>
                    <a:pt x="215" y="188"/>
                  </a:lnTo>
                  <a:lnTo>
                    <a:pt x="211" y="190"/>
                  </a:lnTo>
                  <a:lnTo>
                    <a:pt x="205" y="191"/>
                  </a:lnTo>
                  <a:lnTo>
                    <a:pt x="201" y="193"/>
                  </a:lnTo>
                  <a:lnTo>
                    <a:pt x="196" y="195"/>
                  </a:lnTo>
                  <a:lnTo>
                    <a:pt x="192" y="193"/>
                  </a:lnTo>
                  <a:lnTo>
                    <a:pt x="188" y="191"/>
                  </a:lnTo>
                  <a:lnTo>
                    <a:pt x="182" y="191"/>
                  </a:lnTo>
                  <a:lnTo>
                    <a:pt x="179" y="190"/>
                  </a:lnTo>
                  <a:lnTo>
                    <a:pt x="173" y="188"/>
                  </a:lnTo>
                  <a:lnTo>
                    <a:pt x="169" y="186"/>
                  </a:lnTo>
                  <a:lnTo>
                    <a:pt x="163" y="184"/>
                  </a:lnTo>
                  <a:lnTo>
                    <a:pt x="160" y="184"/>
                  </a:lnTo>
                  <a:lnTo>
                    <a:pt x="154" y="182"/>
                  </a:lnTo>
                  <a:lnTo>
                    <a:pt x="150" y="180"/>
                  </a:lnTo>
                  <a:lnTo>
                    <a:pt x="145" y="180"/>
                  </a:lnTo>
                  <a:lnTo>
                    <a:pt x="141" y="178"/>
                  </a:lnTo>
                  <a:lnTo>
                    <a:pt x="135" y="178"/>
                  </a:lnTo>
                  <a:lnTo>
                    <a:pt x="131" y="176"/>
                  </a:lnTo>
                  <a:lnTo>
                    <a:pt x="126" y="176"/>
                  </a:lnTo>
                  <a:lnTo>
                    <a:pt x="122" y="174"/>
                  </a:lnTo>
                  <a:lnTo>
                    <a:pt x="116" y="174"/>
                  </a:lnTo>
                  <a:lnTo>
                    <a:pt x="112" y="172"/>
                  </a:lnTo>
                  <a:lnTo>
                    <a:pt x="107" y="172"/>
                  </a:lnTo>
                  <a:lnTo>
                    <a:pt x="103" y="171"/>
                  </a:lnTo>
                  <a:lnTo>
                    <a:pt x="97" y="169"/>
                  </a:lnTo>
                  <a:lnTo>
                    <a:pt x="93" y="169"/>
                  </a:lnTo>
                  <a:lnTo>
                    <a:pt x="90" y="169"/>
                  </a:lnTo>
                  <a:lnTo>
                    <a:pt x="88" y="169"/>
                  </a:lnTo>
                  <a:lnTo>
                    <a:pt x="82" y="169"/>
                  </a:lnTo>
                  <a:lnTo>
                    <a:pt x="78" y="169"/>
                  </a:lnTo>
                  <a:lnTo>
                    <a:pt x="72" y="169"/>
                  </a:lnTo>
                  <a:lnTo>
                    <a:pt x="69" y="169"/>
                  </a:lnTo>
                  <a:lnTo>
                    <a:pt x="63" y="171"/>
                  </a:lnTo>
                  <a:lnTo>
                    <a:pt x="59" y="171"/>
                  </a:lnTo>
                  <a:lnTo>
                    <a:pt x="54" y="171"/>
                  </a:lnTo>
                  <a:lnTo>
                    <a:pt x="50" y="171"/>
                  </a:lnTo>
                  <a:lnTo>
                    <a:pt x="44" y="171"/>
                  </a:lnTo>
                  <a:lnTo>
                    <a:pt x="40" y="171"/>
                  </a:lnTo>
                  <a:lnTo>
                    <a:pt x="35" y="172"/>
                  </a:lnTo>
                  <a:lnTo>
                    <a:pt x="31" y="172"/>
                  </a:lnTo>
                  <a:lnTo>
                    <a:pt x="25" y="172"/>
                  </a:lnTo>
                  <a:lnTo>
                    <a:pt x="21" y="172"/>
                  </a:lnTo>
                  <a:lnTo>
                    <a:pt x="16" y="172"/>
                  </a:lnTo>
                  <a:lnTo>
                    <a:pt x="12" y="172"/>
                  </a:lnTo>
                  <a:lnTo>
                    <a:pt x="6" y="174"/>
                  </a:lnTo>
                  <a:lnTo>
                    <a:pt x="2" y="174"/>
                  </a:lnTo>
                  <a:lnTo>
                    <a:pt x="0" y="17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+mn-lt"/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2832" y="1390"/>
              <a:ext cx="1149" cy="1080"/>
            </a:xfrm>
            <a:custGeom>
              <a:avLst/>
              <a:gdLst>
                <a:gd name="T0" fmla="*/ 669 w 1149"/>
                <a:gd name="T1" fmla="*/ 95 h 1080"/>
                <a:gd name="T2" fmla="*/ 658 w 1149"/>
                <a:gd name="T3" fmla="*/ 116 h 1080"/>
                <a:gd name="T4" fmla="*/ 644 w 1149"/>
                <a:gd name="T5" fmla="*/ 139 h 1080"/>
                <a:gd name="T6" fmla="*/ 644 w 1149"/>
                <a:gd name="T7" fmla="*/ 226 h 1080"/>
                <a:gd name="T8" fmla="*/ 699 w 1149"/>
                <a:gd name="T9" fmla="*/ 289 h 1080"/>
                <a:gd name="T10" fmla="*/ 733 w 1149"/>
                <a:gd name="T11" fmla="*/ 351 h 1080"/>
                <a:gd name="T12" fmla="*/ 828 w 1149"/>
                <a:gd name="T13" fmla="*/ 429 h 1080"/>
                <a:gd name="T14" fmla="*/ 932 w 1149"/>
                <a:gd name="T15" fmla="*/ 499 h 1080"/>
                <a:gd name="T16" fmla="*/ 1003 w 1149"/>
                <a:gd name="T17" fmla="*/ 562 h 1080"/>
                <a:gd name="T18" fmla="*/ 1029 w 1149"/>
                <a:gd name="T19" fmla="*/ 615 h 1080"/>
                <a:gd name="T20" fmla="*/ 1039 w 1149"/>
                <a:gd name="T21" fmla="*/ 640 h 1080"/>
                <a:gd name="T22" fmla="*/ 1050 w 1149"/>
                <a:gd name="T23" fmla="*/ 662 h 1080"/>
                <a:gd name="T24" fmla="*/ 1058 w 1149"/>
                <a:gd name="T25" fmla="*/ 685 h 1080"/>
                <a:gd name="T26" fmla="*/ 1071 w 1149"/>
                <a:gd name="T27" fmla="*/ 704 h 1080"/>
                <a:gd name="T28" fmla="*/ 1078 w 1149"/>
                <a:gd name="T29" fmla="*/ 729 h 1080"/>
                <a:gd name="T30" fmla="*/ 1086 w 1149"/>
                <a:gd name="T31" fmla="*/ 753 h 1080"/>
                <a:gd name="T32" fmla="*/ 1094 w 1149"/>
                <a:gd name="T33" fmla="*/ 778 h 1080"/>
                <a:gd name="T34" fmla="*/ 1103 w 1149"/>
                <a:gd name="T35" fmla="*/ 803 h 1080"/>
                <a:gd name="T36" fmla="*/ 1115 w 1149"/>
                <a:gd name="T37" fmla="*/ 825 h 1080"/>
                <a:gd name="T38" fmla="*/ 1133 w 1149"/>
                <a:gd name="T39" fmla="*/ 837 h 1080"/>
                <a:gd name="T40" fmla="*/ 1149 w 1149"/>
                <a:gd name="T41" fmla="*/ 848 h 1080"/>
                <a:gd name="T42" fmla="*/ 1145 w 1149"/>
                <a:gd name="T43" fmla="*/ 875 h 1080"/>
                <a:gd name="T44" fmla="*/ 1137 w 1149"/>
                <a:gd name="T45" fmla="*/ 897 h 1080"/>
                <a:gd name="T46" fmla="*/ 1122 w 1149"/>
                <a:gd name="T47" fmla="*/ 918 h 1080"/>
                <a:gd name="T48" fmla="*/ 1109 w 1149"/>
                <a:gd name="T49" fmla="*/ 939 h 1080"/>
                <a:gd name="T50" fmla="*/ 1101 w 1149"/>
                <a:gd name="T51" fmla="*/ 958 h 1080"/>
                <a:gd name="T52" fmla="*/ 1092 w 1149"/>
                <a:gd name="T53" fmla="*/ 970 h 1080"/>
                <a:gd name="T54" fmla="*/ 1077 w 1149"/>
                <a:gd name="T55" fmla="*/ 983 h 1080"/>
                <a:gd name="T56" fmla="*/ 1061 w 1149"/>
                <a:gd name="T57" fmla="*/ 994 h 1080"/>
                <a:gd name="T58" fmla="*/ 1041 w 1149"/>
                <a:gd name="T59" fmla="*/ 1007 h 1080"/>
                <a:gd name="T60" fmla="*/ 951 w 1149"/>
                <a:gd name="T61" fmla="*/ 1032 h 1080"/>
                <a:gd name="T62" fmla="*/ 695 w 1149"/>
                <a:gd name="T63" fmla="*/ 934 h 1080"/>
                <a:gd name="T64" fmla="*/ 532 w 1149"/>
                <a:gd name="T65" fmla="*/ 835 h 1080"/>
                <a:gd name="T66" fmla="*/ 326 w 1149"/>
                <a:gd name="T67" fmla="*/ 884 h 1080"/>
                <a:gd name="T68" fmla="*/ 68 w 1149"/>
                <a:gd name="T69" fmla="*/ 784 h 1080"/>
                <a:gd name="T70" fmla="*/ 17 w 1149"/>
                <a:gd name="T71" fmla="*/ 698 h 1080"/>
                <a:gd name="T72" fmla="*/ 45 w 1149"/>
                <a:gd name="T73" fmla="*/ 609 h 1080"/>
                <a:gd name="T74" fmla="*/ 83 w 1149"/>
                <a:gd name="T75" fmla="*/ 564 h 1080"/>
                <a:gd name="T76" fmla="*/ 117 w 1149"/>
                <a:gd name="T77" fmla="*/ 547 h 1080"/>
                <a:gd name="T78" fmla="*/ 132 w 1149"/>
                <a:gd name="T79" fmla="*/ 554 h 1080"/>
                <a:gd name="T80" fmla="*/ 138 w 1149"/>
                <a:gd name="T81" fmla="*/ 550 h 1080"/>
                <a:gd name="T82" fmla="*/ 144 w 1149"/>
                <a:gd name="T83" fmla="*/ 539 h 1080"/>
                <a:gd name="T84" fmla="*/ 155 w 1149"/>
                <a:gd name="T85" fmla="*/ 533 h 1080"/>
                <a:gd name="T86" fmla="*/ 166 w 1149"/>
                <a:gd name="T87" fmla="*/ 526 h 1080"/>
                <a:gd name="T88" fmla="*/ 172 w 1149"/>
                <a:gd name="T89" fmla="*/ 505 h 1080"/>
                <a:gd name="T90" fmla="*/ 184 w 1149"/>
                <a:gd name="T91" fmla="*/ 497 h 1080"/>
                <a:gd name="T92" fmla="*/ 201 w 1149"/>
                <a:gd name="T93" fmla="*/ 490 h 1080"/>
                <a:gd name="T94" fmla="*/ 204 w 1149"/>
                <a:gd name="T95" fmla="*/ 463 h 1080"/>
                <a:gd name="T96" fmla="*/ 206 w 1149"/>
                <a:gd name="T97" fmla="*/ 440 h 1080"/>
                <a:gd name="T98" fmla="*/ 239 w 1149"/>
                <a:gd name="T99" fmla="*/ 332 h 1080"/>
                <a:gd name="T100" fmla="*/ 242 w 1149"/>
                <a:gd name="T101" fmla="*/ 306 h 1080"/>
                <a:gd name="T102" fmla="*/ 229 w 1149"/>
                <a:gd name="T103" fmla="*/ 279 h 1080"/>
                <a:gd name="T104" fmla="*/ 290 w 1149"/>
                <a:gd name="T105" fmla="*/ 239 h 1080"/>
                <a:gd name="T106" fmla="*/ 350 w 1149"/>
                <a:gd name="T107" fmla="*/ 202 h 1080"/>
                <a:gd name="T108" fmla="*/ 358 w 1149"/>
                <a:gd name="T109" fmla="*/ 160 h 1080"/>
                <a:gd name="T110" fmla="*/ 356 w 1149"/>
                <a:gd name="T111" fmla="*/ 95 h 1080"/>
                <a:gd name="T112" fmla="*/ 356 w 1149"/>
                <a:gd name="T113" fmla="*/ 57 h 1080"/>
                <a:gd name="T114" fmla="*/ 373 w 1149"/>
                <a:gd name="T115" fmla="*/ 38 h 1080"/>
                <a:gd name="T116" fmla="*/ 386 w 1149"/>
                <a:gd name="T117" fmla="*/ 31 h 1080"/>
                <a:gd name="T118" fmla="*/ 504 w 1149"/>
                <a:gd name="T119" fmla="*/ 2 h 10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49" h="1080">
                  <a:moveTo>
                    <a:pt x="678" y="76"/>
                  </a:moveTo>
                  <a:lnTo>
                    <a:pt x="677" y="76"/>
                  </a:lnTo>
                  <a:lnTo>
                    <a:pt x="675" y="76"/>
                  </a:lnTo>
                  <a:lnTo>
                    <a:pt x="675" y="78"/>
                  </a:lnTo>
                  <a:lnTo>
                    <a:pt x="675" y="80"/>
                  </a:lnTo>
                  <a:lnTo>
                    <a:pt x="675" y="82"/>
                  </a:lnTo>
                  <a:lnTo>
                    <a:pt x="675" y="84"/>
                  </a:lnTo>
                  <a:lnTo>
                    <a:pt x="673" y="86"/>
                  </a:lnTo>
                  <a:lnTo>
                    <a:pt x="673" y="88"/>
                  </a:lnTo>
                  <a:lnTo>
                    <a:pt x="673" y="90"/>
                  </a:lnTo>
                  <a:lnTo>
                    <a:pt x="671" y="92"/>
                  </a:lnTo>
                  <a:lnTo>
                    <a:pt x="671" y="93"/>
                  </a:lnTo>
                  <a:lnTo>
                    <a:pt x="669" y="95"/>
                  </a:lnTo>
                  <a:lnTo>
                    <a:pt x="669" y="97"/>
                  </a:lnTo>
                  <a:lnTo>
                    <a:pt x="667" y="99"/>
                  </a:lnTo>
                  <a:lnTo>
                    <a:pt x="667" y="101"/>
                  </a:lnTo>
                  <a:lnTo>
                    <a:pt x="665" y="103"/>
                  </a:lnTo>
                  <a:lnTo>
                    <a:pt x="665" y="105"/>
                  </a:lnTo>
                  <a:lnTo>
                    <a:pt x="663" y="105"/>
                  </a:lnTo>
                  <a:lnTo>
                    <a:pt x="663" y="107"/>
                  </a:lnTo>
                  <a:lnTo>
                    <a:pt x="663" y="109"/>
                  </a:lnTo>
                  <a:lnTo>
                    <a:pt x="661" y="110"/>
                  </a:lnTo>
                  <a:lnTo>
                    <a:pt x="661" y="112"/>
                  </a:lnTo>
                  <a:lnTo>
                    <a:pt x="659" y="114"/>
                  </a:lnTo>
                  <a:lnTo>
                    <a:pt x="659" y="116"/>
                  </a:lnTo>
                  <a:lnTo>
                    <a:pt x="658" y="116"/>
                  </a:lnTo>
                  <a:lnTo>
                    <a:pt x="658" y="118"/>
                  </a:lnTo>
                  <a:lnTo>
                    <a:pt x="658" y="120"/>
                  </a:lnTo>
                  <a:lnTo>
                    <a:pt x="656" y="122"/>
                  </a:lnTo>
                  <a:lnTo>
                    <a:pt x="656" y="124"/>
                  </a:lnTo>
                  <a:lnTo>
                    <a:pt x="654" y="124"/>
                  </a:lnTo>
                  <a:lnTo>
                    <a:pt x="654" y="126"/>
                  </a:lnTo>
                  <a:lnTo>
                    <a:pt x="652" y="128"/>
                  </a:lnTo>
                  <a:lnTo>
                    <a:pt x="652" y="129"/>
                  </a:lnTo>
                  <a:lnTo>
                    <a:pt x="650" y="131"/>
                  </a:lnTo>
                  <a:lnTo>
                    <a:pt x="648" y="133"/>
                  </a:lnTo>
                  <a:lnTo>
                    <a:pt x="646" y="135"/>
                  </a:lnTo>
                  <a:lnTo>
                    <a:pt x="644" y="137"/>
                  </a:lnTo>
                  <a:lnTo>
                    <a:pt x="644" y="139"/>
                  </a:lnTo>
                  <a:lnTo>
                    <a:pt x="642" y="139"/>
                  </a:lnTo>
                  <a:lnTo>
                    <a:pt x="640" y="141"/>
                  </a:lnTo>
                  <a:lnTo>
                    <a:pt x="639" y="143"/>
                  </a:lnTo>
                  <a:lnTo>
                    <a:pt x="618" y="160"/>
                  </a:lnTo>
                  <a:lnTo>
                    <a:pt x="612" y="171"/>
                  </a:lnTo>
                  <a:lnTo>
                    <a:pt x="603" y="192"/>
                  </a:lnTo>
                  <a:lnTo>
                    <a:pt x="610" y="198"/>
                  </a:lnTo>
                  <a:lnTo>
                    <a:pt x="623" y="203"/>
                  </a:lnTo>
                  <a:lnTo>
                    <a:pt x="625" y="207"/>
                  </a:lnTo>
                  <a:lnTo>
                    <a:pt x="633" y="219"/>
                  </a:lnTo>
                  <a:lnTo>
                    <a:pt x="637" y="220"/>
                  </a:lnTo>
                  <a:lnTo>
                    <a:pt x="640" y="222"/>
                  </a:lnTo>
                  <a:lnTo>
                    <a:pt x="644" y="226"/>
                  </a:lnTo>
                  <a:lnTo>
                    <a:pt x="646" y="234"/>
                  </a:lnTo>
                  <a:lnTo>
                    <a:pt x="650" y="238"/>
                  </a:lnTo>
                  <a:lnTo>
                    <a:pt x="661" y="241"/>
                  </a:lnTo>
                  <a:lnTo>
                    <a:pt x="671" y="249"/>
                  </a:lnTo>
                  <a:lnTo>
                    <a:pt x="671" y="253"/>
                  </a:lnTo>
                  <a:lnTo>
                    <a:pt x="675" y="257"/>
                  </a:lnTo>
                  <a:lnTo>
                    <a:pt x="675" y="260"/>
                  </a:lnTo>
                  <a:lnTo>
                    <a:pt x="680" y="260"/>
                  </a:lnTo>
                  <a:lnTo>
                    <a:pt x="684" y="264"/>
                  </a:lnTo>
                  <a:lnTo>
                    <a:pt x="688" y="268"/>
                  </a:lnTo>
                  <a:lnTo>
                    <a:pt x="692" y="277"/>
                  </a:lnTo>
                  <a:lnTo>
                    <a:pt x="697" y="285"/>
                  </a:lnTo>
                  <a:lnTo>
                    <a:pt x="699" y="289"/>
                  </a:lnTo>
                  <a:lnTo>
                    <a:pt x="705" y="289"/>
                  </a:lnTo>
                  <a:lnTo>
                    <a:pt x="714" y="287"/>
                  </a:lnTo>
                  <a:lnTo>
                    <a:pt x="718" y="296"/>
                  </a:lnTo>
                  <a:lnTo>
                    <a:pt x="722" y="298"/>
                  </a:lnTo>
                  <a:lnTo>
                    <a:pt x="724" y="308"/>
                  </a:lnTo>
                  <a:lnTo>
                    <a:pt x="737" y="313"/>
                  </a:lnTo>
                  <a:lnTo>
                    <a:pt x="737" y="321"/>
                  </a:lnTo>
                  <a:lnTo>
                    <a:pt x="735" y="332"/>
                  </a:lnTo>
                  <a:lnTo>
                    <a:pt x="730" y="340"/>
                  </a:lnTo>
                  <a:lnTo>
                    <a:pt x="730" y="342"/>
                  </a:lnTo>
                  <a:lnTo>
                    <a:pt x="728" y="348"/>
                  </a:lnTo>
                  <a:lnTo>
                    <a:pt x="730" y="348"/>
                  </a:lnTo>
                  <a:lnTo>
                    <a:pt x="733" y="351"/>
                  </a:lnTo>
                  <a:lnTo>
                    <a:pt x="739" y="355"/>
                  </a:lnTo>
                  <a:lnTo>
                    <a:pt x="743" y="361"/>
                  </a:lnTo>
                  <a:lnTo>
                    <a:pt x="749" y="365"/>
                  </a:lnTo>
                  <a:lnTo>
                    <a:pt x="752" y="368"/>
                  </a:lnTo>
                  <a:lnTo>
                    <a:pt x="754" y="370"/>
                  </a:lnTo>
                  <a:lnTo>
                    <a:pt x="758" y="370"/>
                  </a:lnTo>
                  <a:lnTo>
                    <a:pt x="768" y="374"/>
                  </a:lnTo>
                  <a:lnTo>
                    <a:pt x="771" y="382"/>
                  </a:lnTo>
                  <a:lnTo>
                    <a:pt x="775" y="387"/>
                  </a:lnTo>
                  <a:lnTo>
                    <a:pt x="777" y="395"/>
                  </a:lnTo>
                  <a:lnTo>
                    <a:pt x="790" y="403"/>
                  </a:lnTo>
                  <a:lnTo>
                    <a:pt x="811" y="414"/>
                  </a:lnTo>
                  <a:lnTo>
                    <a:pt x="828" y="429"/>
                  </a:lnTo>
                  <a:lnTo>
                    <a:pt x="855" y="448"/>
                  </a:lnTo>
                  <a:lnTo>
                    <a:pt x="876" y="463"/>
                  </a:lnTo>
                  <a:lnTo>
                    <a:pt x="895" y="478"/>
                  </a:lnTo>
                  <a:lnTo>
                    <a:pt x="896" y="478"/>
                  </a:lnTo>
                  <a:lnTo>
                    <a:pt x="900" y="478"/>
                  </a:lnTo>
                  <a:lnTo>
                    <a:pt x="902" y="478"/>
                  </a:lnTo>
                  <a:lnTo>
                    <a:pt x="906" y="476"/>
                  </a:lnTo>
                  <a:lnTo>
                    <a:pt x="915" y="478"/>
                  </a:lnTo>
                  <a:lnTo>
                    <a:pt x="919" y="486"/>
                  </a:lnTo>
                  <a:lnTo>
                    <a:pt x="923" y="490"/>
                  </a:lnTo>
                  <a:lnTo>
                    <a:pt x="919" y="495"/>
                  </a:lnTo>
                  <a:lnTo>
                    <a:pt x="925" y="499"/>
                  </a:lnTo>
                  <a:lnTo>
                    <a:pt x="932" y="499"/>
                  </a:lnTo>
                  <a:lnTo>
                    <a:pt x="934" y="501"/>
                  </a:lnTo>
                  <a:lnTo>
                    <a:pt x="942" y="503"/>
                  </a:lnTo>
                  <a:lnTo>
                    <a:pt x="948" y="509"/>
                  </a:lnTo>
                  <a:lnTo>
                    <a:pt x="944" y="518"/>
                  </a:lnTo>
                  <a:lnTo>
                    <a:pt x="944" y="522"/>
                  </a:lnTo>
                  <a:lnTo>
                    <a:pt x="955" y="522"/>
                  </a:lnTo>
                  <a:lnTo>
                    <a:pt x="963" y="526"/>
                  </a:lnTo>
                  <a:lnTo>
                    <a:pt x="970" y="524"/>
                  </a:lnTo>
                  <a:lnTo>
                    <a:pt x="987" y="531"/>
                  </a:lnTo>
                  <a:lnTo>
                    <a:pt x="987" y="537"/>
                  </a:lnTo>
                  <a:lnTo>
                    <a:pt x="993" y="545"/>
                  </a:lnTo>
                  <a:lnTo>
                    <a:pt x="1003" y="550"/>
                  </a:lnTo>
                  <a:lnTo>
                    <a:pt x="1003" y="562"/>
                  </a:lnTo>
                  <a:lnTo>
                    <a:pt x="1006" y="566"/>
                  </a:lnTo>
                  <a:lnTo>
                    <a:pt x="1010" y="577"/>
                  </a:lnTo>
                  <a:lnTo>
                    <a:pt x="1018" y="583"/>
                  </a:lnTo>
                  <a:lnTo>
                    <a:pt x="1024" y="600"/>
                  </a:lnTo>
                  <a:lnTo>
                    <a:pt x="1024" y="602"/>
                  </a:lnTo>
                  <a:lnTo>
                    <a:pt x="1025" y="602"/>
                  </a:lnTo>
                  <a:lnTo>
                    <a:pt x="1025" y="604"/>
                  </a:lnTo>
                  <a:lnTo>
                    <a:pt x="1025" y="605"/>
                  </a:lnTo>
                  <a:lnTo>
                    <a:pt x="1027" y="607"/>
                  </a:lnTo>
                  <a:lnTo>
                    <a:pt x="1027" y="609"/>
                  </a:lnTo>
                  <a:lnTo>
                    <a:pt x="1027" y="611"/>
                  </a:lnTo>
                  <a:lnTo>
                    <a:pt x="1029" y="613"/>
                  </a:lnTo>
                  <a:lnTo>
                    <a:pt x="1029" y="615"/>
                  </a:lnTo>
                  <a:lnTo>
                    <a:pt x="1031" y="617"/>
                  </a:lnTo>
                  <a:lnTo>
                    <a:pt x="1031" y="619"/>
                  </a:lnTo>
                  <a:lnTo>
                    <a:pt x="1033" y="621"/>
                  </a:lnTo>
                  <a:lnTo>
                    <a:pt x="1033" y="623"/>
                  </a:lnTo>
                  <a:lnTo>
                    <a:pt x="1033" y="624"/>
                  </a:lnTo>
                  <a:lnTo>
                    <a:pt x="1035" y="626"/>
                  </a:lnTo>
                  <a:lnTo>
                    <a:pt x="1035" y="628"/>
                  </a:lnTo>
                  <a:lnTo>
                    <a:pt x="1035" y="630"/>
                  </a:lnTo>
                  <a:lnTo>
                    <a:pt x="1037" y="632"/>
                  </a:lnTo>
                  <a:lnTo>
                    <a:pt x="1037" y="634"/>
                  </a:lnTo>
                  <a:lnTo>
                    <a:pt x="1037" y="636"/>
                  </a:lnTo>
                  <a:lnTo>
                    <a:pt x="1039" y="638"/>
                  </a:lnTo>
                  <a:lnTo>
                    <a:pt x="1039" y="640"/>
                  </a:lnTo>
                  <a:lnTo>
                    <a:pt x="1039" y="641"/>
                  </a:lnTo>
                  <a:lnTo>
                    <a:pt x="1041" y="641"/>
                  </a:lnTo>
                  <a:lnTo>
                    <a:pt x="1041" y="643"/>
                  </a:lnTo>
                  <a:lnTo>
                    <a:pt x="1042" y="645"/>
                  </a:lnTo>
                  <a:lnTo>
                    <a:pt x="1042" y="647"/>
                  </a:lnTo>
                  <a:lnTo>
                    <a:pt x="1042" y="649"/>
                  </a:lnTo>
                  <a:lnTo>
                    <a:pt x="1044" y="651"/>
                  </a:lnTo>
                  <a:lnTo>
                    <a:pt x="1044" y="653"/>
                  </a:lnTo>
                  <a:lnTo>
                    <a:pt x="1046" y="655"/>
                  </a:lnTo>
                  <a:lnTo>
                    <a:pt x="1046" y="657"/>
                  </a:lnTo>
                  <a:lnTo>
                    <a:pt x="1048" y="659"/>
                  </a:lnTo>
                  <a:lnTo>
                    <a:pt x="1048" y="660"/>
                  </a:lnTo>
                  <a:lnTo>
                    <a:pt x="1050" y="662"/>
                  </a:lnTo>
                  <a:lnTo>
                    <a:pt x="1050" y="664"/>
                  </a:lnTo>
                  <a:lnTo>
                    <a:pt x="1050" y="666"/>
                  </a:lnTo>
                  <a:lnTo>
                    <a:pt x="1052" y="668"/>
                  </a:lnTo>
                  <a:lnTo>
                    <a:pt x="1052" y="670"/>
                  </a:lnTo>
                  <a:lnTo>
                    <a:pt x="1052" y="672"/>
                  </a:lnTo>
                  <a:lnTo>
                    <a:pt x="1052" y="674"/>
                  </a:lnTo>
                  <a:lnTo>
                    <a:pt x="1054" y="676"/>
                  </a:lnTo>
                  <a:lnTo>
                    <a:pt x="1054" y="677"/>
                  </a:lnTo>
                  <a:lnTo>
                    <a:pt x="1056" y="679"/>
                  </a:lnTo>
                  <a:lnTo>
                    <a:pt x="1056" y="681"/>
                  </a:lnTo>
                  <a:lnTo>
                    <a:pt x="1056" y="683"/>
                  </a:lnTo>
                  <a:lnTo>
                    <a:pt x="1058" y="683"/>
                  </a:lnTo>
                  <a:lnTo>
                    <a:pt x="1058" y="685"/>
                  </a:lnTo>
                  <a:lnTo>
                    <a:pt x="1060" y="687"/>
                  </a:lnTo>
                  <a:lnTo>
                    <a:pt x="1060" y="689"/>
                  </a:lnTo>
                  <a:lnTo>
                    <a:pt x="1061" y="689"/>
                  </a:lnTo>
                  <a:lnTo>
                    <a:pt x="1061" y="691"/>
                  </a:lnTo>
                  <a:lnTo>
                    <a:pt x="1063" y="693"/>
                  </a:lnTo>
                  <a:lnTo>
                    <a:pt x="1063" y="695"/>
                  </a:lnTo>
                  <a:lnTo>
                    <a:pt x="1065" y="695"/>
                  </a:lnTo>
                  <a:lnTo>
                    <a:pt x="1065" y="696"/>
                  </a:lnTo>
                  <a:lnTo>
                    <a:pt x="1067" y="698"/>
                  </a:lnTo>
                  <a:lnTo>
                    <a:pt x="1067" y="700"/>
                  </a:lnTo>
                  <a:lnTo>
                    <a:pt x="1069" y="700"/>
                  </a:lnTo>
                  <a:lnTo>
                    <a:pt x="1069" y="702"/>
                  </a:lnTo>
                  <a:lnTo>
                    <a:pt x="1071" y="704"/>
                  </a:lnTo>
                  <a:lnTo>
                    <a:pt x="1071" y="706"/>
                  </a:lnTo>
                  <a:lnTo>
                    <a:pt x="1073" y="708"/>
                  </a:lnTo>
                  <a:lnTo>
                    <a:pt x="1073" y="710"/>
                  </a:lnTo>
                  <a:lnTo>
                    <a:pt x="1075" y="712"/>
                  </a:lnTo>
                  <a:lnTo>
                    <a:pt x="1075" y="714"/>
                  </a:lnTo>
                  <a:lnTo>
                    <a:pt x="1077" y="714"/>
                  </a:lnTo>
                  <a:lnTo>
                    <a:pt x="1077" y="715"/>
                  </a:lnTo>
                  <a:lnTo>
                    <a:pt x="1077" y="717"/>
                  </a:lnTo>
                  <a:lnTo>
                    <a:pt x="1078" y="719"/>
                  </a:lnTo>
                  <a:lnTo>
                    <a:pt x="1078" y="721"/>
                  </a:lnTo>
                  <a:lnTo>
                    <a:pt x="1080" y="725"/>
                  </a:lnTo>
                  <a:lnTo>
                    <a:pt x="1080" y="727"/>
                  </a:lnTo>
                  <a:lnTo>
                    <a:pt x="1078" y="729"/>
                  </a:lnTo>
                  <a:lnTo>
                    <a:pt x="1080" y="731"/>
                  </a:lnTo>
                  <a:lnTo>
                    <a:pt x="1080" y="732"/>
                  </a:lnTo>
                  <a:lnTo>
                    <a:pt x="1080" y="734"/>
                  </a:lnTo>
                  <a:lnTo>
                    <a:pt x="1080" y="736"/>
                  </a:lnTo>
                  <a:lnTo>
                    <a:pt x="1080" y="738"/>
                  </a:lnTo>
                  <a:lnTo>
                    <a:pt x="1082" y="740"/>
                  </a:lnTo>
                  <a:lnTo>
                    <a:pt x="1082" y="742"/>
                  </a:lnTo>
                  <a:lnTo>
                    <a:pt x="1082" y="744"/>
                  </a:lnTo>
                  <a:lnTo>
                    <a:pt x="1084" y="746"/>
                  </a:lnTo>
                  <a:lnTo>
                    <a:pt x="1084" y="748"/>
                  </a:lnTo>
                  <a:lnTo>
                    <a:pt x="1084" y="750"/>
                  </a:lnTo>
                  <a:lnTo>
                    <a:pt x="1084" y="751"/>
                  </a:lnTo>
                  <a:lnTo>
                    <a:pt x="1086" y="753"/>
                  </a:lnTo>
                  <a:lnTo>
                    <a:pt x="1086" y="755"/>
                  </a:lnTo>
                  <a:lnTo>
                    <a:pt x="1088" y="757"/>
                  </a:lnTo>
                  <a:lnTo>
                    <a:pt x="1088" y="759"/>
                  </a:lnTo>
                  <a:lnTo>
                    <a:pt x="1088" y="761"/>
                  </a:lnTo>
                  <a:lnTo>
                    <a:pt x="1090" y="763"/>
                  </a:lnTo>
                  <a:lnTo>
                    <a:pt x="1090" y="765"/>
                  </a:lnTo>
                  <a:lnTo>
                    <a:pt x="1090" y="767"/>
                  </a:lnTo>
                  <a:lnTo>
                    <a:pt x="1092" y="769"/>
                  </a:lnTo>
                  <a:lnTo>
                    <a:pt x="1092" y="770"/>
                  </a:lnTo>
                  <a:lnTo>
                    <a:pt x="1094" y="772"/>
                  </a:lnTo>
                  <a:lnTo>
                    <a:pt x="1094" y="774"/>
                  </a:lnTo>
                  <a:lnTo>
                    <a:pt x="1094" y="776"/>
                  </a:lnTo>
                  <a:lnTo>
                    <a:pt x="1094" y="778"/>
                  </a:lnTo>
                  <a:lnTo>
                    <a:pt x="1096" y="780"/>
                  </a:lnTo>
                  <a:lnTo>
                    <a:pt x="1096" y="782"/>
                  </a:lnTo>
                  <a:lnTo>
                    <a:pt x="1096" y="784"/>
                  </a:lnTo>
                  <a:lnTo>
                    <a:pt x="1097" y="786"/>
                  </a:lnTo>
                  <a:lnTo>
                    <a:pt x="1097" y="787"/>
                  </a:lnTo>
                  <a:lnTo>
                    <a:pt x="1097" y="789"/>
                  </a:lnTo>
                  <a:lnTo>
                    <a:pt x="1099" y="791"/>
                  </a:lnTo>
                  <a:lnTo>
                    <a:pt x="1099" y="793"/>
                  </a:lnTo>
                  <a:lnTo>
                    <a:pt x="1101" y="795"/>
                  </a:lnTo>
                  <a:lnTo>
                    <a:pt x="1101" y="797"/>
                  </a:lnTo>
                  <a:lnTo>
                    <a:pt x="1101" y="799"/>
                  </a:lnTo>
                  <a:lnTo>
                    <a:pt x="1103" y="801"/>
                  </a:lnTo>
                  <a:lnTo>
                    <a:pt x="1103" y="803"/>
                  </a:lnTo>
                  <a:lnTo>
                    <a:pt x="1103" y="805"/>
                  </a:lnTo>
                  <a:lnTo>
                    <a:pt x="1105" y="806"/>
                  </a:lnTo>
                  <a:lnTo>
                    <a:pt x="1107" y="808"/>
                  </a:lnTo>
                  <a:lnTo>
                    <a:pt x="1107" y="810"/>
                  </a:lnTo>
                  <a:lnTo>
                    <a:pt x="1107" y="812"/>
                  </a:lnTo>
                  <a:lnTo>
                    <a:pt x="1109" y="812"/>
                  </a:lnTo>
                  <a:lnTo>
                    <a:pt x="1109" y="814"/>
                  </a:lnTo>
                  <a:lnTo>
                    <a:pt x="1111" y="816"/>
                  </a:lnTo>
                  <a:lnTo>
                    <a:pt x="1111" y="818"/>
                  </a:lnTo>
                  <a:lnTo>
                    <a:pt x="1111" y="820"/>
                  </a:lnTo>
                  <a:lnTo>
                    <a:pt x="1113" y="822"/>
                  </a:lnTo>
                  <a:lnTo>
                    <a:pt x="1113" y="824"/>
                  </a:lnTo>
                  <a:lnTo>
                    <a:pt x="1115" y="825"/>
                  </a:lnTo>
                  <a:lnTo>
                    <a:pt x="1115" y="827"/>
                  </a:lnTo>
                  <a:lnTo>
                    <a:pt x="1116" y="827"/>
                  </a:lnTo>
                  <a:lnTo>
                    <a:pt x="1116" y="829"/>
                  </a:lnTo>
                  <a:lnTo>
                    <a:pt x="1118" y="831"/>
                  </a:lnTo>
                  <a:lnTo>
                    <a:pt x="1118" y="833"/>
                  </a:lnTo>
                  <a:lnTo>
                    <a:pt x="1120" y="833"/>
                  </a:lnTo>
                  <a:lnTo>
                    <a:pt x="1120" y="835"/>
                  </a:lnTo>
                  <a:lnTo>
                    <a:pt x="1122" y="837"/>
                  </a:lnTo>
                  <a:lnTo>
                    <a:pt x="1124" y="837"/>
                  </a:lnTo>
                  <a:lnTo>
                    <a:pt x="1126" y="837"/>
                  </a:lnTo>
                  <a:lnTo>
                    <a:pt x="1130" y="837"/>
                  </a:lnTo>
                  <a:lnTo>
                    <a:pt x="1132" y="837"/>
                  </a:lnTo>
                  <a:lnTo>
                    <a:pt x="1133" y="837"/>
                  </a:lnTo>
                  <a:lnTo>
                    <a:pt x="1133" y="839"/>
                  </a:lnTo>
                  <a:lnTo>
                    <a:pt x="1135" y="839"/>
                  </a:lnTo>
                  <a:lnTo>
                    <a:pt x="1135" y="841"/>
                  </a:lnTo>
                  <a:lnTo>
                    <a:pt x="1137" y="842"/>
                  </a:lnTo>
                  <a:lnTo>
                    <a:pt x="1139" y="842"/>
                  </a:lnTo>
                  <a:lnTo>
                    <a:pt x="1141" y="844"/>
                  </a:lnTo>
                  <a:lnTo>
                    <a:pt x="1143" y="842"/>
                  </a:lnTo>
                  <a:lnTo>
                    <a:pt x="1145" y="842"/>
                  </a:lnTo>
                  <a:lnTo>
                    <a:pt x="1147" y="841"/>
                  </a:lnTo>
                  <a:lnTo>
                    <a:pt x="1149" y="841"/>
                  </a:lnTo>
                  <a:lnTo>
                    <a:pt x="1147" y="842"/>
                  </a:lnTo>
                  <a:lnTo>
                    <a:pt x="1149" y="844"/>
                  </a:lnTo>
                  <a:lnTo>
                    <a:pt x="1149" y="848"/>
                  </a:lnTo>
                  <a:lnTo>
                    <a:pt x="1149" y="850"/>
                  </a:lnTo>
                  <a:lnTo>
                    <a:pt x="1149" y="852"/>
                  </a:lnTo>
                  <a:lnTo>
                    <a:pt x="1149" y="854"/>
                  </a:lnTo>
                  <a:lnTo>
                    <a:pt x="1149" y="856"/>
                  </a:lnTo>
                  <a:lnTo>
                    <a:pt x="1149" y="858"/>
                  </a:lnTo>
                  <a:lnTo>
                    <a:pt x="1149" y="860"/>
                  </a:lnTo>
                  <a:lnTo>
                    <a:pt x="1149" y="861"/>
                  </a:lnTo>
                  <a:lnTo>
                    <a:pt x="1149" y="863"/>
                  </a:lnTo>
                  <a:lnTo>
                    <a:pt x="1149" y="867"/>
                  </a:lnTo>
                  <a:lnTo>
                    <a:pt x="1147" y="869"/>
                  </a:lnTo>
                  <a:lnTo>
                    <a:pt x="1147" y="871"/>
                  </a:lnTo>
                  <a:lnTo>
                    <a:pt x="1145" y="873"/>
                  </a:lnTo>
                  <a:lnTo>
                    <a:pt x="1145" y="875"/>
                  </a:lnTo>
                  <a:lnTo>
                    <a:pt x="1145" y="877"/>
                  </a:lnTo>
                  <a:lnTo>
                    <a:pt x="1145" y="879"/>
                  </a:lnTo>
                  <a:lnTo>
                    <a:pt x="1143" y="879"/>
                  </a:lnTo>
                  <a:lnTo>
                    <a:pt x="1143" y="882"/>
                  </a:lnTo>
                  <a:lnTo>
                    <a:pt x="1145" y="884"/>
                  </a:lnTo>
                  <a:lnTo>
                    <a:pt x="1145" y="886"/>
                  </a:lnTo>
                  <a:lnTo>
                    <a:pt x="1143" y="888"/>
                  </a:lnTo>
                  <a:lnTo>
                    <a:pt x="1143" y="890"/>
                  </a:lnTo>
                  <a:lnTo>
                    <a:pt x="1141" y="892"/>
                  </a:lnTo>
                  <a:lnTo>
                    <a:pt x="1139" y="892"/>
                  </a:lnTo>
                  <a:lnTo>
                    <a:pt x="1139" y="894"/>
                  </a:lnTo>
                  <a:lnTo>
                    <a:pt x="1137" y="896"/>
                  </a:lnTo>
                  <a:lnTo>
                    <a:pt x="1137" y="897"/>
                  </a:lnTo>
                  <a:lnTo>
                    <a:pt x="1137" y="899"/>
                  </a:lnTo>
                  <a:lnTo>
                    <a:pt x="1137" y="901"/>
                  </a:lnTo>
                  <a:lnTo>
                    <a:pt x="1137" y="903"/>
                  </a:lnTo>
                  <a:lnTo>
                    <a:pt x="1135" y="903"/>
                  </a:lnTo>
                  <a:lnTo>
                    <a:pt x="1135" y="905"/>
                  </a:lnTo>
                  <a:lnTo>
                    <a:pt x="1133" y="907"/>
                  </a:lnTo>
                  <a:lnTo>
                    <a:pt x="1132" y="907"/>
                  </a:lnTo>
                  <a:lnTo>
                    <a:pt x="1132" y="909"/>
                  </a:lnTo>
                  <a:lnTo>
                    <a:pt x="1130" y="911"/>
                  </a:lnTo>
                  <a:lnTo>
                    <a:pt x="1128" y="913"/>
                  </a:lnTo>
                  <a:lnTo>
                    <a:pt x="1126" y="915"/>
                  </a:lnTo>
                  <a:lnTo>
                    <a:pt x="1124" y="916"/>
                  </a:lnTo>
                  <a:lnTo>
                    <a:pt x="1122" y="918"/>
                  </a:lnTo>
                  <a:lnTo>
                    <a:pt x="1122" y="920"/>
                  </a:lnTo>
                  <a:lnTo>
                    <a:pt x="1120" y="920"/>
                  </a:lnTo>
                  <a:lnTo>
                    <a:pt x="1120" y="922"/>
                  </a:lnTo>
                  <a:lnTo>
                    <a:pt x="1118" y="924"/>
                  </a:lnTo>
                  <a:lnTo>
                    <a:pt x="1118" y="926"/>
                  </a:lnTo>
                  <a:lnTo>
                    <a:pt x="1116" y="926"/>
                  </a:lnTo>
                  <a:lnTo>
                    <a:pt x="1116" y="928"/>
                  </a:lnTo>
                  <a:lnTo>
                    <a:pt x="1115" y="930"/>
                  </a:lnTo>
                  <a:lnTo>
                    <a:pt x="1113" y="932"/>
                  </a:lnTo>
                  <a:lnTo>
                    <a:pt x="1113" y="934"/>
                  </a:lnTo>
                  <a:lnTo>
                    <a:pt x="1111" y="935"/>
                  </a:lnTo>
                  <a:lnTo>
                    <a:pt x="1109" y="937"/>
                  </a:lnTo>
                  <a:lnTo>
                    <a:pt x="1109" y="939"/>
                  </a:lnTo>
                  <a:lnTo>
                    <a:pt x="1107" y="941"/>
                  </a:lnTo>
                  <a:lnTo>
                    <a:pt x="1105" y="943"/>
                  </a:lnTo>
                  <a:lnTo>
                    <a:pt x="1105" y="945"/>
                  </a:lnTo>
                  <a:lnTo>
                    <a:pt x="1103" y="947"/>
                  </a:lnTo>
                  <a:lnTo>
                    <a:pt x="1101" y="949"/>
                  </a:lnTo>
                  <a:lnTo>
                    <a:pt x="1099" y="951"/>
                  </a:lnTo>
                  <a:lnTo>
                    <a:pt x="1099" y="952"/>
                  </a:lnTo>
                  <a:lnTo>
                    <a:pt x="1097" y="952"/>
                  </a:lnTo>
                  <a:lnTo>
                    <a:pt x="1096" y="954"/>
                  </a:lnTo>
                  <a:lnTo>
                    <a:pt x="1096" y="956"/>
                  </a:lnTo>
                  <a:lnTo>
                    <a:pt x="1097" y="956"/>
                  </a:lnTo>
                  <a:lnTo>
                    <a:pt x="1099" y="958"/>
                  </a:lnTo>
                  <a:lnTo>
                    <a:pt x="1101" y="958"/>
                  </a:lnTo>
                  <a:lnTo>
                    <a:pt x="1101" y="960"/>
                  </a:lnTo>
                  <a:lnTo>
                    <a:pt x="1103" y="960"/>
                  </a:lnTo>
                  <a:lnTo>
                    <a:pt x="1105" y="962"/>
                  </a:lnTo>
                  <a:lnTo>
                    <a:pt x="1107" y="964"/>
                  </a:lnTo>
                  <a:lnTo>
                    <a:pt x="1107" y="966"/>
                  </a:lnTo>
                  <a:lnTo>
                    <a:pt x="1105" y="968"/>
                  </a:lnTo>
                  <a:lnTo>
                    <a:pt x="1103" y="968"/>
                  </a:lnTo>
                  <a:lnTo>
                    <a:pt x="1101" y="966"/>
                  </a:lnTo>
                  <a:lnTo>
                    <a:pt x="1099" y="968"/>
                  </a:lnTo>
                  <a:lnTo>
                    <a:pt x="1097" y="968"/>
                  </a:lnTo>
                  <a:lnTo>
                    <a:pt x="1096" y="968"/>
                  </a:lnTo>
                  <a:lnTo>
                    <a:pt x="1094" y="968"/>
                  </a:lnTo>
                  <a:lnTo>
                    <a:pt x="1092" y="970"/>
                  </a:lnTo>
                  <a:lnTo>
                    <a:pt x="1092" y="971"/>
                  </a:lnTo>
                  <a:lnTo>
                    <a:pt x="1090" y="973"/>
                  </a:lnTo>
                  <a:lnTo>
                    <a:pt x="1090" y="975"/>
                  </a:lnTo>
                  <a:lnTo>
                    <a:pt x="1090" y="977"/>
                  </a:lnTo>
                  <a:lnTo>
                    <a:pt x="1088" y="977"/>
                  </a:lnTo>
                  <a:lnTo>
                    <a:pt x="1086" y="977"/>
                  </a:lnTo>
                  <a:lnTo>
                    <a:pt x="1084" y="977"/>
                  </a:lnTo>
                  <a:lnTo>
                    <a:pt x="1082" y="979"/>
                  </a:lnTo>
                  <a:lnTo>
                    <a:pt x="1082" y="981"/>
                  </a:lnTo>
                  <a:lnTo>
                    <a:pt x="1082" y="983"/>
                  </a:lnTo>
                  <a:lnTo>
                    <a:pt x="1080" y="983"/>
                  </a:lnTo>
                  <a:lnTo>
                    <a:pt x="1078" y="983"/>
                  </a:lnTo>
                  <a:lnTo>
                    <a:pt x="1077" y="983"/>
                  </a:lnTo>
                  <a:lnTo>
                    <a:pt x="1075" y="985"/>
                  </a:lnTo>
                  <a:lnTo>
                    <a:pt x="1075" y="987"/>
                  </a:lnTo>
                  <a:lnTo>
                    <a:pt x="1073" y="987"/>
                  </a:lnTo>
                  <a:lnTo>
                    <a:pt x="1073" y="989"/>
                  </a:lnTo>
                  <a:lnTo>
                    <a:pt x="1071" y="990"/>
                  </a:lnTo>
                  <a:lnTo>
                    <a:pt x="1071" y="992"/>
                  </a:lnTo>
                  <a:lnTo>
                    <a:pt x="1069" y="992"/>
                  </a:lnTo>
                  <a:lnTo>
                    <a:pt x="1069" y="994"/>
                  </a:lnTo>
                  <a:lnTo>
                    <a:pt x="1067" y="996"/>
                  </a:lnTo>
                  <a:lnTo>
                    <a:pt x="1065" y="996"/>
                  </a:lnTo>
                  <a:lnTo>
                    <a:pt x="1063" y="996"/>
                  </a:lnTo>
                  <a:lnTo>
                    <a:pt x="1063" y="994"/>
                  </a:lnTo>
                  <a:lnTo>
                    <a:pt x="1061" y="994"/>
                  </a:lnTo>
                  <a:lnTo>
                    <a:pt x="1060" y="996"/>
                  </a:lnTo>
                  <a:lnTo>
                    <a:pt x="1060" y="998"/>
                  </a:lnTo>
                  <a:lnTo>
                    <a:pt x="1058" y="1000"/>
                  </a:lnTo>
                  <a:lnTo>
                    <a:pt x="1056" y="1000"/>
                  </a:lnTo>
                  <a:lnTo>
                    <a:pt x="1052" y="1000"/>
                  </a:lnTo>
                  <a:lnTo>
                    <a:pt x="1050" y="1002"/>
                  </a:lnTo>
                  <a:lnTo>
                    <a:pt x="1050" y="1004"/>
                  </a:lnTo>
                  <a:lnTo>
                    <a:pt x="1048" y="1004"/>
                  </a:lnTo>
                  <a:lnTo>
                    <a:pt x="1048" y="1006"/>
                  </a:lnTo>
                  <a:lnTo>
                    <a:pt x="1046" y="1007"/>
                  </a:lnTo>
                  <a:lnTo>
                    <a:pt x="1044" y="1007"/>
                  </a:lnTo>
                  <a:lnTo>
                    <a:pt x="1042" y="1007"/>
                  </a:lnTo>
                  <a:lnTo>
                    <a:pt x="1041" y="1007"/>
                  </a:lnTo>
                  <a:lnTo>
                    <a:pt x="1041" y="1009"/>
                  </a:lnTo>
                  <a:lnTo>
                    <a:pt x="1039" y="1011"/>
                  </a:lnTo>
                  <a:lnTo>
                    <a:pt x="1039" y="1013"/>
                  </a:lnTo>
                  <a:lnTo>
                    <a:pt x="1037" y="1013"/>
                  </a:lnTo>
                  <a:lnTo>
                    <a:pt x="1037" y="1015"/>
                  </a:lnTo>
                  <a:lnTo>
                    <a:pt x="1035" y="1017"/>
                  </a:lnTo>
                  <a:lnTo>
                    <a:pt x="1033" y="1017"/>
                  </a:lnTo>
                  <a:lnTo>
                    <a:pt x="1031" y="1017"/>
                  </a:lnTo>
                  <a:lnTo>
                    <a:pt x="1031" y="1019"/>
                  </a:lnTo>
                  <a:lnTo>
                    <a:pt x="1029" y="1019"/>
                  </a:lnTo>
                  <a:lnTo>
                    <a:pt x="1029" y="1021"/>
                  </a:lnTo>
                  <a:lnTo>
                    <a:pt x="993" y="1026"/>
                  </a:lnTo>
                  <a:lnTo>
                    <a:pt x="951" y="1032"/>
                  </a:lnTo>
                  <a:lnTo>
                    <a:pt x="893" y="1080"/>
                  </a:lnTo>
                  <a:lnTo>
                    <a:pt x="872" y="1080"/>
                  </a:lnTo>
                  <a:lnTo>
                    <a:pt x="849" y="1074"/>
                  </a:lnTo>
                  <a:lnTo>
                    <a:pt x="821" y="1053"/>
                  </a:lnTo>
                  <a:lnTo>
                    <a:pt x="796" y="1040"/>
                  </a:lnTo>
                  <a:lnTo>
                    <a:pt x="766" y="1038"/>
                  </a:lnTo>
                  <a:lnTo>
                    <a:pt x="737" y="1040"/>
                  </a:lnTo>
                  <a:lnTo>
                    <a:pt x="724" y="1028"/>
                  </a:lnTo>
                  <a:lnTo>
                    <a:pt x="726" y="1000"/>
                  </a:lnTo>
                  <a:lnTo>
                    <a:pt x="724" y="994"/>
                  </a:lnTo>
                  <a:lnTo>
                    <a:pt x="701" y="968"/>
                  </a:lnTo>
                  <a:lnTo>
                    <a:pt x="697" y="954"/>
                  </a:lnTo>
                  <a:lnTo>
                    <a:pt x="695" y="934"/>
                  </a:lnTo>
                  <a:lnTo>
                    <a:pt x="692" y="924"/>
                  </a:lnTo>
                  <a:lnTo>
                    <a:pt x="686" y="915"/>
                  </a:lnTo>
                  <a:lnTo>
                    <a:pt x="678" y="915"/>
                  </a:lnTo>
                  <a:lnTo>
                    <a:pt x="667" y="916"/>
                  </a:lnTo>
                  <a:lnTo>
                    <a:pt x="646" y="920"/>
                  </a:lnTo>
                  <a:lnTo>
                    <a:pt x="629" y="916"/>
                  </a:lnTo>
                  <a:lnTo>
                    <a:pt x="604" y="905"/>
                  </a:lnTo>
                  <a:lnTo>
                    <a:pt x="578" y="890"/>
                  </a:lnTo>
                  <a:lnTo>
                    <a:pt x="572" y="882"/>
                  </a:lnTo>
                  <a:lnTo>
                    <a:pt x="567" y="854"/>
                  </a:lnTo>
                  <a:lnTo>
                    <a:pt x="548" y="852"/>
                  </a:lnTo>
                  <a:lnTo>
                    <a:pt x="542" y="850"/>
                  </a:lnTo>
                  <a:lnTo>
                    <a:pt x="532" y="835"/>
                  </a:lnTo>
                  <a:lnTo>
                    <a:pt x="506" y="774"/>
                  </a:lnTo>
                  <a:lnTo>
                    <a:pt x="496" y="767"/>
                  </a:lnTo>
                  <a:lnTo>
                    <a:pt x="472" y="765"/>
                  </a:lnTo>
                  <a:lnTo>
                    <a:pt x="462" y="767"/>
                  </a:lnTo>
                  <a:lnTo>
                    <a:pt x="445" y="776"/>
                  </a:lnTo>
                  <a:lnTo>
                    <a:pt x="426" y="778"/>
                  </a:lnTo>
                  <a:lnTo>
                    <a:pt x="394" y="772"/>
                  </a:lnTo>
                  <a:lnTo>
                    <a:pt x="386" y="770"/>
                  </a:lnTo>
                  <a:lnTo>
                    <a:pt x="373" y="774"/>
                  </a:lnTo>
                  <a:lnTo>
                    <a:pt x="360" y="789"/>
                  </a:lnTo>
                  <a:lnTo>
                    <a:pt x="356" y="810"/>
                  </a:lnTo>
                  <a:lnTo>
                    <a:pt x="354" y="829"/>
                  </a:lnTo>
                  <a:lnTo>
                    <a:pt x="326" y="884"/>
                  </a:lnTo>
                  <a:lnTo>
                    <a:pt x="316" y="888"/>
                  </a:lnTo>
                  <a:lnTo>
                    <a:pt x="288" y="882"/>
                  </a:lnTo>
                  <a:lnTo>
                    <a:pt x="256" y="882"/>
                  </a:lnTo>
                  <a:lnTo>
                    <a:pt x="168" y="863"/>
                  </a:lnTo>
                  <a:lnTo>
                    <a:pt x="140" y="850"/>
                  </a:lnTo>
                  <a:lnTo>
                    <a:pt x="129" y="839"/>
                  </a:lnTo>
                  <a:lnTo>
                    <a:pt x="123" y="831"/>
                  </a:lnTo>
                  <a:lnTo>
                    <a:pt x="121" y="822"/>
                  </a:lnTo>
                  <a:lnTo>
                    <a:pt x="123" y="793"/>
                  </a:lnTo>
                  <a:lnTo>
                    <a:pt x="121" y="786"/>
                  </a:lnTo>
                  <a:lnTo>
                    <a:pt x="115" y="780"/>
                  </a:lnTo>
                  <a:lnTo>
                    <a:pt x="106" y="780"/>
                  </a:lnTo>
                  <a:lnTo>
                    <a:pt x="68" y="784"/>
                  </a:lnTo>
                  <a:lnTo>
                    <a:pt x="53" y="778"/>
                  </a:lnTo>
                  <a:lnTo>
                    <a:pt x="45" y="772"/>
                  </a:lnTo>
                  <a:lnTo>
                    <a:pt x="5" y="751"/>
                  </a:lnTo>
                  <a:lnTo>
                    <a:pt x="3" y="748"/>
                  </a:lnTo>
                  <a:lnTo>
                    <a:pt x="5" y="736"/>
                  </a:lnTo>
                  <a:lnTo>
                    <a:pt x="2" y="729"/>
                  </a:lnTo>
                  <a:lnTo>
                    <a:pt x="0" y="721"/>
                  </a:lnTo>
                  <a:lnTo>
                    <a:pt x="3" y="717"/>
                  </a:lnTo>
                  <a:lnTo>
                    <a:pt x="7" y="715"/>
                  </a:lnTo>
                  <a:lnTo>
                    <a:pt x="7" y="714"/>
                  </a:lnTo>
                  <a:lnTo>
                    <a:pt x="11" y="708"/>
                  </a:lnTo>
                  <a:lnTo>
                    <a:pt x="13" y="700"/>
                  </a:lnTo>
                  <a:lnTo>
                    <a:pt x="17" y="698"/>
                  </a:lnTo>
                  <a:lnTo>
                    <a:pt x="11" y="632"/>
                  </a:lnTo>
                  <a:lnTo>
                    <a:pt x="13" y="626"/>
                  </a:lnTo>
                  <a:lnTo>
                    <a:pt x="13" y="624"/>
                  </a:lnTo>
                  <a:lnTo>
                    <a:pt x="15" y="623"/>
                  </a:lnTo>
                  <a:lnTo>
                    <a:pt x="15" y="619"/>
                  </a:lnTo>
                  <a:lnTo>
                    <a:pt x="15" y="617"/>
                  </a:lnTo>
                  <a:lnTo>
                    <a:pt x="17" y="615"/>
                  </a:lnTo>
                  <a:lnTo>
                    <a:pt x="19" y="611"/>
                  </a:lnTo>
                  <a:lnTo>
                    <a:pt x="19" y="607"/>
                  </a:lnTo>
                  <a:lnTo>
                    <a:pt x="20" y="604"/>
                  </a:lnTo>
                  <a:lnTo>
                    <a:pt x="32" y="605"/>
                  </a:lnTo>
                  <a:lnTo>
                    <a:pt x="36" y="613"/>
                  </a:lnTo>
                  <a:lnTo>
                    <a:pt x="45" y="609"/>
                  </a:lnTo>
                  <a:lnTo>
                    <a:pt x="43" y="605"/>
                  </a:lnTo>
                  <a:lnTo>
                    <a:pt x="49" y="600"/>
                  </a:lnTo>
                  <a:lnTo>
                    <a:pt x="57" y="594"/>
                  </a:lnTo>
                  <a:lnTo>
                    <a:pt x="60" y="592"/>
                  </a:lnTo>
                  <a:lnTo>
                    <a:pt x="64" y="594"/>
                  </a:lnTo>
                  <a:lnTo>
                    <a:pt x="64" y="590"/>
                  </a:lnTo>
                  <a:lnTo>
                    <a:pt x="68" y="588"/>
                  </a:lnTo>
                  <a:lnTo>
                    <a:pt x="74" y="590"/>
                  </a:lnTo>
                  <a:lnTo>
                    <a:pt x="74" y="588"/>
                  </a:lnTo>
                  <a:lnTo>
                    <a:pt x="79" y="581"/>
                  </a:lnTo>
                  <a:lnTo>
                    <a:pt x="89" y="577"/>
                  </a:lnTo>
                  <a:lnTo>
                    <a:pt x="85" y="566"/>
                  </a:lnTo>
                  <a:lnTo>
                    <a:pt x="83" y="564"/>
                  </a:lnTo>
                  <a:lnTo>
                    <a:pt x="81" y="558"/>
                  </a:lnTo>
                  <a:lnTo>
                    <a:pt x="81" y="554"/>
                  </a:lnTo>
                  <a:lnTo>
                    <a:pt x="81" y="550"/>
                  </a:lnTo>
                  <a:lnTo>
                    <a:pt x="77" y="545"/>
                  </a:lnTo>
                  <a:lnTo>
                    <a:pt x="89" y="543"/>
                  </a:lnTo>
                  <a:lnTo>
                    <a:pt x="94" y="537"/>
                  </a:lnTo>
                  <a:lnTo>
                    <a:pt x="100" y="537"/>
                  </a:lnTo>
                  <a:lnTo>
                    <a:pt x="108" y="541"/>
                  </a:lnTo>
                  <a:lnTo>
                    <a:pt x="113" y="541"/>
                  </a:lnTo>
                  <a:lnTo>
                    <a:pt x="113" y="543"/>
                  </a:lnTo>
                  <a:lnTo>
                    <a:pt x="115" y="545"/>
                  </a:lnTo>
                  <a:lnTo>
                    <a:pt x="117" y="545"/>
                  </a:lnTo>
                  <a:lnTo>
                    <a:pt x="117" y="547"/>
                  </a:lnTo>
                  <a:lnTo>
                    <a:pt x="115" y="547"/>
                  </a:lnTo>
                  <a:lnTo>
                    <a:pt x="115" y="549"/>
                  </a:lnTo>
                  <a:lnTo>
                    <a:pt x="117" y="549"/>
                  </a:lnTo>
                  <a:lnTo>
                    <a:pt x="119" y="549"/>
                  </a:lnTo>
                  <a:lnTo>
                    <a:pt x="121" y="550"/>
                  </a:lnTo>
                  <a:lnTo>
                    <a:pt x="123" y="550"/>
                  </a:lnTo>
                  <a:lnTo>
                    <a:pt x="125" y="550"/>
                  </a:lnTo>
                  <a:lnTo>
                    <a:pt x="125" y="552"/>
                  </a:lnTo>
                  <a:lnTo>
                    <a:pt x="127" y="552"/>
                  </a:lnTo>
                  <a:lnTo>
                    <a:pt x="129" y="552"/>
                  </a:lnTo>
                  <a:lnTo>
                    <a:pt x="130" y="552"/>
                  </a:lnTo>
                  <a:lnTo>
                    <a:pt x="132" y="552"/>
                  </a:lnTo>
                  <a:lnTo>
                    <a:pt x="132" y="554"/>
                  </a:lnTo>
                  <a:lnTo>
                    <a:pt x="130" y="554"/>
                  </a:lnTo>
                  <a:lnTo>
                    <a:pt x="130" y="556"/>
                  </a:lnTo>
                  <a:lnTo>
                    <a:pt x="132" y="556"/>
                  </a:lnTo>
                  <a:lnTo>
                    <a:pt x="134" y="556"/>
                  </a:lnTo>
                  <a:lnTo>
                    <a:pt x="134" y="554"/>
                  </a:lnTo>
                  <a:lnTo>
                    <a:pt x="134" y="552"/>
                  </a:lnTo>
                  <a:lnTo>
                    <a:pt x="136" y="552"/>
                  </a:lnTo>
                  <a:lnTo>
                    <a:pt x="138" y="552"/>
                  </a:lnTo>
                  <a:lnTo>
                    <a:pt x="140" y="552"/>
                  </a:lnTo>
                  <a:lnTo>
                    <a:pt x="140" y="550"/>
                  </a:lnTo>
                  <a:lnTo>
                    <a:pt x="138" y="550"/>
                  </a:lnTo>
                  <a:lnTo>
                    <a:pt x="138" y="549"/>
                  </a:lnTo>
                  <a:lnTo>
                    <a:pt x="138" y="550"/>
                  </a:lnTo>
                  <a:lnTo>
                    <a:pt x="136" y="550"/>
                  </a:lnTo>
                  <a:lnTo>
                    <a:pt x="134" y="550"/>
                  </a:lnTo>
                  <a:lnTo>
                    <a:pt x="134" y="549"/>
                  </a:lnTo>
                  <a:lnTo>
                    <a:pt x="134" y="547"/>
                  </a:lnTo>
                  <a:lnTo>
                    <a:pt x="136" y="547"/>
                  </a:lnTo>
                  <a:lnTo>
                    <a:pt x="136" y="545"/>
                  </a:lnTo>
                  <a:lnTo>
                    <a:pt x="136" y="543"/>
                  </a:lnTo>
                  <a:lnTo>
                    <a:pt x="136" y="541"/>
                  </a:lnTo>
                  <a:lnTo>
                    <a:pt x="136" y="539"/>
                  </a:lnTo>
                  <a:lnTo>
                    <a:pt x="138" y="539"/>
                  </a:lnTo>
                  <a:lnTo>
                    <a:pt x="140" y="539"/>
                  </a:lnTo>
                  <a:lnTo>
                    <a:pt x="142" y="539"/>
                  </a:lnTo>
                  <a:lnTo>
                    <a:pt x="144" y="539"/>
                  </a:lnTo>
                  <a:lnTo>
                    <a:pt x="146" y="539"/>
                  </a:lnTo>
                  <a:lnTo>
                    <a:pt x="146" y="537"/>
                  </a:lnTo>
                  <a:lnTo>
                    <a:pt x="146" y="535"/>
                  </a:lnTo>
                  <a:lnTo>
                    <a:pt x="148" y="535"/>
                  </a:lnTo>
                  <a:lnTo>
                    <a:pt x="148" y="537"/>
                  </a:lnTo>
                  <a:lnTo>
                    <a:pt x="149" y="537"/>
                  </a:lnTo>
                  <a:lnTo>
                    <a:pt x="149" y="535"/>
                  </a:lnTo>
                  <a:lnTo>
                    <a:pt x="151" y="535"/>
                  </a:lnTo>
                  <a:lnTo>
                    <a:pt x="151" y="533"/>
                  </a:lnTo>
                  <a:lnTo>
                    <a:pt x="153" y="533"/>
                  </a:lnTo>
                  <a:lnTo>
                    <a:pt x="153" y="535"/>
                  </a:lnTo>
                  <a:lnTo>
                    <a:pt x="153" y="533"/>
                  </a:lnTo>
                  <a:lnTo>
                    <a:pt x="155" y="533"/>
                  </a:lnTo>
                  <a:lnTo>
                    <a:pt x="155" y="535"/>
                  </a:lnTo>
                  <a:lnTo>
                    <a:pt x="157" y="535"/>
                  </a:lnTo>
                  <a:lnTo>
                    <a:pt x="159" y="535"/>
                  </a:lnTo>
                  <a:lnTo>
                    <a:pt x="161" y="535"/>
                  </a:lnTo>
                  <a:lnTo>
                    <a:pt x="163" y="533"/>
                  </a:lnTo>
                  <a:lnTo>
                    <a:pt x="163" y="531"/>
                  </a:lnTo>
                  <a:lnTo>
                    <a:pt x="165" y="531"/>
                  </a:lnTo>
                  <a:lnTo>
                    <a:pt x="165" y="530"/>
                  </a:lnTo>
                  <a:lnTo>
                    <a:pt x="166" y="530"/>
                  </a:lnTo>
                  <a:lnTo>
                    <a:pt x="166" y="528"/>
                  </a:lnTo>
                  <a:lnTo>
                    <a:pt x="168" y="528"/>
                  </a:lnTo>
                  <a:lnTo>
                    <a:pt x="168" y="526"/>
                  </a:lnTo>
                  <a:lnTo>
                    <a:pt x="166" y="526"/>
                  </a:lnTo>
                  <a:lnTo>
                    <a:pt x="168" y="524"/>
                  </a:lnTo>
                  <a:lnTo>
                    <a:pt x="168" y="522"/>
                  </a:lnTo>
                  <a:lnTo>
                    <a:pt x="170" y="520"/>
                  </a:lnTo>
                  <a:lnTo>
                    <a:pt x="170" y="518"/>
                  </a:lnTo>
                  <a:lnTo>
                    <a:pt x="172" y="516"/>
                  </a:lnTo>
                  <a:lnTo>
                    <a:pt x="170" y="516"/>
                  </a:lnTo>
                  <a:lnTo>
                    <a:pt x="170" y="514"/>
                  </a:lnTo>
                  <a:lnTo>
                    <a:pt x="170" y="513"/>
                  </a:lnTo>
                  <a:lnTo>
                    <a:pt x="170" y="511"/>
                  </a:lnTo>
                  <a:lnTo>
                    <a:pt x="172" y="509"/>
                  </a:lnTo>
                  <a:lnTo>
                    <a:pt x="172" y="507"/>
                  </a:lnTo>
                  <a:lnTo>
                    <a:pt x="170" y="507"/>
                  </a:lnTo>
                  <a:lnTo>
                    <a:pt x="172" y="505"/>
                  </a:lnTo>
                  <a:lnTo>
                    <a:pt x="170" y="505"/>
                  </a:lnTo>
                  <a:lnTo>
                    <a:pt x="170" y="503"/>
                  </a:lnTo>
                  <a:lnTo>
                    <a:pt x="172" y="503"/>
                  </a:lnTo>
                  <a:lnTo>
                    <a:pt x="174" y="503"/>
                  </a:lnTo>
                  <a:lnTo>
                    <a:pt x="172" y="503"/>
                  </a:lnTo>
                  <a:lnTo>
                    <a:pt x="172" y="501"/>
                  </a:lnTo>
                  <a:lnTo>
                    <a:pt x="174" y="499"/>
                  </a:lnTo>
                  <a:lnTo>
                    <a:pt x="174" y="497"/>
                  </a:lnTo>
                  <a:lnTo>
                    <a:pt x="176" y="495"/>
                  </a:lnTo>
                  <a:lnTo>
                    <a:pt x="178" y="495"/>
                  </a:lnTo>
                  <a:lnTo>
                    <a:pt x="180" y="497"/>
                  </a:lnTo>
                  <a:lnTo>
                    <a:pt x="182" y="497"/>
                  </a:lnTo>
                  <a:lnTo>
                    <a:pt x="184" y="497"/>
                  </a:lnTo>
                  <a:lnTo>
                    <a:pt x="185" y="497"/>
                  </a:lnTo>
                  <a:lnTo>
                    <a:pt x="187" y="497"/>
                  </a:lnTo>
                  <a:lnTo>
                    <a:pt x="187" y="495"/>
                  </a:lnTo>
                  <a:lnTo>
                    <a:pt x="189" y="499"/>
                  </a:lnTo>
                  <a:lnTo>
                    <a:pt x="191" y="501"/>
                  </a:lnTo>
                  <a:lnTo>
                    <a:pt x="193" y="501"/>
                  </a:lnTo>
                  <a:lnTo>
                    <a:pt x="195" y="501"/>
                  </a:lnTo>
                  <a:lnTo>
                    <a:pt x="195" y="503"/>
                  </a:lnTo>
                  <a:lnTo>
                    <a:pt x="197" y="503"/>
                  </a:lnTo>
                  <a:lnTo>
                    <a:pt x="199" y="499"/>
                  </a:lnTo>
                  <a:lnTo>
                    <a:pt x="199" y="495"/>
                  </a:lnTo>
                  <a:lnTo>
                    <a:pt x="201" y="492"/>
                  </a:lnTo>
                  <a:lnTo>
                    <a:pt x="201" y="490"/>
                  </a:lnTo>
                  <a:lnTo>
                    <a:pt x="201" y="488"/>
                  </a:lnTo>
                  <a:lnTo>
                    <a:pt x="203" y="486"/>
                  </a:lnTo>
                  <a:lnTo>
                    <a:pt x="206" y="486"/>
                  </a:lnTo>
                  <a:lnTo>
                    <a:pt x="206" y="484"/>
                  </a:lnTo>
                  <a:lnTo>
                    <a:pt x="206" y="482"/>
                  </a:lnTo>
                  <a:lnTo>
                    <a:pt x="206" y="480"/>
                  </a:lnTo>
                  <a:lnTo>
                    <a:pt x="206" y="478"/>
                  </a:lnTo>
                  <a:lnTo>
                    <a:pt x="206" y="476"/>
                  </a:lnTo>
                  <a:lnTo>
                    <a:pt x="208" y="476"/>
                  </a:lnTo>
                  <a:lnTo>
                    <a:pt x="208" y="475"/>
                  </a:lnTo>
                  <a:lnTo>
                    <a:pt x="208" y="473"/>
                  </a:lnTo>
                  <a:lnTo>
                    <a:pt x="203" y="465"/>
                  </a:lnTo>
                  <a:lnTo>
                    <a:pt x="204" y="463"/>
                  </a:lnTo>
                  <a:lnTo>
                    <a:pt x="208" y="461"/>
                  </a:lnTo>
                  <a:lnTo>
                    <a:pt x="204" y="458"/>
                  </a:lnTo>
                  <a:lnTo>
                    <a:pt x="204" y="454"/>
                  </a:lnTo>
                  <a:lnTo>
                    <a:pt x="208" y="452"/>
                  </a:lnTo>
                  <a:lnTo>
                    <a:pt x="208" y="450"/>
                  </a:lnTo>
                  <a:lnTo>
                    <a:pt x="208" y="448"/>
                  </a:lnTo>
                  <a:lnTo>
                    <a:pt x="206" y="448"/>
                  </a:lnTo>
                  <a:lnTo>
                    <a:pt x="206" y="446"/>
                  </a:lnTo>
                  <a:lnTo>
                    <a:pt x="204" y="448"/>
                  </a:lnTo>
                  <a:lnTo>
                    <a:pt x="203" y="444"/>
                  </a:lnTo>
                  <a:lnTo>
                    <a:pt x="204" y="442"/>
                  </a:lnTo>
                  <a:lnTo>
                    <a:pt x="204" y="440"/>
                  </a:lnTo>
                  <a:lnTo>
                    <a:pt x="206" y="440"/>
                  </a:lnTo>
                  <a:lnTo>
                    <a:pt x="210" y="423"/>
                  </a:lnTo>
                  <a:lnTo>
                    <a:pt x="223" y="408"/>
                  </a:lnTo>
                  <a:lnTo>
                    <a:pt x="231" y="389"/>
                  </a:lnTo>
                  <a:lnTo>
                    <a:pt x="231" y="385"/>
                  </a:lnTo>
                  <a:lnTo>
                    <a:pt x="233" y="384"/>
                  </a:lnTo>
                  <a:lnTo>
                    <a:pt x="233" y="382"/>
                  </a:lnTo>
                  <a:lnTo>
                    <a:pt x="233" y="380"/>
                  </a:lnTo>
                  <a:lnTo>
                    <a:pt x="233" y="378"/>
                  </a:lnTo>
                  <a:lnTo>
                    <a:pt x="237" y="374"/>
                  </a:lnTo>
                  <a:lnTo>
                    <a:pt x="231" y="363"/>
                  </a:lnTo>
                  <a:lnTo>
                    <a:pt x="233" y="351"/>
                  </a:lnTo>
                  <a:lnTo>
                    <a:pt x="239" y="334"/>
                  </a:lnTo>
                  <a:lnTo>
                    <a:pt x="239" y="332"/>
                  </a:lnTo>
                  <a:lnTo>
                    <a:pt x="240" y="330"/>
                  </a:lnTo>
                  <a:lnTo>
                    <a:pt x="240" y="329"/>
                  </a:lnTo>
                  <a:lnTo>
                    <a:pt x="240" y="327"/>
                  </a:lnTo>
                  <a:lnTo>
                    <a:pt x="242" y="325"/>
                  </a:lnTo>
                  <a:lnTo>
                    <a:pt x="242" y="323"/>
                  </a:lnTo>
                  <a:lnTo>
                    <a:pt x="242" y="321"/>
                  </a:lnTo>
                  <a:lnTo>
                    <a:pt x="242" y="319"/>
                  </a:lnTo>
                  <a:lnTo>
                    <a:pt x="242" y="317"/>
                  </a:lnTo>
                  <a:lnTo>
                    <a:pt x="242" y="315"/>
                  </a:lnTo>
                  <a:lnTo>
                    <a:pt x="242" y="312"/>
                  </a:lnTo>
                  <a:lnTo>
                    <a:pt x="242" y="310"/>
                  </a:lnTo>
                  <a:lnTo>
                    <a:pt x="242" y="308"/>
                  </a:lnTo>
                  <a:lnTo>
                    <a:pt x="242" y="306"/>
                  </a:lnTo>
                  <a:lnTo>
                    <a:pt x="240" y="304"/>
                  </a:lnTo>
                  <a:lnTo>
                    <a:pt x="242" y="302"/>
                  </a:lnTo>
                  <a:lnTo>
                    <a:pt x="242" y="300"/>
                  </a:lnTo>
                  <a:lnTo>
                    <a:pt x="242" y="298"/>
                  </a:lnTo>
                  <a:lnTo>
                    <a:pt x="240" y="296"/>
                  </a:lnTo>
                  <a:lnTo>
                    <a:pt x="239" y="293"/>
                  </a:lnTo>
                  <a:lnTo>
                    <a:pt x="229" y="291"/>
                  </a:lnTo>
                  <a:lnTo>
                    <a:pt x="223" y="291"/>
                  </a:lnTo>
                  <a:lnTo>
                    <a:pt x="221" y="287"/>
                  </a:lnTo>
                  <a:lnTo>
                    <a:pt x="220" y="285"/>
                  </a:lnTo>
                  <a:lnTo>
                    <a:pt x="221" y="287"/>
                  </a:lnTo>
                  <a:lnTo>
                    <a:pt x="227" y="287"/>
                  </a:lnTo>
                  <a:lnTo>
                    <a:pt x="229" y="279"/>
                  </a:lnTo>
                  <a:lnTo>
                    <a:pt x="246" y="272"/>
                  </a:lnTo>
                  <a:lnTo>
                    <a:pt x="252" y="268"/>
                  </a:lnTo>
                  <a:lnTo>
                    <a:pt x="252" y="266"/>
                  </a:lnTo>
                  <a:lnTo>
                    <a:pt x="254" y="262"/>
                  </a:lnTo>
                  <a:lnTo>
                    <a:pt x="257" y="262"/>
                  </a:lnTo>
                  <a:lnTo>
                    <a:pt x="261" y="257"/>
                  </a:lnTo>
                  <a:lnTo>
                    <a:pt x="263" y="253"/>
                  </a:lnTo>
                  <a:lnTo>
                    <a:pt x="265" y="253"/>
                  </a:lnTo>
                  <a:lnTo>
                    <a:pt x="267" y="251"/>
                  </a:lnTo>
                  <a:lnTo>
                    <a:pt x="273" y="247"/>
                  </a:lnTo>
                  <a:lnTo>
                    <a:pt x="275" y="245"/>
                  </a:lnTo>
                  <a:lnTo>
                    <a:pt x="284" y="239"/>
                  </a:lnTo>
                  <a:lnTo>
                    <a:pt x="290" y="239"/>
                  </a:lnTo>
                  <a:lnTo>
                    <a:pt x="294" y="238"/>
                  </a:lnTo>
                  <a:lnTo>
                    <a:pt x="295" y="238"/>
                  </a:lnTo>
                  <a:lnTo>
                    <a:pt x="303" y="234"/>
                  </a:lnTo>
                  <a:lnTo>
                    <a:pt x="311" y="234"/>
                  </a:lnTo>
                  <a:lnTo>
                    <a:pt x="324" y="228"/>
                  </a:lnTo>
                  <a:lnTo>
                    <a:pt x="326" y="228"/>
                  </a:lnTo>
                  <a:lnTo>
                    <a:pt x="331" y="226"/>
                  </a:lnTo>
                  <a:lnTo>
                    <a:pt x="335" y="220"/>
                  </a:lnTo>
                  <a:lnTo>
                    <a:pt x="339" y="222"/>
                  </a:lnTo>
                  <a:lnTo>
                    <a:pt x="341" y="222"/>
                  </a:lnTo>
                  <a:lnTo>
                    <a:pt x="347" y="211"/>
                  </a:lnTo>
                  <a:lnTo>
                    <a:pt x="349" y="207"/>
                  </a:lnTo>
                  <a:lnTo>
                    <a:pt x="350" y="202"/>
                  </a:lnTo>
                  <a:lnTo>
                    <a:pt x="350" y="200"/>
                  </a:lnTo>
                  <a:lnTo>
                    <a:pt x="350" y="196"/>
                  </a:lnTo>
                  <a:lnTo>
                    <a:pt x="349" y="188"/>
                  </a:lnTo>
                  <a:lnTo>
                    <a:pt x="350" y="186"/>
                  </a:lnTo>
                  <a:lnTo>
                    <a:pt x="350" y="184"/>
                  </a:lnTo>
                  <a:lnTo>
                    <a:pt x="349" y="181"/>
                  </a:lnTo>
                  <a:lnTo>
                    <a:pt x="350" y="179"/>
                  </a:lnTo>
                  <a:lnTo>
                    <a:pt x="354" y="177"/>
                  </a:lnTo>
                  <a:lnTo>
                    <a:pt x="356" y="173"/>
                  </a:lnTo>
                  <a:lnTo>
                    <a:pt x="354" y="169"/>
                  </a:lnTo>
                  <a:lnTo>
                    <a:pt x="356" y="167"/>
                  </a:lnTo>
                  <a:lnTo>
                    <a:pt x="356" y="165"/>
                  </a:lnTo>
                  <a:lnTo>
                    <a:pt x="358" y="160"/>
                  </a:lnTo>
                  <a:lnTo>
                    <a:pt x="358" y="154"/>
                  </a:lnTo>
                  <a:lnTo>
                    <a:pt x="358" y="147"/>
                  </a:lnTo>
                  <a:lnTo>
                    <a:pt x="362" y="141"/>
                  </a:lnTo>
                  <a:lnTo>
                    <a:pt x="367" y="137"/>
                  </a:lnTo>
                  <a:lnTo>
                    <a:pt x="369" y="135"/>
                  </a:lnTo>
                  <a:lnTo>
                    <a:pt x="373" y="129"/>
                  </a:lnTo>
                  <a:lnTo>
                    <a:pt x="371" y="126"/>
                  </a:lnTo>
                  <a:lnTo>
                    <a:pt x="364" y="122"/>
                  </a:lnTo>
                  <a:lnTo>
                    <a:pt x="354" y="118"/>
                  </a:lnTo>
                  <a:lnTo>
                    <a:pt x="354" y="112"/>
                  </a:lnTo>
                  <a:lnTo>
                    <a:pt x="350" y="109"/>
                  </a:lnTo>
                  <a:lnTo>
                    <a:pt x="350" y="101"/>
                  </a:lnTo>
                  <a:lnTo>
                    <a:pt x="356" y="95"/>
                  </a:lnTo>
                  <a:lnTo>
                    <a:pt x="362" y="93"/>
                  </a:lnTo>
                  <a:lnTo>
                    <a:pt x="362" y="92"/>
                  </a:lnTo>
                  <a:lnTo>
                    <a:pt x="366" y="90"/>
                  </a:lnTo>
                  <a:lnTo>
                    <a:pt x="367" y="76"/>
                  </a:lnTo>
                  <a:lnTo>
                    <a:pt x="366" y="73"/>
                  </a:lnTo>
                  <a:lnTo>
                    <a:pt x="356" y="71"/>
                  </a:lnTo>
                  <a:lnTo>
                    <a:pt x="354" y="69"/>
                  </a:lnTo>
                  <a:lnTo>
                    <a:pt x="356" y="63"/>
                  </a:lnTo>
                  <a:lnTo>
                    <a:pt x="354" y="63"/>
                  </a:lnTo>
                  <a:lnTo>
                    <a:pt x="354" y="61"/>
                  </a:lnTo>
                  <a:lnTo>
                    <a:pt x="354" y="59"/>
                  </a:lnTo>
                  <a:lnTo>
                    <a:pt x="354" y="57"/>
                  </a:lnTo>
                  <a:lnTo>
                    <a:pt x="356" y="57"/>
                  </a:lnTo>
                  <a:lnTo>
                    <a:pt x="358" y="57"/>
                  </a:lnTo>
                  <a:lnTo>
                    <a:pt x="360" y="57"/>
                  </a:lnTo>
                  <a:lnTo>
                    <a:pt x="362" y="59"/>
                  </a:lnTo>
                  <a:lnTo>
                    <a:pt x="362" y="57"/>
                  </a:lnTo>
                  <a:lnTo>
                    <a:pt x="364" y="57"/>
                  </a:lnTo>
                  <a:lnTo>
                    <a:pt x="366" y="57"/>
                  </a:lnTo>
                  <a:lnTo>
                    <a:pt x="371" y="50"/>
                  </a:lnTo>
                  <a:lnTo>
                    <a:pt x="371" y="48"/>
                  </a:lnTo>
                  <a:lnTo>
                    <a:pt x="371" y="46"/>
                  </a:lnTo>
                  <a:lnTo>
                    <a:pt x="371" y="44"/>
                  </a:lnTo>
                  <a:lnTo>
                    <a:pt x="371" y="42"/>
                  </a:lnTo>
                  <a:lnTo>
                    <a:pt x="371" y="40"/>
                  </a:lnTo>
                  <a:lnTo>
                    <a:pt x="373" y="38"/>
                  </a:lnTo>
                  <a:lnTo>
                    <a:pt x="373" y="37"/>
                  </a:lnTo>
                  <a:lnTo>
                    <a:pt x="375" y="37"/>
                  </a:lnTo>
                  <a:lnTo>
                    <a:pt x="375" y="35"/>
                  </a:lnTo>
                  <a:lnTo>
                    <a:pt x="377" y="35"/>
                  </a:lnTo>
                  <a:lnTo>
                    <a:pt x="377" y="33"/>
                  </a:lnTo>
                  <a:lnTo>
                    <a:pt x="379" y="33"/>
                  </a:lnTo>
                  <a:lnTo>
                    <a:pt x="379" y="31"/>
                  </a:lnTo>
                  <a:lnTo>
                    <a:pt x="381" y="31"/>
                  </a:lnTo>
                  <a:lnTo>
                    <a:pt x="383" y="31"/>
                  </a:lnTo>
                  <a:lnTo>
                    <a:pt x="385" y="29"/>
                  </a:lnTo>
                  <a:lnTo>
                    <a:pt x="386" y="29"/>
                  </a:lnTo>
                  <a:lnTo>
                    <a:pt x="388" y="31"/>
                  </a:lnTo>
                  <a:lnTo>
                    <a:pt x="386" y="31"/>
                  </a:lnTo>
                  <a:lnTo>
                    <a:pt x="386" y="33"/>
                  </a:lnTo>
                  <a:lnTo>
                    <a:pt x="388" y="33"/>
                  </a:lnTo>
                  <a:lnTo>
                    <a:pt x="390" y="33"/>
                  </a:lnTo>
                  <a:lnTo>
                    <a:pt x="392" y="33"/>
                  </a:lnTo>
                  <a:lnTo>
                    <a:pt x="407" y="52"/>
                  </a:lnTo>
                  <a:lnTo>
                    <a:pt x="438" y="55"/>
                  </a:lnTo>
                  <a:lnTo>
                    <a:pt x="489" y="42"/>
                  </a:lnTo>
                  <a:lnTo>
                    <a:pt x="496" y="37"/>
                  </a:lnTo>
                  <a:lnTo>
                    <a:pt x="494" y="29"/>
                  </a:lnTo>
                  <a:lnTo>
                    <a:pt x="485" y="12"/>
                  </a:lnTo>
                  <a:lnTo>
                    <a:pt x="483" y="2"/>
                  </a:lnTo>
                  <a:lnTo>
                    <a:pt x="487" y="0"/>
                  </a:lnTo>
                  <a:lnTo>
                    <a:pt x="504" y="2"/>
                  </a:lnTo>
                  <a:lnTo>
                    <a:pt x="517" y="0"/>
                  </a:lnTo>
                  <a:lnTo>
                    <a:pt x="570" y="0"/>
                  </a:lnTo>
                  <a:lnTo>
                    <a:pt x="591" y="2"/>
                  </a:lnTo>
                  <a:lnTo>
                    <a:pt x="601" y="6"/>
                  </a:lnTo>
                  <a:lnTo>
                    <a:pt x="606" y="12"/>
                  </a:lnTo>
                  <a:lnTo>
                    <a:pt x="612" y="27"/>
                  </a:lnTo>
                  <a:lnTo>
                    <a:pt x="625" y="38"/>
                  </a:lnTo>
                  <a:lnTo>
                    <a:pt x="633" y="42"/>
                  </a:lnTo>
                  <a:lnTo>
                    <a:pt x="652" y="46"/>
                  </a:lnTo>
                  <a:lnTo>
                    <a:pt x="677" y="57"/>
                  </a:lnTo>
                  <a:lnTo>
                    <a:pt x="678" y="76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4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+mn-lt"/>
              </a:endParaRPr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1918" y="2437"/>
              <a:ext cx="582" cy="509"/>
            </a:xfrm>
            <a:custGeom>
              <a:avLst/>
              <a:gdLst>
                <a:gd name="T0" fmla="*/ 580 w 582"/>
                <a:gd name="T1" fmla="*/ 307 h 509"/>
                <a:gd name="T2" fmla="*/ 510 w 582"/>
                <a:gd name="T3" fmla="*/ 315 h 509"/>
                <a:gd name="T4" fmla="*/ 483 w 582"/>
                <a:gd name="T5" fmla="*/ 397 h 509"/>
                <a:gd name="T6" fmla="*/ 387 w 582"/>
                <a:gd name="T7" fmla="*/ 408 h 509"/>
                <a:gd name="T8" fmla="*/ 343 w 582"/>
                <a:gd name="T9" fmla="*/ 484 h 509"/>
                <a:gd name="T10" fmla="*/ 299 w 582"/>
                <a:gd name="T11" fmla="*/ 465 h 509"/>
                <a:gd name="T12" fmla="*/ 218 w 582"/>
                <a:gd name="T13" fmla="*/ 484 h 509"/>
                <a:gd name="T14" fmla="*/ 77 w 582"/>
                <a:gd name="T15" fmla="*/ 495 h 509"/>
                <a:gd name="T16" fmla="*/ 0 w 582"/>
                <a:gd name="T17" fmla="*/ 412 h 509"/>
                <a:gd name="T18" fmla="*/ 60 w 582"/>
                <a:gd name="T19" fmla="*/ 359 h 509"/>
                <a:gd name="T20" fmla="*/ 17 w 582"/>
                <a:gd name="T21" fmla="*/ 237 h 509"/>
                <a:gd name="T22" fmla="*/ 24 w 582"/>
                <a:gd name="T23" fmla="*/ 220 h 509"/>
                <a:gd name="T24" fmla="*/ 36 w 582"/>
                <a:gd name="T25" fmla="*/ 218 h 509"/>
                <a:gd name="T26" fmla="*/ 45 w 582"/>
                <a:gd name="T27" fmla="*/ 216 h 509"/>
                <a:gd name="T28" fmla="*/ 51 w 582"/>
                <a:gd name="T29" fmla="*/ 222 h 509"/>
                <a:gd name="T30" fmla="*/ 62 w 582"/>
                <a:gd name="T31" fmla="*/ 222 h 509"/>
                <a:gd name="T32" fmla="*/ 66 w 582"/>
                <a:gd name="T33" fmla="*/ 211 h 509"/>
                <a:gd name="T34" fmla="*/ 68 w 582"/>
                <a:gd name="T35" fmla="*/ 199 h 509"/>
                <a:gd name="T36" fmla="*/ 72 w 582"/>
                <a:gd name="T37" fmla="*/ 188 h 509"/>
                <a:gd name="T38" fmla="*/ 77 w 582"/>
                <a:gd name="T39" fmla="*/ 175 h 509"/>
                <a:gd name="T40" fmla="*/ 79 w 582"/>
                <a:gd name="T41" fmla="*/ 167 h 509"/>
                <a:gd name="T42" fmla="*/ 83 w 582"/>
                <a:gd name="T43" fmla="*/ 165 h 509"/>
                <a:gd name="T44" fmla="*/ 81 w 582"/>
                <a:gd name="T45" fmla="*/ 156 h 509"/>
                <a:gd name="T46" fmla="*/ 83 w 582"/>
                <a:gd name="T47" fmla="*/ 146 h 509"/>
                <a:gd name="T48" fmla="*/ 85 w 582"/>
                <a:gd name="T49" fmla="*/ 135 h 509"/>
                <a:gd name="T50" fmla="*/ 93 w 582"/>
                <a:gd name="T51" fmla="*/ 127 h 509"/>
                <a:gd name="T52" fmla="*/ 100 w 582"/>
                <a:gd name="T53" fmla="*/ 129 h 509"/>
                <a:gd name="T54" fmla="*/ 115 w 582"/>
                <a:gd name="T55" fmla="*/ 131 h 509"/>
                <a:gd name="T56" fmla="*/ 151 w 582"/>
                <a:gd name="T57" fmla="*/ 99 h 509"/>
                <a:gd name="T58" fmla="*/ 170 w 582"/>
                <a:gd name="T59" fmla="*/ 82 h 509"/>
                <a:gd name="T60" fmla="*/ 195 w 582"/>
                <a:gd name="T61" fmla="*/ 61 h 509"/>
                <a:gd name="T62" fmla="*/ 216 w 582"/>
                <a:gd name="T63" fmla="*/ 42 h 509"/>
                <a:gd name="T64" fmla="*/ 222 w 582"/>
                <a:gd name="T65" fmla="*/ 50 h 509"/>
                <a:gd name="T66" fmla="*/ 220 w 582"/>
                <a:gd name="T67" fmla="*/ 53 h 509"/>
                <a:gd name="T68" fmla="*/ 223 w 582"/>
                <a:gd name="T69" fmla="*/ 59 h 509"/>
                <a:gd name="T70" fmla="*/ 225 w 582"/>
                <a:gd name="T71" fmla="*/ 69 h 509"/>
                <a:gd name="T72" fmla="*/ 229 w 582"/>
                <a:gd name="T73" fmla="*/ 82 h 509"/>
                <a:gd name="T74" fmla="*/ 322 w 582"/>
                <a:gd name="T75" fmla="*/ 84 h 509"/>
                <a:gd name="T76" fmla="*/ 332 w 582"/>
                <a:gd name="T77" fmla="*/ 86 h 509"/>
                <a:gd name="T78" fmla="*/ 343 w 582"/>
                <a:gd name="T79" fmla="*/ 80 h 509"/>
                <a:gd name="T80" fmla="*/ 347 w 582"/>
                <a:gd name="T81" fmla="*/ 72 h 509"/>
                <a:gd name="T82" fmla="*/ 350 w 582"/>
                <a:gd name="T83" fmla="*/ 59 h 509"/>
                <a:gd name="T84" fmla="*/ 354 w 582"/>
                <a:gd name="T85" fmla="*/ 33 h 509"/>
                <a:gd name="T86" fmla="*/ 356 w 582"/>
                <a:gd name="T87" fmla="*/ 25 h 509"/>
                <a:gd name="T88" fmla="*/ 356 w 582"/>
                <a:gd name="T89" fmla="*/ 6 h 509"/>
                <a:gd name="T90" fmla="*/ 362 w 582"/>
                <a:gd name="T91" fmla="*/ 4 h 509"/>
                <a:gd name="T92" fmla="*/ 369 w 582"/>
                <a:gd name="T93" fmla="*/ 19 h 509"/>
                <a:gd name="T94" fmla="*/ 366 w 582"/>
                <a:gd name="T95" fmla="*/ 27 h 509"/>
                <a:gd name="T96" fmla="*/ 375 w 582"/>
                <a:gd name="T97" fmla="*/ 38 h 509"/>
                <a:gd name="T98" fmla="*/ 394 w 582"/>
                <a:gd name="T99" fmla="*/ 42 h 509"/>
                <a:gd name="T100" fmla="*/ 404 w 582"/>
                <a:gd name="T101" fmla="*/ 55 h 509"/>
                <a:gd name="T102" fmla="*/ 417 w 582"/>
                <a:gd name="T103" fmla="*/ 63 h 509"/>
                <a:gd name="T104" fmla="*/ 424 w 582"/>
                <a:gd name="T105" fmla="*/ 69 h 509"/>
                <a:gd name="T106" fmla="*/ 449 w 582"/>
                <a:gd name="T107" fmla="*/ 76 h 509"/>
                <a:gd name="T108" fmla="*/ 455 w 582"/>
                <a:gd name="T109" fmla="*/ 120 h 509"/>
                <a:gd name="T110" fmla="*/ 474 w 582"/>
                <a:gd name="T111" fmla="*/ 137 h 509"/>
                <a:gd name="T112" fmla="*/ 500 w 582"/>
                <a:gd name="T113" fmla="*/ 161 h 509"/>
                <a:gd name="T114" fmla="*/ 536 w 582"/>
                <a:gd name="T115" fmla="*/ 165 h 509"/>
                <a:gd name="T116" fmla="*/ 536 w 582"/>
                <a:gd name="T117" fmla="*/ 218 h 509"/>
                <a:gd name="T118" fmla="*/ 548 w 582"/>
                <a:gd name="T119" fmla="*/ 216 h 509"/>
                <a:gd name="T120" fmla="*/ 553 w 582"/>
                <a:gd name="T121" fmla="*/ 224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82" h="509">
                  <a:moveTo>
                    <a:pt x="561" y="226"/>
                  </a:moveTo>
                  <a:lnTo>
                    <a:pt x="578" y="262"/>
                  </a:lnTo>
                  <a:lnTo>
                    <a:pt x="574" y="273"/>
                  </a:lnTo>
                  <a:lnTo>
                    <a:pt x="582" y="294"/>
                  </a:lnTo>
                  <a:lnTo>
                    <a:pt x="580" y="307"/>
                  </a:lnTo>
                  <a:lnTo>
                    <a:pt x="561" y="300"/>
                  </a:lnTo>
                  <a:lnTo>
                    <a:pt x="551" y="300"/>
                  </a:lnTo>
                  <a:lnTo>
                    <a:pt x="527" y="311"/>
                  </a:lnTo>
                  <a:lnTo>
                    <a:pt x="517" y="311"/>
                  </a:lnTo>
                  <a:lnTo>
                    <a:pt x="510" y="315"/>
                  </a:lnTo>
                  <a:lnTo>
                    <a:pt x="512" y="321"/>
                  </a:lnTo>
                  <a:lnTo>
                    <a:pt x="502" y="344"/>
                  </a:lnTo>
                  <a:lnTo>
                    <a:pt x="498" y="370"/>
                  </a:lnTo>
                  <a:lnTo>
                    <a:pt x="493" y="385"/>
                  </a:lnTo>
                  <a:lnTo>
                    <a:pt x="483" y="397"/>
                  </a:lnTo>
                  <a:lnTo>
                    <a:pt x="459" y="402"/>
                  </a:lnTo>
                  <a:lnTo>
                    <a:pt x="436" y="402"/>
                  </a:lnTo>
                  <a:lnTo>
                    <a:pt x="413" y="399"/>
                  </a:lnTo>
                  <a:lnTo>
                    <a:pt x="402" y="399"/>
                  </a:lnTo>
                  <a:lnTo>
                    <a:pt x="387" y="408"/>
                  </a:lnTo>
                  <a:lnTo>
                    <a:pt x="375" y="425"/>
                  </a:lnTo>
                  <a:lnTo>
                    <a:pt x="373" y="429"/>
                  </a:lnTo>
                  <a:lnTo>
                    <a:pt x="364" y="454"/>
                  </a:lnTo>
                  <a:lnTo>
                    <a:pt x="352" y="480"/>
                  </a:lnTo>
                  <a:lnTo>
                    <a:pt x="343" y="484"/>
                  </a:lnTo>
                  <a:lnTo>
                    <a:pt x="337" y="478"/>
                  </a:lnTo>
                  <a:lnTo>
                    <a:pt x="332" y="472"/>
                  </a:lnTo>
                  <a:lnTo>
                    <a:pt x="318" y="469"/>
                  </a:lnTo>
                  <a:lnTo>
                    <a:pt x="313" y="467"/>
                  </a:lnTo>
                  <a:lnTo>
                    <a:pt x="299" y="465"/>
                  </a:lnTo>
                  <a:lnTo>
                    <a:pt x="284" y="467"/>
                  </a:lnTo>
                  <a:lnTo>
                    <a:pt x="263" y="478"/>
                  </a:lnTo>
                  <a:lnTo>
                    <a:pt x="250" y="491"/>
                  </a:lnTo>
                  <a:lnTo>
                    <a:pt x="239" y="493"/>
                  </a:lnTo>
                  <a:lnTo>
                    <a:pt x="218" y="484"/>
                  </a:lnTo>
                  <a:lnTo>
                    <a:pt x="191" y="484"/>
                  </a:lnTo>
                  <a:lnTo>
                    <a:pt x="165" y="499"/>
                  </a:lnTo>
                  <a:lnTo>
                    <a:pt x="136" y="509"/>
                  </a:lnTo>
                  <a:lnTo>
                    <a:pt x="117" y="507"/>
                  </a:lnTo>
                  <a:lnTo>
                    <a:pt x="77" y="495"/>
                  </a:lnTo>
                  <a:lnTo>
                    <a:pt x="66" y="490"/>
                  </a:lnTo>
                  <a:lnTo>
                    <a:pt x="57" y="482"/>
                  </a:lnTo>
                  <a:lnTo>
                    <a:pt x="38" y="455"/>
                  </a:lnTo>
                  <a:lnTo>
                    <a:pt x="4" y="421"/>
                  </a:lnTo>
                  <a:lnTo>
                    <a:pt x="0" y="412"/>
                  </a:lnTo>
                  <a:lnTo>
                    <a:pt x="2" y="402"/>
                  </a:lnTo>
                  <a:lnTo>
                    <a:pt x="11" y="389"/>
                  </a:lnTo>
                  <a:lnTo>
                    <a:pt x="43" y="376"/>
                  </a:lnTo>
                  <a:lnTo>
                    <a:pt x="51" y="370"/>
                  </a:lnTo>
                  <a:lnTo>
                    <a:pt x="60" y="359"/>
                  </a:lnTo>
                  <a:lnTo>
                    <a:pt x="66" y="349"/>
                  </a:lnTo>
                  <a:lnTo>
                    <a:pt x="66" y="334"/>
                  </a:lnTo>
                  <a:lnTo>
                    <a:pt x="62" y="325"/>
                  </a:lnTo>
                  <a:lnTo>
                    <a:pt x="26" y="262"/>
                  </a:lnTo>
                  <a:lnTo>
                    <a:pt x="17" y="237"/>
                  </a:lnTo>
                  <a:lnTo>
                    <a:pt x="22" y="234"/>
                  </a:lnTo>
                  <a:lnTo>
                    <a:pt x="22" y="230"/>
                  </a:lnTo>
                  <a:lnTo>
                    <a:pt x="21" y="228"/>
                  </a:lnTo>
                  <a:lnTo>
                    <a:pt x="22" y="224"/>
                  </a:lnTo>
                  <a:lnTo>
                    <a:pt x="24" y="220"/>
                  </a:lnTo>
                  <a:lnTo>
                    <a:pt x="24" y="218"/>
                  </a:lnTo>
                  <a:lnTo>
                    <a:pt x="26" y="216"/>
                  </a:lnTo>
                  <a:lnTo>
                    <a:pt x="28" y="216"/>
                  </a:lnTo>
                  <a:lnTo>
                    <a:pt x="30" y="218"/>
                  </a:lnTo>
                  <a:lnTo>
                    <a:pt x="36" y="218"/>
                  </a:lnTo>
                  <a:lnTo>
                    <a:pt x="40" y="220"/>
                  </a:lnTo>
                  <a:lnTo>
                    <a:pt x="40" y="218"/>
                  </a:lnTo>
                  <a:lnTo>
                    <a:pt x="43" y="218"/>
                  </a:lnTo>
                  <a:lnTo>
                    <a:pt x="45" y="216"/>
                  </a:lnTo>
                  <a:lnTo>
                    <a:pt x="45" y="216"/>
                  </a:lnTo>
                  <a:lnTo>
                    <a:pt x="45" y="218"/>
                  </a:lnTo>
                  <a:lnTo>
                    <a:pt x="47" y="220"/>
                  </a:lnTo>
                  <a:lnTo>
                    <a:pt x="49" y="220"/>
                  </a:lnTo>
                  <a:lnTo>
                    <a:pt x="49" y="222"/>
                  </a:lnTo>
                  <a:lnTo>
                    <a:pt x="51" y="222"/>
                  </a:lnTo>
                  <a:lnTo>
                    <a:pt x="53" y="222"/>
                  </a:lnTo>
                  <a:lnTo>
                    <a:pt x="55" y="222"/>
                  </a:lnTo>
                  <a:lnTo>
                    <a:pt x="58" y="222"/>
                  </a:lnTo>
                  <a:lnTo>
                    <a:pt x="60" y="222"/>
                  </a:lnTo>
                  <a:lnTo>
                    <a:pt x="62" y="222"/>
                  </a:lnTo>
                  <a:lnTo>
                    <a:pt x="64" y="220"/>
                  </a:lnTo>
                  <a:lnTo>
                    <a:pt x="64" y="216"/>
                  </a:lnTo>
                  <a:lnTo>
                    <a:pt x="64" y="215"/>
                  </a:lnTo>
                  <a:lnTo>
                    <a:pt x="64" y="213"/>
                  </a:lnTo>
                  <a:lnTo>
                    <a:pt x="66" y="211"/>
                  </a:lnTo>
                  <a:lnTo>
                    <a:pt x="66" y="209"/>
                  </a:lnTo>
                  <a:lnTo>
                    <a:pt x="68" y="205"/>
                  </a:lnTo>
                  <a:lnTo>
                    <a:pt x="68" y="205"/>
                  </a:lnTo>
                  <a:lnTo>
                    <a:pt x="68" y="203"/>
                  </a:lnTo>
                  <a:lnTo>
                    <a:pt x="68" y="199"/>
                  </a:lnTo>
                  <a:lnTo>
                    <a:pt x="68" y="198"/>
                  </a:lnTo>
                  <a:lnTo>
                    <a:pt x="70" y="196"/>
                  </a:lnTo>
                  <a:lnTo>
                    <a:pt x="70" y="196"/>
                  </a:lnTo>
                  <a:lnTo>
                    <a:pt x="72" y="192"/>
                  </a:lnTo>
                  <a:lnTo>
                    <a:pt x="72" y="188"/>
                  </a:lnTo>
                  <a:lnTo>
                    <a:pt x="74" y="184"/>
                  </a:lnTo>
                  <a:lnTo>
                    <a:pt x="74" y="184"/>
                  </a:lnTo>
                  <a:lnTo>
                    <a:pt x="76" y="180"/>
                  </a:lnTo>
                  <a:lnTo>
                    <a:pt x="76" y="177"/>
                  </a:lnTo>
                  <a:lnTo>
                    <a:pt x="77" y="175"/>
                  </a:lnTo>
                  <a:lnTo>
                    <a:pt x="79" y="173"/>
                  </a:lnTo>
                  <a:lnTo>
                    <a:pt x="79" y="173"/>
                  </a:lnTo>
                  <a:lnTo>
                    <a:pt x="79" y="171"/>
                  </a:lnTo>
                  <a:lnTo>
                    <a:pt x="79" y="169"/>
                  </a:lnTo>
                  <a:lnTo>
                    <a:pt x="79" y="167"/>
                  </a:lnTo>
                  <a:lnTo>
                    <a:pt x="79" y="165"/>
                  </a:lnTo>
                  <a:lnTo>
                    <a:pt x="79" y="165"/>
                  </a:lnTo>
                  <a:lnTo>
                    <a:pt x="79" y="165"/>
                  </a:lnTo>
                  <a:lnTo>
                    <a:pt x="81" y="165"/>
                  </a:lnTo>
                  <a:lnTo>
                    <a:pt x="83" y="165"/>
                  </a:lnTo>
                  <a:lnTo>
                    <a:pt x="83" y="161"/>
                  </a:lnTo>
                  <a:lnTo>
                    <a:pt x="83" y="160"/>
                  </a:lnTo>
                  <a:lnTo>
                    <a:pt x="81" y="160"/>
                  </a:lnTo>
                  <a:lnTo>
                    <a:pt x="81" y="158"/>
                  </a:lnTo>
                  <a:lnTo>
                    <a:pt x="81" y="156"/>
                  </a:lnTo>
                  <a:lnTo>
                    <a:pt x="81" y="156"/>
                  </a:lnTo>
                  <a:lnTo>
                    <a:pt x="83" y="154"/>
                  </a:lnTo>
                  <a:lnTo>
                    <a:pt x="81" y="152"/>
                  </a:lnTo>
                  <a:lnTo>
                    <a:pt x="83" y="150"/>
                  </a:lnTo>
                  <a:lnTo>
                    <a:pt x="83" y="146"/>
                  </a:lnTo>
                  <a:lnTo>
                    <a:pt x="83" y="144"/>
                  </a:lnTo>
                  <a:lnTo>
                    <a:pt x="85" y="141"/>
                  </a:lnTo>
                  <a:lnTo>
                    <a:pt x="85" y="139"/>
                  </a:lnTo>
                  <a:lnTo>
                    <a:pt x="83" y="137"/>
                  </a:lnTo>
                  <a:lnTo>
                    <a:pt x="85" y="135"/>
                  </a:lnTo>
                  <a:lnTo>
                    <a:pt x="87" y="129"/>
                  </a:lnTo>
                  <a:lnTo>
                    <a:pt x="89" y="125"/>
                  </a:lnTo>
                  <a:lnTo>
                    <a:pt x="89" y="125"/>
                  </a:lnTo>
                  <a:lnTo>
                    <a:pt x="91" y="127"/>
                  </a:lnTo>
                  <a:lnTo>
                    <a:pt x="93" y="127"/>
                  </a:lnTo>
                  <a:lnTo>
                    <a:pt x="95" y="127"/>
                  </a:lnTo>
                  <a:lnTo>
                    <a:pt x="95" y="127"/>
                  </a:lnTo>
                  <a:lnTo>
                    <a:pt x="95" y="129"/>
                  </a:lnTo>
                  <a:lnTo>
                    <a:pt x="98" y="127"/>
                  </a:lnTo>
                  <a:lnTo>
                    <a:pt x="100" y="129"/>
                  </a:lnTo>
                  <a:lnTo>
                    <a:pt x="104" y="129"/>
                  </a:lnTo>
                  <a:lnTo>
                    <a:pt x="108" y="129"/>
                  </a:lnTo>
                  <a:lnTo>
                    <a:pt x="110" y="131"/>
                  </a:lnTo>
                  <a:lnTo>
                    <a:pt x="113" y="129"/>
                  </a:lnTo>
                  <a:lnTo>
                    <a:pt x="115" y="131"/>
                  </a:lnTo>
                  <a:lnTo>
                    <a:pt x="115" y="131"/>
                  </a:lnTo>
                  <a:lnTo>
                    <a:pt x="117" y="131"/>
                  </a:lnTo>
                  <a:lnTo>
                    <a:pt x="129" y="122"/>
                  </a:lnTo>
                  <a:lnTo>
                    <a:pt x="140" y="110"/>
                  </a:lnTo>
                  <a:lnTo>
                    <a:pt x="151" y="99"/>
                  </a:lnTo>
                  <a:lnTo>
                    <a:pt x="161" y="89"/>
                  </a:lnTo>
                  <a:lnTo>
                    <a:pt x="165" y="89"/>
                  </a:lnTo>
                  <a:lnTo>
                    <a:pt x="165" y="89"/>
                  </a:lnTo>
                  <a:lnTo>
                    <a:pt x="168" y="88"/>
                  </a:lnTo>
                  <a:lnTo>
                    <a:pt x="170" y="82"/>
                  </a:lnTo>
                  <a:lnTo>
                    <a:pt x="178" y="76"/>
                  </a:lnTo>
                  <a:lnTo>
                    <a:pt x="182" y="72"/>
                  </a:lnTo>
                  <a:lnTo>
                    <a:pt x="186" y="69"/>
                  </a:lnTo>
                  <a:lnTo>
                    <a:pt x="191" y="65"/>
                  </a:lnTo>
                  <a:lnTo>
                    <a:pt x="195" y="61"/>
                  </a:lnTo>
                  <a:lnTo>
                    <a:pt x="204" y="51"/>
                  </a:lnTo>
                  <a:lnTo>
                    <a:pt x="210" y="44"/>
                  </a:lnTo>
                  <a:lnTo>
                    <a:pt x="212" y="42"/>
                  </a:lnTo>
                  <a:lnTo>
                    <a:pt x="214" y="42"/>
                  </a:lnTo>
                  <a:lnTo>
                    <a:pt x="216" y="42"/>
                  </a:lnTo>
                  <a:lnTo>
                    <a:pt x="218" y="42"/>
                  </a:lnTo>
                  <a:lnTo>
                    <a:pt x="218" y="44"/>
                  </a:lnTo>
                  <a:lnTo>
                    <a:pt x="218" y="46"/>
                  </a:lnTo>
                  <a:lnTo>
                    <a:pt x="218" y="48"/>
                  </a:lnTo>
                  <a:lnTo>
                    <a:pt x="222" y="50"/>
                  </a:lnTo>
                  <a:lnTo>
                    <a:pt x="223" y="50"/>
                  </a:lnTo>
                  <a:lnTo>
                    <a:pt x="223" y="50"/>
                  </a:lnTo>
                  <a:lnTo>
                    <a:pt x="223" y="51"/>
                  </a:lnTo>
                  <a:lnTo>
                    <a:pt x="222" y="51"/>
                  </a:lnTo>
                  <a:lnTo>
                    <a:pt x="220" y="53"/>
                  </a:lnTo>
                  <a:lnTo>
                    <a:pt x="222" y="55"/>
                  </a:lnTo>
                  <a:lnTo>
                    <a:pt x="222" y="55"/>
                  </a:lnTo>
                  <a:lnTo>
                    <a:pt x="222" y="57"/>
                  </a:lnTo>
                  <a:lnTo>
                    <a:pt x="222" y="59"/>
                  </a:lnTo>
                  <a:lnTo>
                    <a:pt x="223" y="59"/>
                  </a:lnTo>
                  <a:lnTo>
                    <a:pt x="225" y="61"/>
                  </a:lnTo>
                  <a:lnTo>
                    <a:pt x="223" y="61"/>
                  </a:lnTo>
                  <a:lnTo>
                    <a:pt x="223" y="63"/>
                  </a:lnTo>
                  <a:lnTo>
                    <a:pt x="225" y="65"/>
                  </a:lnTo>
                  <a:lnTo>
                    <a:pt x="225" y="69"/>
                  </a:lnTo>
                  <a:lnTo>
                    <a:pt x="223" y="72"/>
                  </a:lnTo>
                  <a:lnTo>
                    <a:pt x="223" y="72"/>
                  </a:lnTo>
                  <a:lnTo>
                    <a:pt x="222" y="72"/>
                  </a:lnTo>
                  <a:lnTo>
                    <a:pt x="222" y="74"/>
                  </a:lnTo>
                  <a:lnTo>
                    <a:pt x="229" y="82"/>
                  </a:lnTo>
                  <a:lnTo>
                    <a:pt x="237" y="91"/>
                  </a:lnTo>
                  <a:lnTo>
                    <a:pt x="267" y="89"/>
                  </a:lnTo>
                  <a:lnTo>
                    <a:pt x="303" y="86"/>
                  </a:lnTo>
                  <a:lnTo>
                    <a:pt x="320" y="84"/>
                  </a:lnTo>
                  <a:lnTo>
                    <a:pt x="322" y="84"/>
                  </a:lnTo>
                  <a:lnTo>
                    <a:pt x="324" y="88"/>
                  </a:lnTo>
                  <a:lnTo>
                    <a:pt x="328" y="89"/>
                  </a:lnTo>
                  <a:lnTo>
                    <a:pt x="330" y="89"/>
                  </a:lnTo>
                  <a:lnTo>
                    <a:pt x="332" y="88"/>
                  </a:lnTo>
                  <a:lnTo>
                    <a:pt x="332" y="86"/>
                  </a:lnTo>
                  <a:lnTo>
                    <a:pt x="332" y="84"/>
                  </a:lnTo>
                  <a:lnTo>
                    <a:pt x="339" y="80"/>
                  </a:lnTo>
                  <a:lnTo>
                    <a:pt x="341" y="80"/>
                  </a:lnTo>
                  <a:lnTo>
                    <a:pt x="343" y="80"/>
                  </a:lnTo>
                  <a:lnTo>
                    <a:pt x="343" y="80"/>
                  </a:lnTo>
                  <a:lnTo>
                    <a:pt x="343" y="78"/>
                  </a:lnTo>
                  <a:lnTo>
                    <a:pt x="345" y="76"/>
                  </a:lnTo>
                  <a:lnTo>
                    <a:pt x="347" y="76"/>
                  </a:lnTo>
                  <a:lnTo>
                    <a:pt x="347" y="74"/>
                  </a:lnTo>
                  <a:lnTo>
                    <a:pt x="347" y="72"/>
                  </a:lnTo>
                  <a:lnTo>
                    <a:pt x="347" y="69"/>
                  </a:lnTo>
                  <a:lnTo>
                    <a:pt x="349" y="65"/>
                  </a:lnTo>
                  <a:lnTo>
                    <a:pt x="350" y="63"/>
                  </a:lnTo>
                  <a:lnTo>
                    <a:pt x="350" y="61"/>
                  </a:lnTo>
                  <a:lnTo>
                    <a:pt x="350" y="59"/>
                  </a:lnTo>
                  <a:lnTo>
                    <a:pt x="352" y="53"/>
                  </a:lnTo>
                  <a:lnTo>
                    <a:pt x="352" y="50"/>
                  </a:lnTo>
                  <a:lnTo>
                    <a:pt x="354" y="42"/>
                  </a:lnTo>
                  <a:lnTo>
                    <a:pt x="352" y="36"/>
                  </a:lnTo>
                  <a:lnTo>
                    <a:pt x="354" y="33"/>
                  </a:lnTo>
                  <a:lnTo>
                    <a:pt x="354" y="31"/>
                  </a:lnTo>
                  <a:lnTo>
                    <a:pt x="354" y="27"/>
                  </a:lnTo>
                  <a:lnTo>
                    <a:pt x="354" y="25"/>
                  </a:lnTo>
                  <a:lnTo>
                    <a:pt x="354" y="25"/>
                  </a:lnTo>
                  <a:lnTo>
                    <a:pt x="356" y="25"/>
                  </a:lnTo>
                  <a:lnTo>
                    <a:pt x="354" y="23"/>
                  </a:lnTo>
                  <a:lnTo>
                    <a:pt x="356" y="15"/>
                  </a:lnTo>
                  <a:lnTo>
                    <a:pt x="356" y="14"/>
                  </a:lnTo>
                  <a:lnTo>
                    <a:pt x="356" y="8"/>
                  </a:lnTo>
                  <a:lnTo>
                    <a:pt x="356" y="6"/>
                  </a:lnTo>
                  <a:lnTo>
                    <a:pt x="356" y="2"/>
                  </a:lnTo>
                  <a:lnTo>
                    <a:pt x="358" y="0"/>
                  </a:lnTo>
                  <a:lnTo>
                    <a:pt x="360" y="0"/>
                  </a:lnTo>
                  <a:lnTo>
                    <a:pt x="362" y="2"/>
                  </a:lnTo>
                  <a:lnTo>
                    <a:pt x="362" y="4"/>
                  </a:lnTo>
                  <a:lnTo>
                    <a:pt x="366" y="4"/>
                  </a:lnTo>
                  <a:lnTo>
                    <a:pt x="368" y="8"/>
                  </a:lnTo>
                  <a:lnTo>
                    <a:pt x="368" y="10"/>
                  </a:lnTo>
                  <a:lnTo>
                    <a:pt x="368" y="14"/>
                  </a:lnTo>
                  <a:lnTo>
                    <a:pt x="369" y="19"/>
                  </a:lnTo>
                  <a:lnTo>
                    <a:pt x="369" y="19"/>
                  </a:lnTo>
                  <a:lnTo>
                    <a:pt x="369" y="23"/>
                  </a:lnTo>
                  <a:lnTo>
                    <a:pt x="368" y="23"/>
                  </a:lnTo>
                  <a:lnTo>
                    <a:pt x="368" y="25"/>
                  </a:lnTo>
                  <a:lnTo>
                    <a:pt x="366" y="27"/>
                  </a:lnTo>
                  <a:lnTo>
                    <a:pt x="366" y="29"/>
                  </a:lnTo>
                  <a:lnTo>
                    <a:pt x="369" y="31"/>
                  </a:lnTo>
                  <a:lnTo>
                    <a:pt x="369" y="33"/>
                  </a:lnTo>
                  <a:lnTo>
                    <a:pt x="373" y="36"/>
                  </a:lnTo>
                  <a:lnTo>
                    <a:pt x="375" y="38"/>
                  </a:lnTo>
                  <a:lnTo>
                    <a:pt x="377" y="38"/>
                  </a:lnTo>
                  <a:lnTo>
                    <a:pt x="387" y="40"/>
                  </a:lnTo>
                  <a:lnTo>
                    <a:pt x="387" y="38"/>
                  </a:lnTo>
                  <a:lnTo>
                    <a:pt x="388" y="38"/>
                  </a:lnTo>
                  <a:lnTo>
                    <a:pt x="394" y="42"/>
                  </a:lnTo>
                  <a:lnTo>
                    <a:pt x="394" y="46"/>
                  </a:lnTo>
                  <a:lnTo>
                    <a:pt x="396" y="48"/>
                  </a:lnTo>
                  <a:lnTo>
                    <a:pt x="396" y="50"/>
                  </a:lnTo>
                  <a:lnTo>
                    <a:pt x="402" y="50"/>
                  </a:lnTo>
                  <a:lnTo>
                    <a:pt x="404" y="55"/>
                  </a:lnTo>
                  <a:lnTo>
                    <a:pt x="405" y="57"/>
                  </a:lnTo>
                  <a:lnTo>
                    <a:pt x="407" y="59"/>
                  </a:lnTo>
                  <a:lnTo>
                    <a:pt x="413" y="57"/>
                  </a:lnTo>
                  <a:lnTo>
                    <a:pt x="415" y="59"/>
                  </a:lnTo>
                  <a:lnTo>
                    <a:pt x="417" y="63"/>
                  </a:lnTo>
                  <a:lnTo>
                    <a:pt x="417" y="65"/>
                  </a:lnTo>
                  <a:lnTo>
                    <a:pt x="421" y="67"/>
                  </a:lnTo>
                  <a:lnTo>
                    <a:pt x="423" y="69"/>
                  </a:lnTo>
                  <a:lnTo>
                    <a:pt x="424" y="70"/>
                  </a:lnTo>
                  <a:lnTo>
                    <a:pt x="424" y="69"/>
                  </a:lnTo>
                  <a:lnTo>
                    <a:pt x="428" y="65"/>
                  </a:lnTo>
                  <a:lnTo>
                    <a:pt x="432" y="69"/>
                  </a:lnTo>
                  <a:lnTo>
                    <a:pt x="434" y="69"/>
                  </a:lnTo>
                  <a:lnTo>
                    <a:pt x="438" y="72"/>
                  </a:lnTo>
                  <a:lnTo>
                    <a:pt x="449" y="76"/>
                  </a:lnTo>
                  <a:lnTo>
                    <a:pt x="449" y="80"/>
                  </a:lnTo>
                  <a:lnTo>
                    <a:pt x="441" y="103"/>
                  </a:lnTo>
                  <a:lnTo>
                    <a:pt x="441" y="108"/>
                  </a:lnTo>
                  <a:lnTo>
                    <a:pt x="447" y="118"/>
                  </a:lnTo>
                  <a:lnTo>
                    <a:pt x="455" y="120"/>
                  </a:lnTo>
                  <a:lnTo>
                    <a:pt x="460" y="124"/>
                  </a:lnTo>
                  <a:lnTo>
                    <a:pt x="464" y="131"/>
                  </a:lnTo>
                  <a:lnTo>
                    <a:pt x="470" y="135"/>
                  </a:lnTo>
                  <a:lnTo>
                    <a:pt x="470" y="133"/>
                  </a:lnTo>
                  <a:lnTo>
                    <a:pt x="474" y="137"/>
                  </a:lnTo>
                  <a:lnTo>
                    <a:pt x="474" y="144"/>
                  </a:lnTo>
                  <a:lnTo>
                    <a:pt x="476" y="154"/>
                  </a:lnTo>
                  <a:lnTo>
                    <a:pt x="485" y="161"/>
                  </a:lnTo>
                  <a:lnTo>
                    <a:pt x="487" y="160"/>
                  </a:lnTo>
                  <a:lnTo>
                    <a:pt x="500" y="161"/>
                  </a:lnTo>
                  <a:lnTo>
                    <a:pt x="510" y="156"/>
                  </a:lnTo>
                  <a:lnTo>
                    <a:pt x="512" y="152"/>
                  </a:lnTo>
                  <a:lnTo>
                    <a:pt x="521" y="154"/>
                  </a:lnTo>
                  <a:lnTo>
                    <a:pt x="525" y="152"/>
                  </a:lnTo>
                  <a:lnTo>
                    <a:pt x="536" y="165"/>
                  </a:lnTo>
                  <a:lnTo>
                    <a:pt x="534" y="182"/>
                  </a:lnTo>
                  <a:lnTo>
                    <a:pt x="536" y="198"/>
                  </a:lnTo>
                  <a:lnTo>
                    <a:pt x="534" y="199"/>
                  </a:lnTo>
                  <a:lnTo>
                    <a:pt x="536" y="213"/>
                  </a:lnTo>
                  <a:lnTo>
                    <a:pt x="536" y="218"/>
                  </a:lnTo>
                  <a:lnTo>
                    <a:pt x="536" y="218"/>
                  </a:lnTo>
                  <a:lnTo>
                    <a:pt x="540" y="220"/>
                  </a:lnTo>
                  <a:lnTo>
                    <a:pt x="542" y="222"/>
                  </a:lnTo>
                  <a:lnTo>
                    <a:pt x="546" y="220"/>
                  </a:lnTo>
                  <a:lnTo>
                    <a:pt x="548" y="216"/>
                  </a:lnTo>
                  <a:lnTo>
                    <a:pt x="550" y="216"/>
                  </a:lnTo>
                  <a:lnTo>
                    <a:pt x="550" y="216"/>
                  </a:lnTo>
                  <a:lnTo>
                    <a:pt x="550" y="222"/>
                  </a:lnTo>
                  <a:lnTo>
                    <a:pt x="551" y="224"/>
                  </a:lnTo>
                  <a:lnTo>
                    <a:pt x="553" y="224"/>
                  </a:lnTo>
                  <a:lnTo>
                    <a:pt x="557" y="226"/>
                  </a:lnTo>
                  <a:lnTo>
                    <a:pt x="557" y="226"/>
                  </a:lnTo>
                  <a:lnTo>
                    <a:pt x="559" y="226"/>
                  </a:lnTo>
                  <a:lnTo>
                    <a:pt x="561" y="226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4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+mn-lt"/>
              </a:endParaRPr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2026" y="2737"/>
              <a:ext cx="483" cy="468"/>
            </a:xfrm>
            <a:custGeom>
              <a:avLst/>
              <a:gdLst>
                <a:gd name="T0" fmla="*/ 464 w 483"/>
                <a:gd name="T1" fmla="*/ 21 h 468"/>
                <a:gd name="T2" fmla="*/ 483 w 483"/>
                <a:gd name="T3" fmla="*/ 89 h 468"/>
                <a:gd name="T4" fmla="*/ 478 w 483"/>
                <a:gd name="T5" fmla="*/ 110 h 468"/>
                <a:gd name="T6" fmla="*/ 468 w 483"/>
                <a:gd name="T7" fmla="*/ 152 h 468"/>
                <a:gd name="T8" fmla="*/ 474 w 483"/>
                <a:gd name="T9" fmla="*/ 190 h 468"/>
                <a:gd name="T10" fmla="*/ 447 w 483"/>
                <a:gd name="T11" fmla="*/ 231 h 468"/>
                <a:gd name="T12" fmla="*/ 453 w 483"/>
                <a:gd name="T13" fmla="*/ 260 h 468"/>
                <a:gd name="T14" fmla="*/ 442 w 483"/>
                <a:gd name="T15" fmla="*/ 282 h 468"/>
                <a:gd name="T16" fmla="*/ 443 w 483"/>
                <a:gd name="T17" fmla="*/ 309 h 468"/>
                <a:gd name="T18" fmla="*/ 409 w 483"/>
                <a:gd name="T19" fmla="*/ 341 h 468"/>
                <a:gd name="T20" fmla="*/ 413 w 483"/>
                <a:gd name="T21" fmla="*/ 366 h 468"/>
                <a:gd name="T22" fmla="*/ 407 w 483"/>
                <a:gd name="T23" fmla="*/ 379 h 468"/>
                <a:gd name="T24" fmla="*/ 385 w 483"/>
                <a:gd name="T25" fmla="*/ 391 h 468"/>
                <a:gd name="T26" fmla="*/ 371 w 483"/>
                <a:gd name="T27" fmla="*/ 410 h 468"/>
                <a:gd name="T28" fmla="*/ 360 w 483"/>
                <a:gd name="T29" fmla="*/ 457 h 468"/>
                <a:gd name="T30" fmla="*/ 322 w 483"/>
                <a:gd name="T31" fmla="*/ 461 h 468"/>
                <a:gd name="T32" fmla="*/ 311 w 483"/>
                <a:gd name="T33" fmla="*/ 438 h 468"/>
                <a:gd name="T34" fmla="*/ 296 w 483"/>
                <a:gd name="T35" fmla="*/ 447 h 468"/>
                <a:gd name="T36" fmla="*/ 277 w 483"/>
                <a:gd name="T37" fmla="*/ 468 h 468"/>
                <a:gd name="T38" fmla="*/ 212 w 483"/>
                <a:gd name="T39" fmla="*/ 463 h 468"/>
                <a:gd name="T40" fmla="*/ 184 w 483"/>
                <a:gd name="T41" fmla="*/ 455 h 468"/>
                <a:gd name="T42" fmla="*/ 165 w 483"/>
                <a:gd name="T43" fmla="*/ 419 h 468"/>
                <a:gd name="T44" fmla="*/ 140 w 483"/>
                <a:gd name="T45" fmla="*/ 406 h 468"/>
                <a:gd name="T46" fmla="*/ 117 w 483"/>
                <a:gd name="T47" fmla="*/ 410 h 468"/>
                <a:gd name="T48" fmla="*/ 87 w 483"/>
                <a:gd name="T49" fmla="*/ 432 h 468"/>
                <a:gd name="T50" fmla="*/ 66 w 483"/>
                <a:gd name="T51" fmla="*/ 465 h 468"/>
                <a:gd name="T52" fmla="*/ 55 w 483"/>
                <a:gd name="T53" fmla="*/ 463 h 468"/>
                <a:gd name="T54" fmla="*/ 23 w 483"/>
                <a:gd name="T55" fmla="*/ 396 h 468"/>
                <a:gd name="T56" fmla="*/ 5 w 483"/>
                <a:gd name="T57" fmla="*/ 358 h 468"/>
                <a:gd name="T58" fmla="*/ 2 w 483"/>
                <a:gd name="T59" fmla="*/ 320 h 468"/>
                <a:gd name="T60" fmla="*/ 17 w 483"/>
                <a:gd name="T61" fmla="*/ 296 h 468"/>
                <a:gd name="T62" fmla="*/ 26 w 483"/>
                <a:gd name="T63" fmla="*/ 256 h 468"/>
                <a:gd name="T64" fmla="*/ 47 w 483"/>
                <a:gd name="T65" fmla="*/ 233 h 468"/>
                <a:gd name="T66" fmla="*/ 57 w 483"/>
                <a:gd name="T67" fmla="*/ 216 h 468"/>
                <a:gd name="T68" fmla="*/ 83 w 483"/>
                <a:gd name="T69" fmla="*/ 184 h 468"/>
                <a:gd name="T70" fmla="*/ 131 w 483"/>
                <a:gd name="T71" fmla="*/ 193 h 468"/>
                <a:gd name="T72" fmla="*/ 155 w 483"/>
                <a:gd name="T73" fmla="*/ 178 h 468"/>
                <a:gd name="T74" fmla="*/ 191 w 483"/>
                <a:gd name="T75" fmla="*/ 165 h 468"/>
                <a:gd name="T76" fmla="*/ 210 w 483"/>
                <a:gd name="T77" fmla="*/ 169 h 468"/>
                <a:gd name="T78" fmla="*/ 229 w 483"/>
                <a:gd name="T79" fmla="*/ 178 h 468"/>
                <a:gd name="T80" fmla="*/ 244 w 483"/>
                <a:gd name="T81" fmla="*/ 180 h 468"/>
                <a:gd name="T82" fmla="*/ 265 w 483"/>
                <a:gd name="T83" fmla="*/ 129 h 468"/>
                <a:gd name="T84" fmla="*/ 279 w 483"/>
                <a:gd name="T85" fmla="*/ 108 h 468"/>
                <a:gd name="T86" fmla="*/ 305 w 483"/>
                <a:gd name="T87" fmla="*/ 99 h 468"/>
                <a:gd name="T88" fmla="*/ 351 w 483"/>
                <a:gd name="T89" fmla="*/ 102 h 468"/>
                <a:gd name="T90" fmla="*/ 385 w 483"/>
                <a:gd name="T91" fmla="*/ 85 h 468"/>
                <a:gd name="T92" fmla="*/ 394 w 483"/>
                <a:gd name="T93" fmla="*/ 44 h 468"/>
                <a:gd name="T94" fmla="*/ 402 w 483"/>
                <a:gd name="T95" fmla="*/ 15 h 468"/>
                <a:gd name="T96" fmla="*/ 419 w 483"/>
                <a:gd name="T97" fmla="*/ 11 h 468"/>
                <a:gd name="T98" fmla="*/ 453 w 483"/>
                <a:gd name="T99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83" h="468">
                  <a:moveTo>
                    <a:pt x="472" y="7"/>
                  </a:moveTo>
                  <a:lnTo>
                    <a:pt x="464" y="21"/>
                  </a:lnTo>
                  <a:lnTo>
                    <a:pt x="479" y="66"/>
                  </a:lnTo>
                  <a:lnTo>
                    <a:pt x="483" y="89"/>
                  </a:lnTo>
                  <a:lnTo>
                    <a:pt x="483" y="97"/>
                  </a:lnTo>
                  <a:lnTo>
                    <a:pt x="478" y="110"/>
                  </a:lnTo>
                  <a:lnTo>
                    <a:pt x="470" y="133"/>
                  </a:lnTo>
                  <a:lnTo>
                    <a:pt x="468" y="152"/>
                  </a:lnTo>
                  <a:lnTo>
                    <a:pt x="474" y="174"/>
                  </a:lnTo>
                  <a:lnTo>
                    <a:pt x="474" y="190"/>
                  </a:lnTo>
                  <a:lnTo>
                    <a:pt x="468" y="205"/>
                  </a:lnTo>
                  <a:lnTo>
                    <a:pt x="447" y="231"/>
                  </a:lnTo>
                  <a:lnTo>
                    <a:pt x="447" y="250"/>
                  </a:lnTo>
                  <a:lnTo>
                    <a:pt x="453" y="260"/>
                  </a:lnTo>
                  <a:lnTo>
                    <a:pt x="451" y="267"/>
                  </a:lnTo>
                  <a:lnTo>
                    <a:pt x="442" y="282"/>
                  </a:lnTo>
                  <a:lnTo>
                    <a:pt x="442" y="300"/>
                  </a:lnTo>
                  <a:lnTo>
                    <a:pt x="443" y="309"/>
                  </a:lnTo>
                  <a:lnTo>
                    <a:pt x="440" y="320"/>
                  </a:lnTo>
                  <a:lnTo>
                    <a:pt x="409" y="341"/>
                  </a:lnTo>
                  <a:lnTo>
                    <a:pt x="407" y="351"/>
                  </a:lnTo>
                  <a:lnTo>
                    <a:pt x="413" y="366"/>
                  </a:lnTo>
                  <a:lnTo>
                    <a:pt x="409" y="373"/>
                  </a:lnTo>
                  <a:lnTo>
                    <a:pt x="407" y="379"/>
                  </a:lnTo>
                  <a:lnTo>
                    <a:pt x="392" y="389"/>
                  </a:lnTo>
                  <a:lnTo>
                    <a:pt x="385" y="391"/>
                  </a:lnTo>
                  <a:lnTo>
                    <a:pt x="377" y="398"/>
                  </a:lnTo>
                  <a:lnTo>
                    <a:pt x="371" y="410"/>
                  </a:lnTo>
                  <a:lnTo>
                    <a:pt x="368" y="432"/>
                  </a:lnTo>
                  <a:lnTo>
                    <a:pt x="360" y="457"/>
                  </a:lnTo>
                  <a:lnTo>
                    <a:pt x="356" y="465"/>
                  </a:lnTo>
                  <a:lnTo>
                    <a:pt x="322" y="461"/>
                  </a:lnTo>
                  <a:lnTo>
                    <a:pt x="318" y="438"/>
                  </a:lnTo>
                  <a:lnTo>
                    <a:pt x="311" y="438"/>
                  </a:lnTo>
                  <a:lnTo>
                    <a:pt x="301" y="442"/>
                  </a:lnTo>
                  <a:lnTo>
                    <a:pt x="296" y="447"/>
                  </a:lnTo>
                  <a:lnTo>
                    <a:pt x="286" y="465"/>
                  </a:lnTo>
                  <a:lnTo>
                    <a:pt x="277" y="468"/>
                  </a:lnTo>
                  <a:lnTo>
                    <a:pt x="250" y="468"/>
                  </a:lnTo>
                  <a:lnTo>
                    <a:pt x="212" y="463"/>
                  </a:lnTo>
                  <a:lnTo>
                    <a:pt x="191" y="465"/>
                  </a:lnTo>
                  <a:lnTo>
                    <a:pt x="184" y="455"/>
                  </a:lnTo>
                  <a:lnTo>
                    <a:pt x="176" y="436"/>
                  </a:lnTo>
                  <a:lnTo>
                    <a:pt x="165" y="419"/>
                  </a:lnTo>
                  <a:lnTo>
                    <a:pt x="151" y="408"/>
                  </a:lnTo>
                  <a:lnTo>
                    <a:pt x="140" y="406"/>
                  </a:lnTo>
                  <a:lnTo>
                    <a:pt x="127" y="408"/>
                  </a:lnTo>
                  <a:lnTo>
                    <a:pt x="117" y="410"/>
                  </a:lnTo>
                  <a:lnTo>
                    <a:pt x="95" y="423"/>
                  </a:lnTo>
                  <a:lnTo>
                    <a:pt x="87" y="432"/>
                  </a:lnTo>
                  <a:lnTo>
                    <a:pt x="76" y="455"/>
                  </a:lnTo>
                  <a:lnTo>
                    <a:pt x="66" y="465"/>
                  </a:lnTo>
                  <a:lnTo>
                    <a:pt x="60" y="465"/>
                  </a:lnTo>
                  <a:lnTo>
                    <a:pt x="55" y="463"/>
                  </a:lnTo>
                  <a:lnTo>
                    <a:pt x="45" y="453"/>
                  </a:lnTo>
                  <a:lnTo>
                    <a:pt x="23" y="396"/>
                  </a:lnTo>
                  <a:lnTo>
                    <a:pt x="19" y="389"/>
                  </a:lnTo>
                  <a:lnTo>
                    <a:pt x="5" y="358"/>
                  </a:lnTo>
                  <a:lnTo>
                    <a:pt x="0" y="328"/>
                  </a:lnTo>
                  <a:lnTo>
                    <a:pt x="2" y="320"/>
                  </a:lnTo>
                  <a:lnTo>
                    <a:pt x="7" y="307"/>
                  </a:lnTo>
                  <a:lnTo>
                    <a:pt x="17" y="296"/>
                  </a:lnTo>
                  <a:lnTo>
                    <a:pt x="23" y="282"/>
                  </a:lnTo>
                  <a:lnTo>
                    <a:pt x="26" y="256"/>
                  </a:lnTo>
                  <a:lnTo>
                    <a:pt x="32" y="246"/>
                  </a:lnTo>
                  <a:lnTo>
                    <a:pt x="47" y="233"/>
                  </a:lnTo>
                  <a:lnTo>
                    <a:pt x="55" y="224"/>
                  </a:lnTo>
                  <a:lnTo>
                    <a:pt x="57" y="216"/>
                  </a:lnTo>
                  <a:lnTo>
                    <a:pt x="57" y="199"/>
                  </a:lnTo>
                  <a:lnTo>
                    <a:pt x="83" y="184"/>
                  </a:lnTo>
                  <a:lnTo>
                    <a:pt x="110" y="184"/>
                  </a:lnTo>
                  <a:lnTo>
                    <a:pt x="131" y="193"/>
                  </a:lnTo>
                  <a:lnTo>
                    <a:pt x="142" y="191"/>
                  </a:lnTo>
                  <a:lnTo>
                    <a:pt x="155" y="178"/>
                  </a:lnTo>
                  <a:lnTo>
                    <a:pt x="176" y="167"/>
                  </a:lnTo>
                  <a:lnTo>
                    <a:pt x="191" y="165"/>
                  </a:lnTo>
                  <a:lnTo>
                    <a:pt x="205" y="167"/>
                  </a:lnTo>
                  <a:lnTo>
                    <a:pt x="210" y="169"/>
                  </a:lnTo>
                  <a:lnTo>
                    <a:pt x="224" y="172"/>
                  </a:lnTo>
                  <a:lnTo>
                    <a:pt x="229" y="178"/>
                  </a:lnTo>
                  <a:lnTo>
                    <a:pt x="235" y="184"/>
                  </a:lnTo>
                  <a:lnTo>
                    <a:pt x="244" y="180"/>
                  </a:lnTo>
                  <a:lnTo>
                    <a:pt x="256" y="154"/>
                  </a:lnTo>
                  <a:lnTo>
                    <a:pt x="265" y="129"/>
                  </a:lnTo>
                  <a:lnTo>
                    <a:pt x="267" y="125"/>
                  </a:lnTo>
                  <a:lnTo>
                    <a:pt x="279" y="108"/>
                  </a:lnTo>
                  <a:lnTo>
                    <a:pt x="294" y="99"/>
                  </a:lnTo>
                  <a:lnTo>
                    <a:pt x="305" y="99"/>
                  </a:lnTo>
                  <a:lnTo>
                    <a:pt x="328" y="102"/>
                  </a:lnTo>
                  <a:lnTo>
                    <a:pt x="351" y="102"/>
                  </a:lnTo>
                  <a:lnTo>
                    <a:pt x="375" y="97"/>
                  </a:lnTo>
                  <a:lnTo>
                    <a:pt x="385" y="85"/>
                  </a:lnTo>
                  <a:lnTo>
                    <a:pt x="390" y="70"/>
                  </a:lnTo>
                  <a:lnTo>
                    <a:pt x="394" y="44"/>
                  </a:lnTo>
                  <a:lnTo>
                    <a:pt x="404" y="21"/>
                  </a:lnTo>
                  <a:lnTo>
                    <a:pt x="402" y="15"/>
                  </a:lnTo>
                  <a:lnTo>
                    <a:pt x="409" y="11"/>
                  </a:lnTo>
                  <a:lnTo>
                    <a:pt x="419" y="11"/>
                  </a:lnTo>
                  <a:lnTo>
                    <a:pt x="443" y="0"/>
                  </a:lnTo>
                  <a:lnTo>
                    <a:pt x="453" y="0"/>
                  </a:lnTo>
                  <a:lnTo>
                    <a:pt x="472" y="7"/>
                  </a:lnTo>
                  <a:close/>
                </a:path>
              </a:pathLst>
            </a:custGeom>
            <a:solidFill>
              <a:schemeClr val="tx2"/>
            </a:solidFill>
            <a:ln w="4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+mn-lt"/>
              </a:endParaRPr>
            </a:p>
          </p:txBody>
        </p:sp>
        <p:sp>
          <p:nvSpPr>
            <p:cNvPr id="31" name="Freeform 30"/>
            <p:cNvSpPr>
              <a:spLocks noEditPoints="1"/>
            </p:cNvSpPr>
            <p:nvPr/>
          </p:nvSpPr>
          <p:spPr bwMode="auto">
            <a:xfrm>
              <a:off x="2020" y="3607"/>
              <a:ext cx="1274" cy="537"/>
            </a:xfrm>
            <a:custGeom>
              <a:avLst/>
              <a:gdLst>
                <a:gd name="T0" fmla="*/ 32 w 1274"/>
                <a:gd name="T1" fmla="*/ 167 h 537"/>
                <a:gd name="T2" fmla="*/ 32 w 1274"/>
                <a:gd name="T3" fmla="*/ 163 h 537"/>
                <a:gd name="T4" fmla="*/ 36 w 1274"/>
                <a:gd name="T5" fmla="*/ 160 h 537"/>
                <a:gd name="T6" fmla="*/ 912 w 1274"/>
                <a:gd name="T7" fmla="*/ 131 h 537"/>
                <a:gd name="T8" fmla="*/ 1153 w 1274"/>
                <a:gd name="T9" fmla="*/ 296 h 537"/>
                <a:gd name="T10" fmla="*/ 1263 w 1274"/>
                <a:gd name="T11" fmla="*/ 537 h 537"/>
                <a:gd name="T12" fmla="*/ 1223 w 1274"/>
                <a:gd name="T13" fmla="*/ 537 h 537"/>
                <a:gd name="T14" fmla="*/ 1185 w 1274"/>
                <a:gd name="T15" fmla="*/ 537 h 537"/>
                <a:gd name="T16" fmla="*/ 1176 w 1274"/>
                <a:gd name="T17" fmla="*/ 509 h 537"/>
                <a:gd name="T18" fmla="*/ 1147 w 1274"/>
                <a:gd name="T19" fmla="*/ 501 h 537"/>
                <a:gd name="T20" fmla="*/ 1121 w 1274"/>
                <a:gd name="T21" fmla="*/ 501 h 537"/>
                <a:gd name="T22" fmla="*/ 1090 w 1274"/>
                <a:gd name="T23" fmla="*/ 507 h 537"/>
                <a:gd name="T24" fmla="*/ 1056 w 1274"/>
                <a:gd name="T25" fmla="*/ 505 h 537"/>
                <a:gd name="T26" fmla="*/ 1028 w 1274"/>
                <a:gd name="T27" fmla="*/ 507 h 537"/>
                <a:gd name="T28" fmla="*/ 996 w 1274"/>
                <a:gd name="T29" fmla="*/ 512 h 537"/>
                <a:gd name="T30" fmla="*/ 961 w 1274"/>
                <a:gd name="T31" fmla="*/ 507 h 537"/>
                <a:gd name="T32" fmla="*/ 931 w 1274"/>
                <a:gd name="T33" fmla="*/ 497 h 537"/>
                <a:gd name="T34" fmla="*/ 897 w 1274"/>
                <a:gd name="T35" fmla="*/ 490 h 537"/>
                <a:gd name="T36" fmla="*/ 865 w 1274"/>
                <a:gd name="T37" fmla="*/ 488 h 537"/>
                <a:gd name="T38" fmla="*/ 832 w 1274"/>
                <a:gd name="T39" fmla="*/ 491 h 537"/>
                <a:gd name="T40" fmla="*/ 800 w 1274"/>
                <a:gd name="T41" fmla="*/ 495 h 537"/>
                <a:gd name="T42" fmla="*/ 768 w 1274"/>
                <a:gd name="T43" fmla="*/ 495 h 537"/>
                <a:gd name="T44" fmla="*/ 734 w 1274"/>
                <a:gd name="T45" fmla="*/ 493 h 537"/>
                <a:gd name="T46" fmla="*/ 700 w 1274"/>
                <a:gd name="T47" fmla="*/ 493 h 537"/>
                <a:gd name="T48" fmla="*/ 664 w 1274"/>
                <a:gd name="T49" fmla="*/ 495 h 537"/>
                <a:gd name="T50" fmla="*/ 637 w 1274"/>
                <a:gd name="T51" fmla="*/ 484 h 537"/>
                <a:gd name="T52" fmla="*/ 607 w 1274"/>
                <a:gd name="T53" fmla="*/ 488 h 537"/>
                <a:gd name="T54" fmla="*/ 571 w 1274"/>
                <a:gd name="T55" fmla="*/ 488 h 537"/>
                <a:gd name="T56" fmla="*/ 535 w 1274"/>
                <a:gd name="T57" fmla="*/ 488 h 537"/>
                <a:gd name="T58" fmla="*/ 523 w 1274"/>
                <a:gd name="T59" fmla="*/ 507 h 537"/>
                <a:gd name="T60" fmla="*/ 514 w 1274"/>
                <a:gd name="T61" fmla="*/ 535 h 537"/>
                <a:gd name="T62" fmla="*/ 476 w 1274"/>
                <a:gd name="T63" fmla="*/ 535 h 537"/>
                <a:gd name="T64" fmla="*/ 436 w 1274"/>
                <a:gd name="T65" fmla="*/ 535 h 537"/>
                <a:gd name="T66" fmla="*/ 396 w 1274"/>
                <a:gd name="T67" fmla="*/ 535 h 537"/>
                <a:gd name="T68" fmla="*/ 358 w 1274"/>
                <a:gd name="T69" fmla="*/ 535 h 537"/>
                <a:gd name="T70" fmla="*/ 319 w 1274"/>
                <a:gd name="T71" fmla="*/ 535 h 537"/>
                <a:gd name="T72" fmla="*/ 279 w 1274"/>
                <a:gd name="T73" fmla="*/ 535 h 537"/>
                <a:gd name="T74" fmla="*/ 239 w 1274"/>
                <a:gd name="T75" fmla="*/ 535 h 537"/>
                <a:gd name="T76" fmla="*/ 203 w 1274"/>
                <a:gd name="T77" fmla="*/ 535 h 537"/>
                <a:gd name="T78" fmla="*/ 165 w 1274"/>
                <a:gd name="T79" fmla="*/ 535 h 537"/>
                <a:gd name="T80" fmla="*/ 125 w 1274"/>
                <a:gd name="T81" fmla="*/ 535 h 537"/>
                <a:gd name="T82" fmla="*/ 89 w 1274"/>
                <a:gd name="T83" fmla="*/ 535 h 537"/>
                <a:gd name="T84" fmla="*/ 51 w 1274"/>
                <a:gd name="T85" fmla="*/ 531 h 537"/>
                <a:gd name="T86" fmla="*/ 29 w 1274"/>
                <a:gd name="T87" fmla="*/ 524 h 537"/>
                <a:gd name="T88" fmla="*/ 6 w 1274"/>
                <a:gd name="T89" fmla="*/ 497 h 537"/>
                <a:gd name="T90" fmla="*/ 0 w 1274"/>
                <a:gd name="T91" fmla="*/ 465 h 537"/>
                <a:gd name="T92" fmla="*/ 0 w 1274"/>
                <a:gd name="T93" fmla="*/ 431 h 537"/>
                <a:gd name="T94" fmla="*/ 6 w 1274"/>
                <a:gd name="T95" fmla="*/ 389 h 537"/>
                <a:gd name="T96" fmla="*/ 13 w 1274"/>
                <a:gd name="T97" fmla="*/ 359 h 537"/>
                <a:gd name="T98" fmla="*/ 19 w 1274"/>
                <a:gd name="T99" fmla="*/ 330 h 537"/>
                <a:gd name="T100" fmla="*/ 23 w 1274"/>
                <a:gd name="T101" fmla="*/ 294 h 537"/>
                <a:gd name="T102" fmla="*/ 30 w 1274"/>
                <a:gd name="T103" fmla="*/ 264 h 537"/>
                <a:gd name="T104" fmla="*/ 47 w 1274"/>
                <a:gd name="T105" fmla="*/ 237 h 537"/>
                <a:gd name="T106" fmla="*/ 47 w 1274"/>
                <a:gd name="T107" fmla="*/ 211 h 537"/>
                <a:gd name="T108" fmla="*/ 38 w 1274"/>
                <a:gd name="T109" fmla="*/ 184 h 537"/>
                <a:gd name="T110" fmla="*/ 30 w 1274"/>
                <a:gd name="T111" fmla="*/ 173 h 537"/>
                <a:gd name="T112" fmla="*/ 47 w 1274"/>
                <a:gd name="T113" fmla="*/ 158 h 537"/>
                <a:gd name="T114" fmla="*/ 29 w 1274"/>
                <a:gd name="T115" fmla="*/ 162 h 537"/>
                <a:gd name="T116" fmla="*/ 80 w 1274"/>
                <a:gd name="T117" fmla="*/ 57 h 537"/>
                <a:gd name="T118" fmla="*/ 328 w 1274"/>
                <a:gd name="T119" fmla="*/ 101 h 537"/>
                <a:gd name="T120" fmla="*/ 603 w 1274"/>
                <a:gd name="T121" fmla="*/ 122 h 537"/>
                <a:gd name="T122" fmla="*/ 764 w 1274"/>
                <a:gd name="T123" fmla="*/ 95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74" h="537">
                  <a:moveTo>
                    <a:pt x="40" y="184"/>
                  </a:moveTo>
                  <a:lnTo>
                    <a:pt x="42" y="188"/>
                  </a:lnTo>
                  <a:lnTo>
                    <a:pt x="44" y="188"/>
                  </a:lnTo>
                  <a:lnTo>
                    <a:pt x="44" y="192"/>
                  </a:lnTo>
                  <a:lnTo>
                    <a:pt x="42" y="192"/>
                  </a:lnTo>
                  <a:lnTo>
                    <a:pt x="42" y="190"/>
                  </a:lnTo>
                  <a:lnTo>
                    <a:pt x="40" y="190"/>
                  </a:lnTo>
                  <a:lnTo>
                    <a:pt x="38" y="188"/>
                  </a:lnTo>
                  <a:lnTo>
                    <a:pt x="38" y="186"/>
                  </a:lnTo>
                  <a:lnTo>
                    <a:pt x="40" y="184"/>
                  </a:lnTo>
                  <a:close/>
                  <a:moveTo>
                    <a:pt x="32" y="167"/>
                  </a:moveTo>
                  <a:lnTo>
                    <a:pt x="30" y="167"/>
                  </a:lnTo>
                  <a:lnTo>
                    <a:pt x="30" y="165"/>
                  </a:lnTo>
                  <a:lnTo>
                    <a:pt x="32" y="165"/>
                  </a:lnTo>
                  <a:lnTo>
                    <a:pt x="32" y="167"/>
                  </a:lnTo>
                  <a:lnTo>
                    <a:pt x="34" y="167"/>
                  </a:lnTo>
                  <a:lnTo>
                    <a:pt x="32" y="167"/>
                  </a:lnTo>
                  <a:close/>
                  <a:moveTo>
                    <a:pt x="36" y="163"/>
                  </a:moveTo>
                  <a:lnTo>
                    <a:pt x="34" y="165"/>
                  </a:lnTo>
                  <a:lnTo>
                    <a:pt x="34" y="163"/>
                  </a:lnTo>
                  <a:lnTo>
                    <a:pt x="36" y="163"/>
                  </a:lnTo>
                  <a:close/>
                  <a:moveTo>
                    <a:pt x="36" y="165"/>
                  </a:moveTo>
                  <a:lnTo>
                    <a:pt x="34" y="167"/>
                  </a:lnTo>
                  <a:lnTo>
                    <a:pt x="32" y="165"/>
                  </a:lnTo>
                  <a:lnTo>
                    <a:pt x="34" y="165"/>
                  </a:lnTo>
                  <a:lnTo>
                    <a:pt x="36" y="165"/>
                  </a:lnTo>
                  <a:lnTo>
                    <a:pt x="36" y="163"/>
                  </a:lnTo>
                  <a:lnTo>
                    <a:pt x="38" y="163"/>
                  </a:lnTo>
                  <a:lnTo>
                    <a:pt x="38" y="165"/>
                  </a:lnTo>
                  <a:lnTo>
                    <a:pt x="36" y="165"/>
                  </a:lnTo>
                  <a:close/>
                  <a:moveTo>
                    <a:pt x="38" y="163"/>
                  </a:moveTo>
                  <a:lnTo>
                    <a:pt x="34" y="163"/>
                  </a:lnTo>
                  <a:lnTo>
                    <a:pt x="30" y="163"/>
                  </a:lnTo>
                  <a:lnTo>
                    <a:pt x="32" y="163"/>
                  </a:lnTo>
                  <a:lnTo>
                    <a:pt x="34" y="162"/>
                  </a:lnTo>
                  <a:lnTo>
                    <a:pt x="38" y="162"/>
                  </a:lnTo>
                  <a:lnTo>
                    <a:pt x="40" y="162"/>
                  </a:lnTo>
                  <a:lnTo>
                    <a:pt x="38" y="163"/>
                  </a:lnTo>
                  <a:close/>
                  <a:moveTo>
                    <a:pt x="34" y="162"/>
                  </a:moveTo>
                  <a:lnTo>
                    <a:pt x="32" y="162"/>
                  </a:lnTo>
                  <a:lnTo>
                    <a:pt x="30" y="162"/>
                  </a:lnTo>
                  <a:lnTo>
                    <a:pt x="32" y="162"/>
                  </a:lnTo>
                  <a:lnTo>
                    <a:pt x="34" y="162"/>
                  </a:lnTo>
                  <a:close/>
                  <a:moveTo>
                    <a:pt x="36" y="162"/>
                  </a:moveTo>
                  <a:lnTo>
                    <a:pt x="38" y="162"/>
                  </a:lnTo>
                  <a:lnTo>
                    <a:pt x="36" y="162"/>
                  </a:lnTo>
                  <a:close/>
                  <a:moveTo>
                    <a:pt x="36" y="162"/>
                  </a:moveTo>
                  <a:lnTo>
                    <a:pt x="34" y="162"/>
                  </a:lnTo>
                  <a:lnTo>
                    <a:pt x="32" y="162"/>
                  </a:lnTo>
                  <a:lnTo>
                    <a:pt x="34" y="160"/>
                  </a:lnTo>
                  <a:lnTo>
                    <a:pt x="36" y="160"/>
                  </a:lnTo>
                  <a:lnTo>
                    <a:pt x="36" y="162"/>
                  </a:lnTo>
                  <a:close/>
                  <a:moveTo>
                    <a:pt x="46" y="158"/>
                  </a:moveTo>
                  <a:lnTo>
                    <a:pt x="44" y="158"/>
                  </a:lnTo>
                  <a:lnTo>
                    <a:pt x="46" y="156"/>
                  </a:lnTo>
                  <a:lnTo>
                    <a:pt x="47" y="156"/>
                  </a:lnTo>
                  <a:lnTo>
                    <a:pt x="47" y="158"/>
                  </a:lnTo>
                  <a:lnTo>
                    <a:pt x="46" y="158"/>
                  </a:lnTo>
                  <a:close/>
                  <a:moveTo>
                    <a:pt x="49" y="156"/>
                  </a:moveTo>
                  <a:lnTo>
                    <a:pt x="47" y="156"/>
                  </a:lnTo>
                  <a:lnTo>
                    <a:pt x="49" y="156"/>
                  </a:lnTo>
                  <a:lnTo>
                    <a:pt x="49" y="154"/>
                  </a:lnTo>
                  <a:lnTo>
                    <a:pt x="49" y="156"/>
                  </a:lnTo>
                  <a:close/>
                  <a:moveTo>
                    <a:pt x="51" y="154"/>
                  </a:moveTo>
                  <a:lnTo>
                    <a:pt x="49" y="154"/>
                  </a:lnTo>
                  <a:lnTo>
                    <a:pt x="51" y="154"/>
                  </a:lnTo>
                  <a:close/>
                  <a:moveTo>
                    <a:pt x="906" y="122"/>
                  </a:moveTo>
                  <a:lnTo>
                    <a:pt x="912" y="131"/>
                  </a:lnTo>
                  <a:lnTo>
                    <a:pt x="931" y="148"/>
                  </a:lnTo>
                  <a:lnTo>
                    <a:pt x="952" y="179"/>
                  </a:lnTo>
                  <a:lnTo>
                    <a:pt x="954" y="188"/>
                  </a:lnTo>
                  <a:lnTo>
                    <a:pt x="954" y="198"/>
                  </a:lnTo>
                  <a:lnTo>
                    <a:pt x="948" y="249"/>
                  </a:lnTo>
                  <a:lnTo>
                    <a:pt x="963" y="262"/>
                  </a:lnTo>
                  <a:lnTo>
                    <a:pt x="973" y="268"/>
                  </a:lnTo>
                  <a:lnTo>
                    <a:pt x="1009" y="277"/>
                  </a:lnTo>
                  <a:lnTo>
                    <a:pt x="1032" y="279"/>
                  </a:lnTo>
                  <a:lnTo>
                    <a:pt x="1045" y="285"/>
                  </a:lnTo>
                  <a:lnTo>
                    <a:pt x="1066" y="283"/>
                  </a:lnTo>
                  <a:lnTo>
                    <a:pt x="1094" y="277"/>
                  </a:lnTo>
                  <a:lnTo>
                    <a:pt x="1104" y="277"/>
                  </a:lnTo>
                  <a:lnTo>
                    <a:pt x="1121" y="287"/>
                  </a:lnTo>
                  <a:lnTo>
                    <a:pt x="1136" y="287"/>
                  </a:lnTo>
                  <a:lnTo>
                    <a:pt x="1145" y="294"/>
                  </a:lnTo>
                  <a:lnTo>
                    <a:pt x="1153" y="296"/>
                  </a:lnTo>
                  <a:lnTo>
                    <a:pt x="1162" y="298"/>
                  </a:lnTo>
                  <a:lnTo>
                    <a:pt x="1179" y="308"/>
                  </a:lnTo>
                  <a:lnTo>
                    <a:pt x="1191" y="313"/>
                  </a:lnTo>
                  <a:lnTo>
                    <a:pt x="1200" y="311"/>
                  </a:lnTo>
                  <a:lnTo>
                    <a:pt x="1210" y="294"/>
                  </a:lnTo>
                  <a:lnTo>
                    <a:pt x="1212" y="292"/>
                  </a:lnTo>
                  <a:lnTo>
                    <a:pt x="1219" y="294"/>
                  </a:lnTo>
                  <a:lnTo>
                    <a:pt x="1240" y="289"/>
                  </a:lnTo>
                  <a:lnTo>
                    <a:pt x="1248" y="283"/>
                  </a:lnTo>
                  <a:lnTo>
                    <a:pt x="1257" y="266"/>
                  </a:lnTo>
                  <a:lnTo>
                    <a:pt x="1269" y="345"/>
                  </a:lnTo>
                  <a:lnTo>
                    <a:pt x="1274" y="399"/>
                  </a:lnTo>
                  <a:lnTo>
                    <a:pt x="1274" y="431"/>
                  </a:lnTo>
                  <a:lnTo>
                    <a:pt x="1270" y="495"/>
                  </a:lnTo>
                  <a:lnTo>
                    <a:pt x="1269" y="537"/>
                  </a:lnTo>
                  <a:lnTo>
                    <a:pt x="1265" y="537"/>
                  </a:lnTo>
                  <a:lnTo>
                    <a:pt x="1263" y="537"/>
                  </a:lnTo>
                  <a:lnTo>
                    <a:pt x="1261" y="537"/>
                  </a:lnTo>
                  <a:lnTo>
                    <a:pt x="1259" y="537"/>
                  </a:lnTo>
                  <a:lnTo>
                    <a:pt x="1255" y="537"/>
                  </a:lnTo>
                  <a:lnTo>
                    <a:pt x="1253" y="537"/>
                  </a:lnTo>
                  <a:lnTo>
                    <a:pt x="1252" y="537"/>
                  </a:lnTo>
                  <a:lnTo>
                    <a:pt x="1250" y="537"/>
                  </a:lnTo>
                  <a:lnTo>
                    <a:pt x="1248" y="537"/>
                  </a:lnTo>
                  <a:lnTo>
                    <a:pt x="1244" y="537"/>
                  </a:lnTo>
                  <a:lnTo>
                    <a:pt x="1242" y="537"/>
                  </a:lnTo>
                  <a:lnTo>
                    <a:pt x="1240" y="537"/>
                  </a:lnTo>
                  <a:lnTo>
                    <a:pt x="1238" y="537"/>
                  </a:lnTo>
                  <a:lnTo>
                    <a:pt x="1234" y="537"/>
                  </a:lnTo>
                  <a:lnTo>
                    <a:pt x="1233" y="537"/>
                  </a:lnTo>
                  <a:lnTo>
                    <a:pt x="1231" y="537"/>
                  </a:lnTo>
                  <a:lnTo>
                    <a:pt x="1229" y="537"/>
                  </a:lnTo>
                  <a:lnTo>
                    <a:pt x="1227" y="537"/>
                  </a:lnTo>
                  <a:lnTo>
                    <a:pt x="1223" y="537"/>
                  </a:lnTo>
                  <a:lnTo>
                    <a:pt x="1221" y="537"/>
                  </a:lnTo>
                  <a:lnTo>
                    <a:pt x="1219" y="537"/>
                  </a:lnTo>
                  <a:lnTo>
                    <a:pt x="1217" y="537"/>
                  </a:lnTo>
                  <a:lnTo>
                    <a:pt x="1214" y="537"/>
                  </a:lnTo>
                  <a:lnTo>
                    <a:pt x="1212" y="537"/>
                  </a:lnTo>
                  <a:lnTo>
                    <a:pt x="1210" y="537"/>
                  </a:lnTo>
                  <a:lnTo>
                    <a:pt x="1208" y="537"/>
                  </a:lnTo>
                  <a:lnTo>
                    <a:pt x="1206" y="537"/>
                  </a:lnTo>
                  <a:lnTo>
                    <a:pt x="1202" y="537"/>
                  </a:lnTo>
                  <a:lnTo>
                    <a:pt x="1200" y="537"/>
                  </a:lnTo>
                  <a:lnTo>
                    <a:pt x="1198" y="537"/>
                  </a:lnTo>
                  <a:lnTo>
                    <a:pt x="1197" y="537"/>
                  </a:lnTo>
                  <a:lnTo>
                    <a:pt x="1193" y="537"/>
                  </a:lnTo>
                  <a:lnTo>
                    <a:pt x="1191" y="537"/>
                  </a:lnTo>
                  <a:lnTo>
                    <a:pt x="1189" y="537"/>
                  </a:lnTo>
                  <a:lnTo>
                    <a:pt x="1187" y="537"/>
                  </a:lnTo>
                  <a:lnTo>
                    <a:pt x="1185" y="537"/>
                  </a:lnTo>
                  <a:lnTo>
                    <a:pt x="1181" y="537"/>
                  </a:lnTo>
                  <a:lnTo>
                    <a:pt x="1181" y="535"/>
                  </a:lnTo>
                  <a:lnTo>
                    <a:pt x="1183" y="533"/>
                  </a:lnTo>
                  <a:lnTo>
                    <a:pt x="1181" y="531"/>
                  </a:lnTo>
                  <a:lnTo>
                    <a:pt x="1181" y="529"/>
                  </a:lnTo>
                  <a:lnTo>
                    <a:pt x="1181" y="526"/>
                  </a:lnTo>
                  <a:lnTo>
                    <a:pt x="1183" y="524"/>
                  </a:lnTo>
                  <a:lnTo>
                    <a:pt x="1183" y="522"/>
                  </a:lnTo>
                  <a:lnTo>
                    <a:pt x="1185" y="520"/>
                  </a:lnTo>
                  <a:lnTo>
                    <a:pt x="1183" y="518"/>
                  </a:lnTo>
                  <a:lnTo>
                    <a:pt x="1183" y="516"/>
                  </a:lnTo>
                  <a:lnTo>
                    <a:pt x="1181" y="514"/>
                  </a:lnTo>
                  <a:lnTo>
                    <a:pt x="1181" y="512"/>
                  </a:lnTo>
                  <a:lnTo>
                    <a:pt x="1179" y="512"/>
                  </a:lnTo>
                  <a:lnTo>
                    <a:pt x="1178" y="510"/>
                  </a:lnTo>
                  <a:lnTo>
                    <a:pt x="1176" y="510"/>
                  </a:lnTo>
                  <a:lnTo>
                    <a:pt x="1176" y="509"/>
                  </a:lnTo>
                  <a:lnTo>
                    <a:pt x="1174" y="509"/>
                  </a:lnTo>
                  <a:lnTo>
                    <a:pt x="1172" y="507"/>
                  </a:lnTo>
                  <a:lnTo>
                    <a:pt x="1172" y="505"/>
                  </a:lnTo>
                  <a:lnTo>
                    <a:pt x="1172" y="503"/>
                  </a:lnTo>
                  <a:lnTo>
                    <a:pt x="1170" y="503"/>
                  </a:lnTo>
                  <a:lnTo>
                    <a:pt x="1168" y="501"/>
                  </a:lnTo>
                  <a:lnTo>
                    <a:pt x="1166" y="501"/>
                  </a:lnTo>
                  <a:lnTo>
                    <a:pt x="1164" y="501"/>
                  </a:lnTo>
                  <a:lnTo>
                    <a:pt x="1162" y="501"/>
                  </a:lnTo>
                  <a:lnTo>
                    <a:pt x="1161" y="503"/>
                  </a:lnTo>
                  <a:lnTo>
                    <a:pt x="1159" y="505"/>
                  </a:lnTo>
                  <a:lnTo>
                    <a:pt x="1157" y="505"/>
                  </a:lnTo>
                  <a:lnTo>
                    <a:pt x="1155" y="503"/>
                  </a:lnTo>
                  <a:lnTo>
                    <a:pt x="1153" y="503"/>
                  </a:lnTo>
                  <a:lnTo>
                    <a:pt x="1151" y="503"/>
                  </a:lnTo>
                  <a:lnTo>
                    <a:pt x="1149" y="501"/>
                  </a:lnTo>
                  <a:lnTo>
                    <a:pt x="1147" y="501"/>
                  </a:lnTo>
                  <a:lnTo>
                    <a:pt x="1147" y="499"/>
                  </a:lnTo>
                  <a:lnTo>
                    <a:pt x="1147" y="497"/>
                  </a:lnTo>
                  <a:lnTo>
                    <a:pt x="1145" y="497"/>
                  </a:lnTo>
                  <a:lnTo>
                    <a:pt x="1143" y="495"/>
                  </a:lnTo>
                  <a:lnTo>
                    <a:pt x="1142" y="495"/>
                  </a:lnTo>
                  <a:lnTo>
                    <a:pt x="1140" y="495"/>
                  </a:lnTo>
                  <a:lnTo>
                    <a:pt x="1138" y="495"/>
                  </a:lnTo>
                  <a:lnTo>
                    <a:pt x="1136" y="495"/>
                  </a:lnTo>
                  <a:lnTo>
                    <a:pt x="1132" y="495"/>
                  </a:lnTo>
                  <a:lnTo>
                    <a:pt x="1130" y="495"/>
                  </a:lnTo>
                  <a:lnTo>
                    <a:pt x="1128" y="497"/>
                  </a:lnTo>
                  <a:lnTo>
                    <a:pt x="1126" y="497"/>
                  </a:lnTo>
                  <a:lnTo>
                    <a:pt x="1124" y="497"/>
                  </a:lnTo>
                  <a:lnTo>
                    <a:pt x="1124" y="499"/>
                  </a:lnTo>
                  <a:lnTo>
                    <a:pt x="1123" y="499"/>
                  </a:lnTo>
                  <a:lnTo>
                    <a:pt x="1121" y="499"/>
                  </a:lnTo>
                  <a:lnTo>
                    <a:pt x="1121" y="501"/>
                  </a:lnTo>
                  <a:lnTo>
                    <a:pt x="1119" y="503"/>
                  </a:lnTo>
                  <a:lnTo>
                    <a:pt x="1117" y="505"/>
                  </a:lnTo>
                  <a:lnTo>
                    <a:pt x="1115" y="505"/>
                  </a:lnTo>
                  <a:lnTo>
                    <a:pt x="1113" y="507"/>
                  </a:lnTo>
                  <a:lnTo>
                    <a:pt x="1111" y="509"/>
                  </a:lnTo>
                  <a:lnTo>
                    <a:pt x="1109" y="509"/>
                  </a:lnTo>
                  <a:lnTo>
                    <a:pt x="1107" y="507"/>
                  </a:lnTo>
                  <a:lnTo>
                    <a:pt x="1106" y="507"/>
                  </a:lnTo>
                  <a:lnTo>
                    <a:pt x="1104" y="507"/>
                  </a:lnTo>
                  <a:lnTo>
                    <a:pt x="1102" y="507"/>
                  </a:lnTo>
                  <a:lnTo>
                    <a:pt x="1100" y="509"/>
                  </a:lnTo>
                  <a:lnTo>
                    <a:pt x="1100" y="510"/>
                  </a:lnTo>
                  <a:lnTo>
                    <a:pt x="1098" y="510"/>
                  </a:lnTo>
                  <a:lnTo>
                    <a:pt x="1096" y="510"/>
                  </a:lnTo>
                  <a:lnTo>
                    <a:pt x="1094" y="509"/>
                  </a:lnTo>
                  <a:lnTo>
                    <a:pt x="1092" y="509"/>
                  </a:lnTo>
                  <a:lnTo>
                    <a:pt x="1090" y="507"/>
                  </a:lnTo>
                  <a:lnTo>
                    <a:pt x="1088" y="507"/>
                  </a:lnTo>
                  <a:lnTo>
                    <a:pt x="1087" y="505"/>
                  </a:lnTo>
                  <a:lnTo>
                    <a:pt x="1085" y="505"/>
                  </a:lnTo>
                  <a:lnTo>
                    <a:pt x="1083" y="505"/>
                  </a:lnTo>
                  <a:lnTo>
                    <a:pt x="1081" y="505"/>
                  </a:lnTo>
                  <a:lnTo>
                    <a:pt x="1079" y="507"/>
                  </a:lnTo>
                  <a:lnTo>
                    <a:pt x="1077" y="507"/>
                  </a:lnTo>
                  <a:lnTo>
                    <a:pt x="1075" y="507"/>
                  </a:lnTo>
                  <a:lnTo>
                    <a:pt x="1073" y="507"/>
                  </a:lnTo>
                  <a:lnTo>
                    <a:pt x="1071" y="507"/>
                  </a:lnTo>
                  <a:lnTo>
                    <a:pt x="1069" y="507"/>
                  </a:lnTo>
                  <a:lnTo>
                    <a:pt x="1068" y="507"/>
                  </a:lnTo>
                  <a:lnTo>
                    <a:pt x="1064" y="507"/>
                  </a:lnTo>
                  <a:lnTo>
                    <a:pt x="1062" y="505"/>
                  </a:lnTo>
                  <a:lnTo>
                    <a:pt x="1060" y="505"/>
                  </a:lnTo>
                  <a:lnTo>
                    <a:pt x="1058" y="505"/>
                  </a:lnTo>
                  <a:lnTo>
                    <a:pt x="1056" y="505"/>
                  </a:lnTo>
                  <a:lnTo>
                    <a:pt x="1054" y="505"/>
                  </a:lnTo>
                  <a:lnTo>
                    <a:pt x="1052" y="505"/>
                  </a:lnTo>
                  <a:lnTo>
                    <a:pt x="1052" y="507"/>
                  </a:lnTo>
                  <a:lnTo>
                    <a:pt x="1051" y="509"/>
                  </a:lnTo>
                  <a:lnTo>
                    <a:pt x="1049" y="509"/>
                  </a:lnTo>
                  <a:lnTo>
                    <a:pt x="1047" y="509"/>
                  </a:lnTo>
                  <a:lnTo>
                    <a:pt x="1045" y="509"/>
                  </a:lnTo>
                  <a:lnTo>
                    <a:pt x="1043" y="507"/>
                  </a:lnTo>
                  <a:lnTo>
                    <a:pt x="1041" y="507"/>
                  </a:lnTo>
                  <a:lnTo>
                    <a:pt x="1039" y="509"/>
                  </a:lnTo>
                  <a:lnTo>
                    <a:pt x="1037" y="510"/>
                  </a:lnTo>
                  <a:lnTo>
                    <a:pt x="1035" y="510"/>
                  </a:lnTo>
                  <a:lnTo>
                    <a:pt x="1033" y="510"/>
                  </a:lnTo>
                  <a:lnTo>
                    <a:pt x="1033" y="509"/>
                  </a:lnTo>
                  <a:lnTo>
                    <a:pt x="1032" y="509"/>
                  </a:lnTo>
                  <a:lnTo>
                    <a:pt x="1030" y="507"/>
                  </a:lnTo>
                  <a:lnTo>
                    <a:pt x="1028" y="507"/>
                  </a:lnTo>
                  <a:lnTo>
                    <a:pt x="1024" y="507"/>
                  </a:lnTo>
                  <a:lnTo>
                    <a:pt x="1024" y="505"/>
                  </a:lnTo>
                  <a:lnTo>
                    <a:pt x="1022" y="503"/>
                  </a:lnTo>
                  <a:lnTo>
                    <a:pt x="1020" y="503"/>
                  </a:lnTo>
                  <a:lnTo>
                    <a:pt x="1016" y="505"/>
                  </a:lnTo>
                  <a:lnTo>
                    <a:pt x="1015" y="505"/>
                  </a:lnTo>
                  <a:lnTo>
                    <a:pt x="1013" y="507"/>
                  </a:lnTo>
                  <a:lnTo>
                    <a:pt x="1011" y="507"/>
                  </a:lnTo>
                  <a:lnTo>
                    <a:pt x="1011" y="509"/>
                  </a:lnTo>
                  <a:lnTo>
                    <a:pt x="1009" y="510"/>
                  </a:lnTo>
                  <a:lnTo>
                    <a:pt x="1007" y="510"/>
                  </a:lnTo>
                  <a:lnTo>
                    <a:pt x="1005" y="510"/>
                  </a:lnTo>
                  <a:lnTo>
                    <a:pt x="1005" y="512"/>
                  </a:lnTo>
                  <a:lnTo>
                    <a:pt x="1003" y="512"/>
                  </a:lnTo>
                  <a:lnTo>
                    <a:pt x="1001" y="512"/>
                  </a:lnTo>
                  <a:lnTo>
                    <a:pt x="999" y="512"/>
                  </a:lnTo>
                  <a:lnTo>
                    <a:pt x="996" y="512"/>
                  </a:lnTo>
                  <a:lnTo>
                    <a:pt x="994" y="510"/>
                  </a:lnTo>
                  <a:lnTo>
                    <a:pt x="992" y="510"/>
                  </a:lnTo>
                  <a:lnTo>
                    <a:pt x="988" y="510"/>
                  </a:lnTo>
                  <a:lnTo>
                    <a:pt x="986" y="510"/>
                  </a:lnTo>
                  <a:lnTo>
                    <a:pt x="984" y="510"/>
                  </a:lnTo>
                  <a:lnTo>
                    <a:pt x="984" y="509"/>
                  </a:lnTo>
                  <a:lnTo>
                    <a:pt x="982" y="509"/>
                  </a:lnTo>
                  <a:lnTo>
                    <a:pt x="980" y="509"/>
                  </a:lnTo>
                  <a:lnTo>
                    <a:pt x="978" y="507"/>
                  </a:lnTo>
                  <a:lnTo>
                    <a:pt x="977" y="507"/>
                  </a:lnTo>
                  <a:lnTo>
                    <a:pt x="975" y="507"/>
                  </a:lnTo>
                  <a:lnTo>
                    <a:pt x="973" y="507"/>
                  </a:lnTo>
                  <a:lnTo>
                    <a:pt x="969" y="507"/>
                  </a:lnTo>
                  <a:lnTo>
                    <a:pt x="967" y="507"/>
                  </a:lnTo>
                  <a:lnTo>
                    <a:pt x="965" y="507"/>
                  </a:lnTo>
                  <a:lnTo>
                    <a:pt x="963" y="507"/>
                  </a:lnTo>
                  <a:lnTo>
                    <a:pt x="961" y="507"/>
                  </a:lnTo>
                  <a:lnTo>
                    <a:pt x="958" y="507"/>
                  </a:lnTo>
                  <a:lnTo>
                    <a:pt x="956" y="507"/>
                  </a:lnTo>
                  <a:lnTo>
                    <a:pt x="954" y="505"/>
                  </a:lnTo>
                  <a:lnTo>
                    <a:pt x="952" y="505"/>
                  </a:lnTo>
                  <a:lnTo>
                    <a:pt x="950" y="503"/>
                  </a:lnTo>
                  <a:lnTo>
                    <a:pt x="948" y="503"/>
                  </a:lnTo>
                  <a:lnTo>
                    <a:pt x="946" y="505"/>
                  </a:lnTo>
                  <a:lnTo>
                    <a:pt x="944" y="505"/>
                  </a:lnTo>
                  <a:lnTo>
                    <a:pt x="942" y="503"/>
                  </a:lnTo>
                  <a:lnTo>
                    <a:pt x="941" y="503"/>
                  </a:lnTo>
                  <a:lnTo>
                    <a:pt x="941" y="501"/>
                  </a:lnTo>
                  <a:lnTo>
                    <a:pt x="939" y="499"/>
                  </a:lnTo>
                  <a:lnTo>
                    <a:pt x="937" y="499"/>
                  </a:lnTo>
                  <a:lnTo>
                    <a:pt x="937" y="497"/>
                  </a:lnTo>
                  <a:lnTo>
                    <a:pt x="935" y="497"/>
                  </a:lnTo>
                  <a:lnTo>
                    <a:pt x="933" y="497"/>
                  </a:lnTo>
                  <a:lnTo>
                    <a:pt x="931" y="497"/>
                  </a:lnTo>
                  <a:lnTo>
                    <a:pt x="927" y="497"/>
                  </a:lnTo>
                  <a:lnTo>
                    <a:pt x="925" y="497"/>
                  </a:lnTo>
                  <a:lnTo>
                    <a:pt x="923" y="497"/>
                  </a:lnTo>
                  <a:lnTo>
                    <a:pt x="922" y="495"/>
                  </a:lnTo>
                  <a:lnTo>
                    <a:pt x="920" y="495"/>
                  </a:lnTo>
                  <a:lnTo>
                    <a:pt x="918" y="495"/>
                  </a:lnTo>
                  <a:lnTo>
                    <a:pt x="916" y="495"/>
                  </a:lnTo>
                  <a:lnTo>
                    <a:pt x="914" y="493"/>
                  </a:lnTo>
                  <a:lnTo>
                    <a:pt x="912" y="491"/>
                  </a:lnTo>
                  <a:lnTo>
                    <a:pt x="910" y="491"/>
                  </a:lnTo>
                  <a:lnTo>
                    <a:pt x="908" y="490"/>
                  </a:lnTo>
                  <a:lnTo>
                    <a:pt x="906" y="490"/>
                  </a:lnTo>
                  <a:lnTo>
                    <a:pt x="905" y="490"/>
                  </a:lnTo>
                  <a:lnTo>
                    <a:pt x="903" y="490"/>
                  </a:lnTo>
                  <a:lnTo>
                    <a:pt x="901" y="490"/>
                  </a:lnTo>
                  <a:lnTo>
                    <a:pt x="899" y="490"/>
                  </a:lnTo>
                  <a:lnTo>
                    <a:pt x="897" y="490"/>
                  </a:lnTo>
                  <a:lnTo>
                    <a:pt x="895" y="490"/>
                  </a:lnTo>
                  <a:lnTo>
                    <a:pt x="893" y="490"/>
                  </a:lnTo>
                  <a:lnTo>
                    <a:pt x="891" y="491"/>
                  </a:lnTo>
                  <a:lnTo>
                    <a:pt x="889" y="491"/>
                  </a:lnTo>
                  <a:lnTo>
                    <a:pt x="887" y="491"/>
                  </a:lnTo>
                  <a:lnTo>
                    <a:pt x="886" y="491"/>
                  </a:lnTo>
                  <a:lnTo>
                    <a:pt x="884" y="493"/>
                  </a:lnTo>
                  <a:lnTo>
                    <a:pt x="882" y="493"/>
                  </a:lnTo>
                  <a:lnTo>
                    <a:pt x="880" y="493"/>
                  </a:lnTo>
                  <a:lnTo>
                    <a:pt x="878" y="493"/>
                  </a:lnTo>
                  <a:lnTo>
                    <a:pt x="874" y="493"/>
                  </a:lnTo>
                  <a:lnTo>
                    <a:pt x="872" y="493"/>
                  </a:lnTo>
                  <a:lnTo>
                    <a:pt x="872" y="491"/>
                  </a:lnTo>
                  <a:lnTo>
                    <a:pt x="870" y="491"/>
                  </a:lnTo>
                  <a:lnTo>
                    <a:pt x="869" y="490"/>
                  </a:lnTo>
                  <a:lnTo>
                    <a:pt x="867" y="488"/>
                  </a:lnTo>
                  <a:lnTo>
                    <a:pt x="865" y="488"/>
                  </a:lnTo>
                  <a:lnTo>
                    <a:pt x="863" y="486"/>
                  </a:lnTo>
                  <a:lnTo>
                    <a:pt x="861" y="486"/>
                  </a:lnTo>
                  <a:lnTo>
                    <a:pt x="859" y="486"/>
                  </a:lnTo>
                  <a:lnTo>
                    <a:pt x="859" y="484"/>
                  </a:lnTo>
                  <a:lnTo>
                    <a:pt x="855" y="484"/>
                  </a:lnTo>
                  <a:lnTo>
                    <a:pt x="853" y="486"/>
                  </a:lnTo>
                  <a:lnTo>
                    <a:pt x="851" y="486"/>
                  </a:lnTo>
                  <a:lnTo>
                    <a:pt x="850" y="488"/>
                  </a:lnTo>
                  <a:lnTo>
                    <a:pt x="848" y="488"/>
                  </a:lnTo>
                  <a:lnTo>
                    <a:pt x="846" y="488"/>
                  </a:lnTo>
                  <a:lnTo>
                    <a:pt x="844" y="490"/>
                  </a:lnTo>
                  <a:lnTo>
                    <a:pt x="842" y="490"/>
                  </a:lnTo>
                  <a:lnTo>
                    <a:pt x="840" y="490"/>
                  </a:lnTo>
                  <a:lnTo>
                    <a:pt x="838" y="490"/>
                  </a:lnTo>
                  <a:lnTo>
                    <a:pt x="836" y="490"/>
                  </a:lnTo>
                  <a:lnTo>
                    <a:pt x="834" y="491"/>
                  </a:lnTo>
                  <a:lnTo>
                    <a:pt x="832" y="491"/>
                  </a:lnTo>
                  <a:lnTo>
                    <a:pt x="831" y="491"/>
                  </a:lnTo>
                  <a:lnTo>
                    <a:pt x="831" y="493"/>
                  </a:lnTo>
                  <a:lnTo>
                    <a:pt x="829" y="493"/>
                  </a:lnTo>
                  <a:lnTo>
                    <a:pt x="827" y="493"/>
                  </a:lnTo>
                  <a:lnTo>
                    <a:pt x="825" y="495"/>
                  </a:lnTo>
                  <a:lnTo>
                    <a:pt x="823" y="495"/>
                  </a:lnTo>
                  <a:lnTo>
                    <a:pt x="821" y="495"/>
                  </a:lnTo>
                  <a:lnTo>
                    <a:pt x="819" y="495"/>
                  </a:lnTo>
                  <a:lnTo>
                    <a:pt x="817" y="495"/>
                  </a:lnTo>
                  <a:lnTo>
                    <a:pt x="815" y="495"/>
                  </a:lnTo>
                  <a:lnTo>
                    <a:pt x="812" y="495"/>
                  </a:lnTo>
                  <a:lnTo>
                    <a:pt x="810" y="495"/>
                  </a:lnTo>
                  <a:lnTo>
                    <a:pt x="808" y="495"/>
                  </a:lnTo>
                  <a:lnTo>
                    <a:pt x="806" y="495"/>
                  </a:lnTo>
                  <a:lnTo>
                    <a:pt x="804" y="495"/>
                  </a:lnTo>
                  <a:lnTo>
                    <a:pt x="802" y="495"/>
                  </a:lnTo>
                  <a:lnTo>
                    <a:pt x="800" y="495"/>
                  </a:lnTo>
                  <a:lnTo>
                    <a:pt x="798" y="495"/>
                  </a:lnTo>
                  <a:lnTo>
                    <a:pt x="796" y="497"/>
                  </a:lnTo>
                  <a:lnTo>
                    <a:pt x="795" y="497"/>
                  </a:lnTo>
                  <a:lnTo>
                    <a:pt x="793" y="495"/>
                  </a:lnTo>
                  <a:lnTo>
                    <a:pt x="791" y="493"/>
                  </a:lnTo>
                  <a:lnTo>
                    <a:pt x="789" y="493"/>
                  </a:lnTo>
                  <a:lnTo>
                    <a:pt x="787" y="493"/>
                  </a:lnTo>
                  <a:lnTo>
                    <a:pt x="785" y="493"/>
                  </a:lnTo>
                  <a:lnTo>
                    <a:pt x="783" y="493"/>
                  </a:lnTo>
                  <a:lnTo>
                    <a:pt x="781" y="493"/>
                  </a:lnTo>
                  <a:lnTo>
                    <a:pt x="779" y="495"/>
                  </a:lnTo>
                  <a:lnTo>
                    <a:pt x="777" y="495"/>
                  </a:lnTo>
                  <a:lnTo>
                    <a:pt x="776" y="495"/>
                  </a:lnTo>
                  <a:lnTo>
                    <a:pt x="774" y="495"/>
                  </a:lnTo>
                  <a:lnTo>
                    <a:pt x="772" y="495"/>
                  </a:lnTo>
                  <a:lnTo>
                    <a:pt x="770" y="495"/>
                  </a:lnTo>
                  <a:lnTo>
                    <a:pt x="768" y="495"/>
                  </a:lnTo>
                  <a:lnTo>
                    <a:pt x="766" y="493"/>
                  </a:lnTo>
                  <a:lnTo>
                    <a:pt x="764" y="493"/>
                  </a:lnTo>
                  <a:lnTo>
                    <a:pt x="762" y="495"/>
                  </a:lnTo>
                  <a:lnTo>
                    <a:pt x="760" y="495"/>
                  </a:lnTo>
                  <a:lnTo>
                    <a:pt x="759" y="495"/>
                  </a:lnTo>
                  <a:lnTo>
                    <a:pt x="757" y="495"/>
                  </a:lnTo>
                  <a:lnTo>
                    <a:pt x="755" y="495"/>
                  </a:lnTo>
                  <a:lnTo>
                    <a:pt x="753" y="495"/>
                  </a:lnTo>
                  <a:lnTo>
                    <a:pt x="749" y="493"/>
                  </a:lnTo>
                  <a:lnTo>
                    <a:pt x="747" y="493"/>
                  </a:lnTo>
                  <a:lnTo>
                    <a:pt x="745" y="493"/>
                  </a:lnTo>
                  <a:lnTo>
                    <a:pt x="743" y="493"/>
                  </a:lnTo>
                  <a:lnTo>
                    <a:pt x="741" y="493"/>
                  </a:lnTo>
                  <a:lnTo>
                    <a:pt x="740" y="493"/>
                  </a:lnTo>
                  <a:lnTo>
                    <a:pt x="738" y="493"/>
                  </a:lnTo>
                  <a:lnTo>
                    <a:pt x="736" y="493"/>
                  </a:lnTo>
                  <a:lnTo>
                    <a:pt x="734" y="493"/>
                  </a:lnTo>
                  <a:lnTo>
                    <a:pt x="732" y="493"/>
                  </a:lnTo>
                  <a:lnTo>
                    <a:pt x="730" y="493"/>
                  </a:lnTo>
                  <a:lnTo>
                    <a:pt x="726" y="493"/>
                  </a:lnTo>
                  <a:lnTo>
                    <a:pt x="724" y="493"/>
                  </a:lnTo>
                  <a:lnTo>
                    <a:pt x="723" y="493"/>
                  </a:lnTo>
                  <a:lnTo>
                    <a:pt x="721" y="493"/>
                  </a:lnTo>
                  <a:lnTo>
                    <a:pt x="719" y="493"/>
                  </a:lnTo>
                  <a:lnTo>
                    <a:pt x="717" y="493"/>
                  </a:lnTo>
                  <a:lnTo>
                    <a:pt x="715" y="493"/>
                  </a:lnTo>
                  <a:lnTo>
                    <a:pt x="713" y="493"/>
                  </a:lnTo>
                  <a:lnTo>
                    <a:pt x="711" y="493"/>
                  </a:lnTo>
                  <a:lnTo>
                    <a:pt x="709" y="493"/>
                  </a:lnTo>
                  <a:lnTo>
                    <a:pt x="707" y="495"/>
                  </a:lnTo>
                  <a:lnTo>
                    <a:pt x="705" y="495"/>
                  </a:lnTo>
                  <a:lnTo>
                    <a:pt x="704" y="493"/>
                  </a:lnTo>
                  <a:lnTo>
                    <a:pt x="702" y="493"/>
                  </a:lnTo>
                  <a:lnTo>
                    <a:pt x="700" y="493"/>
                  </a:lnTo>
                  <a:lnTo>
                    <a:pt x="698" y="493"/>
                  </a:lnTo>
                  <a:lnTo>
                    <a:pt x="696" y="493"/>
                  </a:lnTo>
                  <a:lnTo>
                    <a:pt x="694" y="493"/>
                  </a:lnTo>
                  <a:lnTo>
                    <a:pt x="692" y="495"/>
                  </a:lnTo>
                  <a:lnTo>
                    <a:pt x="690" y="495"/>
                  </a:lnTo>
                  <a:lnTo>
                    <a:pt x="688" y="495"/>
                  </a:lnTo>
                  <a:lnTo>
                    <a:pt x="685" y="495"/>
                  </a:lnTo>
                  <a:lnTo>
                    <a:pt x="683" y="493"/>
                  </a:lnTo>
                  <a:lnTo>
                    <a:pt x="681" y="493"/>
                  </a:lnTo>
                  <a:lnTo>
                    <a:pt x="679" y="495"/>
                  </a:lnTo>
                  <a:lnTo>
                    <a:pt x="677" y="495"/>
                  </a:lnTo>
                  <a:lnTo>
                    <a:pt x="675" y="495"/>
                  </a:lnTo>
                  <a:lnTo>
                    <a:pt x="673" y="495"/>
                  </a:lnTo>
                  <a:lnTo>
                    <a:pt x="671" y="495"/>
                  </a:lnTo>
                  <a:lnTo>
                    <a:pt x="669" y="495"/>
                  </a:lnTo>
                  <a:lnTo>
                    <a:pt x="668" y="495"/>
                  </a:lnTo>
                  <a:lnTo>
                    <a:pt x="664" y="495"/>
                  </a:lnTo>
                  <a:lnTo>
                    <a:pt x="662" y="497"/>
                  </a:lnTo>
                  <a:lnTo>
                    <a:pt x="660" y="497"/>
                  </a:lnTo>
                  <a:lnTo>
                    <a:pt x="658" y="495"/>
                  </a:lnTo>
                  <a:lnTo>
                    <a:pt x="656" y="495"/>
                  </a:lnTo>
                  <a:lnTo>
                    <a:pt x="654" y="493"/>
                  </a:lnTo>
                  <a:lnTo>
                    <a:pt x="654" y="491"/>
                  </a:lnTo>
                  <a:lnTo>
                    <a:pt x="652" y="491"/>
                  </a:lnTo>
                  <a:lnTo>
                    <a:pt x="650" y="491"/>
                  </a:lnTo>
                  <a:lnTo>
                    <a:pt x="649" y="491"/>
                  </a:lnTo>
                  <a:lnTo>
                    <a:pt x="647" y="490"/>
                  </a:lnTo>
                  <a:lnTo>
                    <a:pt x="645" y="490"/>
                  </a:lnTo>
                  <a:lnTo>
                    <a:pt x="643" y="490"/>
                  </a:lnTo>
                  <a:lnTo>
                    <a:pt x="641" y="488"/>
                  </a:lnTo>
                  <a:lnTo>
                    <a:pt x="639" y="488"/>
                  </a:lnTo>
                  <a:lnTo>
                    <a:pt x="639" y="486"/>
                  </a:lnTo>
                  <a:lnTo>
                    <a:pt x="637" y="486"/>
                  </a:lnTo>
                  <a:lnTo>
                    <a:pt x="637" y="484"/>
                  </a:lnTo>
                  <a:lnTo>
                    <a:pt x="635" y="482"/>
                  </a:lnTo>
                  <a:lnTo>
                    <a:pt x="633" y="482"/>
                  </a:lnTo>
                  <a:lnTo>
                    <a:pt x="631" y="480"/>
                  </a:lnTo>
                  <a:lnTo>
                    <a:pt x="630" y="480"/>
                  </a:lnTo>
                  <a:lnTo>
                    <a:pt x="628" y="482"/>
                  </a:lnTo>
                  <a:lnTo>
                    <a:pt x="626" y="482"/>
                  </a:lnTo>
                  <a:lnTo>
                    <a:pt x="626" y="484"/>
                  </a:lnTo>
                  <a:lnTo>
                    <a:pt x="624" y="484"/>
                  </a:lnTo>
                  <a:lnTo>
                    <a:pt x="622" y="484"/>
                  </a:lnTo>
                  <a:lnTo>
                    <a:pt x="620" y="486"/>
                  </a:lnTo>
                  <a:lnTo>
                    <a:pt x="618" y="486"/>
                  </a:lnTo>
                  <a:lnTo>
                    <a:pt x="616" y="486"/>
                  </a:lnTo>
                  <a:lnTo>
                    <a:pt x="614" y="486"/>
                  </a:lnTo>
                  <a:lnTo>
                    <a:pt x="613" y="486"/>
                  </a:lnTo>
                  <a:lnTo>
                    <a:pt x="611" y="486"/>
                  </a:lnTo>
                  <a:lnTo>
                    <a:pt x="609" y="486"/>
                  </a:lnTo>
                  <a:lnTo>
                    <a:pt x="607" y="488"/>
                  </a:lnTo>
                  <a:lnTo>
                    <a:pt x="605" y="486"/>
                  </a:lnTo>
                  <a:lnTo>
                    <a:pt x="603" y="486"/>
                  </a:lnTo>
                  <a:lnTo>
                    <a:pt x="601" y="486"/>
                  </a:lnTo>
                  <a:lnTo>
                    <a:pt x="599" y="484"/>
                  </a:lnTo>
                  <a:lnTo>
                    <a:pt x="595" y="484"/>
                  </a:lnTo>
                  <a:lnTo>
                    <a:pt x="594" y="486"/>
                  </a:lnTo>
                  <a:lnTo>
                    <a:pt x="592" y="486"/>
                  </a:lnTo>
                  <a:lnTo>
                    <a:pt x="590" y="484"/>
                  </a:lnTo>
                  <a:lnTo>
                    <a:pt x="588" y="486"/>
                  </a:lnTo>
                  <a:lnTo>
                    <a:pt x="586" y="486"/>
                  </a:lnTo>
                  <a:lnTo>
                    <a:pt x="584" y="486"/>
                  </a:lnTo>
                  <a:lnTo>
                    <a:pt x="582" y="488"/>
                  </a:lnTo>
                  <a:lnTo>
                    <a:pt x="578" y="488"/>
                  </a:lnTo>
                  <a:lnTo>
                    <a:pt x="577" y="488"/>
                  </a:lnTo>
                  <a:lnTo>
                    <a:pt x="575" y="488"/>
                  </a:lnTo>
                  <a:lnTo>
                    <a:pt x="573" y="488"/>
                  </a:lnTo>
                  <a:lnTo>
                    <a:pt x="571" y="488"/>
                  </a:lnTo>
                  <a:lnTo>
                    <a:pt x="569" y="490"/>
                  </a:lnTo>
                  <a:lnTo>
                    <a:pt x="567" y="490"/>
                  </a:lnTo>
                  <a:lnTo>
                    <a:pt x="565" y="488"/>
                  </a:lnTo>
                  <a:lnTo>
                    <a:pt x="561" y="488"/>
                  </a:lnTo>
                  <a:lnTo>
                    <a:pt x="559" y="488"/>
                  </a:lnTo>
                  <a:lnTo>
                    <a:pt x="558" y="488"/>
                  </a:lnTo>
                  <a:lnTo>
                    <a:pt x="556" y="488"/>
                  </a:lnTo>
                  <a:lnTo>
                    <a:pt x="554" y="488"/>
                  </a:lnTo>
                  <a:lnTo>
                    <a:pt x="552" y="488"/>
                  </a:lnTo>
                  <a:lnTo>
                    <a:pt x="550" y="488"/>
                  </a:lnTo>
                  <a:lnTo>
                    <a:pt x="548" y="488"/>
                  </a:lnTo>
                  <a:lnTo>
                    <a:pt x="546" y="488"/>
                  </a:lnTo>
                  <a:lnTo>
                    <a:pt x="542" y="488"/>
                  </a:lnTo>
                  <a:lnTo>
                    <a:pt x="540" y="488"/>
                  </a:lnTo>
                  <a:lnTo>
                    <a:pt x="539" y="488"/>
                  </a:lnTo>
                  <a:lnTo>
                    <a:pt x="537" y="488"/>
                  </a:lnTo>
                  <a:lnTo>
                    <a:pt x="535" y="488"/>
                  </a:lnTo>
                  <a:lnTo>
                    <a:pt x="533" y="488"/>
                  </a:lnTo>
                  <a:lnTo>
                    <a:pt x="529" y="488"/>
                  </a:lnTo>
                  <a:lnTo>
                    <a:pt x="527" y="488"/>
                  </a:lnTo>
                  <a:lnTo>
                    <a:pt x="527" y="490"/>
                  </a:lnTo>
                  <a:lnTo>
                    <a:pt x="525" y="490"/>
                  </a:lnTo>
                  <a:lnTo>
                    <a:pt x="525" y="491"/>
                  </a:lnTo>
                  <a:lnTo>
                    <a:pt x="525" y="493"/>
                  </a:lnTo>
                  <a:lnTo>
                    <a:pt x="525" y="495"/>
                  </a:lnTo>
                  <a:lnTo>
                    <a:pt x="527" y="495"/>
                  </a:lnTo>
                  <a:lnTo>
                    <a:pt x="527" y="497"/>
                  </a:lnTo>
                  <a:lnTo>
                    <a:pt x="529" y="499"/>
                  </a:lnTo>
                  <a:lnTo>
                    <a:pt x="529" y="501"/>
                  </a:lnTo>
                  <a:lnTo>
                    <a:pt x="527" y="503"/>
                  </a:lnTo>
                  <a:lnTo>
                    <a:pt x="527" y="505"/>
                  </a:lnTo>
                  <a:lnTo>
                    <a:pt x="525" y="505"/>
                  </a:lnTo>
                  <a:lnTo>
                    <a:pt x="525" y="507"/>
                  </a:lnTo>
                  <a:lnTo>
                    <a:pt x="523" y="507"/>
                  </a:lnTo>
                  <a:lnTo>
                    <a:pt x="522" y="509"/>
                  </a:lnTo>
                  <a:lnTo>
                    <a:pt x="522" y="510"/>
                  </a:lnTo>
                  <a:lnTo>
                    <a:pt x="522" y="512"/>
                  </a:lnTo>
                  <a:lnTo>
                    <a:pt x="520" y="514"/>
                  </a:lnTo>
                  <a:lnTo>
                    <a:pt x="522" y="516"/>
                  </a:lnTo>
                  <a:lnTo>
                    <a:pt x="522" y="518"/>
                  </a:lnTo>
                  <a:lnTo>
                    <a:pt x="522" y="520"/>
                  </a:lnTo>
                  <a:lnTo>
                    <a:pt x="522" y="522"/>
                  </a:lnTo>
                  <a:lnTo>
                    <a:pt x="522" y="524"/>
                  </a:lnTo>
                  <a:lnTo>
                    <a:pt x="522" y="526"/>
                  </a:lnTo>
                  <a:lnTo>
                    <a:pt x="520" y="528"/>
                  </a:lnTo>
                  <a:lnTo>
                    <a:pt x="520" y="529"/>
                  </a:lnTo>
                  <a:lnTo>
                    <a:pt x="520" y="531"/>
                  </a:lnTo>
                  <a:lnTo>
                    <a:pt x="518" y="533"/>
                  </a:lnTo>
                  <a:lnTo>
                    <a:pt x="518" y="535"/>
                  </a:lnTo>
                  <a:lnTo>
                    <a:pt x="516" y="535"/>
                  </a:lnTo>
                  <a:lnTo>
                    <a:pt x="514" y="535"/>
                  </a:lnTo>
                  <a:lnTo>
                    <a:pt x="512" y="535"/>
                  </a:lnTo>
                  <a:lnTo>
                    <a:pt x="510" y="535"/>
                  </a:lnTo>
                  <a:lnTo>
                    <a:pt x="508" y="535"/>
                  </a:lnTo>
                  <a:lnTo>
                    <a:pt x="506" y="535"/>
                  </a:lnTo>
                  <a:lnTo>
                    <a:pt x="504" y="535"/>
                  </a:lnTo>
                  <a:lnTo>
                    <a:pt x="501" y="535"/>
                  </a:lnTo>
                  <a:lnTo>
                    <a:pt x="499" y="535"/>
                  </a:lnTo>
                  <a:lnTo>
                    <a:pt x="497" y="535"/>
                  </a:lnTo>
                  <a:lnTo>
                    <a:pt x="495" y="535"/>
                  </a:lnTo>
                  <a:lnTo>
                    <a:pt x="493" y="535"/>
                  </a:lnTo>
                  <a:lnTo>
                    <a:pt x="489" y="535"/>
                  </a:lnTo>
                  <a:lnTo>
                    <a:pt x="487" y="535"/>
                  </a:lnTo>
                  <a:lnTo>
                    <a:pt x="485" y="535"/>
                  </a:lnTo>
                  <a:lnTo>
                    <a:pt x="484" y="535"/>
                  </a:lnTo>
                  <a:lnTo>
                    <a:pt x="480" y="535"/>
                  </a:lnTo>
                  <a:lnTo>
                    <a:pt x="478" y="535"/>
                  </a:lnTo>
                  <a:lnTo>
                    <a:pt x="476" y="535"/>
                  </a:lnTo>
                  <a:lnTo>
                    <a:pt x="474" y="535"/>
                  </a:lnTo>
                  <a:lnTo>
                    <a:pt x="470" y="535"/>
                  </a:lnTo>
                  <a:lnTo>
                    <a:pt x="468" y="535"/>
                  </a:lnTo>
                  <a:lnTo>
                    <a:pt x="467" y="535"/>
                  </a:lnTo>
                  <a:lnTo>
                    <a:pt x="465" y="535"/>
                  </a:lnTo>
                  <a:lnTo>
                    <a:pt x="463" y="535"/>
                  </a:lnTo>
                  <a:lnTo>
                    <a:pt x="459" y="535"/>
                  </a:lnTo>
                  <a:lnTo>
                    <a:pt x="457" y="535"/>
                  </a:lnTo>
                  <a:lnTo>
                    <a:pt x="455" y="535"/>
                  </a:lnTo>
                  <a:lnTo>
                    <a:pt x="453" y="535"/>
                  </a:lnTo>
                  <a:lnTo>
                    <a:pt x="449" y="535"/>
                  </a:lnTo>
                  <a:lnTo>
                    <a:pt x="448" y="535"/>
                  </a:lnTo>
                  <a:lnTo>
                    <a:pt x="446" y="535"/>
                  </a:lnTo>
                  <a:lnTo>
                    <a:pt x="444" y="535"/>
                  </a:lnTo>
                  <a:lnTo>
                    <a:pt x="442" y="535"/>
                  </a:lnTo>
                  <a:lnTo>
                    <a:pt x="438" y="535"/>
                  </a:lnTo>
                  <a:lnTo>
                    <a:pt x="436" y="535"/>
                  </a:lnTo>
                  <a:lnTo>
                    <a:pt x="434" y="535"/>
                  </a:lnTo>
                  <a:lnTo>
                    <a:pt x="432" y="535"/>
                  </a:lnTo>
                  <a:lnTo>
                    <a:pt x="429" y="535"/>
                  </a:lnTo>
                  <a:lnTo>
                    <a:pt x="427" y="535"/>
                  </a:lnTo>
                  <a:lnTo>
                    <a:pt x="425" y="535"/>
                  </a:lnTo>
                  <a:lnTo>
                    <a:pt x="423" y="535"/>
                  </a:lnTo>
                  <a:lnTo>
                    <a:pt x="421" y="535"/>
                  </a:lnTo>
                  <a:lnTo>
                    <a:pt x="417" y="535"/>
                  </a:lnTo>
                  <a:lnTo>
                    <a:pt x="415" y="535"/>
                  </a:lnTo>
                  <a:lnTo>
                    <a:pt x="413" y="535"/>
                  </a:lnTo>
                  <a:lnTo>
                    <a:pt x="412" y="535"/>
                  </a:lnTo>
                  <a:lnTo>
                    <a:pt x="408" y="535"/>
                  </a:lnTo>
                  <a:lnTo>
                    <a:pt x="406" y="535"/>
                  </a:lnTo>
                  <a:lnTo>
                    <a:pt x="404" y="535"/>
                  </a:lnTo>
                  <a:lnTo>
                    <a:pt x="402" y="535"/>
                  </a:lnTo>
                  <a:lnTo>
                    <a:pt x="400" y="535"/>
                  </a:lnTo>
                  <a:lnTo>
                    <a:pt x="396" y="535"/>
                  </a:lnTo>
                  <a:lnTo>
                    <a:pt x="394" y="535"/>
                  </a:lnTo>
                  <a:lnTo>
                    <a:pt x="393" y="535"/>
                  </a:lnTo>
                  <a:lnTo>
                    <a:pt x="391" y="535"/>
                  </a:lnTo>
                  <a:lnTo>
                    <a:pt x="387" y="535"/>
                  </a:lnTo>
                  <a:lnTo>
                    <a:pt x="385" y="535"/>
                  </a:lnTo>
                  <a:lnTo>
                    <a:pt x="383" y="535"/>
                  </a:lnTo>
                  <a:lnTo>
                    <a:pt x="381" y="535"/>
                  </a:lnTo>
                  <a:lnTo>
                    <a:pt x="379" y="535"/>
                  </a:lnTo>
                  <a:lnTo>
                    <a:pt x="376" y="535"/>
                  </a:lnTo>
                  <a:lnTo>
                    <a:pt x="374" y="535"/>
                  </a:lnTo>
                  <a:lnTo>
                    <a:pt x="372" y="535"/>
                  </a:lnTo>
                  <a:lnTo>
                    <a:pt x="370" y="535"/>
                  </a:lnTo>
                  <a:lnTo>
                    <a:pt x="366" y="535"/>
                  </a:lnTo>
                  <a:lnTo>
                    <a:pt x="364" y="535"/>
                  </a:lnTo>
                  <a:lnTo>
                    <a:pt x="362" y="535"/>
                  </a:lnTo>
                  <a:lnTo>
                    <a:pt x="360" y="535"/>
                  </a:lnTo>
                  <a:lnTo>
                    <a:pt x="358" y="535"/>
                  </a:lnTo>
                  <a:lnTo>
                    <a:pt x="355" y="535"/>
                  </a:lnTo>
                  <a:lnTo>
                    <a:pt x="353" y="535"/>
                  </a:lnTo>
                  <a:lnTo>
                    <a:pt x="351" y="535"/>
                  </a:lnTo>
                  <a:lnTo>
                    <a:pt x="349" y="535"/>
                  </a:lnTo>
                  <a:lnTo>
                    <a:pt x="345" y="535"/>
                  </a:lnTo>
                  <a:lnTo>
                    <a:pt x="343" y="535"/>
                  </a:lnTo>
                  <a:lnTo>
                    <a:pt x="341" y="535"/>
                  </a:lnTo>
                  <a:lnTo>
                    <a:pt x="339" y="535"/>
                  </a:lnTo>
                  <a:lnTo>
                    <a:pt x="338" y="535"/>
                  </a:lnTo>
                  <a:lnTo>
                    <a:pt x="334" y="535"/>
                  </a:lnTo>
                  <a:lnTo>
                    <a:pt x="332" y="535"/>
                  </a:lnTo>
                  <a:lnTo>
                    <a:pt x="330" y="535"/>
                  </a:lnTo>
                  <a:lnTo>
                    <a:pt x="328" y="535"/>
                  </a:lnTo>
                  <a:lnTo>
                    <a:pt x="324" y="535"/>
                  </a:lnTo>
                  <a:lnTo>
                    <a:pt x="322" y="535"/>
                  </a:lnTo>
                  <a:lnTo>
                    <a:pt x="321" y="535"/>
                  </a:lnTo>
                  <a:lnTo>
                    <a:pt x="319" y="535"/>
                  </a:lnTo>
                  <a:lnTo>
                    <a:pt x="317" y="535"/>
                  </a:lnTo>
                  <a:lnTo>
                    <a:pt x="313" y="535"/>
                  </a:lnTo>
                  <a:lnTo>
                    <a:pt x="311" y="535"/>
                  </a:lnTo>
                  <a:lnTo>
                    <a:pt x="309" y="535"/>
                  </a:lnTo>
                  <a:lnTo>
                    <a:pt x="307" y="535"/>
                  </a:lnTo>
                  <a:lnTo>
                    <a:pt x="303" y="535"/>
                  </a:lnTo>
                  <a:lnTo>
                    <a:pt x="302" y="535"/>
                  </a:lnTo>
                  <a:lnTo>
                    <a:pt x="300" y="535"/>
                  </a:lnTo>
                  <a:lnTo>
                    <a:pt x="298" y="535"/>
                  </a:lnTo>
                  <a:lnTo>
                    <a:pt x="296" y="535"/>
                  </a:lnTo>
                  <a:lnTo>
                    <a:pt x="292" y="535"/>
                  </a:lnTo>
                  <a:lnTo>
                    <a:pt x="290" y="535"/>
                  </a:lnTo>
                  <a:lnTo>
                    <a:pt x="288" y="535"/>
                  </a:lnTo>
                  <a:lnTo>
                    <a:pt x="286" y="535"/>
                  </a:lnTo>
                  <a:lnTo>
                    <a:pt x="283" y="535"/>
                  </a:lnTo>
                  <a:lnTo>
                    <a:pt x="281" y="535"/>
                  </a:lnTo>
                  <a:lnTo>
                    <a:pt x="279" y="535"/>
                  </a:lnTo>
                  <a:lnTo>
                    <a:pt x="277" y="535"/>
                  </a:lnTo>
                  <a:lnTo>
                    <a:pt x="275" y="535"/>
                  </a:lnTo>
                  <a:lnTo>
                    <a:pt x="271" y="535"/>
                  </a:lnTo>
                  <a:lnTo>
                    <a:pt x="269" y="535"/>
                  </a:lnTo>
                  <a:lnTo>
                    <a:pt x="267" y="535"/>
                  </a:lnTo>
                  <a:lnTo>
                    <a:pt x="266" y="535"/>
                  </a:lnTo>
                  <a:lnTo>
                    <a:pt x="262" y="535"/>
                  </a:lnTo>
                  <a:lnTo>
                    <a:pt x="260" y="535"/>
                  </a:lnTo>
                  <a:lnTo>
                    <a:pt x="258" y="535"/>
                  </a:lnTo>
                  <a:lnTo>
                    <a:pt x="256" y="535"/>
                  </a:lnTo>
                  <a:lnTo>
                    <a:pt x="254" y="535"/>
                  </a:lnTo>
                  <a:lnTo>
                    <a:pt x="250" y="535"/>
                  </a:lnTo>
                  <a:lnTo>
                    <a:pt x="248" y="535"/>
                  </a:lnTo>
                  <a:lnTo>
                    <a:pt x="247" y="535"/>
                  </a:lnTo>
                  <a:lnTo>
                    <a:pt x="245" y="535"/>
                  </a:lnTo>
                  <a:lnTo>
                    <a:pt x="241" y="535"/>
                  </a:lnTo>
                  <a:lnTo>
                    <a:pt x="239" y="535"/>
                  </a:lnTo>
                  <a:lnTo>
                    <a:pt x="237" y="535"/>
                  </a:lnTo>
                  <a:lnTo>
                    <a:pt x="235" y="535"/>
                  </a:lnTo>
                  <a:lnTo>
                    <a:pt x="233" y="535"/>
                  </a:lnTo>
                  <a:lnTo>
                    <a:pt x="231" y="535"/>
                  </a:lnTo>
                  <a:lnTo>
                    <a:pt x="230" y="535"/>
                  </a:lnTo>
                  <a:lnTo>
                    <a:pt x="228" y="535"/>
                  </a:lnTo>
                  <a:lnTo>
                    <a:pt x="226" y="535"/>
                  </a:lnTo>
                  <a:lnTo>
                    <a:pt x="224" y="535"/>
                  </a:lnTo>
                  <a:lnTo>
                    <a:pt x="220" y="535"/>
                  </a:lnTo>
                  <a:lnTo>
                    <a:pt x="218" y="535"/>
                  </a:lnTo>
                  <a:lnTo>
                    <a:pt x="216" y="535"/>
                  </a:lnTo>
                  <a:lnTo>
                    <a:pt x="214" y="535"/>
                  </a:lnTo>
                  <a:lnTo>
                    <a:pt x="212" y="535"/>
                  </a:lnTo>
                  <a:lnTo>
                    <a:pt x="209" y="535"/>
                  </a:lnTo>
                  <a:lnTo>
                    <a:pt x="207" y="535"/>
                  </a:lnTo>
                  <a:lnTo>
                    <a:pt x="205" y="535"/>
                  </a:lnTo>
                  <a:lnTo>
                    <a:pt x="203" y="535"/>
                  </a:lnTo>
                  <a:lnTo>
                    <a:pt x="201" y="535"/>
                  </a:lnTo>
                  <a:lnTo>
                    <a:pt x="199" y="535"/>
                  </a:lnTo>
                  <a:lnTo>
                    <a:pt x="197" y="535"/>
                  </a:lnTo>
                  <a:lnTo>
                    <a:pt x="195" y="535"/>
                  </a:lnTo>
                  <a:lnTo>
                    <a:pt x="193" y="535"/>
                  </a:lnTo>
                  <a:lnTo>
                    <a:pt x="192" y="535"/>
                  </a:lnTo>
                  <a:lnTo>
                    <a:pt x="188" y="535"/>
                  </a:lnTo>
                  <a:lnTo>
                    <a:pt x="186" y="535"/>
                  </a:lnTo>
                  <a:lnTo>
                    <a:pt x="184" y="535"/>
                  </a:lnTo>
                  <a:lnTo>
                    <a:pt x="182" y="535"/>
                  </a:lnTo>
                  <a:lnTo>
                    <a:pt x="178" y="535"/>
                  </a:lnTo>
                  <a:lnTo>
                    <a:pt x="176" y="535"/>
                  </a:lnTo>
                  <a:lnTo>
                    <a:pt x="175" y="535"/>
                  </a:lnTo>
                  <a:lnTo>
                    <a:pt x="173" y="535"/>
                  </a:lnTo>
                  <a:lnTo>
                    <a:pt x="169" y="535"/>
                  </a:lnTo>
                  <a:lnTo>
                    <a:pt x="167" y="535"/>
                  </a:lnTo>
                  <a:lnTo>
                    <a:pt x="165" y="535"/>
                  </a:lnTo>
                  <a:lnTo>
                    <a:pt x="163" y="535"/>
                  </a:lnTo>
                  <a:lnTo>
                    <a:pt x="161" y="535"/>
                  </a:lnTo>
                  <a:lnTo>
                    <a:pt x="157" y="535"/>
                  </a:lnTo>
                  <a:lnTo>
                    <a:pt x="156" y="535"/>
                  </a:lnTo>
                  <a:lnTo>
                    <a:pt x="154" y="535"/>
                  </a:lnTo>
                  <a:lnTo>
                    <a:pt x="152" y="535"/>
                  </a:lnTo>
                  <a:lnTo>
                    <a:pt x="148" y="535"/>
                  </a:lnTo>
                  <a:lnTo>
                    <a:pt x="146" y="535"/>
                  </a:lnTo>
                  <a:lnTo>
                    <a:pt x="144" y="535"/>
                  </a:lnTo>
                  <a:lnTo>
                    <a:pt x="142" y="535"/>
                  </a:lnTo>
                  <a:lnTo>
                    <a:pt x="140" y="535"/>
                  </a:lnTo>
                  <a:lnTo>
                    <a:pt x="137" y="535"/>
                  </a:lnTo>
                  <a:lnTo>
                    <a:pt x="135" y="535"/>
                  </a:lnTo>
                  <a:lnTo>
                    <a:pt x="133" y="535"/>
                  </a:lnTo>
                  <a:lnTo>
                    <a:pt x="131" y="535"/>
                  </a:lnTo>
                  <a:lnTo>
                    <a:pt x="129" y="535"/>
                  </a:lnTo>
                  <a:lnTo>
                    <a:pt x="125" y="535"/>
                  </a:lnTo>
                  <a:lnTo>
                    <a:pt x="123" y="535"/>
                  </a:lnTo>
                  <a:lnTo>
                    <a:pt x="121" y="535"/>
                  </a:lnTo>
                  <a:lnTo>
                    <a:pt x="120" y="535"/>
                  </a:lnTo>
                  <a:lnTo>
                    <a:pt x="118" y="535"/>
                  </a:lnTo>
                  <a:lnTo>
                    <a:pt x="116" y="535"/>
                  </a:lnTo>
                  <a:lnTo>
                    <a:pt x="114" y="535"/>
                  </a:lnTo>
                  <a:lnTo>
                    <a:pt x="112" y="535"/>
                  </a:lnTo>
                  <a:lnTo>
                    <a:pt x="110" y="535"/>
                  </a:lnTo>
                  <a:lnTo>
                    <a:pt x="106" y="535"/>
                  </a:lnTo>
                  <a:lnTo>
                    <a:pt x="104" y="535"/>
                  </a:lnTo>
                  <a:lnTo>
                    <a:pt x="102" y="535"/>
                  </a:lnTo>
                  <a:lnTo>
                    <a:pt x="101" y="535"/>
                  </a:lnTo>
                  <a:lnTo>
                    <a:pt x="99" y="535"/>
                  </a:lnTo>
                  <a:lnTo>
                    <a:pt x="95" y="535"/>
                  </a:lnTo>
                  <a:lnTo>
                    <a:pt x="93" y="535"/>
                  </a:lnTo>
                  <a:lnTo>
                    <a:pt x="91" y="535"/>
                  </a:lnTo>
                  <a:lnTo>
                    <a:pt x="89" y="535"/>
                  </a:lnTo>
                  <a:lnTo>
                    <a:pt x="85" y="535"/>
                  </a:lnTo>
                  <a:lnTo>
                    <a:pt x="84" y="535"/>
                  </a:lnTo>
                  <a:lnTo>
                    <a:pt x="82" y="535"/>
                  </a:lnTo>
                  <a:lnTo>
                    <a:pt x="80" y="535"/>
                  </a:lnTo>
                  <a:lnTo>
                    <a:pt x="78" y="535"/>
                  </a:lnTo>
                  <a:lnTo>
                    <a:pt x="74" y="535"/>
                  </a:lnTo>
                  <a:lnTo>
                    <a:pt x="72" y="535"/>
                  </a:lnTo>
                  <a:lnTo>
                    <a:pt x="70" y="535"/>
                  </a:lnTo>
                  <a:lnTo>
                    <a:pt x="68" y="535"/>
                  </a:lnTo>
                  <a:lnTo>
                    <a:pt x="66" y="533"/>
                  </a:lnTo>
                  <a:lnTo>
                    <a:pt x="65" y="533"/>
                  </a:lnTo>
                  <a:lnTo>
                    <a:pt x="63" y="533"/>
                  </a:lnTo>
                  <a:lnTo>
                    <a:pt x="61" y="533"/>
                  </a:lnTo>
                  <a:lnTo>
                    <a:pt x="57" y="533"/>
                  </a:lnTo>
                  <a:lnTo>
                    <a:pt x="55" y="533"/>
                  </a:lnTo>
                  <a:lnTo>
                    <a:pt x="53" y="531"/>
                  </a:lnTo>
                  <a:lnTo>
                    <a:pt x="51" y="531"/>
                  </a:lnTo>
                  <a:lnTo>
                    <a:pt x="51" y="529"/>
                  </a:lnTo>
                  <a:lnTo>
                    <a:pt x="49" y="529"/>
                  </a:lnTo>
                  <a:lnTo>
                    <a:pt x="47" y="528"/>
                  </a:lnTo>
                  <a:lnTo>
                    <a:pt x="46" y="526"/>
                  </a:lnTo>
                  <a:lnTo>
                    <a:pt x="44" y="526"/>
                  </a:lnTo>
                  <a:lnTo>
                    <a:pt x="42" y="526"/>
                  </a:lnTo>
                  <a:lnTo>
                    <a:pt x="40" y="526"/>
                  </a:lnTo>
                  <a:lnTo>
                    <a:pt x="38" y="526"/>
                  </a:lnTo>
                  <a:lnTo>
                    <a:pt x="36" y="526"/>
                  </a:lnTo>
                  <a:lnTo>
                    <a:pt x="36" y="524"/>
                  </a:lnTo>
                  <a:lnTo>
                    <a:pt x="36" y="522"/>
                  </a:lnTo>
                  <a:lnTo>
                    <a:pt x="34" y="522"/>
                  </a:lnTo>
                  <a:lnTo>
                    <a:pt x="34" y="524"/>
                  </a:lnTo>
                  <a:lnTo>
                    <a:pt x="32" y="524"/>
                  </a:lnTo>
                  <a:lnTo>
                    <a:pt x="30" y="526"/>
                  </a:lnTo>
                  <a:lnTo>
                    <a:pt x="29" y="526"/>
                  </a:lnTo>
                  <a:lnTo>
                    <a:pt x="29" y="524"/>
                  </a:lnTo>
                  <a:lnTo>
                    <a:pt x="29" y="522"/>
                  </a:lnTo>
                  <a:lnTo>
                    <a:pt x="29" y="520"/>
                  </a:lnTo>
                  <a:lnTo>
                    <a:pt x="27" y="518"/>
                  </a:lnTo>
                  <a:lnTo>
                    <a:pt x="27" y="516"/>
                  </a:lnTo>
                  <a:lnTo>
                    <a:pt x="25" y="516"/>
                  </a:lnTo>
                  <a:lnTo>
                    <a:pt x="23" y="516"/>
                  </a:lnTo>
                  <a:lnTo>
                    <a:pt x="23" y="514"/>
                  </a:lnTo>
                  <a:lnTo>
                    <a:pt x="21" y="514"/>
                  </a:lnTo>
                  <a:lnTo>
                    <a:pt x="19" y="512"/>
                  </a:lnTo>
                  <a:lnTo>
                    <a:pt x="17" y="512"/>
                  </a:lnTo>
                  <a:lnTo>
                    <a:pt x="15" y="512"/>
                  </a:lnTo>
                  <a:lnTo>
                    <a:pt x="15" y="510"/>
                  </a:lnTo>
                  <a:lnTo>
                    <a:pt x="13" y="510"/>
                  </a:lnTo>
                  <a:lnTo>
                    <a:pt x="11" y="510"/>
                  </a:lnTo>
                  <a:lnTo>
                    <a:pt x="10" y="509"/>
                  </a:lnTo>
                  <a:lnTo>
                    <a:pt x="8" y="497"/>
                  </a:lnTo>
                  <a:lnTo>
                    <a:pt x="6" y="497"/>
                  </a:lnTo>
                  <a:lnTo>
                    <a:pt x="6" y="491"/>
                  </a:lnTo>
                  <a:lnTo>
                    <a:pt x="6" y="490"/>
                  </a:lnTo>
                  <a:lnTo>
                    <a:pt x="6" y="488"/>
                  </a:lnTo>
                  <a:lnTo>
                    <a:pt x="8" y="488"/>
                  </a:lnTo>
                  <a:lnTo>
                    <a:pt x="8" y="486"/>
                  </a:lnTo>
                  <a:lnTo>
                    <a:pt x="8" y="484"/>
                  </a:lnTo>
                  <a:lnTo>
                    <a:pt x="8" y="482"/>
                  </a:lnTo>
                  <a:lnTo>
                    <a:pt x="8" y="480"/>
                  </a:lnTo>
                  <a:lnTo>
                    <a:pt x="6" y="478"/>
                  </a:lnTo>
                  <a:lnTo>
                    <a:pt x="4" y="476"/>
                  </a:lnTo>
                  <a:lnTo>
                    <a:pt x="4" y="474"/>
                  </a:lnTo>
                  <a:lnTo>
                    <a:pt x="2" y="474"/>
                  </a:lnTo>
                  <a:lnTo>
                    <a:pt x="0" y="474"/>
                  </a:lnTo>
                  <a:lnTo>
                    <a:pt x="0" y="473"/>
                  </a:lnTo>
                  <a:lnTo>
                    <a:pt x="0" y="469"/>
                  </a:lnTo>
                  <a:lnTo>
                    <a:pt x="0" y="467"/>
                  </a:lnTo>
                  <a:lnTo>
                    <a:pt x="0" y="465"/>
                  </a:lnTo>
                  <a:lnTo>
                    <a:pt x="0" y="463"/>
                  </a:lnTo>
                  <a:lnTo>
                    <a:pt x="2" y="463"/>
                  </a:lnTo>
                  <a:lnTo>
                    <a:pt x="2" y="457"/>
                  </a:lnTo>
                  <a:lnTo>
                    <a:pt x="0" y="457"/>
                  </a:lnTo>
                  <a:lnTo>
                    <a:pt x="0" y="455"/>
                  </a:lnTo>
                  <a:lnTo>
                    <a:pt x="0" y="454"/>
                  </a:lnTo>
                  <a:lnTo>
                    <a:pt x="0" y="452"/>
                  </a:lnTo>
                  <a:lnTo>
                    <a:pt x="2" y="448"/>
                  </a:lnTo>
                  <a:lnTo>
                    <a:pt x="2" y="446"/>
                  </a:lnTo>
                  <a:lnTo>
                    <a:pt x="2" y="444"/>
                  </a:lnTo>
                  <a:lnTo>
                    <a:pt x="2" y="442"/>
                  </a:lnTo>
                  <a:lnTo>
                    <a:pt x="2" y="440"/>
                  </a:lnTo>
                  <a:lnTo>
                    <a:pt x="2" y="438"/>
                  </a:lnTo>
                  <a:lnTo>
                    <a:pt x="2" y="437"/>
                  </a:lnTo>
                  <a:lnTo>
                    <a:pt x="2" y="433"/>
                  </a:lnTo>
                  <a:lnTo>
                    <a:pt x="0" y="433"/>
                  </a:lnTo>
                  <a:lnTo>
                    <a:pt x="0" y="431"/>
                  </a:lnTo>
                  <a:lnTo>
                    <a:pt x="0" y="429"/>
                  </a:lnTo>
                  <a:lnTo>
                    <a:pt x="0" y="427"/>
                  </a:lnTo>
                  <a:lnTo>
                    <a:pt x="0" y="423"/>
                  </a:lnTo>
                  <a:lnTo>
                    <a:pt x="0" y="421"/>
                  </a:lnTo>
                  <a:lnTo>
                    <a:pt x="2" y="418"/>
                  </a:lnTo>
                  <a:lnTo>
                    <a:pt x="2" y="414"/>
                  </a:lnTo>
                  <a:lnTo>
                    <a:pt x="2" y="410"/>
                  </a:lnTo>
                  <a:lnTo>
                    <a:pt x="2" y="404"/>
                  </a:lnTo>
                  <a:lnTo>
                    <a:pt x="2" y="402"/>
                  </a:lnTo>
                  <a:lnTo>
                    <a:pt x="2" y="400"/>
                  </a:lnTo>
                  <a:lnTo>
                    <a:pt x="4" y="399"/>
                  </a:lnTo>
                  <a:lnTo>
                    <a:pt x="4" y="397"/>
                  </a:lnTo>
                  <a:lnTo>
                    <a:pt x="4" y="395"/>
                  </a:lnTo>
                  <a:lnTo>
                    <a:pt x="4" y="393"/>
                  </a:lnTo>
                  <a:lnTo>
                    <a:pt x="6" y="393"/>
                  </a:lnTo>
                  <a:lnTo>
                    <a:pt x="6" y="391"/>
                  </a:lnTo>
                  <a:lnTo>
                    <a:pt x="6" y="389"/>
                  </a:lnTo>
                  <a:lnTo>
                    <a:pt x="6" y="387"/>
                  </a:lnTo>
                  <a:lnTo>
                    <a:pt x="6" y="385"/>
                  </a:lnTo>
                  <a:lnTo>
                    <a:pt x="8" y="385"/>
                  </a:lnTo>
                  <a:lnTo>
                    <a:pt x="8" y="383"/>
                  </a:lnTo>
                  <a:lnTo>
                    <a:pt x="8" y="378"/>
                  </a:lnTo>
                  <a:lnTo>
                    <a:pt x="8" y="376"/>
                  </a:lnTo>
                  <a:lnTo>
                    <a:pt x="8" y="374"/>
                  </a:lnTo>
                  <a:lnTo>
                    <a:pt x="10" y="372"/>
                  </a:lnTo>
                  <a:lnTo>
                    <a:pt x="10" y="370"/>
                  </a:lnTo>
                  <a:lnTo>
                    <a:pt x="10" y="368"/>
                  </a:lnTo>
                  <a:lnTo>
                    <a:pt x="10" y="366"/>
                  </a:lnTo>
                  <a:lnTo>
                    <a:pt x="10" y="364"/>
                  </a:lnTo>
                  <a:lnTo>
                    <a:pt x="10" y="363"/>
                  </a:lnTo>
                  <a:lnTo>
                    <a:pt x="11" y="363"/>
                  </a:lnTo>
                  <a:lnTo>
                    <a:pt x="11" y="361"/>
                  </a:lnTo>
                  <a:lnTo>
                    <a:pt x="11" y="359"/>
                  </a:lnTo>
                  <a:lnTo>
                    <a:pt x="13" y="359"/>
                  </a:lnTo>
                  <a:lnTo>
                    <a:pt x="13" y="357"/>
                  </a:lnTo>
                  <a:lnTo>
                    <a:pt x="13" y="355"/>
                  </a:lnTo>
                  <a:lnTo>
                    <a:pt x="13" y="353"/>
                  </a:lnTo>
                  <a:lnTo>
                    <a:pt x="15" y="353"/>
                  </a:lnTo>
                  <a:lnTo>
                    <a:pt x="15" y="351"/>
                  </a:lnTo>
                  <a:lnTo>
                    <a:pt x="13" y="349"/>
                  </a:lnTo>
                  <a:lnTo>
                    <a:pt x="13" y="347"/>
                  </a:lnTo>
                  <a:lnTo>
                    <a:pt x="15" y="347"/>
                  </a:lnTo>
                  <a:lnTo>
                    <a:pt x="17" y="345"/>
                  </a:lnTo>
                  <a:lnTo>
                    <a:pt x="19" y="344"/>
                  </a:lnTo>
                  <a:lnTo>
                    <a:pt x="19" y="342"/>
                  </a:lnTo>
                  <a:lnTo>
                    <a:pt x="19" y="340"/>
                  </a:lnTo>
                  <a:lnTo>
                    <a:pt x="19" y="338"/>
                  </a:lnTo>
                  <a:lnTo>
                    <a:pt x="19" y="336"/>
                  </a:lnTo>
                  <a:lnTo>
                    <a:pt x="19" y="334"/>
                  </a:lnTo>
                  <a:lnTo>
                    <a:pt x="19" y="332"/>
                  </a:lnTo>
                  <a:lnTo>
                    <a:pt x="19" y="330"/>
                  </a:lnTo>
                  <a:lnTo>
                    <a:pt x="21" y="328"/>
                  </a:lnTo>
                  <a:lnTo>
                    <a:pt x="23" y="325"/>
                  </a:lnTo>
                  <a:lnTo>
                    <a:pt x="23" y="323"/>
                  </a:lnTo>
                  <a:lnTo>
                    <a:pt x="23" y="321"/>
                  </a:lnTo>
                  <a:lnTo>
                    <a:pt x="25" y="319"/>
                  </a:lnTo>
                  <a:lnTo>
                    <a:pt x="25" y="317"/>
                  </a:lnTo>
                  <a:lnTo>
                    <a:pt x="23" y="315"/>
                  </a:lnTo>
                  <a:lnTo>
                    <a:pt x="23" y="313"/>
                  </a:lnTo>
                  <a:lnTo>
                    <a:pt x="23" y="311"/>
                  </a:lnTo>
                  <a:lnTo>
                    <a:pt x="21" y="311"/>
                  </a:lnTo>
                  <a:lnTo>
                    <a:pt x="21" y="309"/>
                  </a:lnTo>
                  <a:lnTo>
                    <a:pt x="21" y="308"/>
                  </a:lnTo>
                  <a:lnTo>
                    <a:pt x="21" y="302"/>
                  </a:lnTo>
                  <a:lnTo>
                    <a:pt x="21" y="300"/>
                  </a:lnTo>
                  <a:lnTo>
                    <a:pt x="21" y="298"/>
                  </a:lnTo>
                  <a:lnTo>
                    <a:pt x="23" y="296"/>
                  </a:lnTo>
                  <a:lnTo>
                    <a:pt x="23" y="294"/>
                  </a:lnTo>
                  <a:lnTo>
                    <a:pt x="23" y="292"/>
                  </a:lnTo>
                  <a:lnTo>
                    <a:pt x="23" y="290"/>
                  </a:lnTo>
                  <a:lnTo>
                    <a:pt x="25" y="290"/>
                  </a:lnTo>
                  <a:lnTo>
                    <a:pt x="25" y="292"/>
                  </a:lnTo>
                  <a:lnTo>
                    <a:pt x="25" y="290"/>
                  </a:lnTo>
                  <a:lnTo>
                    <a:pt x="25" y="289"/>
                  </a:lnTo>
                  <a:lnTo>
                    <a:pt x="27" y="287"/>
                  </a:lnTo>
                  <a:lnTo>
                    <a:pt x="27" y="285"/>
                  </a:lnTo>
                  <a:lnTo>
                    <a:pt x="27" y="281"/>
                  </a:lnTo>
                  <a:lnTo>
                    <a:pt x="25" y="279"/>
                  </a:lnTo>
                  <a:lnTo>
                    <a:pt x="25" y="277"/>
                  </a:lnTo>
                  <a:lnTo>
                    <a:pt x="27" y="273"/>
                  </a:lnTo>
                  <a:lnTo>
                    <a:pt x="29" y="272"/>
                  </a:lnTo>
                  <a:lnTo>
                    <a:pt x="29" y="270"/>
                  </a:lnTo>
                  <a:lnTo>
                    <a:pt x="29" y="268"/>
                  </a:lnTo>
                  <a:lnTo>
                    <a:pt x="30" y="266"/>
                  </a:lnTo>
                  <a:lnTo>
                    <a:pt x="30" y="264"/>
                  </a:lnTo>
                  <a:lnTo>
                    <a:pt x="30" y="262"/>
                  </a:lnTo>
                  <a:lnTo>
                    <a:pt x="30" y="260"/>
                  </a:lnTo>
                  <a:lnTo>
                    <a:pt x="32" y="258"/>
                  </a:lnTo>
                  <a:lnTo>
                    <a:pt x="34" y="256"/>
                  </a:lnTo>
                  <a:lnTo>
                    <a:pt x="36" y="256"/>
                  </a:lnTo>
                  <a:lnTo>
                    <a:pt x="36" y="254"/>
                  </a:lnTo>
                  <a:lnTo>
                    <a:pt x="38" y="254"/>
                  </a:lnTo>
                  <a:lnTo>
                    <a:pt x="40" y="253"/>
                  </a:lnTo>
                  <a:lnTo>
                    <a:pt x="42" y="253"/>
                  </a:lnTo>
                  <a:lnTo>
                    <a:pt x="42" y="251"/>
                  </a:lnTo>
                  <a:lnTo>
                    <a:pt x="44" y="251"/>
                  </a:lnTo>
                  <a:lnTo>
                    <a:pt x="44" y="249"/>
                  </a:lnTo>
                  <a:lnTo>
                    <a:pt x="46" y="247"/>
                  </a:lnTo>
                  <a:lnTo>
                    <a:pt x="46" y="243"/>
                  </a:lnTo>
                  <a:lnTo>
                    <a:pt x="47" y="241"/>
                  </a:lnTo>
                  <a:lnTo>
                    <a:pt x="47" y="239"/>
                  </a:lnTo>
                  <a:lnTo>
                    <a:pt x="47" y="237"/>
                  </a:lnTo>
                  <a:lnTo>
                    <a:pt x="47" y="235"/>
                  </a:lnTo>
                  <a:lnTo>
                    <a:pt x="47" y="234"/>
                  </a:lnTo>
                  <a:lnTo>
                    <a:pt x="49" y="234"/>
                  </a:lnTo>
                  <a:lnTo>
                    <a:pt x="49" y="232"/>
                  </a:lnTo>
                  <a:lnTo>
                    <a:pt x="49" y="230"/>
                  </a:lnTo>
                  <a:lnTo>
                    <a:pt x="49" y="228"/>
                  </a:lnTo>
                  <a:lnTo>
                    <a:pt x="49" y="226"/>
                  </a:lnTo>
                  <a:lnTo>
                    <a:pt x="51" y="224"/>
                  </a:lnTo>
                  <a:lnTo>
                    <a:pt x="53" y="224"/>
                  </a:lnTo>
                  <a:lnTo>
                    <a:pt x="53" y="222"/>
                  </a:lnTo>
                  <a:lnTo>
                    <a:pt x="51" y="222"/>
                  </a:lnTo>
                  <a:lnTo>
                    <a:pt x="51" y="220"/>
                  </a:lnTo>
                  <a:lnTo>
                    <a:pt x="51" y="217"/>
                  </a:lnTo>
                  <a:lnTo>
                    <a:pt x="49" y="217"/>
                  </a:lnTo>
                  <a:lnTo>
                    <a:pt x="49" y="215"/>
                  </a:lnTo>
                  <a:lnTo>
                    <a:pt x="49" y="213"/>
                  </a:lnTo>
                  <a:lnTo>
                    <a:pt x="47" y="211"/>
                  </a:lnTo>
                  <a:lnTo>
                    <a:pt x="46" y="209"/>
                  </a:lnTo>
                  <a:lnTo>
                    <a:pt x="46" y="207"/>
                  </a:lnTo>
                  <a:lnTo>
                    <a:pt x="46" y="205"/>
                  </a:lnTo>
                  <a:lnTo>
                    <a:pt x="44" y="205"/>
                  </a:lnTo>
                  <a:lnTo>
                    <a:pt x="42" y="199"/>
                  </a:lnTo>
                  <a:lnTo>
                    <a:pt x="42" y="198"/>
                  </a:lnTo>
                  <a:lnTo>
                    <a:pt x="40" y="196"/>
                  </a:lnTo>
                  <a:lnTo>
                    <a:pt x="38" y="192"/>
                  </a:lnTo>
                  <a:lnTo>
                    <a:pt x="38" y="190"/>
                  </a:lnTo>
                  <a:lnTo>
                    <a:pt x="38" y="188"/>
                  </a:lnTo>
                  <a:lnTo>
                    <a:pt x="36" y="188"/>
                  </a:lnTo>
                  <a:lnTo>
                    <a:pt x="36" y="186"/>
                  </a:lnTo>
                  <a:lnTo>
                    <a:pt x="34" y="182"/>
                  </a:lnTo>
                  <a:lnTo>
                    <a:pt x="34" y="180"/>
                  </a:lnTo>
                  <a:lnTo>
                    <a:pt x="36" y="182"/>
                  </a:lnTo>
                  <a:lnTo>
                    <a:pt x="38" y="182"/>
                  </a:lnTo>
                  <a:lnTo>
                    <a:pt x="38" y="184"/>
                  </a:lnTo>
                  <a:lnTo>
                    <a:pt x="38" y="186"/>
                  </a:lnTo>
                  <a:lnTo>
                    <a:pt x="38" y="188"/>
                  </a:lnTo>
                  <a:lnTo>
                    <a:pt x="40" y="190"/>
                  </a:lnTo>
                  <a:lnTo>
                    <a:pt x="42" y="192"/>
                  </a:lnTo>
                  <a:lnTo>
                    <a:pt x="42" y="194"/>
                  </a:lnTo>
                  <a:lnTo>
                    <a:pt x="44" y="194"/>
                  </a:lnTo>
                  <a:lnTo>
                    <a:pt x="44" y="192"/>
                  </a:lnTo>
                  <a:lnTo>
                    <a:pt x="44" y="190"/>
                  </a:lnTo>
                  <a:lnTo>
                    <a:pt x="44" y="188"/>
                  </a:lnTo>
                  <a:lnTo>
                    <a:pt x="42" y="188"/>
                  </a:lnTo>
                  <a:lnTo>
                    <a:pt x="40" y="184"/>
                  </a:lnTo>
                  <a:lnTo>
                    <a:pt x="38" y="182"/>
                  </a:lnTo>
                  <a:lnTo>
                    <a:pt x="36" y="180"/>
                  </a:lnTo>
                  <a:lnTo>
                    <a:pt x="34" y="179"/>
                  </a:lnTo>
                  <a:lnTo>
                    <a:pt x="34" y="177"/>
                  </a:lnTo>
                  <a:lnTo>
                    <a:pt x="32" y="175"/>
                  </a:lnTo>
                  <a:lnTo>
                    <a:pt x="30" y="173"/>
                  </a:lnTo>
                  <a:lnTo>
                    <a:pt x="30" y="171"/>
                  </a:lnTo>
                  <a:lnTo>
                    <a:pt x="29" y="169"/>
                  </a:lnTo>
                  <a:lnTo>
                    <a:pt x="29" y="167"/>
                  </a:lnTo>
                  <a:lnTo>
                    <a:pt x="27" y="163"/>
                  </a:lnTo>
                  <a:lnTo>
                    <a:pt x="29" y="163"/>
                  </a:lnTo>
                  <a:lnTo>
                    <a:pt x="29" y="165"/>
                  </a:lnTo>
                  <a:lnTo>
                    <a:pt x="29" y="167"/>
                  </a:lnTo>
                  <a:lnTo>
                    <a:pt x="30" y="167"/>
                  </a:lnTo>
                  <a:lnTo>
                    <a:pt x="32" y="167"/>
                  </a:lnTo>
                  <a:lnTo>
                    <a:pt x="34" y="167"/>
                  </a:lnTo>
                  <a:lnTo>
                    <a:pt x="36" y="167"/>
                  </a:lnTo>
                  <a:lnTo>
                    <a:pt x="38" y="165"/>
                  </a:lnTo>
                  <a:lnTo>
                    <a:pt x="40" y="163"/>
                  </a:lnTo>
                  <a:lnTo>
                    <a:pt x="40" y="162"/>
                  </a:lnTo>
                  <a:lnTo>
                    <a:pt x="42" y="162"/>
                  </a:lnTo>
                  <a:lnTo>
                    <a:pt x="44" y="160"/>
                  </a:lnTo>
                  <a:lnTo>
                    <a:pt x="47" y="158"/>
                  </a:lnTo>
                  <a:lnTo>
                    <a:pt x="49" y="156"/>
                  </a:lnTo>
                  <a:lnTo>
                    <a:pt x="51" y="154"/>
                  </a:lnTo>
                  <a:lnTo>
                    <a:pt x="51" y="152"/>
                  </a:lnTo>
                  <a:lnTo>
                    <a:pt x="49" y="152"/>
                  </a:lnTo>
                  <a:lnTo>
                    <a:pt x="47" y="154"/>
                  </a:lnTo>
                  <a:lnTo>
                    <a:pt x="46" y="156"/>
                  </a:lnTo>
                  <a:lnTo>
                    <a:pt x="44" y="158"/>
                  </a:lnTo>
                  <a:lnTo>
                    <a:pt x="42" y="160"/>
                  </a:lnTo>
                  <a:lnTo>
                    <a:pt x="40" y="160"/>
                  </a:lnTo>
                  <a:lnTo>
                    <a:pt x="40" y="162"/>
                  </a:lnTo>
                  <a:lnTo>
                    <a:pt x="38" y="162"/>
                  </a:lnTo>
                  <a:lnTo>
                    <a:pt x="38" y="160"/>
                  </a:lnTo>
                  <a:lnTo>
                    <a:pt x="36" y="160"/>
                  </a:lnTo>
                  <a:lnTo>
                    <a:pt x="34" y="160"/>
                  </a:lnTo>
                  <a:lnTo>
                    <a:pt x="32" y="160"/>
                  </a:lnTo>
                  <a:lnTo>
                    <a:pt x="30" y="162"/>
                  </a:lnTo>
                  <a:lnTo>
                    <a:pt x="29" y="162"/>
                  </a:lnTo>
                  <a:lnTo>
                    <a:pt x="29" y="163"/>
                  </a:lnTo>
                  <a:lnTo>
                    <a:pt x="27" y="162"/>
                  </a:lnTo>
                  <a:lnTo>
                    <a:pt x="25" y="158"/>
                  </a:lnTo>
                  <a:lnTo>
                    <a:pt x="27" y="158"/>
                  </a:lnTo>
                  <a:lnTo>
                    <a:pt x="27" y="156"/>
                  </a:lnTo>
                  <a:lnTo>
                    <a:pt x="25" y="154"/>
                  </a:lnTo>
                  <a:lnTo>
                    <a:pt x="25" y="152"/>
                  </a:lnTo>
                  <a:lnTo>
                    <a:pt x="23" y="152"/>
                  </a:lnTo>
                  <a:lnTo>
                    <a:pt x="23" y="150"/>
                  </a:lnTo>
                  <a:lnTo>
                    <a:pt x="23" y="148"/>
                  </a:lnTo>
                  <a:lnTo>
                    <a:pt x="21" y="146"/>
                  </a:lnTo>
                  <a:lnTo>
                    <a:pt x="19" y="144"/>
                  </a:lnTo>
                  <a:lnTo>
                    <a:pt x="34" y="129"/>
                  </a:lnTo>
                  <a:lnTo>
                    <a:pt x="46" y="99"/>
                  </a:lnTo>
                  <a:lnTo>
                    <a:pt x="63" y="69"/>
                  </a:lnTo>
                  <a:lnTo>
                    <a:pt x="70" y="61"/>
                  </a:lnTo>
                  <a:lnTo>
                    <a:pt x="80" y="57"/>
                  </a:lnTo>
                  <a:lnTo>
                    <a:pt x="89" y="57"/>
                  </a:lnTo>
                  <a:lnTo>
                    <a:pt x="104" y="65"/>
                  </a:lnTo>
                  <a:lnTo>
                    <a:pt x="118" y="69"/>
                  </a:lnTo>
                  <a:lnTo>
                    <a:pt x="133" y="69"/>
                  </a:lnTo>
                  <a:lnTo>
                    <a:pt x="135" y="99"/>
                  </a:lnTo>
                  <a:lnTo>
                    <a:pt x="137" y="110"/>
                  </a:lnTo>
                  <a:lnTo>
                    <a:pt x="140" y="114"/>
                  </a:lnTo>
                  <a:lnTo>
                    <a:pt x="148" y="118"/>
                  </a:lnTo>
                  <a:lnTo>
                    <a:pt x="178" y="118"/>
                  </a:lnTo>
                  <a:lnTo>
                    <a:pt x="212" y="122"/>
                  </a:lnTo>
                  <a:lnTo>
                    <a:pt x="230" y="118"/>
                  </a:lnTo>
                  <a:lnTo>
                    <a:pt x="241" y="112"/>
                  </a:lnTo>
                  <a:lnTo>
                    <a:pt x="254" y="108"/>
                  </a:lnTo>
                  <a:lnTo>
                    <a:pt x="283" y="95"/>
                  </a:lnTo>
                  <a:lnTo>
                    <a:pt x="296" y="93"/>
                  </a:lnTo>
                  <a:lnTo>
                    <a:pt x="313" y="95"/>
                  </a:lnTo>
                  <a:lnTo>
                    <a:pt x="328" y="101"/>
                  </a:lnTo>
                  <a:lnTo>
                    <a:pt x="351" y="110"/>
                  </a:lnTo>
                  <a:lnTo>
                    <a:pt x="358" y="114"/>
                  </a:lnTo>
                  <a:lnTo>
                    <a:pt x="370" y="118"/>
                  </a:lnTo>
                  <a:lnTo>
                    <a:pt x="381" y="118"/>
                  </a:lnTo>
                  <a:lnTo>
                    <a:pt x="425" y="95"/>
                  </a:lnTo>
                  <a:lnTo>
                    <a:pt x="436" y="84"/>
                  </a:lnTo>
                  <a:lnTo>
                    <a:pt x="442" y="97"/>
                  </a:lnTo>
                  <a:lnTo>
                    <a:pt x="451" y="158"/>
                  </a:lnTo>
                  <a:lnTo>
                    <a:pt x="463" y="173"/>
                  </a:lnTo>
                  <a:lnTo>
                    <a:pt x="474" y="180"/>
                  </a:lnTo>
                  <a:lnTo>
                    <a:pt x="489" y="184"/>
                  </a:lnTo>
                  <a:lnTo>
                    <a:pt x="514" y="182"/>
                  </a:lnTo>
                  <a:lnTo>
                    <a:pt x="569" y="177"/>
                  </a:lnTo>
                  <a:lnTo>
                    <a:pt x="577" y="169"/>
                  </a:lnTo>
                  <a:lnTo>
                    <a:pt x="582" y="158"/>
                  </a:lnTo>
                  <a:lnTo>
                    <a:pt x="595" y="129"/>
                  </a:lnTo>
                  <a:lnTo>
                    <a:pt x="603" y="122"/>
                  </a:lnTo>
                  <a:lnTo>
                    <a:pt x="614" y="116"/>
                  </a:lnTo>
                  <a:lnTo>
                    <a:pt x="626" y="114"/>
                  </a:lnTo>
                  <a:lnTo>
                    <a:pt x="660" y="112"/>
                  </a:lnTo>
                  <a:lnTo>
                    <a:pt x="671" y="110"/>
                  </a:lnTo>
                  <a:lnTo>
                    <a:pt x="679" y="107"/>
                  </a:lnTo>
                  <a:lnTo>
                    <a:pt x="685" y="103"/>
                  </a:lnTo>
                  <a:lnTo>
                    <a:pt x="690" y="95"/>
                  </a:lnTo>
                  <a:lnTo>
                    <a:pt x="705" y="97"/>
                  </a:lnTo>
                  <a:lnTo>
                    <a:pt x="719" y="89"/>
                  </a:lnTo>
                  <a:lnTo>
                    <a:pt x="724" y="89"/>
                  </a:lnTo>
                  <a:lnTo>
                    <a:pt x="728" y="93"/>
                  </a:lnTo>
                  <a:lnTo>
                    <a:pt x="734" y="112"/>
                  </a:lnTo>
                  <a:lnTo>
                    <a:pt x="736" y="120"/>
                  </a:lnTo>
                  <a:lnTo>
                    <a:pt x="741" y="124"/>
                  </a:lnTo>
                  <a:lnTo>
                    <a:pt x="755" y="124"/>
                  </a:lnTo>
                  <a:lnTo>
                    <a:pt x="760" y="110"/>
                  </a:lnTo>
                  <a:lnTo>
                    <a:pt x="764" y="95"/>
                  </a:lnTo>
                  <a:lnTo>
                    <a:pt x="770" y="78"/>
                  </a:lnTo>
                  <a:lnTo>
                    <a:pt x="777" y="65"/>
                  </a:lnTo>
                  <a:lnTo>
                    <a:pt x="785" y="57"/>
                  </a:lnTo>
                  <a:lnTo>
                    <a:pt x="808" y="44"/>
                  </a:lnTo>
                  <a:lnTo>
                    <a:pt x="829" y="36"/>
                  </a:lnTo>
                  <a:lnTo>
                    <a:pt x="836" y="31"/>
                  </a:lnTo>
                  <a:lnTo>
                    <a:pt x="853" y="6"/>
                  </a:lnTo>
                  <a:lnTo>
                    <a:pt x="867" y="2"/>
                  </a:lnTo>
                  <a:lnTo>
                    <a:pt x="874" y="0"/>
                  </a:lnTo>
                  <a:lnTo>
                    <a:pt x="884" y="6"/>
                  </a:lnTo>
                  <a:lnTo>
                    <a:pt x="899" y="19"/>
                  </a:lnTo>
                  <a:lnTo>
                    <a:pt x="903" y="25"/>
                  </a:lnTo>
                  <a:lnTo>
                    <a:pt x="893" y="63"/>
                  </a:lnTo>
                  <a:lnTo>
                    <a:pt x="895" y="78"/>
                  </a:lnTo>
                  <a:lnTo>
                    <a:pt x="897" y="95"/>
                  </a:lnTo>
                  <a:lnTo>
                    <a:pt x="906" y="122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+mn-lt"/>
              </a:endParaRPr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2058" y="3791"/>
              <a:ext cx="6" cy="8"/>
            </a:xfrm>
            <a:custGeom>
              <a:avLst/>
              <a:gdLst>
                <a:gd name="T0" fmla="*/ 2 w 6"/>
                <a:gd name="T1" fmla="*/ 0 h 8"/>
                <a:gd name="T2" fmla="*/ 4 w 6"/>
                <a:gd name="T3" fmla="*/ 4 h 8"/>
                <a:gd name="T4" fmla="*/ 6 w 6"/>
                <a:gd name="T5" fmla="*/ 4 h 8"/>
                <a:gd name="T6" fmla="*/ 6 w 6"/>
                <a:gd name="T7" fmla="*/ 8 h 8"/>
                <a:gd name="T8" fmla="*/ 4 w 6"/>
                <a:gd name="T9" fmla="*/ 8 h 8"/>
                <a:gd name="T10" fmla="*/ 4 w 6"/>
                <a:gd name="T11" fmla="*/ 6 h 8"/>
                <a:gd name="T12" fmla="*/ 2 w 6"/>
                <a:gd name="T13" fmla="*/ 6 h 8"/>
                <a:gd name="T14" fmla="*/ 0 w 6"/>
                <a:gd name="T15" fmla="*/ 4 h 8"/>
                <a:gd name="T16" fmla="*/ 0 w 6"/>
                <a:gd name="T17" fmla="*/ 2 h 8"/>
                <a:gd name="T18" fmla="*/ 2 w 6"/>
                <a:gd name="T1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8">
                  <a:moveTo>
                    <a:pt x="2" y="0"/>
                  </a:moveTo>
                  <a:lnTo>
                    <a:pt x="4" y="4"/>
                  </a:lnTo>
                  <a:lnTo>
                    <a:pt x="6" y="4"/>
                  </a:lnTo>
                  <a:lnTo>
                    <a:pt x="6" y="8"/>
                  </a:lnTo>
                  <a:lnTo>
                    <a:pt x="4" y="8"/>
                  </a:lnTo>
                  <a:lnTo>
                    <a:pt x="4" y="6"/>
                  </a:lnTo>
                  <a:lnTo>
                    <a:pt x="2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+mn-lt"/>
              </a:endParaRPr>
            </a:p>
          </p:txBody>
        </p:sp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2050" y="3772"/>
              <a:ext cx="4" cy="2"/>
            </a:xfrm>
            <a:custGeom>
              <a:avLst/>
              <a:gdLst>
                <a:gd name="T0" fmla="*/ 2 w 4"/>
                <a:gd name="T1" fmla="*/ 2 h 2"/>
                <a:gd name="T2" fmla="*/ 0 w 4"/>
                <a:gd name="T3" fmla="*/ 2 h 2"/>
                <a:gd name="T4" fmla="*/ 0 w 4"/>
                <a:gd name="T5" fmla="*/ 0 h 2"/>
                <a:gd name="T6" fmla="*/ 2 w 4"/>
                <a:gd name="T7" fmla="*/ 0 h 2"/>
                <a:gd name="T8" fmla="*/ 2 w 4"/>
                <a:gd name="T9" fmla="*/ 2 h 2"/>
                <a:gd name="T10" fmla="*/ 4 w 4"/>
                <a:gd name="T11" fmla="*/ 2 h 2"/>
                <a:gd name="T12" fmla="*/ 2 w 4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4" y="2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+mn-lt"/>
              </a:endParaRPr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2054" y="3770"/>
              <a:ext cx="2" cy="2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0 w 2"/>
                <a:gd name="T5" fmla="*/ 0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+mn-lt"/>
              </a:endParaRPr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2052" y="3770"/>
              <a:ext cx="6" cy="4"/>
            </a:xfrm>
            <a:custGeom>
              <a:avLst/>
              <a:gdLst>
                <a:gd name="T0" fmla="*/ 4 w 6"/>
                <a:gd name="T1" fmla="*/ 2 h 4"/>
                <a:gd name="T2" fmla="*/ 2 w 6"/>
                <a:gd name="T3" fmla="*/ 4 h 4"/>
                <a:gd name="T4" fmla="*/ 0 w 6"/>
                <a:gd name="T5" fmla="*/ 2 h 4"/>
                <a:gd name="T6" fmla="*/ 2 w 6"/>
                <a:gd name="T7" fmla="*/ 2 h 4"/>
                <a:gd name="T8" fmla="*/ 4 w 6"/>
                <a:gd name="T9" fmla="*/ 2 h 4"/>
                <a:gd name="T10" fmla="*/ 4 w 6"/>
                <a:gd name="T11" fmla="*/ 0 h 4"/>
                <a:gd name="T12" fmla="*/ 6 w 6"/>
                <a:gd name="T13" fmla="*/ 0 h 4"/>
                <a:gd name="T14" fmla="*/ 6 w 6"/>
                <a:gd name="T15" fmla="*/ 2 h 4"/>
                <a:gd name="T16" fmla="*/ 4 w 6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">
                  <a:moveTo>
                    <a:pt x="4" y="2"/>
                  </a:moveTo>
                  <a:lnTo>
                    <a:pt x="2" y="4"/>
                  </a:lnTo>
                  <a:lnTo>
                    <a:pt x="0" y="2"/>
                  </a:lnTo>
                  <a:lnTo>
                    <a:pt x="2" y="2"/>
                  </a:lnTo>
                  <a:lnTo>
                    <a:pt x="4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2"/>
                  </a:lnTo>
                  <a:lnTo>
                    <a:pt x="4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+mn-lt"/>
              </a:endParaRPr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2050" y="3769"/>
              <a:ext cx="10" cy="1"/>
            </a:xfrm>
            <a:custGeom>
              <a:avLst/>
              <a:gdLst>
                <a:gd name="T0" fmla="*/ 8 w 10"/>
                <a:gd name="T1" fmla="*/ 1 h 1"/>
                <a:gd name="T2" fmla="*/ 4 w 10"/>
                <a:gd name="T3" fmla="*/ 1 h 1"/>
                <a:gd name="T4" fmla="*/ 0 w 10"/>
                <a:gd name="T5" fmla="*/ 1 h 1"/>
                <a:gd name="T6" fmla="*/ 2 w 10"/>
                <a:gd name="T7" fmla="*/ 1 h 1"/>
                <a:gd name="T8" fmla="*/ 4 w 10"/>
                <a:gd name="T9" fmla="*/ 0 h 1"/>
                <a:gd name="T10" fmla="*/ 8 w 10"/>
                <a:gd name="T11" fmla="*/ 0 h 1"/>
                <a:gd name="T12" fmla="*/ 10 w 10"/>
                <a:gd name="T13" fmla="*/ 0 h 1"/>
                <a:gd name="T14" fmla="*/ 8 w 10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1">
                  <a:moveTo>
                    <a:pt x="8" y="1"/>
                  </a:moveTo>
                  <a:lnTo>
                    <a:pt x="4" y="1"/>
                  </a:lnTo>
                  <a:lnTo>
                    <a:pt x="0" y="1"/>
                  </a:lnTo>
                  <a:lnTo>
                    <a:pt x="2" y="1"/>
                  </a:lnTo>
                  <a:lnTo>
                    <a:pt x="4" y="0"/>
                  </a:lnTo>
                  <a:lnTo>
                    <a:pt x="8" y="0"/>
                  </a:lnTo>
                  <a:lnTo>
                    <a:pt x="10" y="0"/>
                  </a:lnTo>
                  <a:lnTo>
                    <a:pt x="8" y="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+mn-lt"/>
              </a:endParaRPr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2050" y="3769"/>
              <a:ext cx="4" cy="0"/>
            </a:xfrm>
            <a:custGeom>
              <a:avLst/>
              <a:gdLst>
                <a:gd name="T0" fmla="*/ 4 w 4"/>
                <a:gd name="T1" fmla="*/ 2 w 4"/>
                <a:gd name="T2" fmla="*/ 0 w 4"/>
                <a:gd name="T3" fmla="*/ 2 w 4"/>
                <a:gd name="T4" fmla="*/ 4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4">
                  <a:moveTo>
                    <a:pt x="4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+mn-lt"/>
              </a:endParaRPr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2056" y="3769"/>
              <a:ext cx="2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+mn-lt"/>
              </a:endParaRPr>
            </a:p>
          </p:txBody>
        </p:sp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2052" y="3767"/>
              <a:ext cx="4" cy="2"/>
            </a:xfrm>
            <a:custGeom>
              <a:avLst/>
              <a:gdLst>
                <a:gd name="T0" fmla="*/ 4 w 4"/>
                <a:gd name="T1" fmla="*/ 2 h 2"/>
                <a:gd name="T2" fmla="*/ 2 w 4"/>
                <a:gd name="T3" fmla="*/ 2 h 2"/>
                <a:gd name="T4" fmla="*/ 0 w 4"/>
                <a:gd name="T5" fmla="*/ 2 h 2"/>
                <a:gd name="T6" fmla="*/ 2 w 4"/>
                <a:gd name="T7" fmla="*/ 0 h 2"/>
                <a:gd name="T8" fmla="*/ 4 w 4"/>
                <a:gd name="T9" fmla="*/ 0 h 2"/>
                <a:gd name="T10" fmla="*/ 4 w 4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4" y="2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+mn-lt"/>
              </a:endParaRPr>
            </a:p>
          </p:txBody>
        </p:sp>
        <p:sp>
          <p:nvSpPr>
            <p:cNvPr id="41" name="Freeform 40"/>
            <p:cNvSpPr>
              <a:spLocks/>
            </p:cNvSpPr>
            <p:nvPr/>
          </p:nvSpPr>
          <p:spPr bwMode="auto">
            <a:xfrm>
              <a:off x="2064" y="3763"/>
              <a:ext cx="3" cy="2"/>
            </a:xfrm>
            <a:custGeom>
              <a:avLst/>
              <a:gdLst>
                <a:gd name="T0" fmla="*/ 2 w 3"/>
                <a:gd name="T1" fmla="*/ 2 h 2"/>
                <a:gd name="T2" fmla="*/ 0 w 3"/>
                <a:gd name="T3" fmla="*/ 2 h 2"/>
                <a:gd name="T4" fmla="*/ 2 w 3"/>
                <a:gd name="T5" fmla="*/ 0 h 2"/>
                <a:gd name="T6" fmla="*/ 3 w 3"/>
                <a:gd name="T7" fmla="*/ 0 h 2"/>
                <a:gd name="T8" fmla="*/ 3 w 3"/>
                <a:gd name="T9" fmla="*/ 2 h 2"/>
                <a:gd name="T10" fmla="*/ 2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+mn-lt"/>
              </a:endParaRPr>
            </a:p>
          </p:txBody>
        </p:sp>
        <p:sp>
          <p:nvSpPr>
            <p:cNvPr id="42" name="Freeform 41"/>
            <p:cNvSpPr>
              <a:spLocks/>
            </p:cNvSpPr>
            <p:nvPr/>
          </p:nvSpPr>
          <p:spPr bwMode="auto">
            <a:xfrm>
              <a:off x="2067" y="3761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2 w 2"/>
                <a:gd name="T5" fmla="*/ 2 h 2"/>
                <a:gd name="T6" fmla="*/ 2 w 2"/>
                <a:gd name="T7" fmla="*/ 0 h 2"/>
                <a:gd name="T8" fmla="*/ 2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+mn-lt"/>
              </a:endParaRPr>
            </a:p>
          </p:txBody>
        </p:sp>
        <p:sp>
          <p:nvSpPr>
            <p:cNvPr id="43" name="Freeform 42"/>
            <p:cNvSpPr>
              <a:spLocks/>
            </p:cNvSpPr>
            <p:nvPr/>
          </p:nvSpPr>
          <p:spPr bwMode="auto">
            <a:xfrm>
              <a:off x="2069" y="3761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+mn-lt"/>
              </a:endParaRPr>
            </a:p>
          </p:txBody>
        </p:sp>
        <p:sp>
          <p:nvSpPr>
            <p:cNvPr id="44" name="Freeform 43"/>
            <p:cNvSpPr>
              <a:spLocks/>
            </p:cNvSpPr>
            <p:nvPr/>
          </p:nvSpPr>
          <p:spPr bwMode="auto">
            <a:xfrm>
              <a:off x="2020" y="3607"/>
              <a:ext cx="1274" cy="537"/>
            </a:xfrm>
            <a:custGeom>
              <a:avLst/>
              <a:gdLst>
                <a:gd name="T0" fmla="*/ 1121 w 1274"/>
                <a:gd name="T1" fmla="*/ 287 h 537"/>
                <a:gd name="T2" fmla="*/ 1274 w 1274"/>
                <a:gd name="T3" fmla="*/ 431 h 537"/>
                <a:gd name="T4" fmla="*/ 1234 w 1274"/>
                <a:gd name="T5" fmla="*/ 537 h 537"/>
                <a:gd name="T6" fmla="*/ 1198 w 1274"/>
                <a:gd name="T7" fmla="*/ 537 h 537"/>
                <a:gd name="T8" fmla="*/ 1183 w 1274"/>
                <a:gd name="T9" fmla="*/ 518 h 537"/>
                <a:gd name="T10" fmla="*/ 1162 w 1274"/>
                <a:gd name="T11" fmla="*/ 501 h 537"/>
                <a:gd name="T12" fmla="*/ 1136 w 1274"/>
                <a:gd name="T13" fmla="*/ 495 h 537"/>
                <a:gd name="T14" fmla="*/ 1107 w 1274"/>
                <a:gd name="T15" fmla="*/ 507 h 537"/>
                <a:gd name="T16" fmla="*/ 1079 w 1274"/>
                <a:gd name="T17" fmla="*/ 507 h 537"/>
                <a:gd name="T18" fmla="*/ 1049 w 1274"/>
                <a:gd name="T19" fmla="*/ 509 h 537"/>
                <a:gd name="T20" fmla="*/ 1020 w 1274"/>
                <a:gd name="T21" fmla="*/ 503 h 537"/>
                <a:gd name="T22" fmla="*/ 988 w 1274"/>
                <a:gd name="T23" fmla="*/ 510 h 537"/>
                <a:gd name="T24" fmla="*/ 956 w 1274"/>
                <a:gd name="T25" fmla="*/ 507 h 537"/>
                <a:gd name="T26" fmla="*/ 927 w 1274"/>
                <a:gd name="T27" fmla="*/ 497 h 537"/>
                <a:gd name="T28" fmla="*/ 897 w 1274"/>
                <a:gd name="T29" fmla="*/ 490 h 537"/>
                <a:gd name="T30" fmla="*/ 867 w 1274"/>
                <a:gd name="T31" fmla="*/ 488 h 537"/>
                <a:gd name="T32" fmla="*/ 836 w 1274"/>
                <a:gd name="T33" fmla="*/ 490 h 537"/>
                <a:gd name="T34" fmla="*/ 806 w 1274"/>
                <a:gd name="T35" fmla="*/ 495 h 537"/>
                <a:gd name="T36" fmla="*/ 776 w 1274"/>
                <a:gd name="T37" fmla="*/ 495 h 537"/>
                <a:gd name="T38" fmla="*/ 743 w 1274"/>
                <a:gd name="T39" fmla="*/ 493 h 537"/>
                <a:gd name="T40" fmla="*/ 711 w 1274"/>
                <a:gd name="T41" fmla="*/ 493 h 537"/>
                <a:gd name="T42" fmla="*/ 679 w 1274"/>
                <a:gd name="T43" fmla="*/ 495 h 537"/>
                <a:gd name="T44" fmla="*/ 649 w 1274"/>
                <a:gd name="T45" fmla="*/ 491 h 537"/>
                <a:gd name="T46" fmla="*/ 624 w 1274"/>
                <a:gd name="T47" fmla="*/ 484 h 537"/>
                <a:gd name="T48" fmla="*/ 592 w 1274"/>
                <a:gd name="T49" fmla="*/ 486 h 537"/>
                <a:gd name="T50" fmla="*/ 558 w 1274"/>
                <a:gd name="T51" fmla="*/ 488 h 537"/>
                <a:gd name="T52" fmla="*/ 525 w 1274"/>
                <a:gd name="T53" fmla="*/ 490 h 537"/>
                <a:gd name="T54" fmla="*/ 520 w 1274"/>
                <a:gd name="T55" fmla="*/ 514 h 537"/>
                <a:gd name="T56" fmla="*/ 508 w 1274"/>
                <a:gd name="T57" fmla="*/ 535 h 537"/>
                <a:gd name="T58" fmla="*/ 470 w 1274"/>
                <a:gd name="T59" fmla="*/ 535 h 537"/>
                <a:gd name="T60" fmla="*/ 434 w 1274"/>
                <a:gd name="T61" fmla="*/ 535 h 537"/>
                <a:gd name="T62" fmla="*/ 396 w 1274"/>
                <a:gd name="T63" fmla="*/ 535 h 537"/>
                <a:gd name="T64" fmla="*/ 360 w 1274"/>
                <a:gd name="T65" fmla="*/ 535 h 537"/>
                <a:gd name="T66" fmla="*/ 322 w 1274"/>
                <a:gd name="T67" fmla="*/ 535 h 537"/>
                <a:gd name="T68" fmla="*/ 286 w 1274"/>
                <a:gd name="T69" fmla="*/ 535 h 537"/>
                <a:gd name="T70" fmla="*/ 248 w 1274"/>
                <a:gd name="T71" fmla="*/ 535 h 537"/>
                <a:gd name="T72" fmla="*/ 214 w 1274"/>
                <a:gd name="T73" fmla="*/ 535 h 537"/>
                <a:gd name="T74" fmla="*/ 178 w 1274"/>
                <a:gd name="T75" fmla="*/ 535 h 537"/>
                <a:gd name="T76" fmla="*/ 142 w 1274"/>
                <a:gd name="T77" fmla="*/ 535 h 537"/>
                <a:gd name="T78" fmla="*/ 106 w 1274"/>
                <a:gd name="T79" fmla="*/ 535 h 537"/>
                <a:gd name="T80" fmla="*/ 70 w 1274"/>
                <a:gd name="T81" fmla="*/ 535 h 537"/>
                <a:gd name="T82" fmla="*/ 40 w 1274"/>
                <a:gd name="T83" fmla="*/ 526 h 537"/>
                <a:gd name="T84" fmla="*/ 23 w 1274"/>
                <a:gd name="T85" fmla="*/ 516 h 537"/>
                <a:gd name="T86" fmla="*/ 8 w 1274"/>
                <a:gd name="T87" fmla="*/ 486 h 537"/>
                <a:gd name="T88" fmla="*/ 0 w 1274"/>
                <a:gd name="T89" fmla="*/ 457 h 537"/>
                <a:gd name="T90" fmla="*/ 0 w 1274"/>
                <a:gd name="T91" fmla="*/ 423 h 537"/>
                <a:gd name="T92" fmla="*/ 6 w 1274"/>
                <a:gd name="T93" fmla="*/ 385 h 537"/>
                <a:gd name="T94" fmla="*/ 13 w 1274"/>
                <a:gd name="T95" fmla="*/ 357 h 537"/>
                <a:gd name="T96" fmla="*/ 19 w 1274"/>
                <a:gd name="T97" fmla="*/ 330 h 537"/>
                <a:gd name="T98" fmla="*/ 23 w 1274"/>
                <a:gd name="T99" fmla="*/ 296 h 537"/>
                <a:gd name="T100" fmla="*/ 29 w 1274"/>
                <a:gd name="T101" fmla="*/ 268 h 537"/>
                <a:gd name="T102" fmla="*/ 46 w 1274"/>
                <a:gd name="T103" fmla="*/ 243 h 537"/>
                <a:gd name="T104" fmla="*/ 51 w 1274"/>
                <a:gd name="T105" fmla="*/ 217 h 537"/>
                <a:gd name="T106" fmla="*/ 36 w 1274"/>
                <a:gd name="T107" fmla="*/ 186 h 537"/>
                <a:gd name="T108" fmla="*/ 40 w 1274"/>
                <a:gd name="T109" fmla="*/ 184 h 537"/>
                <a:gd name="T110" fmla="*/ 34 w 1274"/>
                <a:gd name="T111" fmla="*/ 167 h 537"/>
                <a:gd name="T112" fmla="*/ 40 w 1274"/>
                <a:gd name="T113" fmla="*/ 160 h 537"/>
                <a:gd name="T114" fmla="*/ 23 w 1274"/>
                <a:gd name="T115" fmla="*/ 152 h 537"/>
                <a:gd name="T116" fmla="*/ 140 w 1274"/>
                <a:gd name="T117" fmla="*/ 114 h 537"/>
                <a:gd name="T118" fmla="*/ 436 w 1274"/>
                <a:gd name="T119" fmla="*/ 84 h 537"/>
                <a:gd name="T120" fmla="*/ 679 w 1274"/>
                <a:gd name="T121" fmla="*/ 107 h 537"/>
                <a:gd name="T122" fmla="*/ 808 w 1274"/>
                <a:gd name="T123" fmla="*/ 44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74" h="537">
                  <a:moveTo>
                    <a:pt x="906" y="122"/>
                  </a:moveTo>
                  <a:lnTo>
                    <a:pt x="912" y="131"/>
                  </a:lnTo>
                  <a:lnTo>
                    <a:pt x="931" y="148"/>
                  </a:lnTo>
                  <a:lnTo>
                    <a:pt x="952" y="179"/>
                  </a:lnTo>
                  <a:lnTo>
                    <a:pt x="954" y="188"/>
                  </a:lnTo>
                  <a:lnTo>
                    <a:pt x="954" y="198"/>
                  </a:lnTo>
                  <a:lnTo>
                    <a:pt x="948" y="249"/>
                  </a:lnTo>
                  <a:lnTo>
                    <a:pt x="963" y="262"/>
                  </a:lnTo>
                  <a:lnTo>
                    <a:pt x="973" y="268"/>
                  </a:lnTo>
                  <a:lnTo>
                    <a:pt x="1009" y="277"/>
                  </a:lnTo>
                  <a:lnTo>
                    <a:pt x="1032" y="279"/>
                  </a:lnTo>
                  <a:lnTo>
                    <a:pt x="1045" y="285"/>
                  </a:lnTo>
                  <a:lnTo>
                    <a:pt x="1066" y="283"/>
                  </a:lnTo>
                  <a:lnTo>
                    <a:pt x="1094" y="277"/>
                  </a:lnTo>
                  <a:lnTo>
                    <a:pt x="1104" y="277"/>
                  </a:lnTo>
                  <a:lnTo>
                    <a:pt x="1121" y="287"/>
                  </a:lnTo>
                  <a:lnTo>
                    <a:pt x="1136" y="287"/>
                  </a:lnTo>
                  <a:lnTo>
                    <a:pt x="1145" y="294"/>
                  </a:lnTo>
                  <a:lnTo>
                    <a:pt x="1153" y="296"/>
                  </a:lnTo>
                  <a:lnTo>
                    <a:pt x="1162" y="298"/>
                  </a:lnTo>
                  <a:lnTo>
                    <a:pt x="1179" y="308"/>
                  </a:lnTo>
                  <a:lnTo>
                    <a:pt x="1191" y="313"/>
                  </a:lnTo>
                  <a:lnTo>
                    <a:pt x="1200" y="311"/>
                  </a:lnTo>
                  <a:lnTo>
                    <a:pt x="1210" y="294"/>
                  </a:lnTo>
                  <a:lnTo>
                    <a:pt x="1212" y="292"/>
                  </a:lnTo>
                  <a:lnTo>
                    <a:pt x="1219" y="294"/>
                  </a:lnTo>
                  <a:lnTo>
                    <a:pt x="1240" y="289"/>
                  </a:lnTo>
                  <a:lnTo>
                    <a:pt x="1248" y="283"/>
                  </a:lnTo>
                  <a:lnTo>
                    <a:pt x="1257" y="266"/>
                  </a:lnTo>
                  <a:lnTo>
                    <a:pt x="1269" y="345"/>
                  </a:lnTo>
                  <a:lnTo>
                    <a:pt x="1274" y="399"/>
                  </a:lnTo>
                  <a:lnTo>
                    <a:pt x="1274" y="431"/>
                  </a:lnTo>
                  <a:lnTo>
                    <a:pt x="1270" y="495"/>
                  </a:lnTo>
                  <a:lnTo>
                    <a:pt x="1269" y="537"/>
                  </a:lnTo>
                  <a:lnTo>
                    <a:pt x="1265" y="537"/>
                  </a:lnTo>
                  <a:lnTo>
                    <a:pt x="1263" y="537"/>
                  </a:lnTo>
                  <a:lnTo>
                    <a:pt x="1261" y="537"/>
                  </a:lnTo>
                  <a:lnTo>
                    <a:pt x="1259" y="537"/>
                  </a:lnTo>
                  <a:lnTo>
                    <a:pt x="1255" y="537"/>
                  </a:lnTo>
                  <a:lnTo>
                    <a:pt x="1253" y="537"/>
                  </a:lnTo>
                  <a:lnTo>
                    <a:pt x="1252" y="537"/>
                  </a:lnTo>
                  <a:lnTo>
                    <a:pt x="1250" y="537"/>
                  </a:lnTo>
                  <a:lnTo>
                    <a:pt x="1248" y="537"/>
                  </a:lnTo>
                  <a:lnTo>
                    <a:pt x="1244" y="537"/>
                  </a:lnTo>
                  <a:lnTo>
                    <a:pt x="1242" y="537"/>
                  </a:lnTo>
                  <a:lnTo>
                    <a:pt x="1240" y="537"/>
                  </a:lnTo>
                  <a:lnTo>
                    <a:pt x="1238" y="537"/>
                  </a:lnTo>
                  <a:lnTo>
                    <a:pt x="1234" y="537"/>
                  </a:lnTo>
                  <a:lnTo>
                    <a:pt x="1233" y="537"/>
                  </a:lnTo>
                  <a:lnTo>
                    <a:pt x="1231" y="537"/>
                  </a:lnTo>
                  <a:lnTo>
                    <a:pt x="1229" y="537"/>
                  </a:lnTo>
                  <a:lnTo>
                    <a:pt x="1227" y="537"/>
                  </a:lnTo>
                  <a:lnTo>
                    <a:pt x="1223" y="537"/>
                  </a:lnTo>
                  <a:lnTo>
                    <a:pt x="1221" y="537"/>
                  </a:lnTo>
                  <a:lnTo>
                    <a:pt x="1219" y="537"/>
                  </a:lnTo>
                  <a:lnTo>
                    <a:pt x="1217" y="537"/>
                  </a:lnTo>
                  <a:lnTo>
                    <a:pt x="1214" y="537"/>
                  </a:lnTo>
                  <a:lnTo>
                    <a:pt x="1212" y="537"/>
                  </a:lnTo>
                  <a:lnTo>
                    <a:pt x="1210" y="537"/>
                  </a:lnTo>
                  <a:lnTo>
                    <a:pt x="1208" y="537"/>
                  </a:lnTo>
                  <a:lnTo>
                    <a:pt x="1206" y="537"/>
                  </a:lnTo>
                  <a:lnTo>
                    <a:pt x="1202" y="537"/>
                  </a:lnTo>
                  <a:lnTo>
                    <a:pt x="1200" y="537"/>
                  </a:lnTo>
                  <a:lnTo>
                    <a:pt x="1198" y="537"/>
                  </a:lnTo>
                  <a:lnTo>
                    <a:pt x="1197" y="537"/>
                  </a:lnTo>
                  <a:lnTo>
                    <a:pt x="1193" y="537"/>
                  </a:lnTo>
                  <a:lnTo>
                    <a:pt x="1191" y="537"/>
                  </a:lnTo>
                  <a:lnTo>
                    <a:pt x="1189" y="537"/>
                  </a:lnTo>
                  <a:lnTo>
                    <a:pt x="1187" y="537"/>
                  </a:lnTo>
                  <a:lnTo>
                    <a:pt x="1185" y="537"/>
                  </a:lnTo>
                  <a:lnTo>
                    <a:pt x="1181" y="537"/>
                  </a:lnTo>
                  <a:lnTo>
                    <a:pt x="1181" y="535"/>
                  </a:lnTo>
                  <a:lnTo>
                    <a:pt x="1183" y="533"/>
                  </a:lnTo>
                  <a:lnTo>
                    <a:pt x="1181" y="531"/>
                  </a:lnTo>
                  <a:lnTo>
                    <a:pt x="1181" y="529"/>
                  </a:lnTo>
                  <a:lnTo>
                    <a:pt x="1181" y="526"/>
                  </a:lnTo>
                  <a:lnTo>
                    <a:pt x="1183" y="524"/>
                  </a:lnTo>
                  <a:lnTo>
                    <a:pt x="1183" y="522"/>
                  </a:lnTo>
                  <a:lnTo>
                    <a:pt x="1185" y="520"/>
                  </a:lnTo>
                  <a:lnTo>
                    <a:pt x="1183" y="518"/>
                  </a:lnTo>
                  <a:lnTo>
                    <a:pt x="1183" y="516"/>
                  </a:lnTo>
                  <a:lnTo>
                    <a:pt x="1181" y="514"/>
                  </a:lnTo>
                  <a:lnTo>
                    <a:pt x="1181" y="512"/>
                  </a:lnTo>
                  <a:lnTo>
                    <a:pt x="1179" y="512"/>
                  </a:lnTo>
                  <a:lnTo>
                    <a:pt x="1178" y="510"/>
                  </a:lnTo>
                  <a:lnTo>
                    <a:pt x="1176" y="510"/>
                  </a:lnTo>
                  <a:lnTo>
                    <a:pt x="1176" y="509"/>
                  </a:lnTo>
                  <a:lnTo>
                    <a:pt x="1174" y="509"/>
                  </a:lnTo>
                  <a:lnTo>
                    <a:pt x="1172" y="507"/>
                  </a:lnTo>
                  <a:lnTo>
                    <a:pt x="1172" y="505"/>
                  </a:lnTo>
                  <a:lnTo>
                    <a:pt x="1172" y="503"/>
                  </a:lnTo>
                  <a:lnTo>
                    <a:pt x="1170" y="503"/>
                  </a:lnTo>
                  <a:lnTo>
                    <a:pt x="1168" y="501"/>
                  </a:lnTo>
                  <a:lnTo>
                    <a:pt x="1166" y="501"/>
                  </a:lnTo>
                  <a:lnTo>
                    <a:pt x="1164" y="501"/>
                  </a:lnTo>
                  <a:lnTo>
                    <a:pt x="1162" y="501"/>
                  </a:lnTo>
                  <a:lnTo>
                    <a:pt x="1161" y="503"/>
                  </a:lnTo>
                  <a:lnTo>
                    <a:pt x="1159" y="505"/>
                  </a:lnTo>
                  <a:lnTo>
                    <a:pt x="1157" y="505"/>
                  </a:lnTo>
                  <a:lnTo>
                    <a:pt x="1155" y="503"/>
                  </a:lnTo>
                  <a:lnTo>
                    <a:pt x="1153" y="503"/>
                  </a:lnTo>
                  <a:lnTo>
                    <a:pt x="1151" y="503"/>
                  </a:lnTo>
                  <a:lnTo>
                    <a:pt x="1149" y="501"/>
                  </a:lnTo>
                  <a:lnTo>
                    <a:pt x="1147" y="501"/>
                  </a:lnTo>
                  <a:lnTo>
                    <a:pt x="1147" y="499"/>
                  </a:lnTo>
                  <a:lnTo>
                    <a:pt x="1147" y="497"/>
                  </a:lnTo>
                  <a:lnTo>
                    <a:pt x="1145" y="497"/>
                  </a:lnTo>
                  <a:lnTo>
                    <a:pt x="1143" y="495"/>
                  </a:lnTo>
                  <a:lnTo>
                    <a:pt x="1142" y="495"/>
                  </a:lnTo>
                  <a:lnTo>
                    <a:pt x="1140" y="495"/>
                  </a:lnTo>
                  <a:lnTo>
                    <a:pt x="1138" y="495"/>
                  </a:lnTo>
                  <a:lnTo>
                    <a:pt x="1136" y="495"/>
                  </a:lnTo>
                  <a:lnTo>
                    <a:pt x="1132" y="495"/>
                  </a:lnTo>
                  <a:lnTo>
                    <a:pt x="1130" y="495"/>
                  </a:lnTo>
                  <a:lnTo>
                    <a:pt x="1128" y="497"/>
                  </a:lnTo>
                  <a:lnTo>
                    <a:pt x="1126" y="497"/>
                  </a:lnTo>
                  <a:lnTo>
                    <a:pt x="1124" y="497"/>
                  </a:lnTo>
                  <a:lnTo>
                    <a:pt x="1124" y="499"/>
                  </a:lnTo>
                  <a:lnTo>
                    <a:pt x="1123" y="499"/>
                  </a:lnTo>
                  <a:lnTo>
                    <a:pt x="1121" y="499"/>
                  </a:lnTo>
                  <a:lnTo>
                    <a:pt x="1121" y="501"/>
                  </a:lnTo>
                  <a:lnTo>
                    <a:pt x="1119" y="503"/>
                  </a:lnTo>
                  <a:lnTo>
                    <a:pt x="1117" y="505"/>
                  </a:lnTo>
                  <a:lnTo>
                    <a:pt x="1115" y="505"/>
                  </a:lnTo>
                  <a:lnTo>
                    <a:pt x="1113" y="507"/>
                  </a:lnTo>
                  <a:lnTo>
                    <a:pt x="1111" y="509"/>
                  </a:lnTo>
                  <a:lnTo>
                    <a:pt x="1109" y="509"/>
                  </a:lnTo>
                  <a:lnTo>
                    <a:pt x="1107" y="507"/>
                  </a:lnTo>
                  <a:lnTo>
                    <a:pt x="1106" y="507"/>
                  </a:lnTo>
                  <a:lnTo>
                    <a:pt x="1104" y="507"/>
                  </a:lnTo>
                  <a:lnTo>
                    <a:pt x="1102" y="507"/>
                  </a:lnTo>
                  <a:lnTo>
                    <a:pt x="1100" y="509"/>
                  </a:lnTo>
                  <a:lnTo>
                    <a:pt x="1100" y="510"/>
                  </a:lnTo>
                  <a:lnTo>
                    <a:pt x="1098" y="510"/>
                  </a:lnTo>
                  <a:lnTo>
                    <a:pt x="1096" y="510"/>
                  </a:lnTo>
                  <a:lnTo>
                    <a:pt x="1094" y="509"/>
                  </a:lnTo>
                  <a:lnTo>
                    <a:pt x="1092" y="509"/>
                  </a:lnTo>
                  <a:lnTo>
                    <a:pt x="1090" y="507"/>
                  </a:lnTo>
                  <a:lnTo>
                    <a:pt x="1088" y="507"/>
                  </a:lnTo>
                  <a:lnTo>
                    <a:pt x="1087" y="505"/>
                  </a:lnTo>
                  <a:lnTo>
                    <a:pt x="1085" y="505"/>
                  </a:lnTo>
                  <a:lnTo>
                    <a:pt x="1083" y="505"/>
                  </a:lnTo>
                  <a:lnTo>
                    <a:pt x="1081" y="505"/>
                  </a:lnTo>
                  <a:lnTo>
                    <a:pt x="1079" y="507"/>
                  </a:lnTo>
                  <a:lnTo>
                    <a:pt x="1077" y="507"/>
                  </a:lnTo>
                  <a:lnTo>
                    <a:pt x="1075" y="507"/>
                  </a:lnTo>
                  <a:lnTo>
                    <a:pt x="1073" y="507"/>
                  </a:lnTo>
                  <a:lnTo>
                    <a:pt x="1071" y="507"/>
                  </a:lnTo>
                  <a:lnTo>
                    <a:pt x="1069" y="507"/>
                  </a:lnTo>
                  <a:lnTo>
                    <a:pt x="1068" y="507"/>
                  </a:lnTo>
                  <a:lnTo>
                    <a:pt x="1064" y="507"/>
                  </a:lnTo>
                  <a:lnTo>
                    <a:pt x="1062" y="505"/>
                  </a:lnTo>
                  <a:lnTo>
                    <a:pt x="1060" y="505"/>
                  </a:lnTo>
                  <a:lnTo>
                    <a:pt x="1058" y="505"/>
                  </a:lnTo>
                  <a:lnTo>
                    <a:pt x="1056" y="505"/>
                  </a:lnTo>
                  <a:lnTo>
                    <a:pt x="1054" y="505"/>
                  </a:lnTo>
                  <a:lnTo>
                    <a:pt x="1052" y="505"/>
                  </a:lnTo>
                  <a:lnTo>
                    <a:pt x="1052" y="507"/>
                  </a:lnTo>
                  <a:lnTo>
                    <a:pt x="1051" y="509"/>
                  </a:lnTo>
                  <a:lnTo>
                    <a:pt x="1049" y="509"/>
                  </a:lnTo>
                  <a:lnTo>
                    <a:pt x="1047" y="509"/>
                  </a:lnTo>
                  <a:lnTo>
                    <a:pt x="1045" y="509"/>
                  </a:lnTo>
                  <a:lnTo>
                    <a:pt x="1043" y="507"/>
                  </a:lnTo>
                  <a:lnTo>
                    <a:pt x="1041" y="507"/>
                  </a:lnTo>
                  <a:lnTo>
                    <a:pt x="1039" y="509"/>
                  </a:lnTo>
                  <a:lnTo>
                    <a:pt x="1037" y="510"/>
                  </a:lnTo>
                  <a:lnTo>
                    <a:pt x="1035" y="510"/>
                  </a:lnTo>
                  <a:lnTo>
                    <a:pt x="1033" y="510"/>
                  </a:lnTo>
                  <a:lnTo>
                    <a:pt x="1033" y="509"/>
                  </a:lnTo>
                  <a:lnTo>
                    <a:pt x="1032" y="509"/>
                  </a:lnTo>
                  <a:lnTo>
                    <a:pt x="1030" y="507"/>
                  </a:lnTo>
                  <a:lnTo>
                    <a:pt x="1028" y="507"/>
                  </a:lnTo>
                  <a:lnTo>
                    <a:pt x="1024" y="507"/>
                  </a:lnTo>
                  <a:lnTo>
                    <a:pt x="1024" y="505"/>
                  </a:lnTo>
                  <a:lnTo>
                    <a:pt x="1022" y="503"/>
                  </a:lnTo>
                  <a:lnTo>
                    <a:pt x="1020" y="503"/>
                  </a:lnTo>
                  <a:lnTo>
                    <a:pt x="1016" y="505"/>
                  </a:lnTo>
                  <a:lnTo>
                    <a:pt x="1015" y="505"/>
                  </a:lnTo>
                  <a:lnTo>
                    <a:pt x="1013" y="507"/>
                  </a:lnTo>
                  <a:lnTo>
                    <a:pt x="1011" y="507"/>
                  </a:lnTo>
                  <a:lnTo>
                    <a:pt x="1011" y="509"/>
                  </a:lnTo>
                  <a:lnTo>
                    <a:pt x="1009" y="510"/>
                  </a:lnTo>
                  <a:lnTo>
                    <a:pt x="1007" y="510"/>
                  </a:lnTo>
                  <a:lnTo>
                    <a:pt x="1005" y="510"/>
                  </a:lnTo>
                  <a:lnTo>
                    <a:pt x="1005" y="512"/>
                  </a:lnTo>
                  <a:lnTo>
                    <a:pt x="1003" y="512"/>
                  </a:lnTo>
                  <a:lnTo>
                    <a:pt x="1001" y="512"/>
                  </a:lnTo>
                  <a:lnTo>
                    <a:pt x="999" y="512"/>
                  </a:lnTo>
                  <a:lnTo>
                    <a:pt x="996" y="512"/>
                  </a:lnTo>
                  <a:lnTo>
                    <a:pt x="994" y="510"/>
                  </a:lnTo>
                  <a:lnTo>
                    <a:pt x="992" y="510"/>
                  </a:lnTo>
                  <a:lnTo>
                    <a:pt x="988" y="510"/>
                  </a:lnTo>
                  <a:lnTo>
                    <a:pt x="986" y="510"/>
                  </a:lnTo>
                  <a:lnTo>
                    <a:pt x="984" y="510"/>
                  </a:lnTo>
                  <a:lnTo>
                    <a:pt x="984" y="509"/>
                  </a:lnTo>
                  <a:lnTo>
                    <a:pt x="982" y="509"/>
                  </a:lnTo>
                  <a:lnTo>
                    <a:pt x="980" y="509"/>
                  </a:lnTo>
                  <a:lnTo>
                    <a:pt x="978" y="507"/>
                  </a:lnTo>
                  <a:lnTo>
                    <a:pt x="977" y="507"/>
                  </a:lnTo>
                  <a:lnTo>
                    <a:pt x="975" y="507"/>
                  </a:lnTo>
                  <a:lnTo>
                    <a:pt x="973" y="507"/>
                  </a:lnTo>
                  <a:lnTo>
                    <a:pt x="969" y="507"/>
                  </a:lnTo>
                  <a:lnTo>
                    <a:pt x="967" y="507"/>
                  </a:lnTo>
                  <a:lnTo>
                    <a:pt x="965" y="507"/>
                  </a:lnTo>
                  <a:lnTo>
                    <a:pt x="963" y="507"/>
                  </a:lnTo>
                  <a:lnTo>
                    <a:pt x="961" y="507"/>
                  </a:lnTo>
                  <a:lnTo>
                    <a:pt x="958" y="507"/>
                  </a:lnTo>
                  <a:lnTo>
                    <a:pt x="956" y="507"/>
                  </a:lnTo>
                  <a:lnTo>
                    <a:pt x="954" y="505"/>
                  </a:lnTo>
                  <a:lnTo>
                    <a:pt x="952" y="505"/>
                  </a:lnTo>
                  <a:lnTo>
                    <a:pt x="950" y="503"/>
                  </a:lnTo>
                  <a:lnTo>
                    <a:pt x="948" y="503"/>
                  </a:lnTo>
                  <a:lnTo>
                    <a:pt x="946" y="505"/>
                  </a:lnTo>
                  <a:lnTo>
                    <a:pt x="944" y="505"/>
                  </a:lnTo>
                  <a:lnTo>
                    <a:pt x="942" y="503"/>
                  </a:lnTo>
                  <a:lnTo>
                    <a:pt x="941" y="503"/>
                  </a:lnTo>
                  <a:lnTo>
                    <a:pt x="941" y="501"/>
                  </a:lnTo>
                  <a:lnTo>
                    <a:pt x="939" y="499"/>
                  </a:lnTo>
                  <a:lnTo>
                    <a:pt x="937" y="499"/>
                  </a:lnTo>
                  <a:lnTo>
                    <a:pt x="937" y="497"/>
                  </a:lnTo>
                  <a:lnTo>
                    <a:pt x="935" y="497"/>
                  </a:lnTo>
                  <a:lnTo>
                    <a:pt x="933" y="497"/>
                  </a:lnTo>
                  <a:lnTo>
                    <a:pt x="931" y="497"/>
                  </a:lnTo>
                  <a:lnTo>
                    <a:pt x="927" y="497"/>
                  </a:lnTo>
                  <a:lnTo>
                    <a:pt x="925" y="497"/>
                  </a:lnTo>
                  <a:lnTo>
                    <a:pt x="923" y="497"/>
                  </a:lnTo>
                  <a:lnTo>
                    <a:pt x="922" y="495"/>
                  </a:lnTo>
                  <a:lnTo>
                    <a:pt x="920" y="495"/>
                  </a:lnTo>
                  <a:lnTo>
                    <a:pt x="918" y="495"/>
                  </a:lnTo>
                  <a:lnTo>
                    <a:pt x="916" y="495"/>
                  </a:lnTo>
                  <a:lnTo>
                    <a:pt x="914" y="493"/>
                  </a:lnTo>
                  <a:lnTo>
                    <a:pt x="912" y="491"/>
                  </a:lnTo>
                  <a:lnTo>
                    <a:pt x="910" y="491"/>
                  </a:lnTo>
                  <a:lnTo>
                    <a:pt x="908" y="490"/>
                  </a:lnTo>
                  <a:lnTo>
                    <a:pt x="906" y="490"/>
                  </a:lnTo>
                  <a:lnTo>
                    <a:pt x="905" y="490"/>
                  </a:lnTo>
                  <a:lnTo>
                    <a:pt x="903" y="490"/>
                  </a:lnTo>
                  <a:lnTo>
                    <a:pt x="901" y="490"/>
                  </a:lnTo>
                  <a:lnTo>
                    <a:pt x="899" y="490"/>
                  </a:lnTo>
                  <a:lnTo>
                    <a:pt x="897" y="490"/>
                  </a:lnTo>
                  <a:lnTo>
                    <a:pt x="895" y="490"/>
                  </a:lnTo>
                  <a:lnTo>
                    <a:pt x="893" y="490"/>
                  </a:lnTo>
                  <a:lnTo>
                    <a:pt x="891" y="491"/>
                  </a:lnTo>
                  <a:lnTo>
                    <a:pt x="889" y="491"/>
                  </a:lnTo>
                  <a:lnTo>
                    <a:pt x="887" y="491"/>
                  </a:lnTo>
                  <a:lnTo>
                    <a:pt x="886" y="491"/>
                  </a:lnTo>
                  <a:lnTo>
                    <a:pt x="884" y="493"/>
                  </a:lnTo>
                  <a:lnTo>
                    <a:pt x="882" y="493"/>
                  </a:lnTo>
                  <a:lnTo>
                    <a:pt x="880" y="493"/>
                  </a:lnTo>
                  <a:lnTo>
                    <a:pt x="878" y="493"/>
                  </a:lnTo>
                  <a:lnTo>
                    <a:pt x="874" y="493"/>
                  </a:lnTo>
                  <a:lnTo>
                    <a:pt x="872" y="493"/>
                  </a:lnTo>
                  <a:lnTo>
                    <a:pt x="872" y="491"/>
                  </a:lnTo>
                  <a:lnTo>
                    <a:pt x="870" y="491"/>
                  </a:lnTo>
                  <a:lnTo>
                    <a:pt x="869" y="490"/>
                  </a:lnTo>
                  <a:lnTo>
                    <a:pt x="867" y="488"/>
                  </a:lnTo>
                  <a:lnTo>
                    <a:pt x="865" y="488"/>
                  </a:lnTo>
                  <a:lnTo>
                    <a:pt x="863" y="486"/>
                  </a:lnTo>
                  <a:lnTo>
                    <a:pt x="861" y="486"/>
                  </a:lnTo>
                  <a:lnTo>
                    <a:pt x="859" y="486"/>
                  </a:lnTo>
                  <a:lnTo>
                    <a:pt x="859" y="484"/>
                  </a:lnTo>
                  <a:lnTo>
                    <a:pt x="855" y="484"/>
                  </a:lnTo>
                  <a:lnTo>
                    <a:pt x="853" y="486"/>
                  </a:lnTo>
                  <a:lnTo>
                    <a:pt x="851" y="486"/>
                  </a:lnTo>
                  <a:lnTo>
                    <a:pt x="850" y="488"/>
                  </a:lnTo>
                  <a:lnTo>
                    <a:pt x="848" y="488"/>
                  </a:lnTo>
                  <a:lnTo>
                    <a:pt x="846" y="488"/>
                  </a:lnTo>
                  <a:lnTo>
                    <a:pt x="844" y="490"/>
                  </a:lnTo>
                  <a:lnTo>
                    <a:pt x="842" y="490"/>
                  </a:lnTo>
                  <a:lnTo>
                    <a:pt x="840" y="490"/>
                  </a:lnTo>
                  <a:lnTo>
                    <a:pt x="838" y="490"/>
                  </a:lnTo>
                  <a:lnTo>
                    <a:pt x="836" y="490"/>
                  </a:lnTo>
                  <a:lnTo>
                    <a:pt x="834" y="491"/>
                  </a:lnTo>
                  <a:lnTo>
                    <a:pt x="832" y="491"/>
                  </a:lnTo>
                  <a:lnTo>
                    <a:pt x="831" y="491"/>
                  </a:lnTo>
                  <a:lnTo>
                    <a:pt x="831" y="493"/>
                  </a:lnTo>
                  <a:lnTo>
                    <a:pt x="829" y="493"/>
                  </a:lnTo>
                  <a:lnTo>
                    <a:pt x="827" y="493"/>
                  </a:lnTo>
                  <a:lnTo>
                    <a:pt x="825" y="495"/>
                  </a:lnTo>
                  <a:lnTo>
                    <a:pt x="823" y="495"/>
                  </a:lnTo>
                  <a:lnTo>
                    <a:pt x="821" y="495"/>
                  </a:lnTo>
                  <a:lnTo>
                    <a:pt x="819" y="495"/>
                  </a:lnTo>
                  <a:lnTo>
                    <a:pt x="817" y="495"/>
                  </a:lnTo>
                  <a:lnTo>
                    <a:pt x="815" y="495"/>
                  </a:lnTo>
                  <a:lnTo>
                    <a:pt x="812" y="495"/>
                  </a:lnTo>
                  <a:lnTo>
                    <a:pt x="810" y="495"/>
                  </a:lnTo>
                  <a:lnTo>
                    <a:pt x="808" y="495"/>
                  </a:lnTo>
                  <a:lnTo>
                    <a:pt x="806" y="495"/>
                  </a:lnTo>
                  <a:lnTo>
                    <a:pt x="804" y="495"/>
                  </a:lnTo>
                  <a:lnTo>
                    <a:pt x="802" y="495"/>
                  </a:lnTo>
                  <a:lnTo>
                    <a:pt x="800" y="495"/>
                  </a:lnTo>
                  <a:lnTo>
                    <a:pt x="798" y="495"/>
                  </a:lnTo>
                  <a:lnTo>
                    <a:pt x="796" y="497"/>
                  </a:lnTo>
                  <a:lnTo>
                    <a:pt x="795" y="497"/>
                  </a:lnTo>
                  <a:lnTo>
                    <a:pt x="793" y="495"/>
                  </a:lnTo>
                  <a:lnTo>
                    <a:pt x="791" y="493"/>
                  </a:lnTo>
                  <a:lnTo>
                    <a:pt x="789" y="493"/>
                  </a:lnTo>
                  <a:lnTo>
                    <a:pt x="787" y="493"/>
                  </a:lnTo>
                  <a:lnTo>
                    <a:pt x="785" y="493"/>
                  </a:lnTo>
                  <a:lnTo>
                    <a:pt x="783" y="493"/>
                  </a:lnTo>
                  <a:lnTo>
                    <a:pt x="781" y="493"/>
                  </a:lnTo>
                  <a:lnTo>
                    <a:pt x="779" y="495"/>
                  </a:lnTo>
                  <a:lnTo>
                    <a:pt x="777" y="495"/>
                  </a:lnTo>
                  <a:lnTo>
                    <a:pt x="776" y="495"/>
                  </a:lnTo>
                  <a:lnTo>
                    <a:pt x="774" y="495"/>
                  </a:lnTo>
                  <a:lnTo>
                    <a:pt x="772" y="495"/>
                  </a:lnTo>
                  <a:lnTo>
                    <a:pt x="770" y="495"/>
                  </a:lnTo>
                  <a:lnTo>
                    <a:pt x="768" y="495"/>
                  </a:lnTo>
                  <a:lnTo>
                    <a:pt x="766" y="493"/>
                  </a:lnTo>
                  <a:lnTo>
                    <a:pt x="764" y="493"/>
                  </a:lnTo>
                  <a:lnTo>
                    <a:pt x="762" y="495"/>
                  </a:lnTo>
                  <a:lnTo>
                    <a:pt x="760" y="495"/>
                  </a:lnTo>
                  <a:lnTo>
                    <a:pt x="759" y="495"/>
                  </a:lnTo>
                  <a:lnTo>
                    <a:pt x="757" y="495"/>
                  </a:lnTo>
                  <a:lnTo>
                    <a:pt x="755" y="495"/>
                  </a:lnTo>
                  <a:lnTo>
                    <a:pt x="753" y="495"/>
                  </a:lnTo>
                  <a:lnTo>
                    <a:pt x="749" y="493"/>
                  </a:lnTo>
                  <a:lnTo>
                    <a:pt x="747" y="493"/>
                  </a:lnTo>
                  <a:lnTo>
                    <a:pt x="745" y="493"/>
                  </a:lnTo>
                  <a:lnTo>
                    <a:pt x="743" y="493"/>
                  </a:lnTo>
                  <a:lnTo>
                    <a:pt x="741" y="493"/>
                  </a:lnTo>
                  <a:lnTo>
                    <a:pt x="740" y="493"/>
                  </a:lnTo>
                  <a:lnTo>
                    <a:pt x="738" y="493"/>
                  </a:lnTo>
                  <a:lnTo>
                    <a:pt x="736" y="493"/>
                  </a:lnTo>
                  <a:lnTo>
                    <a:pt x="734" y="493"/>
                  </a:lnTo>
                  <a:lnTo>
                    <a:pt x="732" y="493"/>
                  </a:lnTo>
                  <a:lnTo>
                    <a:pt x="730" y="493"/>
                  </a:lnTo>
                  <a:lnTo>
                    <a:pt x="726" y="493"/>
                  </a:lnTo>
                  <a:lnTo>
                    <a:pt x="724" y="493"/>
                  </a:lnTo>
                  <a:lnTo>
                    <a:pt x="723" y="493"/>
                  </a:lnTo>
                  <a:lnTo>
                    <a:pt x="721" y="493"/>
                  </a:lnTo>
                  <a:lnTo>
                    <a:pt x="719" y="493"/>
                  </a:lnTo>
                  <a:lnTo>
                    <a:pt x="717" y="493"/>
                  </a:lnTo>
                  <a:lnTo>
                    <a:pt x="715" y="493"/>
                  </a:lnTo>
                  <a:lnTo>
                    <a:pt x="713" y="493"/>
                  </a:lnTo>
                  <a:lnTo>
                    <a:pt x="711" y="493"/>
                  </a:lnTo>
                  <a:lnTo>
                    <a:pt x="709" y="493"/>
                  </a:lnTo>
                  <a:lnTo>
                    <a:pt x="707" y="495"/>
                  </a:lnTo>
                  <a:lnTo>
                    <a:pt x="705" y="495"/>
                  </a:lnTo>
                  <a:lnTo>
                    <a:pt x="704" y="493"/>
                  </a:lnTo>
                  <a:lnTo>
                    <a:pt x="702" y="493"/>
                  </a:lnTo>
                  <a:lnTo>
                    <a:pt x="700" y="493"/>
                  </a:lnTo>
                  <a:lnTo>
                    <a:pt x="698" y="493"/>
                  </a:lnTo>
                  <a:lnTo>
                    <a:pt x="696" y="493"/>
                  </a:lnTo>
                  <a:lnTo>
                    <a:pt x="694" y="493"/>
                  </a:lnTo>
                  <a:lnTo>
                    <a:pt x="692" y="495"/>
                  </a:lnTo>
                  <a:lnTo>
                    <a:pt x="690" y="495"/>
                  </a:lnTo>
                  <a:lnTo>
                    <a:pt x="688" y="495"/>
                  </a:lnTo>
                  <a:lnTo>
                    <a:pt x="685" y="495"/>
                  </a:lnTo>
                  <a:lnTo>
                    <a:pt x="683" y="493"/>
                  </a:lnTo>
                  <a:lnTo>
                    <a:pt x="681" y="493"/>
                  </a:lnTo>
                  <a:lnTo>
                    <a:pt x="679" y="495"/>
                  </a:lnTo>
                  <a:lnTo>
                    <a:pt x="677" y="495"/>
                  </a:lnTo>
                  <a:lnTo>
                    <a:pt x="675" y="495"/>
                  </a:lnTo>
                  <a:lnTo>
                    <a:pt x="673" y="495"/>
                  </a:lnTo>
                  <a:lnTo>
                    <a:pt x="671" y="495"/>
                  </a:lnTo>
                  <a:lnTo>
                    <a:pt x="669" y="495"/>
                  </a:lnTo>
                  <a:lnTo>
                    <a:pt x="668" y="495"/>
                  </a:lnTo>
                  <a:lnTo>
                    <a:pt x="664" y="495"/>
                  </a:lnTo>
                  <a:lnTo>
                    <a:pt x="662" y="497"/>
                  </a:lnTo>
                  <a:lnTo>
                    <a:pt x="660" y="497"/>
                  </a:lnTo>
                  <a:lnTo>
                    <a:pt x="658" y="495"/>
                  </a:lnTo>
                  <a:lnTo>
                    <a:pt x="656" y="495"/>
                  </a:lnTo>
                  <a:lnTo>
                    <a:pt x="654" y="493"/>
                  </a:lnTo>
                  <a:lnTo>
                    <a:pt x="654" y="491"/>
                  </a:lnTo>
                  <a:lnTo>
                    <a:pt x="652" y="491"/>
                  </a:lnTo>
                  <a:lnTo>
                    <a:pt x="650" y="491"/>
                  </a:lnTo>
                  <a:lnTo>
                    <a:pt x="649" y="491"/>
                  </a:lnTo>
                  <a:lnTo>
                    <a:pt x="647" y="490"/>
                  </a:lnTo>
                  <a:lnTo>
                    <a:pt x="645" y="490"/>
                  </a:lnTo>
                  <a:lnTo>
                    <a:pt x="643" y="490"/>
                  </a:lnTo>
                  <a:lnTo>
                    <a:pt x="641" y="488"/>
                  </a:lnTo>
                  <a:lnTo>
                    <a:pt x="639" y="488"/>
                  </a:lnTo>
                  <a:lnTo>
                    <a:pt x="639" y="486"/>
                  </a:lnTo>
                  <a:lnTo>
                    <a:pt x="637" y="486"/>
                  </a:lnTo>
                  <a:lnTo>
                    <a:pt x="637" y="484"/>
                  </a:lnTo>
                  <a:lnTo>
                    <a:pt x="635" y="482"/>
                  </a:lnTo>
                  <a:lnTo>
                    <a:pt x="633" y="482"/>
                  </a:lnTo>
                  <a:lnTo>
                    <a:pt x="631" y="480"/>
                  </a:lnTo>
                  <a:lnTo>
                    <a:pt x="630" y="480"/>
                  </a:lnTo>
                  <a:lnTo>
                    <a:pt x="628" y="482"/>
                  </a:lnTo>
                  <a:lnTo>
                    <a:pt x="626" y="482"/>
                  </a:lnTo>
                  <a:lnTo>
                    <a:pt x="626" y="484"/>
                  </a:lnTo>
                  <a:lnTo>
                    <a:pt x="624" y="484"/>
                  </a:lnTo>
                  <a:lnTo>
                    <a:pt x="622" y="484"/>
                  </a:lnTo>
                  <a:lnTo>
                    <a:pt x="620" y="486"/>
                  </a:lnTo>
                  <a:lnTo>
                    <a:pt x="618" y="486"/>
                  </a:lnTo>
                  <a:lnTo>
                    <a:pt x="616" y="486"/>
                  </a:lnTo>
                  <a:lnTo>
                    <a:pt x="614" y="486"/>
                  </a:lnTo>
                  <a:lnTo>
                    <a:pt x="613" y="486"/>
                  </a:lnTo>
                  <a:lnTo>
                    <a:pt x="611" y="486"/>
                  </a:lnTo>
                  <a:lnTo>
                    <a:pt x="609" y="486"/>
                  </a:lnTo>
                  <a:lnTo>
                    <a:pt x="607" y="488"/>
                  </a:lnTo>
                  <a:lnTo>
                    <a:pt x="605" y="486"/>
                  </a:lnTo>
                  <a:lnTo>
                    <a:pt x="603" y="486"/>
                  </a:lnTo>
                  <a:lnTo>
                    <a:pt x="601" y="486"/>
                  </a:lnTo>
                  <a:lnTo>
                    <a:pt x="599" y="484"/>
                  </a:lnTo>
                  <a:lnTo>
                    <a:pt x="595" y="484"/>
                  </a:lnTo>
                  <a:lnTo>
                    <a:pt x="594" y="486"/>
                  </a:lnTo>
                  <a:lnTo>
                    <a:pt x="592" y="486"/>
                  </a:lnTo>
                  <a:lnTo>
                    <a:pt x="590" y="484"/>
                  </a:lnTo>
                  <a:lnTo>
                    <a:pt x="588" y="486"/>
                  </a:lnTo>
                  <a:lnTo>
                    <a:pt x="586" y="486"/>
                  </a:lnTo>
                  <a:lnTo>
                    <a:pt x="584" y="486"/>
                  </a:lnTo>
                  <a:lnTo>
                    <a:pt x="582" y="488"/>
                  </a:lnTo>
                  <a:lnTo>
                    <a:pt x="578" y="488"/>
                  </a:lnTo>
                  <a:lnTo>
                    <a:pt x="577" y="488"/>
                  </a:lnTo>
                  <a:lnTo>
                    <a:pt x="575" y="488"/>
                  </a:lnTo>
                  <a:lnTo>
                    <a:pt x="573" y="488"/>
                  </a:lnTo>
                  <a:lnTo>
                    <a:pt x="571" y="488"/>
                  </a:lnTo>
                  <a:lnTo>
                    <a:pt x="569" y="490"/>
                  </a:lnTo>
                  <a:lnTo>
                    <a:pt x="567" y="490"/>
                  </a:lnTo>
                  <a:lnTo>
                    <a:pt x="565" y="488"/>
                  </a:lnTo>
                  <a:lnTo>
                    <a:pt x="561" y="488"/>
                  </a:lnTo>
                  <a:lnTo>
                    <a:pt x="559" y="488"/>
                  </a:lnTo>
                  <a:lnTo>
                    <a:pt x="558" y="488"/>
                  </a:lnTo>
                  <a:lnTo>
                    <a:pt x="556" y="488"/>
                  </a:lnTo>
                  <a:lnTo>
                    <a:pt x="554" y="488"/>
                  </a:lnTo>
                  <a:lnTo>
                    <a:pt x="552" y="488"/>
                  </a:lnTo>
                  <a:lnTo>
                    <a:pt x="550" y="488"/>
                  </a:lnTo>
                  <a:lnTo>
                    <a:pt x="548" y="488"/>
                  </a:lnTo>
                  <a:lnTo>
                    <a:pt x="546" y="488"/>
                  </a:lnTo>
                  <a:lnTo>
                    <a:pt x="542" y="488"/>
                  </a:lnTo>
                  <a:lnTo>
                    <a:pt x="540" y="488"/>
                  </a:lnTo>
                  <a:lnTo>
                    <a:pt x="539" y="488"/>
                  </a:lnTo>
                  <a:lnTo>
                    <a:pt x="537" y="488"/>
                  </a:lnTo>
                  <a:lnTo>
                    <a:pt x="535" y="488"/>
                  </a:lnTo>
                  <a:lnTo>
                    <a:pt x="533" y="488"/>
                  </a:lnTo>
                  <a:lnTo>
                    <a:pt x="529" y="488"/>
                  </a:lnTo>
                  <a:lnTo>
                    <a:pt x="527" y="488"/>
                  </a:lnTo>
                  <a:lnTo>
                    <a:pt x="527" y="490"/>
                  </a:lnTo>
                  <a:lnTo>
                    <a:pt x="525" y="490"/>
                  </a:lnTo>
                  <a:lnTo>
                    <a:pt x="525" y="491"/>
                  </a:lnTo>
                  <a:lnTo>
                    <a:pt x="525" y="493"/>
                  </a:lnTo>
                  <a:lnTo>
                    <a:pt x="525" y="495"/>
                  </a:lnTo>
                  <a:lnTo>
                    <a:pt x="527" y="495"/>
                  </a:lnTo>
                  <a:lnTo>
                    <a:pt x="527" y="497"/>
                  </a:lnTo>
                  <a:lnTo>
                    <a:pt x="529" y="499"/>
                  </a:lnTo>
                  <a:lnTo>
                    <a:pt x="529" y="501"/>
                  </a:lnTo>
                  <a:lnTo>
                    <a:pt x="527" y="503"/>
                  </a:lnTo>
                  <a:lnTo>
                    <a:pt x="527" y="505"/>
                  </a:lnTo>
                  <a:lnTo>
                    <a:pt x="525" y="505"/>
                  </a:lnTo>
                  <a:lnTo>
                    <a:pt x="525" y="507"/>
                  </a:lnTo>
                  <a:lnTo>
                    <a:pt x="523" y="507"/>
                  </a:lnTo>
                  <a:lnTo>
                    <a:pt x="522" y="509"/>
                  </a:lnTo>
                  <a:lnTo>
                    <a:pt x="522" y="510"/>
                  </a:lnTo>
                  <a:lnTo>
                    <a:pt x="522" y="512"/>
                  </a:lnTo>
                  <a:lnTo>
                    <a:pt x="520" y="514"/>
                  </a:lnTo>
                  <a:lnTo>
                    <a:pt x="522" y="516"/>
                  </a:lnTo>
                  <a:lnTo>
                    <a:pt x="522" y="518"/>
                  </a:lnTo>
                  <a:lnTo>
                    <a:pt x="522" y="520"/>
                  </a:lnTo>
                  <a:lnTo>
                    <a:pt x="522" y="522"/>
                  </a:lnTo>
                  <a:lnTo>
                    <a:pt x="522" y="524"/>
                  </a:lnTo>
                  <a:lnTo>
                    <a:pt x="522" y="526"/>
                  </a:lnTo>
                  <a:lnTo>
                    <a:pt x="520" y="528"/>
                  </a:lnTo>
                  <a:lnTo>
                    <a:pt x="520" y="529"/>
                  </a:lnTo>
                  <a:lnTo>
                    <a:pt x="520" y="531"/>
                  </a:lnTo>
                  <a:lnTo>
                    <a:pt x="518" y="533"/>
                  </a:lnTo>
                  <a:lnTo>
                    <a:pt x="518" y="535"/>
                  </a:lnTo>
                  <a:lnTo>
                    <a:pt x="516" y="535"/>
                  </a:lnTo>
                  <a:lnTo>
                    <a:pt x="514" y="535"/>
                  </a:lnTo>
                  <a:lnTo>
                    <a:pt x="512" y="535"/>
                  </a:lnTo>
                  <a:lnTo>
                    <a:pt x="510" y="535"/>
                  </a:lnTo>
                  <a:lnTo>
                    <a:pt x="508" y="535"/>
                  </a:lnTo>
                  <a:lnTo>
                    <a:pt x="506" y="535"/>
                  </a:lnTo>
                  <a:lnTo>
                    <a:pt x="504" y="535"/>
                  </a:lnTo>
                  <a:lnTo>
                    <a:pt x="501" y="535"/>
                  </a:lnTo>
                  <a:lnTo>
                    <a:pt x="499" y="535"/>
                  </a:lnTo>
                  <a:lnTo>
                    <a:pt x="497" y="535"/>
                  </a:lnTo>
                  <a:lnTo>
                    <a:pt x="495" y="535"/>
                  </a:lnTo>
                  <a:lnTo>
                    <a:pt x="493" y="535"/>
                  </a:lnTo>
                  <a:lnTo>
                    <a:pt x="489" y="535"/>
                  </a:lnTo>
                  <a:lnTo>
                    <a:pt x="487" y="535"/>
                  </a:lnTo>
                  <a:lnTo>
                    <a:pt x="485" y="535"/>
                  </a:lnTo>
                  <a:lnTo>
                    <a:pt x="484" y="535"/>
                  </a:lnTo>
                  <a:lnTo>
                    <a:pt x="480" y="535"/>
                  </a:lnTo>
                  <a:lnTo>
                    <a:pt x="478" y="535"/>
                  </a:lnTo>
                  <a:lnTo>
                    <a:pt x="476" y="535"/>
                  </a:lnTo>
                  <a:lnTo>
                    <a:pt x="474" y="535"/>
                  </a:lnTo>
                  <a:lnTo>
                    <a:pt x="470" y="535"/>
                  </a:lnTo>
                  <a:lnTo>
                    <a:pt x="468" y="535"/>
                  </a:lnTo>
                  <a:lnTo>
                    <a:pt x="467" y="535"/>
                  </a:lnTo>
                  <a:lnTo>
                    <a:pt x="465" y="535"/>
                  </a:lnTo>
                  <a:lnTo>
                    <a:pt x="463" y="535"/>
                  </a:lnTo>
                  <a:lnTo>
                    <a:pt x="459" y="535"/>
                  </a:lnTo>
                  <a:lnTo>
                    <a:pt x="457" y="535"/>
                  </a:lnTo>
                  <a:lnTo>
                    <a:pt x="455" y="535"/>
                  </a:lnTo>
                  <a:lnTo>
                    <a:pt x="453" y="535"/>
                  </a:lnTo>
                  <a:lnTo>
                    <a:pt x="449" y="535"/>
                  </a:lnTo>
                  <a:lnTo>
                    <a:pt x="448" y="535"/>
                  </a:lnTo>
                  <a:lnTo>
                    <a:pt x="446" y="535"/>
                  </a:lnTo>
                  <a:lnTo>
                    <a:pt x="444" y="535"/>
                  </a:lnTo>
                  <a:lnTo>
                    <a:pt x="442" y="535"/>
                  </a:lnTo>
                  <a:lnTo>
                    <a:pt x="438" y="535"/>
                  </a:lnTo>
                  <a:lnTo>
                    <a:pt x="436" y="535"/>
                  </a:lnTo>
                  <a:lnTo>
                    <a:pt x="434" y="535"/>
                  </a:lnTo>
                  <a:lnTo>
                    <a:pt x="432" y="535"/>
                  </a:lnTo>
                  <a:lnTo>
                    <a:pt x="429" y="535"/>
                  </a:lnTo>
                  <a:lnTo>
                    <a:pt x="427" y="535"/>
                  </a:lnTo>
                  <a:lnTo>
                    <a:pt x="425" y="535"/>
                  </a:lnTo>
                  <a:lnTo>
                    <a:pt x="423" y="535"/>
                  </a:lnTo>
                  <a:lnTo>
                    <a:pt x="421" y="535"/>
                  </a:lnTo>
                  <a:lnTo>
                    <a:pt x="417" y="535"/>
                  </a:lnTo>
                  <a:lnTo>
                    <a:pt x="415" y="535"/>
                  </a:lnTo>
                  <a:lnTo>
                    <a:pt x="413" y="535"/>
                  </a:lnTo>
                  <a:lnTo>
                    <a:pt x="412" y="535"/>
                  </a:lnTo>
                  <a:lnTo>
                    <a:pt x="408" y="535"/>
                  </a:lnTo>
                  <a:lnTo>
                    <a:pt x="406" y="535"/>
                  </a:lnTo>
                  <a:lnTo>
                    <a:pt x="404" y="535"/>
                  </a:lnTo>
                  <a:lnTo>
                    <a:pt x="402" y="535"/>
                  </a:lnTo>
                  <a:lnTo>
                    <a:pt x="400" y="535"/>
                  </a:lnTo>
                  <a:lnTo>
                    <a:pt x="396" y="535"/>
                  </a:lnTo>
                  <a:lnTo>
                    <a:pt x="394" y="535"/>
                  </a:lnTo>
                  <a:lnTo>
                    <a:pt x="393" y="535"/>
                  </a:lnTo>
                  <a:lnTo>
                    <a:pt x="391" y="535"/>
                  </a:lnTo>
                  <a:lnTo>
                    <a:pt x="387" y="535"/>
                  </a:lnTo>
                  <a:lnTo>
                    <a:pt x="385" y="535"/>
                  </a:lnTo>
                  <a:lnTo>
                    <a:pt x="383" y="535"/>
                  </a:lnTo>
                  <a:lnTo>
                    <a:pt x="381" y="535"/>
                  </a:lnTo>
                  <a:lnTo>
                    <a:pt x="379" y="535"/>
                  </a:lnTo>
                  <a:lnTo>
                    <a:pt x="376" y="535"/>
                  </a:lnTo>
                  <a:lnTo>
                    <a:pt x="374" y="535"/>
                  </a:lnTo>
                  <a:lnTo>
                    <a:pt x="372" y="535"/>
                  </a:lnTo>
                  <a:lnTo>
                    <a:pt x="370" y="535"/>
                  </a:lnTo>
                  <a:lnTo>
                    <a:pt x="366" y="535"/>
                  </a:lnTo>
                  <a:lnTo>
                    <a:pt x="364" y="535"/>
                  </a:lnTo>
                  <a:lnTo>
                    <a:pt x="362" y="535"/>
                  </a:lnTo>
                  <a:lnTo>
                    <a:pt x="360" y="535"/>
                  </a:lnTo>
                  <a:lnTo>
                    <a:pt x="358" y="535"/>
                  </a:lnTo>
                  <a:lnTo>
                    <a:pt x="355" y="535"/>
                  </a:lnTo>
                  <a:lnTo>
                    <a:pt x="353" y="535"/>
                  </a:lnTo>
                  <a:lnTo>
                    <a:pt x="351" y="535"/>
                  </a:lnTo>
                  <a:lnTo>
                    <a:pt x="349" y="535"/>
                  </a:lnTo>
                  <a:lnTo>
                    <a:pt x="345" y="535"/>
                  </a:lnTo>
                  <a:lnTo>
                    <a:pt x="343" y="535"/>
                  </a:lnTo>
                  <a:lnTo>
                    <a:pt x="341" y="535"/>
                  </a:lnTo>
                  <a:lnTo>
                    <a:pt x="339" y="535"/>
                  </a:lnTo>
                  <a:lnTo>
                    <a:pt x="338" y="535"/>
                  </a:lnTo>
                  <a:lnTo>
                    <a:pt x="334" y="535"/>
                  </a:lnTo>
                  <a:lnTo>
                    <a:pt x="332" y="535"/>
                  </a:lnTo>
                  <a:lnTo>
                    <a:pt x="330" y="535"/>
                  </a:lnTo>
                  <a:lnTo>
                    <a:pt x="328" y="535"/>
                  </a:lnTo>
                  <a:lnTo>
                    <a:pt x="324" y="535"/>
                  </a:lnTo>
                  <a:lnTo>
                    <a:pt x="322" y="535"/>
                  </a:lnTo>
                  <a:lnTo>
                    <a:pt x="321" y="535"/>
                  </a:lnTo>
                  <a:lnTo>
                    <a:pt x="319" y="535"/>
                  </a:lnTo>
                  <a:lnTo>
                    <a:pt x="317" y="535"/>
                  </a:lnTo>
                  <a:lnTo>
                    <a:pt x="313" y="535"/>
                  </a:lnTo>
                  <a:lnTo>
                    <a:pt x="311" y="535"/>
                  </a:lnTo>
                  <a:lnTo>
                    <a:pt x="309" y="535"/>
                  </a:lnTo>
                  <a:lnTo>
                    <a:pt x="307" y="535"/>
                  </a:lnTo>
                  <a:lnTo>
                    <a:pt x="303" y="535"/>
                  </a:lnTo>
                  <a:lnTo>
                    <a:pt x="302" y="535"/>
                  </a:lnTo>
                  <a:lnTo>
                    <a:pt x="300" y="535"/>
                  </a:lnTo>
                  <a:lnTo>
                    <a:pt x="298" y="535"/>
                  </a:lnTo>
                  <a:lnTo>
                    <a:pt x="296" y="535"/>
                  </a:lnTo>
                  <a:lnTo>
                    <a:pt x="292" y="535"/>
                  </a:lnTo>
                  <a:lnTo>
                    <a:pt x="290" y="535"/>
                  </a:lnTo>
                  <a:lnTo>
                    <a:pt x="288" y="535"/>
                  </a:lnTo>
                  <a:lnTo>
                    <a:pt x="286" y="535"/>
                  </a:lnTo>
                  <a:lnTo>
                    <a:pt x="283" y="535"/>
                  </a:lnTo>
                  <a:lnTo>
                    <a:pt x="281" y="535"/>
                  </a:lnTo>
                  <a:lnTo>
                    <a:pt x="279" y="535"/>
                  </a:lnTo>
                  <a:lnTo>
                    <a:pt x="277" y="535"/>
                  </a:lnTo>
                  <a:lnTo>
                    <a:pt x="275" y="535"/>
                  </a:lnTo>
                  <a:lnTo>
                    <a:pt x="271" y="535"/>
                  </a:lnTo>
                  <a:lnTo>
                    <a:pt x="269" y="535"/>
                  </a:lnTo>
                  <a:lnTo>
                    <a:pt x="267" y="535"/>
                  </a:lnTo>
                  <a:lnTo>
                    <a:pt x="266" y="535"/>
                  </a:lnTo>
                  <a:lnTo>
                    <a:pt x="262" y="535"/>
                  </a:lnTo>
                  <a:lnTo>
                    <a:pt x="260" y="535"/>
                  </a:lnTo>
                  <a:lnTo>
                    <a:pt x="258" y="535"/>
                  </a:lnTo>
                  <a:lnTo>
                    <a:pt x="256" y="535"/>
                  </a:lnTo>
                  <a:lnTo>
                    <a:pt x="254" y="535"/>
                  </a:lnTo>
                  <a:lnTo>
                    <a:pt x="250" y="535"/>
                  </a:lnTo>
                  <a:lnTo>
                    <a:pt x="248" y="535"/>
                  </a:lnTo>
                  <a:lnTo>
                    <a:pt x="247" y="535"/>
                  </a:lnTo>
                  <a:lnTo>
                    <a:pt x="245" y="535"/>
                  </a:lnTo>
                  <a:lnTo>
                    <a:pt x="241" y="535"/>
                  </a:lnTo>
                  <a:lnTo>
                    <a:pt x="239" y="535"/>
                  </a:lnTo>
                  <a:lnTo>
                    <a:pt x="237" y="535"/>
                  </a:lnTo>
                  <a:lnTo>
                    <a:pt x="235" y="535"/>
                  </a:lnTo>
                  <a:lnTo>
                    <a:pt x="233" y="535"/>
                  </a:lnTo>
                  <a:lnTo>
                    <a:pt x="231" y="535"/>
                  </a:lnTo>
                  <a:lnTo>
                    <a:pt x="230" y="535"/>
                  </a:lnTo>
                  <a:lnTo>
                    <a:pt x="228" y="535"/>
                  </a:lnTo>
                  <a:lnTo>
                    <a:pt x="226" y="535"/>
                  </a:lnTo>
                  <a:lnTo>
                    <a:pt x="224" y="535"/>
                  </a:lnTo>
                  <a:lnTo>
                    <a:pt x="220" y="535"/>
                  </a:lnTo>
                  <a:lnTo>
                    <a:pt x="218" y="535"/>
                  </a:lnTo>
                  <a:lnTo>
                    <a:pt x="216" y="535"/>
                  </a:lnTo>
                  <a:lnTo>
                    <a:pt x="214" y="535"/>
                  </a:lnTo>
                  <a:lnTo>
                    <a:pt x="212" y="535"/>
                  </a:lnTo>
                  <a:lnTo>
                    <a:pt x="209" y="535"/>
                  </a:lnTo>
                  <a:lnTo>
                    <a:pt x="207" y="535"/>
                  </a:lnTo>
                  <a:lnTo>
                    <a:pt x="205" y="535"/>
                  </a:lnTo>
                  <a:lnTo>
                    <a:pt x="203" y="535"/>
                  </a:lnTo>
                  <a:lnTo>
                    <a:pt x="201" y="535"/>
                  </a:lnTo>
                  <a:lnTo>
                    <a:pt x="199" y="535"/>
                  </a:lnTo>
                  <a:lnTo>
                    <a:pt x="197" y="535"/>
                  </a:lnTo>
                  <a:lnTo>
                    <a:pt x="195" y="535"/>
                  </a:lnTo>
                  <a:lnTo>
                    <a:pt x="193" y="535"/>
                  </a:lnTo>
                  <a:lnTo>
                    <a:pt x="192" y="535"/>
                  </a:lnTo>
                  <a:lnTo>
                    <a:pt x="188" y="535"/>
                  </a:lnTo>
                  <a:lnTo>
                    <a:pt x="186" y="535"/>
                  </a:lnTo>
                  <a:lnTo>
                    <a:pt x="184" y="535"/>
                  </a:lnTo>
                  <a:lnTo>
                    <a:pt x="182" y="535"/>
                  </a:lnTo>
                  <a:lnTo>
                    <a:pt x="178" y="535"/>
                  </a:lnTo>
                  <a:lnTo>
                    <a:pt x="176" y="535"/>
                  </a:lnTo>
                  <a:lnTo>
                    <a:pt x="175" y="535"/>
                  </a:lnTo>
                  <a:lnTo>
                    <a:pt x="173" y="535"/>
                  </a:lnTo>
                  <a:lnTo>
                    <a:pt x="169" y="535"/>
                  </a:lnTo>
                  <a:lnTo>
                    <a:pt x="167" y="535"/>
                  </a:lnTo>
                  <a:lnTo>
                    <a:pt x="165" y="535"/>
                  </a:lnTo>
                  <a:lnTo>
                    <a:pt x="163" y="535"/>
                  </a:lnTo>
                  <a:lnTo>
                    <a:pt x="161" y="535"/>
                  </a:lnTo>
                  <a:lnTo>
                    <a:pt x="157" y="535"/>
                  </a:lnTo>
                  <a:lnTo>
                    <a:pt x="156" y="535"/>
                  </a:lnTo>
                  <a:lnTo>
                    <a:pt x="154" y="535"/>
                  </a:lnTo>
                  <a:lnTo>
                    <a:pt x="152" y="535"/>
                  </a:lnTo>
                  <a:lnTo>
                    <a:pt x="148" y="535"/>
                  </a:lnTo>
                  <a:lnTo>
                    <a:pt x="146" y="535"/>
                  </a:lnTo>
                  <a:lnTo>
                    <a:pt x="144" y="535"/>
                  </a:lnTo>
                  <a:lnTo>
                    <a:pt x="142" y="535"/>
                  </a:lnTo>
                  <a:lnTo>
                    <a:pt x="140" y="535"/>
                  </a:lnTo>
                  <a:lnTo>
                    <a:pt x="137" y="535"/>
                  </a:lnTo>
                  <a:lnTo>
                    <a:pt x="135" y="535"/>
                  </a:lnTo>
                  <a:lnTo>
                    <a:pt x="133" y="535"/>
                  </a:lnTo>
                  <a:lnTo>
                    <a:pt x="131" y="535"/>
                  </a:lnTo>
                  <a:lnTo>
                    <a:pt x="129" y="535"/>
                  </a:lnTo>
                  <a:lnTo>
                    <a:pt x="125" y="535"/>
                  </a:lnTo>
                  <a:lnTo>
                    <a:pt x="123" y="535"/>
                  </a:lnTo>
                  <a:lnTo>
                    <a:pt x="121" y="535"/>
                  </a:lnTo>
                  <a:lnTo>
                    <a:pt x="120" y="535"/>
                  </a:lnTo>
                  <a:lnTo>
                    <a:pt x="118" y="535"/>
                  </a:lnTo>
                  <a:lnTo>
                    <a:pt x="116" y="535"/>
                  </a:lnTo>
                  <a:lnTo>
                    <a:pt x="114" y="535"/>
                  </a:lnTo>
                  <a:lnTo>
                    <a:pt x="112" y="535"/>
                  </a:lnTo>
                  <a:lnTo>
                    <a:pt x="110" y="535"/>
                  </a:lnTo>
                  <a:lnTo>
                    <a:pt x="106" y="535"/>
                  </a:lnTo>
                  <a:lnTo>
                    <a:pt x="104" y="535"/>
                  </a:lnTo>
                  <a:lnTo>
                    <a:pt x="102" y="535"/>
                  </a:lnTo>
                  <a:lnTo>
                    <a:pt x="101" y="535"/>
                  </a:lnTo>
                  <a:lnTo>
                    <a:pt x="99" y="535"/>
                  </a:lnTo>
                  <a:lnTo>
                    <a:pt x="95" y="535"/>
                  </a:lnTo>
                  <a:lnTo>
                    <a:pt x="93" y="535"/>
                  </a:lnTo>
                  <a:lnTo>
                    <a:pt x="91" y="535"/>
                  </a:lnTo>
                  <a:lnTo>
                    <a:pt x="89" y="535"/>
                  </a:lnTo>
                  <a:lnTo>
                    <a:pt x="85" y="535"/>
                  </a:lnTo>
                  <a:lnTo>
                    <a:pt x="84" y="535"/>
                  </a:lnTo>
                  <a:lnTo>
                    <a:pt x="82" y="535"/>
                  </a:lnTo>
                  <a:lnTo>
                    <a:pt x="80" y="535"/>
                  </a:lnTo>
                  <a:lnTo>
                    <a:pt x="78" y="535"/>
                  </a:lnTo>
                  <a:lnTo>
                    <a:pt x="74" y="535"/>
                  </a:lnTo>
                  <a:lnTo>
                    <a:pt x="72" y="535"/>
                  </a:lnTo>
                  <a:lnTo>
                    <a:pt x="70" y="535"/>
                  </a:lnTo>
                  <a:lnTo>
                    <a:pt x="68" y="535"/>
                  </a:lnTo>
                  <a:lnTo>
                    <a:pt x="66" y="533"/>
                  </a:lnTo>
                  <a:lnTo>
                    <a:pt x="65" y="533"/>
                  </a:lnTo>
                  <a:lnTo>
                    <a:pt x="63" y="533"/>
                  </a:lnTo>
                  <a:lnTo>
                    <a:pt x="61" y="533"/>
                  </a:lnTo>
                  <a:lnTo>
                    <a:pt x="57" y="533"/>
                  </a:lnTo>
                  <a:lnTo>
                    <a:pt x="55" y="533"/>
                  </a:lnTo>
                  <a:lnTo>
                    <a:pt x="53" y="531"/>
                  </a:lnTo>
                  <a:lnTo>
                    <a:pt x="51" y="531"/>
                  </a:lnTo>
                  <a:lnTo>
                    <a:pt x="51" y="529"/>
                  </a:lnTo>
                  <a:lnTo>
                    <a:pt x="49" y="529"/>
                  </a:lnTo>
                  <a:lnTo>
                    <a:pt x="47" y="528"/>
                  </a:lnTo>
                  <a:lnTo>
                    <a:pt x="46" y="526"/>
                  </a:lnTo>
                  <a:lnTo>
                    <a:pt x="44" y="526"/>
                  </a:lnTo>
                  <a:lnTo>
                    <a:pt x="42" y="526"/>
                  </a:lnTo>
                  <a:lnTo>
                    <a:pt x="40" y="526"/>
                  </a:lnTo>
                  <a:lnTo>
                    <a:pt x="38" y="526"/>
                  </a:lnTo>
                  <a:lnTo>
                    <a:pt x="36" y="526"/>
                  </a:lnTo>
                  <a:lnTo>
                    <a:pt x="36" y="524"/>
                  </a:lnTo>
                  <a:lnTo>
                    <a:pt x="36" y="522"/>
                  </a:lnTo>
                  <a:lnTo>
                    <a:pt x="34" y="522"/>
                  </a:lnTo>
                  <a:lnTo>
                    <a:pt x="34" y="524"/>
                  </a:lnTo>
                  <a:lnTo>
                    <a:pt x="32" y="524"/>
                  </a:lnTo>
                  <a:lnTo>
                    <a:pt x="30" y="526"/>
                  </a:lnTo>
                  <a:lnTo>
                    <a:pt x="29" y="526"/>
                  </a:lnTo>
                  <a:lnTo>
                    <a:pt x="29" y="524"/>
                  </a:lnTo>
                  <a:lnTo>
                    <a:pt x="29" y="522"/>
                  </a:lnTo>
                  <a:lnTo>
                    <a:pt x="29" y="520"/>
                  </a:lnTo>
                  <a:lnTo>
                    <a:pt x="27" y="518"/>
                  </a:lnTo>
                  <a:lnTo>
                    <a:pt x="27" y="516"/>
                  </a:lnTo>
                  <a:lnTo>
                    <a:pt x="25" y="516"/>
                  </a:lnTo>
                  <a:lnTo>
                    <a:pt x="23" y="516"/>
                  </a:lnTo>
                  <a:lnTo>
                    <a:pt x="23" y="514"/>
                  </a:lnTo>
                  <a:lnTo>
                    <a:pt x="21" y="514"/>
                  </a:lnTo>
                  <a:lnTo>
                    <a:pt x="19" y="512"/>
                  </a:lnTo>
                  <a:lnTo>
                    <a:pt x="17" y="512"/>
                  </a:lnTo>
                  <a:lnTo>
                    <a:pt x="15" y="512"/>
                  </a:lnTo>
                  <a:lnTo>
                    <a:pt x="15" y="510"/>
                  </a:lnTo>
                  <a:lnTo>
                    <a:pt x="13" y="510"/>
                  </a:lnTo>
                  <a:lnTo>
                    <a:pt x="11" y="510"/>
                  </a:lnTo>
                  <a:lnTo>
                    <a:pt x="10" y="509"/>
                  </a:lnTo>
                  <a:lnTo>
                    <a:pt x="8" y="497"/>
                  </a:lnTo>
                  <a:lnTo>
                    <a:pt x="6" y="497"/>
                  </a:lnTo>
                  <a:lnTo>
                    <a:pt x="6" y="491"/>
                  </a:lnTo>
                  <a:lnTo>
                    <a:pt x="6" y="490"/>
                  </a:lnTo>
                  <a:lnTo>
                    <a:pt x="6" y="488"/>
                  </a:lnTo>
                  <a:lnTo>
                    <a:pt x="8" y="488"/>
                  </a:lnTo>
                  <a:lnTo>
                    <a:pt x="8" y="486"/>
                  </a:lnTo>
                  <a:lnTo>
                    <a:pt x="8" y="484"/>
                  </a:lnTo>
                  <a:lnTo>
                    <a:pt x="8" y="482"/>
                  </a:lnTo>
                  <a:lnTo>
                    <a:pt x="8" y="480"/>
                  </a:lnTo>
                  <a:lnTo>
                    <a:pt x="6" y="478"/>
                  </a:lnTo>
                  <a:lnTo>
                    <a:pt x="4" y="476"/>
                  </a:lnTo>
                  <a:lnTo>
                    <a:pt x="4" y="474"/>
                  </a:lnTo>
                  <a:lnTo>
                    <a:pt x="2" y="474"/>
                  </a:lnTo>
                  <a:lnTo>
                    <a:pt x="0" y="474"/>
                  </a:lnTo>
                  <a:lnTo>
                    <a:pt x="0" y="473"/>
                  </a:lnTo>
                  <a:lnTo>
                    <a:pt x="0" y="469"/>
                  </a:lnTo>
                  <a:lnTo>
                    <a:pt x="0" y="467"/>
                  </a:lnTo>
                  <a:lnTo>
                    <a:pt x="0" y="465"/>
                  </a:lnTo>
                  <a:lnTo>
                    <a:pt x="0" y="463"/>
                  </a:lnTo>
                  <a:lnTo>
                    <a:pt x="2" y="463"/>
                  </a:lnTo>
                  <a:lnTo>
                    <a:pt x="2" y="457"/>
                  </a:lnTo>
                  <a:lnTo>
                    <a:pt x="0" y="457"/>
                  </a:lnTo>
                  <a:lnTo>
                    <a:pt x="0" y="455"/>
                  </a:lnTo>
                  <a:lnTo>
                    <a:pt x="0" y="454"/>
                  </a:lnTo>
                  <a:lnTo>
                    <a:pt x="0" y="452"/>
                  </a:lnTo>
                  <a:lnTo>
                    <a:pt x="2" y="448"/>
                  </a:lnTo>
                  <a:lnTo>
                    <a:pt x="2" y="446"/>
                  </a:lnTo>
                  <a:lnTo>
                    <a:pt x="2" y="444"/>
                  </a:lnTo>
                  <a:lnTo>
                    <a:pt x="2" y="442"/>
                  </a:lnTo>
                  <a:lnTo>
                    <a:pt x="2" y="440"/>
                  </a:lnTo>
                  <a:lnTo>
                    <a:pt x="2" y="438"/>
                  </a:lnTo>
                  <a:lnTo>
                    <a:pt x="2" y="437"/>
                  </a:lnTo>
                  <a:lnTo>
                    <a:pt x="2" y="433"/>
                  </a:lnTo>
                  <a:lnTo>
                    <a:pt x="0" y="433"/>
                  </a:lnTo>
                  <a:lnTo>
                    <a:pt x="0" y="431"/>
                  </a:lnTo>
                  <a:lnTo>
                    <a:pt x="0" y="429"/>
                  </a:lnTo>
                  <a:lnTo>
                    <a:pt x="0" y="427"/>
                  </a:lnTo>
                  <a:lnTo>
                    <a:pt x="0" y="423"/>
                  </a:lnTo>
                  <a:lnTo>
                    <a:pt x="0" y="421"/>
                  </a:lnTo>
                  <a:lnTo>
                    <a:pt x="2" y="418"/>
                  </a:lnTo>
                  <a:lnTo>
                    <a:pt x="2" y="414"/>
                  </a:lnTo>
                  <a:lnTo>
                    <a:pt x="2" y="410"/>
                  </a:lnTo>
                  <a:lnTo>
                    <a:pt x="2" y="404"/>
                  </a:lnTo>
                  <a:lnTo>
                    <a:pt x="2" y="402"/>
                  </a:lnTo>
                  <a:lnTo>
                    <a:pt x="2" y="400"/>
                  </a:lnTo>
                  <a:lnTo>
                    <a:pt x="4" y="399"/>
                  </a:lnTo>
                  <a:lnTo>
                    <a:pt x="4" y="397"/>
                  </a:lnTo>
                  <a:lnTo>
                    <a:pt x="4" y="395"/>
                  </a:lnTo>
                  <a:lnTo>
                    <a:pt x="4" y="393"/>
                  </a:lnTo>
                  <a:lnTo>
                    <a:pt x="6" y="393"/>
                  </a:lnTo>
                  <a:lnTo>
                    <a:pt x="6" y="391"/>
                  </a:lnTo>
                  <a:lnTo>
                    <a:pt x="6" y="389"/>
                  </a:lnTo>
                  <a:lnTo>
                    <a:pt x="6" y="387"/>
                  </a:lnTo>
                  <a:lnTo>
                    <a:pt x="6" y="385"/>
                  </a:lnTo>
                  <a:lnTo>
                    <a:pt x="8" y="385"/>
                  </a:lnTo>
                  <a:lnTo>
                    <a:pt x="8" y="383"/>
                  </a:lnTo>
                  <a:lnTo>
                    <a:pt x="8" y="378"/>
                  </a:lnTo>
                  <a:lnTo>
                    <a:pt x="8" y="376"/>
                  </a:lnTo>
                  <a:lnTo>
                    <a:pt x="8" y="374"/>
                  </a:lnTo>
                  <a:lnTo>
                    <a:pt x="10" y="372"/>
                  </a:lnTo>
                  <a:lnTo>
                    <a:pt x="10" y="370"/>
                  </a:lnTo>
                  <a:lnTo>
                    <a:pt x="10" y="368"/>
                  </a:lnTo>
                  <a:lnTo>
                    <a:pt x="10" y="366"/>
                  </a:lnTo>
                  <a:lnTo>
                    <a:pt x="10" y="364"/>
                  </a:lnTo>
                  <a:lnTo>
                    <a:pt x="10" y="363"/>
                  </a:lnTo>
                  <a:lnTo>
                    <a:pt x="11" y="363"/>
                  </a:lnTo>
                  <a:lnTo>
                    <a:pt x="11" y="361"/>
                  </a:lnTo>
                  <a:lnTo>
                    <a:pt x="11" y="359"/>
                  </a:lnTo>
                  <a:lnTo>
                    <a:pt x="13" y="359"/>
                  </a:lnTo>
                  <a:lnTo>
                    <a:pt x="13" y="357"/>
                  </a:lnTo>
                  <a:lnTo>
                    <a:pt x="13" y="355"/>
                  </a:lnTo>
                  <a:lnTo>
                    <a:pt x="13" y="353"/>
                  </a:lnTo>
                  <a:lnTo>
                    <a:pt x="15" y="353"/>
                  </a:lnTo>
                  <a:lnTo>
                    <a:pt x="15" y="351"/>
                  </a:lnTo>
                  <a:lnTo>
                    <a:pt x="13" y="349"/>
                  </a:lnTo>
                  <a:lnTo>
                    <a:pt x="13" y="347"/>
                  </a:lnTo>
                  <a:lnTo>
                    <a:pt x="15" y="347"/>
                  </a:lnTo>
                  <a:lnTo>
                    <a:pt x="17" y="345"/>
                  </a:lnTo>
                  <a:lnTo>
                    <a:pt x="19" y="344"/>
                  </a:lnTo>
                  <a:lnTo>
                    <a:pt x="19" y="342"/>
                  </a:lnTo>
                  <a:lnTo>
                    <a:pt x="19" y="340"/>
                  </a:lnTo>
                  <a:lnTo>
                    <a:pt x="19" y="338"/>
                  </a:lnTo>
                  <a:lnTo>
                    <a:pt x="19" y="336"/>
                  </a:lnTo>
                  <a:lnTo>
                    <a:pt x="19" y="334"/>
                  </a:lnTo>
                  <a:lnTo>
                    <a:pt x="19" y="332"/>
                  </a:lnTo>
                  <a:lnTo>
                    <a:pt x="19" y="330"/>
                  </a:lnTo>
                  <a:lnTo>
                    <a:pt x="21" y="328"/>
                  </a:lnTo>
                  <a:lnTo>
                    <a:pt x="23" y="325"/>
                  </a:lnTo>
                  <a:lnTo>
                    <a:pt x="23" y="323"/>
                  </a:lnTo>
                  <a:lnTo>
                    <a:pt x="23" y="321"/>
                  </a:lnTo>
                  <a:lnTo>
                    <a:pt x="25" y="319"/>
                  </a:lnTo>
                  <a:lnTo>
                    <a:pt x="25" y="317"/>
                  </a:lnTo>
                  <a:lnTo>
                    <a:pt x="23" y="315"/>
                  </a:lnTo>
                  <a:lnTo>
                    <a:pt x="23" y="313"/>
                  </a:lnTo>
                  <a:lnTo>
                    <a:pt x="23" y="311"/>
                  </a:lnTo>
                  <a:lnTo>
                    <a:pt x="21" y="311"/>
                  </a:lnTo>
                  <a:lnTo>
                    <a:pt x="21" y="309"/>
                  </a:lnTo>
                  <a:lnTo>
                    <a:pt x="21" y="308"/>
                  </a:lnTo>
                  <a:lnTo>
                    <a:pt x="21" y="302"/>
                  </a:lnTo>
                  <a:lnTo>
                    <a:pt x="21" y="300"/>
                  </a:lnTo>
                  <a:lnTo>
                    <a:pt x="21" y="298"/>
                  </a:lnTo>
                  <a:lnTo>
                    <a:pt x="23" y="296"/>
                  </a:lnTo>
                  <a:lnTo>
                    <a:pt x="23" y="294"/>
                  </a:lnTo>
                  <a:lnTo>
                    <a:pt x="23" y="292"/>
                  </a:lnTo>
                  <a:lnTo>
                    <a:pt x="23" y="290"/>
                  </a:lnTo>
                  <a:lnTo>
                    <a:pt x="25" y="290"/>
                  </a:lnTo>
                  <a:lnTo>
                    <a:pt x="25" y="292"/>
                  </a:lnTo>
                  <a:lnTo>
                    <a:pt x="25" y="290"/>
                  </a:lnTo>
                  <a:lnTo>
                    <a:pt x="25" y="289"/>
                  </a:lnTo>
                  <a:lnTo>
                    <a:pt x="27" y="287"/>
                  </a:lnTo>
                  <a:lnTo>
                    <a:pt x="27" y="285"/>
                  </a:lnTo>
                  <a:lnTo>
                    <a:pt x="27" y="281"/>
                  </a:lnTo>
                  <a:lnTo>
                    <a:pt x="25" y="279"/>
                  </a:lnTo>
                  <a:lnTo>
                    <a:pt x="25" y="277"/>
                  </a:lnTo>
                  <a:lnTo>
                    <a:pt x="27" y="273"/>
                  </a:lnTo>
                  <a:lnTo>
                    <a:pt x="29" y="272"/>
                  </a:lnTo>
                  <a:lnTo>
                    <a:pt x="29" y="270"/>
                  </a:lnTo>
                  <a:lnTo>
                    <a:pt x="29" y="268"/>
                  </a:lnTo>
                  <a:lnTo>
                    <a:pt x="30" y="266"/>
                  </a:lnTo>
                  <a:lnTo>
                    <a:pt x="30" y="264"/>
                  </a:lnTo>
                  <a:lnTo>
                    <a:pt x="30" y="262"/>
                  </a:lnTo>
                  <a:lnTo>
                    <a:pt x="30" y="260"/>
                  </a:lnTo>
                  <a:lnTo>
                    <a:pt x="32" y="258"/>
                  </a:lnTo>
                  <a:lnTo>
                    <a:pt x="34" y="256"/>
                  </a:lnTo>
                  <a:lnTo>
                    <a:pt x="36" y="256"/>
                  </a:lnTo>
                  <a:lnTo>
                    <a:pt x="36" y="254"/>
                  </a:lnTo>
                  <a:lnTo>
                    <a:pt x="38" y="254"/>
                  </a:lnTo>
                  <a:lnTo>
                    <a:pt x="40" y="253"/>
                  </a:lnTo>
                  <a:lnTo>
                    <a:pt x="42" y="253"/>
                  </a:lnTo>
                  <a:lnTo>
                    <a:pt x="42" y="251"/>
                  </a:lnTo>
                  <a:lnTo>
                    <a:pt x="44" y="251"/>
                  </a:lnTo>
                  <a:lnTo>
                    <a:pt x="44" y="249"/>
                  </a:lnTo>
                  <a:lnTo>
                    <a:pt x="46" y="247"/>
                  </a:lnTo>
                  <a:lnTo>
                    <a:pt x="46" y="243"/>
                  </a:lnTo>
                  <a:lnTo>
                    <a:pt x="47" y="241"/>
                  </a:lnTo>
                  <a:lnTo>
                    <a:pt x="47" y="239"/>
                  </a:lnTo>
                  <a:lnTo>
                    <a:pt x="47" y="237"/>
                  </a:lnTo>
                  <a:lnTo>
                    <a:pt x="47" y="235"/>
                  </a:lnTo>
                  <a:lnTo>
                    <a:pt x="47" y="234"/>
                  </a:lnTo>
                  <a:lnTo>
                    <a:pt x="49" y="234"/>
                  </a:lnTo>
                  <a:lnTo>
                    <a:pt x="49" y="232"/>
                  </a:lnTo>
                  <a:lnTo>
                    <a:pt x="49" y="230"/>
                  </a:lnTo>
                  <a:lnTo>
                    <a:pt x="49" y="228"/>
                  </a:lnTo>
                  <a:lnTo>
                    <a:pt x="49" y="226"/>
                  </a:lnTo>
                  <a:lnTo>
                    <a:pt x="51" y="224"/>
                  </a:lnTo>
                  <a:lnTo>
                    <a:pt x="53" y="224"/>
                  </a:lnTo>
                  <a:lnTo>
                    <a:pt x="53" y="222"/>
                  </a:lnTo>
                  <a:lnTo>
                    <a:pt x="51" y="222"/>
                  </a:lnTo>
                  <a:lnTo>
                    <a:pt x="51" y="220"/>
                  </a:lnTo>
                  <a:lnTo>
                    <a:pt x="51" y="217"/>
                  </a:lnTo>
                  <a:lnTo>
                    <a:pt x="49" y="217"/>
                  </a:lnTo>
                  <a:lnTo>
                    <a:pt x="49" y="215"/>
                  </a:lnTo>
                  <a:lnTo>
                    <a:pt x="49" y="213"/>
                  </a:lnTo>
                  <a:lnTo>
                    <a:pt x="47" y="211"/>
                  </a:lnTo>
                  <a:lnTo>
                    <a:pt x="46" y="209"/>
                  </a:lnTo>
                  <a:lnTo>
                    <a:pt x="46" y="207"/>
                  </a:lnTo>
                  <a:lnTo>
                    <a:pt x="46" y="205"/>
                  </a:lnTo>
                  <a:lnTo>
                    <a:pt x="44" y="205"/>
                  </a:lnTo>
                  <a:lnTo>
                    <a:pt x="42" y="199"/>
                  </a:lnTo>
                  <a:lnTo>
                    <a:pt x="42" y="198"/>
                  </a:lnTo>
                  <a:lnTo>
                    <a:pt x="40" y="196"/>
                  </a:lnTo>
                  <a:lnTo>
                    <a:pt x="38" y="192"/>
                  </a:lnTo>
                  <a:lnTo>
                    <a:pt x="38" y="190"/>
                  </a:lnTo>
                  <a:lnTo>
                    <a:pt x="38" y="188"/>
                  </a:lnTo>
                  <a:lnTo>
                    <a:pt x="36" y="188"/>
                  </a:lnTo>
                  <a:lnTo>
                    <a:pt x="36" y="186"/>
                  </a:lnTo>
                  <a:lnTo>
                    <a:pt x="34" y="182"/>
                  </a:lnTo>
                  <a:lnTo>
                    <a:pt x="34" y="180"/>
                  </a:lnTo>
                  <a:lnTo>
                    <a:pt x="36" y="182"/>
                  </a:lnTo>
                  <a:lnTo>
                    <a:pt x="38" y="182"/>
                  </a:lnTo>
                  <a:lnTo>
                    <a:pt x="38" y="184"/>
                  </a:lnTo>
                  <a:lnTo>
                    <a:pt x="38" y="186"/>
                  </a:lnTo>
                  <a:lnTo>
                    <a:pt x="38" y="188"/>
                  </a:lnTo>
                  <a:lnTo>
                    <a:pt x="40" y="190"/>
                  </a:lnTo>
                  <a:lnTo>
                    <a:pt x="42" y="192"/>
                  </a:lnTo>
                  <a:lnTo>
                    <a:pt x="42" y="194"/>
                  </a:lnTo>
                  <a:lnTo>
                    <a:pt x="44" y="194"/>
                  </a:lnTo>
                  <a:lnTo>
                    <a:pt x="44" y="192"/>
                  </a:lnTo>
                  <a:lnTo>
                    <a:pt x="44" y="190"/>
                  </a:lnTo>
                  <a:lnTo>
                    <a:pt x="44" y="188"/>
                  </a:lnTo>
                  <a:lnTo>
                    <a:pt x="42" y="188"/>
                  </a:lnTo>
                  <a:lnTo>
                    <a:pt x="40" y="184"/>
                  </a:lnTo>
                  <a:lnTo>
                    <a:pt x="38" y="182"/>
                  </a:lnTo>
                  <a:lnTo>
                    <a:pt x="36" y="180"/>
                  </a:lnTo>
                  <a:lnTo>
                    <a:pt x="34" y="179"/>
                  </a:lnTo>
                  <a:lnTo>
                    <a:pt x="34" y="177"/>
                  </a:lnTo>
                  <a:lnTo>
                    <a:pt x="32" y="175"/>
                  </a:lnTo>
                  <a:lnTo>
                    <a:pt x="30" y="173"/>
                  </a:lnTo>
                  <a:lnTo>
                    <a:pt x="30" y="171"/>
                  </a:lnTo>
                  <a:lnTo>
                    <a:pt x="29" y="169"/>
                  </a:lnTo>
                  <a:lnTo>
                    <a:pt x="29" y="167"/>
                  </a:lnTo>
                  <a:lnTo>
                    <a:pt x="27" y="163"/>
                  </a:lnTo>
                  <a:lnTo>
                    <a:pt x="29" y="163"/>
                  </a:lnTo>
                  <a:lnTo>
                    <a:pt x="29" y="165"/>
                  </a:lnTo>
                  <a:lnTo>
                    <a:pt x="29" y="167"/>
                  </a:lnTo>
                  <a:lnTo>
                    <a:pt x="30" y="167"/>
                  </a:lnTo>
                  <a:lnTo>
                    <a:pt x="32" y="167"/>
                  </a:lnTo>
                  <a:lnTo>
                    <a:pt x="34" y="167"/>
                  </a:lnTo>
                  <a:lnTo>
                    <a:pt x="36" y="167"/>
                  </a:lnTo>
                  <a:lnTo>
                    <a:pt x="38" y="165"/>
                  </a:lnTo>
                  <a:lnTo>
                    <a:pt x="40" y="163"/>
                  </a:lnTo>
                  <a:lnTo>
                    <a:pt x="40" y="162"/>
                  </a:lnTo>
                  <a:lnTo>
                    <a:pt x="42" y="162"/>
                  </a:lnTo>
                  <a:lnTo>
                    <a:pt x="44" y="160"/>
                  </a:lnTo>
                  <a:lnTo>
                    <a:pt x="47" y="158"/>
                  </a:lnTo>
                  <a:lnTo>
                    <a:pt x="49" y="156"/>
                  </a:lnTo>
                  <a:lnTo>
                    <a:pt x="51" y="154"/>
                  </a:lnTo>
                  <a:lnTo>
                    <a:pt x="51" y="152"/>
                  </a:lnTo>
                  <a:lnTo>
                    <a:pt x="49" y="152"/>
                  </a:lnTo>
                  <a:lnTo>
                    <a:pt x="47" y="154"/>
                  </a:lnTo>
                  <a:lnTo>
                    <a:pt x="46" y="156"/>
                  </a:lnTo>
                  <a:lnTo>
                    <a:pt x="44" y="158"/>
                  </a:lnTo>
                  <a:lnTo>
                    <a:pt x="42" y="160"/>
                  </a:lnTo>
                  <a:lnTo>
                    <a:pt x="40" y="160"/>
                  </a:lnTo>
                  <a:lnTo>
                    <a:pt x="40" y="162"/>
                  </a:lnTo>
                  <a:lnTo>
                    <a:pt x="38" y="162"/>
                  </a:lnTo>
                  <a:lnTo>
                    <a:pt x="38" y="160"/>
                  </a:lnTo>
                  <a:lnTo>
                    <a:pt x="36" y="160"/>
                  </a:lnTo>
                  <a:lnTo>
                    <a:pt x="34" y="160"/>
                  </a:lnTo>
                  <a:lnTo>
                    <a:pt x="32" y="160"/>
                  </a:lnTo>
                  <a:lnTo>
                    <a:pt x="30" y="162"/>
                  </a:lnTo>
                  <a:lnTo>
                    <a:pt x="29" y="162"/>
                  </a:lnTo>
                  <a:lnTo>
                    <a:pt x="29" y="163"/>
                  </a:lnTo>
                  <a:lnTo>
                    <a:pt x="27" y="162"/>
                  </a:lnTo>
                  <a:lnTo>
                    <a:pt x="25" y="158"/>
                  </a:lnTo>
                  <a:lnTo>
                    <a:pt x="27" y="158"/>
                  </a:lnTo>
                  <a:lnTo>
                    <a:pt x="27" y="156"/>
                  </a:lnTo>
                  <a:lnTo>
                    <a:pt x="25" y="154"/>
                  </a:lnTo>
                  <a:lnTo>
                    <a:pt x="25" y="152"/>
                  </a:lnTo>
                  <a:lnTo>
                    <a:pt x="23" y="152"/>
                  </a:lnTo>
                  <a:lnTo>
                    <a:pt x="23" y="150"/>
                  </a:lnTo>
                  <a:lnTo>
                    <a:pt x="23" y="148"/>
                  </a:lnTo>
                  <a:lnTo>
                    <a:pt x="21" y="146"/>
                  </a:lnTo>
                  <a:lnTo>
                    <a:pt x="19" y="144"/>
                  </a:lnTo>
                  <a:lnTo>
                    <a:pt x="34" y="129"/>
                  </a:lnTo>
                  <a:lnTo>
                    <a:pt x="46" y="99"/>
                  </a:lnTo>
                  <a:lnTo>
                    <a:pt x="63" y="69"/>
                  </a:lnTo>
                  <a:lnTo>
                    <a:pt x="70" y="61"/>
                  </a:lnTo>
                  <a:lnTo>
                    <a:pt x="80" y="57"/>
                  </a:lnTo>
                  <a:lnTo>
                    <a:pt x="89" y="57"/>
                  </a:lnTo>
                  <a:lnTo>
                    <a:pt x="104" y="65"/>
                  </a:lnTo>
                  <a:lnTo>
                    <a:pt x="118" y="69"/>
                  </a:lnTo>
                  <a:lnTo>
                    <a:pt x="133" y="69"/>
                  </a:lnTo>
                  <a:lnTo>
                    <a:pt x="135" y="99"/>
                  </a:lnTo>
                  <a:lnTo>
                    <a:pt x="137" y="110"/>
                  </a:lnTo>
                  <a:lnTo>
                    <a:pt x="140" y="114"/>
                  </a:lnTo>
                  <a:lnTo>
                    <a:pt x="148" y="118"/>
                  </a:lnTo>
                  <a:lnTo>
                    <a:pt x="178" y="118"/>
                  </a:lnTo>
                  <a:lnTo>
                    <a:pt x="212" y="122"/>
                  </a:lnTo>
                  <a:lnTo>
                    <a:pt x="230" y="118"/>
                  </a:lnTo>
                  <a:lnTo>
                    <a:pt x="241" y="112"/>
                  </a:lnTo>
                  <a:lnTo>
                    <a:pt x="254" y="108"/>
                  </a:lnTo>
                  <a:lnTo>
                    <a:pt x="283" y="95"/>
                  </a:lnTo>
                  <a:lnTo>
                    <a:pt x="296" y="93"/>
                  </a:lnTo>
                  <a:lnTo>
                    <a:pt x="313" y="95"/>
                  </a:lnTo>
                  <a:lnTo>
                    <a:pt x="328" y="101"/>
                  </a:lnTo>
                  <a:lnTo>
                    <a:pt x="351" y="110"/>
                  </a:lnTo>
                  <a:lnTo>
                    <a:pt x="358" y="114"/>
                  </a:lnTo>
                  <a:lnTo>
                    <a:pt x="370" y="118"/>
                  </a:lnTo>
                  <a:lnTo>
                    <a:pt x="381" y="118"/>
                  </a:lnTo>
                  <a:lnTo>
                    <a:pt x="425" y="95"/>
                  </a:lnTo>
                  <a:lnTo>
                    <a:pt x="436" y="84"/>
                  </a:lnTo>
                  <a:lnTo>
                    <a:pt x="442" y="97"/>
                  </a:lnTo>
                  <a:lnTo>
                    <a:pt x="451" y="158"/>
                  </a:lnTo>
                  <a:lnTo>
                    <a:pt x="463" y="173"/>
                  </a:lnTo>
                  <a:lnTo>
                    <a:pt x="474" y="180"/>
                  </a:lnTo>
                  <a:lnTo>
                    <a:pt x="489" y="184"/>
                  </a:lnTo>
                  <a:lnTo>
                    <a:pt x="514" y="182"/>
                  </a:lnTo>
                  <a:lnTo>
                    <a:pt x="569" y="177"/>
                  </a:lnTo>
                  <a:lnTo>
                    <a:pt x="577" y="169"/>
                  </a:lnTo>
                  <a:lnTo>
                    <a:pt x="582" y="158"/>
                  </a:lnTo>
                  <a:lnTo>
                    <a:pt x="595" y="129"/>
                  </a:lnTo>
                  <a:lnTo>
                    <a:pt x="603" y="122"/>
                  </a:lnTo>
                  <a:lnTo>
                    <a:pt x="614" y="116"/>
                  </a:lnTo>
                  <a:lnTo>
                    <a:pt x="626" y="114"/>
                  </a:lnTo>
                  <a:lnTo>
                    <a:pt x="660" y="112"/>
                  </a:lnTo>
                  <a:lnTo>
                    <a:pt x="671" y="110"/>
                  </a:lnTo>
                  <a:lnTo>
                    <a:pt x="679" y="107"/>
                  </a:lnTo>
                  <a:lnTo>
                    <a:pt x="685" y="103"/>
                  </a:lnTo>
                  <a:lnTo>
                    <a:pt x="690" y="95"/>
                  </a:lnTo>
                  <a:lnTo>
                    <a:pt x="705" y="97"/>
                  </a:lnTo>
                  <a:lnTo>
                    <a:pt x="719" y="89"/>
                  </a:lnTo>
                  <a:lnTo>
                    <a:pt x="724" y="89"/>
                  </a:lnTo>
                  <a:lnTo>
                    <a:pt x="728" y="93"/>
                  </a:lnTo>
                  <a:lnTo>
                    <a:pt x="734" y="112"/>
                  </a:lnTo>
                  <a:lnTo>
                    <a:pt x="736" y="120"/>
                  </a:lnTo>
                  <a:lnTo>
                    <a:pt x="741" y="124"/>
                  </a:lnTo>
                  <a:lnTo>
                    <a:pt x="755" y="124"/>
                  </a:lnTo>
                  <a:lnTo>
                    <a:pt x="760" y="110"/>
                  </a:lnTo>
                  <a:lnTo>
                    <a:pt x="764" y="95"/>
                  </a:lnTo>
                  <a:lnTo>
                    <a:pt x="770" y="78"/>
                  </a:lnTo>
                  <a:lnTo>
                    <a:pt x="777" y="65"/>
                  </a:lnTo>
                  <a:lnTo>
                    <a:pt x="785" y="57"/>
                  </a:lnTo>
                  <a:lnTo>
                    <a:pt x="808" y="44"/>
                  </a:lnTo>
                  <a:lnTo>
                    <a:pt x="829" y="36"/>
                  </a:lnTo>
                  <a:lnTo>
                    <a:pt x="836" y="31"/>
                  </a:lnTo>
                  <a:lnTo>
                    <a:pt x="853" y="6"/>
                  </a:lnTo>
                  <a:lnTo>
                    <a:pt x="867" y="2"/>
                  </a:lnTo>
                  <a:lnTo>
                    <a:pt x="874" y="0"/>
                  </a:lnTo>
                  <a:lnTo>
                    <a:pt x="884" y="6"/>
                  </a:lnTo>
                  <a:lnTo>
                    <a:pt x="899" y="19"/>
                  </a:lnTo>
                  <a:lnTo>
                    <a:pt x="903" y="25"/>
                  </a:lnTo>
                  <a:lnTo>
                    <a:pt x="893" y="63"/>
                  </a:lnTo>
                  <a:lnTo>
                    <a:pt x="895" y="78"/>
                  </a:lnTo>
                  <a:lnTo>
                    <a:pt x="897" y="95"/>
                  </a:lnTo>
                  <a:lnTo>
                    <a:pt x="906" y="12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+mn-lt"/>
              </a:endParaRPr>
            </a:p>
          </p:txBody>
        </p:sp>
        <p:sp>
          <p:nvSpPr>
            <p:cNvPr id="45" name="Freeform 30"/>
            <p:cNvSpPr>
              <a:spLocks noEditPoints="1"/>
            </p:cNvSpPr>
            <p:nvPr/>
          </p:nvSpPr>
          <p:spPr bwMode="auto">
            <a:xfrm>
              <a:off x="1569" y="2674"/>
              <a:ext cx="514" cy="871"/>
            </a:xfrm>
            <a:custGeom>
              <a:avLst/>
              <a:gdLst>
                <a:gd name="T0" fmla="*/ 239 w 514"/>
                <a:gd name="T1" fmla="*/ 844 h 871"/>
                <a:gd name="T2" fmla="*/ 153 w 514"/>
                <a:gd name="T3" fmla="*/ 653 h 871"/>
                <a:gd name="T4" fmla="*/ 121 w 514"/>
                <a:gd name="T5" fmla="*/ 645 h 871"/>
                <a:gd name="T6" fmla="*/ 115 w 514"/>
                <a:gd name="T7" fmla="*/ 656 h 871"/>
                <a:gd name="T8" fmla="*/ 102 w 514"/>
                <a:gd name="T9" fmla="*/ 647 h 871"/>
                <a:gd name="T10" fmla="*/ 110 w 514"/>
                <a:gd name="T11" fmla="*/ 619 h 871"/>
                <a:gd name="T12" fmla="*/ 23 w 514"/>
                <a:gd name="T13" fmla="*/ 632 h 871"/>
                <a:gd name="T14" fmla="*/ 13 w 514"/>
                <a:gd name="T15" fmla="*/ 641 h 871"/>
                <a:gd name="T16" fmla="*/ 15 w 514"/>
                <a:gd name="T17" fmla="*/ 619 h 871"/>
                <a:gd name="T18" fmla="*/ 15 w 514"/>
                <a:gd name="T19" fmla="*/ 617 h 871"/>
                <a:gd name="T20" fmla="*/ 19 w 514"/>
                <a:gd name="T21" fmla="*/ 600 h 871"/>
                <a:gd name="T22" fmla="*/ 19 w 514"/>
                <a:gd name="T23" fmla="*/ 581 h 871"/>
                <a:gd name="T24" fmla="*/ 17 w 514"/>
                <a:gd name="T25" fmla="*/ 592 h 871"/>
                <a:gd name="T26" fmla="*/ 415 w 514"/>
                <a:gd name="T27" fmla="*/ 112 h 871"/>
                <a:gd name="T28" fmla="*/ 459 w 514"/>
                <a:gd name="T29" fmla="*/ 383 h 871"/>
                <a:gd name="T30" fmla="*/ 364 w 514"/>
                <a:gd name="T31" fmla="*/ 643 h 871"/>
                <a:gd name="T32" fmla="*/ 275 w 514"/>
                <a:gd name="T33" fmla="*/ 861 h 871"/>
                <a:gd name="T34" fmla="*/ 277 w 514"/>
                <a:gd name="T35" fmla="*/ 848 h 871"/>
                <a:gd name="T36" fmla="*/ 288 w 514"/>
                <a:gd name="T37" fmla="*/ 842 h 871"/>
                <a:gd name="T38" fmla="*/ 269 w 514"/>
                <a:gd name="T39" fmla="*/ 852 h 871"/>
                <a:gd name="T40" fmla="*/ 250 w 514"/>
                <a:gd name="T41" fmla="*/ 859 h 871"/>
                <a:gd name="T42" fmla="*/ 243 w 514"/>
                <a:gd name="T43" fmla="*/ 844 h 871"/>
                <a:gd name="T44" fmla="*/ 208 w 514"/>
                <a:gd name="T45" fmla="*/ 839 h 871"/>
                <a:gd name="T46" fmla="*/ 176 w 514"/>
                <a:gd name="T47" fmla="*/ 821 h 871"/>
                <a:gd name="T48" fmla="*/ 169 w 514"/>
                <a:gd name="T49" fmla="*/ 791 h 871"/>
                <a:gd name="T50" fmla="*/ 150 w 514"/>
                <a:gd name="T51" fmla="*/ 759 h 871"/>
                <a:gd name="T52" fmla="*/ 134 w 514"/>
                <a:gd name="T53" fmla="*/ 719 h 871"/>
                <a:gd name="T54" fmla="*/ 134 w 514"/>
                <a:gd name="T55" fmla="*/ 683 h 871"/>
                <a:gd name="T56" fmla="*/ 157 w 514"/>
                <a:gd name="T57" fmla="*/ 653 h 871"/>
                <a:gd name="T58" fmla="*/ 146 w 514"/>
                <a:gd name="T59" fmla="*/ 660 h 871"/>
                <a:gd name="T60" fmla="*/ 134 w 514"/>
                <a:gd name="T61" fmla="*/ 645 h 871"/>
                <a:gd name="T62" fmla="*/ 119 w 514"/>
                <a:gd name="T63" fmla="*/ 628 h 871"/>
                <a:gd name="T64" fmla="*/ 114 w 514"/>
                <a:gd name="T65" fmla="*/ 620 h 871"/>
                <a:gd name="T66" fmla="*/ 115 w 514"/>
                <a:gd name="T67" fmla="*/ 592 h 871"/>
                <a:gd name="T68" fmla="*/ 108 w 514"/>
                <a:gd name="T69" fmla="*/ 617 h 871"/>
                <a:gd name="T70" fmla="*/ 87 w 514"/>
                <a:gd name="T71" fmla="*/ 605 h 871"/>
                <a:gd name="T72" fmla="*/ 81 w 514"/>
                <a:gd name="T73" fmla="*/ 607 h 871"/>
                <a:gd name="T74" fmla="*/ 97 w 514"/>
                <a:gd name="T75" fmla="*/ 643 h 871"/>
                <a:gd name="T76" fmla="*/ 83 w 514"/>
                <a:gd name="T77" fmla="*/ 653 h 871"/>
                <a:gd name="T78" fmla="*/ 62 w 514"/>
                <a:gd name="T79" fmla="*/ 622 h 871"/>
                <a:gd name="T80" fmla="*/ 76 w 514"/>
                <a:gd name="T81" fmla="*/ 596 h 871"/>
                <a:gd name="T82" fmla="*/ 59 w 514"/>
                <a:gd name="T83" fmla="*/ 613 h 871"/>
                <a:gd name="T84" fmla="*/ 55 w 514"/>
                <a:gd name="T85" fmla="*/ 596 h 871"/>
                <a:gd name="T86" fmla="*/ 47 w 514"/>
                <a:gd name="T87" fmla="*/ 603 h 871"/>
                <a:gd name="T88" fmla="*/ 57 w 514"/>
                <a:gd name="T89" fmla="*/ 643 h 871"/>
                <a:gd name="T90" fmla="*/ 51 w 514"/>
                <a:gd name="T91" fmla="*/ 658 h 871"/>
                <a:gd name="T92" fmla="*/ 64 w 514"/>
                <a:gd name="T93" fmla="*/ 658 h 871"/>
                <a:gd name="T94" fmla="*/ 55 w 514"/>
                <a:gd name="T95" fmla="*/ 679 h 871"/>
                <a:gd name="T96" fmla="*/ 23 w 514"/>
                <a:gd name="T97" fmla="*/ 674 h 871"/>
                <a:gd name="T98" fmla="*/ 28 w 514"/>
                <a:gd name="T99" fmla="*/ 662 h 871"/>
                <a:gd name="T100" fmla="*/ 6 w 514"/>
                <a:gd name="T101" fmla="*/ 674 h 871"/>
                <a:gd name="T102" fmla="*/ 9 w 514"/>
                <a:gd name="T103" fmla="*/ 647 h 871"/>
                <a:gd name="T104" fmla="*/ 26 w 514"/>
                <a:gd name="T105" fmla="*/ 615 h 871"/>
                <a:gd name="T106" fmla="*/ 30 w 514"/>
                <a:gd name="T107" fmla="*/ 596 h 871"/>
                <a:gd name="T108" fmla="*/ 23 w 514"/>
                <a:gd name="T109" fmla="*/ 583 h 871"/>
                <a:gd name="T110" fmla="*/ 51 w 514"/>
                <a:gd name="T111" fmla="*/ 533 h 871"/>
                <a:gd name="T112" fmla="*/ 72 w 514"/>
                <a:gd name="T113" fmla="*/ 495 h 871"/>
                <a:gd name="T114" fmla="*/ 106 w 514"/>
                <a:gd name="T115" fmla="*/ 444 h 871"/>
                <a:gd name="T116" fmla="*/ 125 w 514"/>
                <a:gd name="T117" fmla="*/ 330 h 871"/>
                <a:gd name="T118" fmla="*/ 110 w 514"/>
                <a:gd name="T119" fmla="*/ 258 h 871"/>
                <a:gd name="T120" fmla="*/ 123 w 514"/>
                <a:gd name="T121" fmla="*/ 215 h 871"/>
                <a:gd name="T122" fmla="*/ 282 w 514"/>
                <a:gd name="T123" fmla="*/ 63 h 871"/>
                <a:gd name="T124" fmla="*/ 322 w 514"/>
                <a:gd name="T125" fmla="*/ 38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14" h="871">
                  <a:moveTo>
                    <a:pt x="263" y="863"/>
                  </a:moveTo>
                  <a:lnTo>
                    <a:pt x="263" y="865"/>
                  </a:lnTo>
                  <a:lnTo>
                    <a:pt x="263" y="863"/>
                  </a:lnTo>
                  <a:lnTo>
                    <a:pt x="261" y="863"/>
                  </a:lnTo>
                  <a:lnTo>
                    <a:pt x="261" y="861"/>
                  </a:lnTo>
                  <a:lnTo>
                    <a:pt x="263" y="863"/>
                  </a:lnTo>
                  <a:close/>
                  <a:moveTo>
                    <a:pt x="239" y="856"/>
                  </a:moveTo>
                  <a:lnTo>
                    <a:pt x="237" y="856"/>
                  </a:lnTo>
                  <a:lnTo>
                    <a:pt x="237" y="854"/>
                  </a:lnTo>
                  <a:lnTo>
                    <a:pt x="239" y="854"/>
                  </a:lnTo>
                  <a:lnTo>
                    <a:pt x="239" y="856"/>
                  </a:lnTo>
                  <a:close/>
                  <a:moveTo>
                    <a:pt x="231" y="856"/>
                  </a:moveTo>
                  <a:lnTo>
                    <a:pt x="229" y="856"/>
                  </a:lnTo>
                  <a:lnTo>
                    <a:pt x="229" y="854"/>
                  </a:lnTo>
                  <a:lnTo>
                    <a:pt x="231" y="852"/>
                  </a:lnTo>
                  <a:lnTo>
                    <a:pt x="231" y="854"/>
                  </a:lnTo>
                  <a:lnTo>
                    <a:pt x="231" y="856"/>
                  </a:lnTo>
                  <a:close/>
                  <a:moveTo>
                    <a:pt x="235" y="848"/>
                  </a:moveTo>
                  <a:lnTo>
                    <a:pt x="233" y="848"/>
                  </a:lnTo>
                  <a:lnTo>
                    <a:pt x="233" y="846"/>
                  </a:lnTo>
                  <a:lnTo>
                    <a:pt x="235" y="846"/>
                  </a:lnTo>
                  <a:lnTo>
                    <a:pt x="235" y="848"/>
                  </a:lnTo>
                  <a:close/>
                  <a:moveTo>
                    <a:pt x="239" y="844"/>
                  </a:moveTo>
                  <a:lnTo>
                    <a:pt x="237" y="844"/>
                  </a:lnTo>
                  <a:lnTo>
                    <a:pt x="239" y="844"/>
                  </a:lnTo>
                  <a:close/>
                  <a:moveTo>
                    <a:pt x="235" y="846"/>
                  </a:moveTo>
                  <a:lnTo>
                    <a:pt x="233" y="846"/>
                  </a:lnTo>
                  <a:lnTo>
                    <a:pt x="233" y="844"/>
                  </a:lnTo>
                  <a:lnTo>
                    <a:pt x="235" y="844"/>
                  </a:lnTo>
                  <a:lnTo>
                    <a:pt x="233" y="844"/>
                  </a:lnTo>
                  <a:lnTo>
                    <a:pt x="235" y="844"/>
                  </a:lnTo>
                  <a:lnTo>
                    <a:pt x="235" y="846"/>
                  </a:lnTo>
                  <a:close/>
                  <a:moveTo>
                    <a:pt x="146" y="759"/>
                  </a:moveTo>
                  <a:lnTo>
                    <a:pt x="144" y="757"/>
                  </a:lnTo>
                  <a:lnTo>
                    <a:pt x="146" y="757"/>
                  </a:lnTo>
                  <a:lnTo>
                    <a:pt x="146" y="759"/>
                  </a:lnTo>
                  <a:close/>
                  <a:moveTo>
                    <a:pt x="133" y="698"/>
                  </a:moveTo>
                  <a:lnTo>
                    <a:pt x="133" y="696"/>
                  </a:lnTo>
                  <a:lnTo>
                    <a:pt x="131" y="696"/>
                  </a:lnTo>
                  <a:lnTo>
                    <a:pt x="133" y="694"/>
                  </a:lnTo>
                  <a:lnTo>
                    <a:pt x="133" y="696"/>
                  </a:lnTo>
                  <a:lnTo>
                    <a:pt x="133" y="698"/>
                  </a:lnTo>
                  <a:close/>
                  <a:moveTo>
                    <a:pt x="133" y="693"/>
                  </a:moveTo>
                  <a:lnTo>
                    <a:pt x="133" y="694"/>
                  </a:lnTo>
                  <a:lnTo>
                    <a:pt x="133" y="693"/>
                  </a:lnTo>
                  <a:close/>
                  <a:moveTo>
                    <a:pt x="153" y="653"/>
                  </a:moveTo>
                  <a:lnTo>
                    <a:pt x="152" y="653"/>
                  </a:lnTo>
                  <a:lnTo>
                    <a:pt x="152" y="649"/>
                  </a:lnTo>
                  <a:lnTo>
                    <a:pt x="152" y="647"/>
                  </a:lnTo>
                  <a:lnTo>
                    <a:pt x="153" y="645"/>
                  </a:lnTo>
                  <a:lnTo>
                    <a:pt x="155" y="645"/>
                  </a:lnTo>
                  <a:lnTo>
                    <a:pt x="155" y="647"/>
                  </a:lnTo>
                  <a:lnTo>
                    <a:pt x="153" y="649"/>
                  </a:lnTo>
                  <a:lnTo>
                    <a:pt x="153" y="651"/>
                  </a:lnTo>
                  <a:lnTo>
                    <a:pt x="153" y="653"/>
                  </a:lnTo>
                  <a:close/>
                  <a:moveTo>
                    <a:pt x="155" y="645"/>
                  </a:moveTo>
                  <a:lnTo>
                    <a:pt x="155" y="643"/>
                  </a:lnTo>
                  <a:lnTo>
                    <a:pt x="155" y="645"/>
                  </a:lnTo>
                  <a:close/>
                  <a:moveTo>
                    <a:pt x="110" y="630"/>
                  </a:moveTo>
                  <a:lnTo>
                    <a:pt x="110" y="632"/>
                  </a:lnTo>
                  <a:lnTo>
                    <a:pt x="112" y="632"/>
                  </a:lnTo>
                  <a:lnTo>
                    <a:pt x="114" y="636"/>
                  </a:lnTo>
                  <a:lnTo>
                    <a:pt x="115" y="636"/>
                  </a:lnTo>
                  <a:lnTo>
                    <a:pt x="115" y="638"/>
                  </a:lnTo>
                  <a:lnTo>
                    <a:pt x="117" y="639"/>
                  </a:lnTo>
                  <a:lnTo>
                    <a:pt x="119" y="641"/>
                  </a:lnTo>
                  <a:lnTo>
                    <a:pt x="119" y="643"/>
                  </a:lnTo>
                  <a:lnTo>
                    <a:pt x="121" y="643"/>
                  </a:lnTo>
                  <a:lnTo>
                    <a:pt x="121" y="645"/>
                  </a:lnTo>
                  <a:lnTo>
                    <a:pt x="121" y="647"/>
                  </a:lnTo>
                  <a:lnTo>
                    <a:pt x="121" y="649"/>
                  </a:lnTo>
                  <a:lnTo>
                    <a:pt x="123" y="649"/>
                  </a:lnTo>
                  <a:lnTo>
                    <a:pt x="123" y="651"/>
                  </a:lnTo>
                  <a:lnTo>
                    <a:pt x="123" y="653"/>
                  </a:lnTo>
                  <a:lnTo>
                    <a:pt x="123" y="655"/>
                  </a:lnTo>
                  <a:lnTo>
                    <a:pt x="125" y="655"/>
                  </a:lnTo>
                  <a:lnTo>
                    <a:pt x="125" y="656"/>
                  </a:lnTo>
                  <a:lnTo>
                    <a:pt x="127" y="658"/>
                  </a:lnTo>
                  <a:lnTo>
                    <a:pt x="127" y="660"/>
                  </a:lnTo>
                  <a:lnTo>
                    <a:pt x="127" y="662"/>
                  </a:lnTo>
                  <a:lnTo>
                    <a:pt x="127" y="664"/>
                  </a:lnTo>
                  <a:lnTo>
                    <a:pt x="125" y="666"/>
                  </a:lnTo>
                  <a:lnTo>
                    <a:pt x="123" y="666"/>
                  </a:lnTo>
                  <a:lnTo>
                    <a:pt x="121" y="664"/>
                  </a:lnTo>
                  <a:lnTo>
                    <a:pt x="119" y="662"/>
                  </a:lnTo>
                  <a:lnTo>
                    <a:pt x="117" y="660"/>
                  </a:lnTo>
                  <a:lnTo>
                    <a:pt x="117" y="658"/>
                  </a:lnTo>
                  <a:lnTo>
                    <a:pt x="115" y="658"/>
                  </a:lnTo>
                  <a:lnTo>
                    <a:pt x="115" y="656"/>
                  </a:lnTo>
                  <a:lnTo>
                    <a:pt x="117" y="656"/>
                  </a:lnTo>
                  <a:lnTo>
                    <a:pt x="119" y="656"/>
                  </a:lnTo>
                  <a:lnTo>
                    <a:pt x="115" y="656"/>
                  </a:lnTo>
                  <a:lnTo>
                    <a:pt x="115" y="658"/>
                  </a:lnTo>
                  <a:lnTo>
                    <a:pt x="114" y="658"/>
                  </a:lnTo>
                  <a:lnTo>
                    <a:pt x="114" y="656"/>
                  </a:lnTo>
                  <a:lnTo>
                    <a:pt x="114" y="655"/>
                  </a:lnTo>
                  <a:lnTo>
                    <a:pt x="112" y="655"/>
                  </a:lnTo>
                  <a:lnTo>
                    <a:pt x="108" y="651"/>
                  </a:lnTo>
                  <a:lnTo>
                    <a:pt x="108" y="649"/>
                  </a:lnTo>
                  <a:lnTo>
                    <a:pt x="106" y="649"/>
                  </a:lnTo>
                  <a:lnTo>
                    <a:pt x="108" y="647"/>
                  </a:lnTo>
                  <a:lnTo>
                    <a:pt x="108" y="645"/>
                  </a:lnTo>
                  <a:lnTo>
                    <a:pt x="106" y="645"/>
                  </a:lnTo>
                  <a:lnTo>
                    <a:pt x="104" y="645"/>
                  </a:lnTo>
                  <a:lnTo>
                    <a:pt x="102" y="643"/>
                  </a:lnTo>
                  <a:lnTo>
                    <a:pt x="102" y="641"/>
                  </a:lnTo>
                  <a:lnTo>
                    <a:pt x="104" y="641"/>
                  </a:lnTo>
                  <a:lnTo>
                    <a:pt x="102" y="641"/>
                  </a:lnTo>
                  <a:lnTo>
                    <a:pt x="102" y="643"/>
                  </a:lnTo>
                  <a:lnTo>
                    <a:pt x="102" y="645"/>
                  </a:lnTo>
                  <a:lnTo>
                    <a:pt x="104" y="645"/>
                  </a:lnTo>
                  <a:lnTo>
                    <a:pt x="106" y="645"/>
                  </a:lnTo>
                  <a:lnTo>
                    <a:pt x="108" y="647"/>
                  </a:lnTo>
                  <a:lnTo>
                    <a:pt x="104" y="647"/>
                  </a:lnTo>
                  <a:lnTo>
                    <a:pt x="102" y="647"/>
                  </a:lnTo>
                  <a:lnTo>
                    <a:pt x="102" y="645"/>
                  </a:lnTo>
                  <a:lnTo>
                    <a:pt x="100" y="641"/>
                  </a:lnTo>
                  <a:lnTo>
                    <a:pt x="100" y="639"/>
                  </a:lnTo>
                  <a:lnTo>
                    <a:pt x="98" y="639"/>
                  </a:lnTo>
                  <a:lnTo>
                    <a:pt x="98" y="638"/>
                  </a:lnTo>
                  <a:lnTo>
                    <a:pt x="95" y="634"/>
                  </a:lnTo>
                  <a:lnTo>
                    <a:pt x="93" y="632"/>
                  </a:lnTo>
                  <a:lnTo>
                    <a:pt x="93" y="630"/>
                  </a:lnTo>
                  <a:lnTo>
                    <a:pt x="93" y="628"/>
                  </a:lnTo>
                  <a:lnTo>
                    <a:pt x="93" y="624"/>
                  </a:lnTo>
                  <a:lnTo>
                    <a:pt x="93" y="622"/>
                  </a:lnTo>
                  <a:lnTo>
                    <a:pt x="95" y="622"/>
                  </a:lnTo>
                  <a:lnTo>
                    <a:pt x="95" y="620"/>
                  </a:lnTo>
                  <a:lnTo>
                    <a:pt x="97" y="620"/>
                  </a:lnTo>
                  <a:lnTo>
                    <a:pt x="100" y="620"/>
                  </a:lnTo>
                  <a:lnTo>
                    <a:pt x="104" y="620"/>
                  </a:lnTo>
                  <a:lnTo>
                    <a:pt x="104" y="619"/>
                  </a:lnTo>
                  <a:lnTo>
                    <a:pt x="106" y="619"/>
                  </a:lnTo>
                  <a:lnTo>
                    <a:pt x="108" y="617"/>
                  </a:lnTo>
                  <a:lnTo>
                    <a:pt x="108" y="615"/>
                  </a:lnTo>
                  <a:lnTo>
                    <a:pt x="110" y="613"/>
                  </a:lnTo>
                  <a:lnTo>
                    <a:pt x="110" y="617"/>
                  </a:lnTo>
                  <a:lnTo>
                    <a:pt x="110" y="619"/>
                  </a:lnTo>
                  <a:lnTo>
                    <a:pt x="110" y="620"/>
                  </a:lnTo>
                  <a:lnTo>
                    <a:pt x="110" y="622"/>
                  </a:lnTo>
                  <a:lnTo>
                    <a:pt x="110" y="624"/>
                  </a:lnTo>
                  <a:lnTo>
                    <a:pt x="108" y="626"/>
                  </a:lnTo>
                  <a:lnTo>
                    <a:pt x="108" y="630"/>
                  </a:lnTo>
                  <a:lnTo>
                    <a:pt x="110" y="630"/>
                  </a:lnTo>
                  <a:close/>
                  <a:moveTo>
                    <a:pt x="23" y="611"/>
                  </a:moveTo>
                  <a:lnTo>
                    <a:pt x="24" y="613"/>
                  </a:lnTo>
                  <a:lnTo>
                    <a:pt x="26" y="613"/>
                  </a:lnTo>
                  <a:lnTo>
                    <a:pt x="26" y="615"/>
                  </a:lnTo>
                  <a:lnTo>
                    <a:pt x="24" y="617"/>
                  </a:lnTo>
                  <a:lnTo>
                    <a:pt x="24" y="620"/>
                  </a:lnTo>
                  <a:lnTo>
                    <a:pt x="24" y="622"/>
                  </a:lnTo>
                  <a:lnTo>
                    <a:pt x="26" y="622"/>
                  </a:lnTo>
                  <a:lnTo>
                    <a:pt x="26" y="624"/>
                  </a:lnTo>
                  <a:lnTo>
                    <a:pt x="28" y="626"/>
                  </a:lnTo>
                  <a:lnTo>
                    <a:pt x="30" y="628"/>
                  </a:lnTo>
                  <a:lnTo>
                    <a:pt x="30" y="630"/>
                  </a:lnTo>
                  <a:lnTo>
                    <a:pt x="30" y="632"/>
                  </a:lnTo>
                  <a:lnTo>
                    <a:pt x="28" y="632"/>
                  </a:lnTo>
                  <a:lnTo>
                    <a:pt x="26" y="632"/>
                  </a:lnTo>
                  <a:lnTo>
                    <a:pt x="24" y="632"/>
                  </a:lnTo>
                  <a:lnTo>
                    <a:pt x="23" y="632"/>
                  </a:lnTo>
                  <a:lnTo>
                    <a:pt x="23" y="630"/>
                  </a:lnTo>
                  <a:lnTo>
                    <a:pt x="21" y="630"/>
                  </a:lnTo>
                  <a:lnTo>
                    <a:pt x="21" y="628"/>
                  </a:lnTo>
                  <a:lnTo>
                    <a:pt x="21" y="630"/>
                  </a:lnTo>
                  <a:lnTo>
                    <a:pt x="19" y="630"/>
                  </a:lnTo>
                  <a:lnTo>
                    <a:pt x="21" y="630"/>
                  </a:lnTo>
                  <a:lnTo>
                    <a:pt x="23" y="632"/>
                  </a:lnTo>
                  <a:lnTo>
                    <a:pt x="24" y="632"/>
                  </a:lnTo>
                  <a:lnTo>
                    <a:pt x="24" y="634"/>
                  </a:lnTo>
                  <a:lnTo>
                    <a:pt x="23" y="634"/>
                  </a:lnTo>
                  <a:lnTo>
                    <a:pt x="21" y="634"/>
                  </a:lnTo>
                  <a:lnTo>
                    <a:pt x="21" y="636"/>
                  </a:lnTo>
                  <a:lnTo>
                    <a:pt x="19" y="636"/>
                  </a:lnTo>
                  <a:lnTo>
                    <a:pt x="17" y="638"/>
                  </a:lnTo>
                  <a:lnTo>
                    <a:pt x="15" y="636"/>
                  </a:lnTo>
                  <a:lnTo>
                    <a:pt x="13" y="636"/>
                  </a:lnTo>
                  <a:lnTo>
                    <a:pt x="13" y="634"/>
                  </a:lnTo>
                  <a:lnTo>
                    <a:pt x="11" y="634"/>
                  </a:lnTo>
                  <a:lnTo>
                    <a:pt x="11" y="636"/>
                  </a:lnTo>
                  <a:lnTo>
                    <a:pt x="13" y="636"/>
                  </a:lnTo>
                  <a:lnTo>
                    <a:pt x="15" y="636"/>
                  </a:lnTo>
                  <a:lnTo>
                    <a:pt x="15" y="638"/>
                  </a:lnTo>
                  <a:lnTo>
                    <a:pt x="13" y="641"/>
                  </a:lnTo>
                  <a:lnTo>
                    <a:pt x="11" y="641"/>
                  </a:lnTo>
                  <a:lnTo>
                    <a:pt x="9" y="643"/>
                  </a:lnTo>
                  <a:lnTo>
                    <a:pt x="7" y="643"/>
                  </a:lnTo>
                  <a:lnTo>
                    <a:pt x="6" y="641"/>
                  </a:lnTo>
                  <a:lnTo>
                    <a:pt x="4" y="639"/>
                  </a:lnTo>
                  <a:lnTo>
                    <a:pt x="4" y="638"/>
                  </a:lnTo>
                  <a:lnTo>
                    <a:pt x="2" y="636"/>
                  </a:lnTo>
                  <a:lnTo>
                    <a:pt x="2" y="634"/>
                  </a:lnTo>
                  <a:lnTo>
                    <a:pt x="2" y="630"/>
                  </a:lnTo>
                  <a:lnTo>
                    <a:pt x="4" y="630"/>
                  </a:lnTo>
                  <a:lnTo>
                    <a:pt x="4" y="628"/>
                  </a:lnTo>
                  <a:lnTo>
                    <a:pt x="6" y="626"/>
                  </a:lnTo>
                  <a:lnTo>
                    <a:pt x="6" y="624"/>
                  </a:lnTo>
                  <a:lnTo>
                    <a:pt x="7" y="624"/>
                  </a:lnTo>
                  <a:lnTo>
                    <a:pt x="7" y="622"/>
                  </a:lnTo>
                  <a:lnTo>
                    <a:pt x="7" y="620"/>
                  </a:lnTo>
                  <a:lnTo>
                    <a:pt x="7" y="619"/>
                  </a:lnTo>
                  <a:lnTo>
                    <a:pt x="7" y="617"/>
                  </a:lnTo>
                  <a:lnTo>
                    <a:pt x="9" y="617"/>
                  </a:lnTo>
                  <a:lnTo>
                    <a:pt x="11" y="617"/>
                  </a:lnTo>
                  <a:lnTo>
                    <a:pt x="11" y="619"/>
                  </a:lnTo>
                  <a:lnTo>
                    <a:pt x="13" y="619"/>
                  </a:lnTo>
                  <a:lnTo>
                    <a:pt x="15" y="619"/>
                  </a:lnTo>
                  <a:lnTo>
                    <a:pt x="17" y="619"/>
                  </a:lnTo>
                  <a:lnTo>
                    <a:pt x="17" y="620"/>
                  </a:lnTo>
                  <a:lnTo>
                    <a:pt x="17" y="622"/>
                  </a:lnTo>
                  <a:lnTo>
                    <a:pt x="17" y="620"/>
                  </a:lnTo>
                  <a:lnTo>
                    <a:pt x="17" y="619"/>
                  </a:lnTo>
                  <a:lnTo>
                    <a:pt x="15" y="619"/>
                  </a:lnTo>
                  <a:lnTo>
                    <a:pt x="15" y="617"/>
                  </a:lnTo>
                  <a:lnTo>
                    <a:pt x="17" y="617"/>
                  </a:lnTo>
                  <a:lnTo>
                    <a:pt x="19" y="613"/>
                  </a:lnTo>
                  <a:lnTo>
                    <a:pt x="19" y="611"/>
                  </a:lnTo>
                  <a:lnTo>
                    <a:pt x="23" y="611"/>
                  </a:lnTo>
                  <a:close/>
                  <a:moveTo>
                    <a:pt x="15" y="617"/>
                  </a:moveTo>
                  <a:lnTo>
                    <a:pt x="11" y="617"/>
                  </a:lnTo>
                  <a:lnTo>
                    <a:pt x="11" y="615"/>
                  </a:lnTo>
                  <a:lnTo>
                    <a:pt x="11" y="611"/>
                  </a:lnTo>
                  <a:lnTo>
                    <a:pt x="13" y="611"/>
                  </a:lnTo>
                  <a:lnTo>
                    <a:pt x="13" y="609"/>
                  </a:lnTo>
                  <a:lnTo>
                    <a:pt x="15" y="609"/>
                  </a:lnTo>
                  <a:lnTo>
                    <a:pt x="17" y="611"/>
                  </a:lnTo>
                  <a:lnTo>
                    <a:pt x="17" y="613"/>
                  </a:lnTo>
                  <a:lnTo>
                    <a:pt x="17" y="615"/>
                  </a:lnTo>
                  <a:lnTo>
                    <a:pt x="17" y="617"/>
                  </a:lnTo>
                  <a:lnTo>
                    <a:pt x="15" y="617"/>
                  </a:lnTo>
                  <a:close/>
                  <a:moveTo>
                    <a:pt x="112" y="611"/>
                  </a:moveTo>
                  <a:lnTo>
                    <a:pt x="110" y="613"/>
                  </a:lnTo>
                  <a:lnTo>
                    <a:pt x="110" y="609"/>
                  </a:lnTo>
                  <a:lnTo>
                    <a:pt x="112" y="609"/>
                  </a:lnTo>
                  <a:lnTo>
                    <a:pt x="112" y="611"/>
                  </a:lnTo>
                  <a:close/>
                  <a:moveTo>
                    <a:pt x="23" y="594"/>
                  </a:moveTo>
                  <a:lnTo>
                    <a:pt x="23" y="596"/>
                  </a:lnTo>
                  <a:lnTo>
                    <a:pt x="23" y="594"/>
                  </a:lnTo>
                  <a:lnTo>
                    <a:pt x="24" y="594"/>
                  </a:lnTo>
                  <a:lnTo>
                    <a:pt x="26" y="596"/>
                  </a:lnTo>
                  <a:lnTo>
                    <a:pt x="26" y="598"/>
                  </a:lnTo>
                  <a:lnTo>
                    <a:pt x="26" y="600"/>
                  </a:lnTo>
                  <a:lnTo>
                    <a:pt x="28" y="601"/>
                  </a:lnTo>
                  <a:lnTo>
                    <a:pt x="30" y="603"/>
                  </a:lnTo>
                  <a:lnTo>
                    <a:pt x="28" y="605"/>
                  </a:lnTo>
                  <a:lnTo>
                    <a:pt x="26" y="607"/>
                  </a:lnTo>
                  <a:lnTo>
                    <a:pt x="24" y="607"/>
                  </a:lnTo>
                  <a:lnTo>
                    <a:pt x="23" y="605"/>
                  </a:lnTo>
                  <a:lnTo>
                    <a:pt x="23" y="603"/>
                  </a:lnTo>
                  <a:lnTo>
                    <a:pt x="21" y="603"/>
                  </a:lnTo>
                  <a:lnTo>
                    <a:pt x="21" y="601"/>
                  </a:lnTo>
                  <a:lnTo>
                    <a:pt x="19" y="601"/>
                  </a:lnTo>
                  <a:lnTo>
                    <a:pt x="19" y="600"/>
                  </a:lnTo>
                  <a:lnTo>
                    <a:pt x="19" y="598"/>
                  </a:lnTo>
                  <a:lnTo>
                    <a:pt x="19" y="596"/>
                  </a:lnTo>
                  <a:lnTo>
                    <a:pt x="21" y="594"/>
                  </a:lnTo>
                  <a:lnTo>
                    <a:pt x="21" y="590"/>
                  </a:lnTo>
                  <a:lnTo>
                    <a:pt x="19" y="590"/>
                  </a:lnTo>
                  <a:lnTo>
                    <a:pt x="21" y="590"/>
                  </a:lnTo>
                  <a:lnTo>
                    <a:pt x="21" y="592"/>
                  </a:lnTo>
                  <a:lnTo>
                    <a:pt x="21" y="594"/>
                  </a:lnTo>
                  <a:lnTo>
                    <a:pt x="23" y="594"/>
                  </a:lnTo>
                  <a:close/>
                  <a:moveTo>
                    <a:pt x="23" y="590"/>
                  </a:moveTo>
                  <a:lnTo>
                    <a:pt x="21" y="590"/>
                  </a:lnTo>
                  <a:lnTo>
                    <a:pt x="21" y="588"/>
                  </a:lnTo>
                  <a:lnTo>
                    <a:pt x="19" y="588"/>
                  </a:lnTo>
                  <a:lnTo>
                    <a:pt x="21" y="586"/>
                  </a:lnTo>
                  <a:lnTo>
                    <a:pt x="23" y="586"/>
                  </a:lnTo>
                  <a:lnTo>
                    <a:pt x="24" y="586"/>
                  </a:lnTo>
                  <a:lnTo>
                    <a:pt x="24" y="588"/>
                  </a:lnTo>
                  <a:lnTo>
                    <a:pt x="24" y="590"/>
                  </a:lnTo>
                  <a:lnTo>
                    <a:pt x="23" y="590"/>
                  </a:lnTo>
                  <a:close/>
                  <a:moveTo>
                    <a:pt x="19" y="586"/>
                  </a:moveTo>
                  <a:lnTo>
                    <a:pt x="17" y="584"/>
                  </a:lnTo>
                  <a:lnTo>
                    <a:pt x="17" y="581"/>
                  </a:lnTo>
                  <a:lnTo>
                    <a:pt x="19" y="581"/>
                  </a:lnTo>
                  <a:lnTo>
                    <a:pt x="21" y="581"/>
                  </a:lnTo>
                  <a:lnTo>
                    <a:pt x="23" y="581"/>
                  </a:lnTo>
                  <a:lnTo>
                    <a:pt x="23" y="583"/>
                  </a:lnTo>
                  <a:lnTo>
                    <a:pt x="21" y="583"/>
                  </a:lnTo>
                  <a:lnTo>
                    <a:pt x="23" y="584"/>
                  </a:lnTo>
                  <a:lnTo>
                    <a:pt x="23" y="586"/>
                  </a:lnTo>
                  <a:lnTo>
                    <a:pt x="21" y="586"/>
                  </a:lnTo>
                  <a:lnTo>
                    <a:pt x="19" y="586"/>
                  </a:lnTo>
                  <a:close/>
                  <a:moveTo>
                    <a:pt x="15" y="596"/>
                  </a:moveTo>
                  <a:lnTo>
                    <a:pt x="13" y="594"/>
                  </a:lnTo>
                  <a:lnTo>
                    <a:pt x="13" y="592"/>
                  </a:lnTo>
                  <a:lnTo>
                    <a:pt x="13" y="588"/>
                  </a:lnTo>
                  <a:lnTo>
                    <a:pt x="13" y="586"/>
                  </a:lnTo>
                  <a:lnTo>
                    <a:pt x="13" y="584"/>
                  </a:lnTo>
                  <a:lnTo>
                    <a:pt x="13" y="583"/>
                  </a:lnTo>
                  <a:lnTo>
                    <a:pt x="15" y="581"/>
                  </a:lnTo>
                  <a:lnTo>
                    <a:pt x="15" y="579"/>
                  </a:lnTo>
                  <a:lnTo>
                    <a:pt x="17" y="581"/>
                  </a:lnTo>
                  <a:lnTo>
                    <a:pt x="17" y="583"/>
                  </a:lnTo>
                  <a:lnTo>
                    <a:pt x="17" y="584"/>
                  </a:lnTo>
                  <a:lnTo>
                    <a:pt x="17" y="586"/>
                  </a:lnTo>
                  <a:lnTo>
                    <a:pt x="17" y="588"/>
                  </a:lnTo>
                  <a:lnTo>
                    <a:pt x="17" y="592"/>
                  </a:lnTo>
                  <a:lnTo>
                    <a:pt x="17" y="594"/>
                  </a:lnTo>
                  <a:lnTo>
                    <a:pt x="17" y="596"/>
                  </a:lnTo>
                  <a:lnTo>
                    <a:pt x="15" y="596"/>
                  </a:lnTo>
                  <a:close/>
                  <a:moveTo>
                    <a:pt x="21" y="571"/>
                  </a:moveTo>
                  <a:lnTo>
                    <a:pt x="23" y="571"/>
                  </a:lnTo>
                  <a:lnTo>
                    <a:pt x="24" y="571"/>
                  </a:lnTo>
                  <a:lnTo>
                    <a:pt x="23" y="575"/>
                  </a:lnTo>
                  <a:lnTo>
                    <a:pt x="21" y="575"/>
                  </a:lnTo>
                  <a:lnTo>
                    <a:pt x="19" y="579"/>
                  </a:lnTo>
                  <a:lnTo>
                    <a:pt x="17" y="579"/>
                  </a:lnTo>
                  <a:lnTo>
                    <a:pt x="15" y="579"/>
                  </a:lnTo>
                  <a:lnTo>
                    <a:pt x="15" y="577"/>
                  </a:lnTo>
                  <a:lnTo>
                    <a:pt x="15" y="575"/>
                  </a:lnTo>
                  <a:lnTo>
                    <a:pt x="17" y="575"/>
                  </a:lnTo>
                  <a:lnTo>
                    <a:pt x="17" y="573"/>
                  </a:lnTo>
                  <a:lnTo>
                    <a:pt x="17" y="571"/>
                  </a:lnTo>
                  <a:lnTo>
                    <a:pt x="19" y="571"/>
                  </a:lnTo>
                  <a:lnTo>
                    <a:pt x="21" y="571"/>
                  </a:lnTo>
                  <a:close/>
                  <a:moveTo>
                    <a:pt x="366" y="0"/>
                  </a:moveTo>
                  <a:lnTo>
                    <a:pt x="375" y="25"/>
                  </a:lnTo>
                  <a:lnTo>
                    <a:pt x="411" y="88"/>
                  </a:lnTo>
                  <a:lnTo>
                    <a:pt x="415" y="97"/>
                  </a:lnTo>
                  <a:lnTo>
                    <a:pt x="415" y="112"/>
                  </a:lnTo>
                  <a:lnTo>
                    <a:pt x="409" y="122"/>
                  </a:lnTo>
                  <a:lnTo>
                    <a:pt x="400" y="133"/>
                  </a:lnTo>
                  <a:lnTo>
                    <a:pt x="392" y="139"/>
                  </a:lnTo>
                  <a:lnTo>
                    <a:pt x="360" y="152"/>
                  </a:lnTo>
                  <a:lnTo>
                    <a:pt x="351" y="165"/>
                  </a:lnTo>
                  <a:lnTo>
                    <a:pt x="349" y="175"/>
                  </a:lnTo>
                  <a:lnTo>
                    <a:pt x="353" y="184"/>
                  </a:lnTo>
                  <a:lnTo>
                    <a:pt x="387" y="218"/>
                  </a:lnTo>
                  <a:lnTo>
                    <a:pt x="406" y="245"/>
                  </a:lnTo>
                  <a:lnTo>
                    <a:pt x="415" y="253"/>
                  </a:lnTo>
                  <a:lnTo>
                    <a:pt x="426" y="258"/>
                  </a:lnTo>
                  <a:lnTo>
                    <a:pt x="466" y="270"/>
                  </a:lnTo>
                  <a:lnTo>
                    <a:pt x="485" y="272"/>
                  </a:lnTo>
                  <a:lnTo>
                    <a:pt x="514" y="262"/>
                  </a:lnTo>
                  <a:lnTo>
                    <a:pt x="514" y="279"/>
                  </a:lnTo>
                  <a:lnTo>
                    <a:pt x="512" y="287"/>
                  </a:lnTo>
                  <a:lnTo>
                    <a:pt x="504" y="296"/>
                  </a:lnTo>
                  <a:lnTo>
                    <a:pt x="489" y="309"/>
                  </a:lnTo>
                  <a:lnTo>
                    <a:pt x="483" y="319"/>
                  </a:lnTo>
                  <a:lnTo>
                    <a:pt x="480" y="345"/>
                  </a:lnTo>
                  <a:lnTo>
                    <a:pt x="474" y="359"/>
                  </a:lnTo>
                  <a:lnTo>
                    <a:pt x="464" y="370"/>
                  </a:lnTo>
                  <a:lnTo>
                    <a:pt x="459" y="383"/>
                  </a:lnTo>
                  <a:lnTo>
                    <a:pt x="457" y="391"/>
                  </a:lnTo>
                  <a:lnTo>
                    <a:pt x="462" y="421"/>
                  </a:lnTo>
                  <a:lnTo>
                    <a:pt x="459" y="429"/>
                  </a:lnTo>
                  <a:lnTo>
                    <a:pt x="447" y="425"/>
                  </a:lnTo>
                  <a:lnTo>
                    <a:pt x="434" y="406"/>
                  </a:lnTo>
                  <a:lnTo>
                    <a:pt x="426" y="399"/>
                  </a:lnTo>
                  <a:lnTo>
                    <a:pt x="417" y="399"/>
                  </a:lnTo>
                  <a:lnTo>
                    <a:pt x="407" y="400"/>
                  </a:lnTo>
                  <a:lnTo>
                    <a:pt x="406" y="406"/>
                  </a:lnTo>
                  <a:lnTo>
                    <a:pt x="409" y="418"/>
                  </a:lnTo>
                  <a:lnTo>
                    <a:pt x="425" y="435"/>
                  </a:lnTo>
                  <a:lnTo>
                    <a:pt x="428" y="444"/>
                  </a:lnTo>
                  <a:lnTo>
                    <a:pt x="430" y="461"/>
                  </a:lnTo>
                  <a:lnTo>
                    <a:pt x="426" y="476"/>
                  </a:lnTo>
                  <a:lnTo>
                    <a:pt x="445" y="505"/>
                  </a:lnTo>
                  <a:lnTo>
                    <a:pt x="447" y="512"/>
                  </a:lnTo>
                  <a:lnTo>
                    <a:pt x="442" y="518"/>
                  </a:lnTo>
                  <a:lnTo>
                    <a:pt x="421" y="528"/>
                  </a:lnTo>
                  <a:lnTo>
                    <a:pt x="411" y="539"/>
                  </a:lnTo>
                  <a:lnTo>
                    <a:pt x="400" y="586"/>
                  </a:lnTo>
                  <a:lnTo>
                    <a:pt x="389" y="611"/>
                  </a:lnTo>
                  <a:lnTo>
                    <a:pt x="377" y="630"/>
                  </a:lnTo>
                  <a:lnTo>
                    <a:pt x="364" y="643"/>
                  </a:lnTo>
                  <a:lnTo>
                    <a:pt x="335" y="668"/>
                  </a:lnTo>
                  <a:lnTo>
                    <a:pt x="328" y="681"/>
                  </a:lnTo>
                  <a:lnTo>
                    <a:pt x="313" y="725"/>
                  </a:lnTo>
                  <a:lnTo>
                    <a:pt x="309" y="742"/>
                  </a:lnTo>
                  <a:lnTo>
                    <a:pt x="296" y="766"/>
                  </a:lnTo>
                  <a:lnTo>
                    <a:pt x="294" y="776"/>
                  </a:lnTo>
                  <a:lnTo>
                    <a:pt x="298" y="785"/>
                  </a:lnTo>
                  <a:lnTo>
                    <a:pt x="305" y="795"/>
                  </a:lnTo>
                  <a:lnTo>
                    <a:pt x="324" y="806"/>
                  </a:lnTo>
                  <a:lnTo>
                    <a:pt x="332" y="812"/>
                  </a:lnTo>
                  <a:lnTo>
                    <a:pt x="324" y="818"/>
                  </a:lnTo>
                  <a:lnTo>
                    <a:pt x="324" y="820"/>
                  </a:lnTo>
                  <a:lnTo>
                    <a:pt x="315" y="837"/>
                  </a:lnTo>
                  <a:lnTo>
                    <a:pt x="309" y="846"/>
                  </a:lnTo>
                  <a:lnTo>
                    <a:pt x="292" y="863"/>
                  </a:lnTo>
                  <a:lnTo>
                    <a:pt x="282" y="871"/>
                  </a:lnTo>
                  <a:lnTo>
                    <a:pt x="280" y="871"/>
                  </a:lnTo>
                  <a:lnTo>
                    <a:pt x="280" y="869"/>
                  </a:lnTo>
                  <a:lnTo>
                    <a:pt x="279" y="867"/>
                  </a:lnTo>
                  <a:lnTo>
                    <a:pt x="277" y="867"/>
                  </a:lnTo>
                  <a:lnTo>
                    <a:pt x="277" y="865"/>
                  </a:lnTo>
                  <a:lnTo>
                    <a:pt x="275" y="863"/>
                  </a:lnTo>
                  <a:lnTo>
                    <a:pt x="275" y="861"/>
                  </a:lnTo>
                  <a:lnTo>
                    <a:pt x="273" y="859"/>
                  </a:lnTo>
                  <a:lnTo>
                    <a:pt x="271" y="857"/>
                  </a:lnTo>
                  <a:lnTo>
                    <a:pt x="271" y="856"/>
                  </a:lnTo>
                  <a:lnTo>
                    <a:pt x="271" y="854"/>
                  </a:lnTo>
                  <a:lnTo>
                    <a:pt x="273" y="854"/>
                  </a:lnTo>
                  <a:lnTo>
                    <a:pt x="273" y="852"/>
                  </a:lnTo>
                  <a:lnTo>
                    <a:pt x="275" y="850"/>
                  </a:lnTo>
                  <a:lnTo>
                    <a:pt x="275" y="848"/>
                  </a:lnTo>
                  <a:lnTo>
                    <a:pt x="277" y="850"/>
                  </a:lnTo>
                  <a:lnTo>
                    <a:pt x="277" y="852"/>
                  </a:lnTo>
                  <a:lnTo>
                    <a:pt x="279" y="854"/>
                  </a:lnTo>
                  <a:lnTo>
                    <a:pt x="280" y="856"/>
                  </a:lnTo>
                  <a:lnTo>
                    <a:pt x="282" y="856"/>
                  </a:lnTo>
                  <a:lnTo>
                    <a:pt x="284" y="857"/>
                  </a:lnTo>
                  <a:lnTo>
                    <a:pt x="284" y="859"/>
                  </a:lnTo>
                  <a:lnTo>
                    <a:pt x="284" y="857"/>
                  </a:lnTo>
                  <a:lnTo>
                    <a:pt x="284" y="856"/>
                  </a:lnTo>
                  <a:lnTo>
                    <a:pt x="282" y="856"/>
                  </a:lnTo>
                  <a:lnTo>
                    <a:pt x="280" y="856"/>
                  </a:lnTo>
                  <a:lnTo>
                    <a:pt x="280" y="854"/>
                  </a:lnTo>
                  <a:lnTo>
                    <a:pt x="279" y="852"/>
                  </a:lnTo>
                  <a:lnTo>
                    <a:pt x="277" y="850"/>
                  </a:lnTo>
                  <a:lnTo>
                    <a:pt x="277" y="848"/>
                  </a:lnTo>
                  <a:lnTo>
                    <a:pt x="279" y="846"/>
                  </a:lnTo>
                  <a:lnTo>
                    <a:pt x="280" y="846"/>
                  </a:lnTo>
                  <a:lnTo>
                    <a:pt x="280" y="848"/>
                  </a:lnTo>
                  <a:lnTo>
                    <a:pt x="282" y="848"/>
                  </a:lnTo>
                  <a:lnTo>
                    <a:pt x="284" y="850"/>
                  </a:lnTo>
                  <a:lnTo>
                    <a:pt x="286" y="852"/>
                  </a:lnTo>
                  <a:lnTo>
                    <a:pt x="288" y="852"/>
                  </a:lnTo>
                  <a:lnTo>
                    <a:pt x="288" y="854"/>
                  </a:lnTo>
                  <a:lnTo>
                    <a:pt x="290" y="854"/>
                  </a:lnTo>
                  <a:lnTo>
                    <a:pt x="292" y="854"/>
                  </a:lnTo>
                  <a:lnTo>
                    <a:pt x="292" y="856"/>
                  </a:lnTo>
                  <a:lnTo>
                    <a:pt x="292" y="854"/>
                  </a:lnTo>
                  <a:lnTo>
                    <a:pt x="290" y="852"/>
                  </a:lnTo>
                  <a:lnTo>
                    <a:pt x="288" y="852"/>
                  </a:lnTo>
                  <a:lnTo>
                    <a:pt x="288" y="850"/>
                  </a:lnTo>
                  <a:lnTo>
                    <a:pt x="290" y="848"/>
                  </a:lnTo>
                  <a:lnTo>
                    <a:pt x="288" y="850"/>
                  </a:lnTo>
                  <a:lnTo>
                    <a:pt x="286" y="850"/>
                  </a:lnTo>
                  <a:lnTo>
                    <a:pt x="282" y="846"/>
                  </a:lnTo>
                  <a:lnTo>
                    <a:pt x="282" y="844"/>
                  </a:lnTo>
                  <a:lnTo>
                    <a:pt x="282" y="842"/>
                  </a:lnTo>
                  <a:lnTo>
                    <a:pt x="284" y="842"/>
                  </a:lnTo>
                  <a:lnTo>
                    <a:pt x="288" y="842"/>
                  </a:lnTo>
                  <a:lnTo>
                    <a:pt x="290" y="842"/>
                  </a:lnTo>
                  <a:lnTo>
                    <a:pt x="292" y="840"/>
                  </a:lnTo>
                  <a:lnTo>
                    <a:pt x="292" y="839"/>
                  </a:lnTo>
                  <a:lnTo>
                    <a:pt x="290" y="839"/>
                  </a:lnTo>
                  <a:lnTo>
                    <a:pt x="290" y="840"/>
                  </a:lnTo>
                  <a:lnTo>
                    <a:pt x="288" y="840"/>
                  </a:lnTo>
                  <a:lnTo>
                    <a:pt x="286" y="842"/>
                  </a:lnTo>
                  <a:lnTo>
                    <a:pt x="286" y="840"/>
                  </a:lnTo>
                  <a:lnTo>
                    <a:pt x="286" y="842"/>
                  </a:lnTo>
                  <a:lnTo>
                    <a:pt x="284" y="842"/>
                  </a:lnTo>
                  <a:lnTo>
                    <a:pt x="282" y="842"/>
                  </a:lnTo>
                  <a:lnTo>
                    <a:pt x="280" y="844"/>
                  </a:lnTo>
                  <a:lnTo>
                    <a:pt x="279" y="844"/>
                  </a:lnTo>
                  <a:lnTo>
                    <a:pt x="280" y="846"/>
                  </a:lnTo>
                  <a:lnTo>
                    <a:pt x="279" y="846"/>
                  </a:lnTo>
                  <a:lnTo>
                    <a:pt x="277" y="846"/>
                  </a:lnTo>
                  <a:lnTo>
                    <a:pt x="277" y="844"/>
                  </a:lnTo>
                  <a:lnTo>
                    <a:pt x="275" y="846"/>
                  </a:lnTo>
                  <a:lnTo>
                    <a:pt x="273" y="848"/>
                  </a:lnTo>
                  <a:lnTo>
                    <a:pt x="271" y="850"/>
                  </a:lnTo>
                  <a:lnTo>
                    <a:pt x="273" y="852"/>
                  </a:lnTo>
                  <a:lnTo>
                    <a:pt x="271" y="852"/>
                  </a:lnTo>
                  <a:lnTo>
                    <a:pt x="269" y="852"/>
                  </a:lnTo>
                  <a:lnTo>
                    <a:pt x="271" y="852"/>
                  </a:lnTo>
                  <a:lnTo>
                    <a:pt x="271" y="856"/>
                  </a:lnTo>
                  <a:lnTo>
                    <a:pt x="269" y="856"/>
                  </a:lnTo>
                  <a:lnTo>
                    <a:pt x="267" y="856"/>
                  </a:lnTo>
                  <a:lnTo>
                    <a:pt x="265" y="856"/>
                  </a:lnTo>
                  <a:lnTo>
                    <a:pt x="263" y="854"/>
                  </a:lnTo>
                  <a:lnTo>
                    <a:pt x="263" y="856"/>
                  </a:lnTo>
                  <a:lnTo>
                    <a:pt x="265" y="857"/>
                  </a:lnTo>
                  <a:lnTo>
                    <a:pt x="265" y="859"/>
                  </a:lnTo>
                  <a:lnTo>
                    <a:pt x="263" y="859"/>
                  </a:lnTo>
                  <a:lnTo>
                    <a:pt x="261" y="859"/>
                  </a:lnTo>
                  <a:lnTo>
                    <a:pt x="260" y="859"/>
                  </a:lnTo>
                  <a:lnTo>
                    <a:pt x="260" y="861"/>
                  </a:lnTo>
                  <a:lnTo>
                    <a:pt x="258" y="863"/>
                  </a:lnTo>
                  <a:lnTo>
                    <a:pt x="260" y="863"/>
                  </a:lnTo>
                  <a:lnTo>
                    <a:pt x="260" y="865"/>
                  </a:lnTo>
                  <a:lnTo>
                    <a:pt x="258" y="865"/>
                  </a:lnTo>
                  <a:lnTo>
                    <a:pt x="256" y="867"/>
                  </a:lnTo>
                  <a:lnTo>
                    <a:pt x="254" y="867"/>
                  </a:lnTo>
                  <a:lnTo>
                    <a:pt x="252" y="863"/>
                  </a:lnTo>
                  <a:lnTo>
                    <a:pt x="252" y="861"/>
                  </a:lnTo>
                  <a:lnTo>
                    <a:pt x="252" y="859"/>
                  </a:lnTo>
                  <a:lnTo>
                    <a:pt x="250" y="859"/>
                  </a:lnTo>
                  <a:lnTo>
                    <a:pt x="248" y="859"/>
                  </a:lnTo>
                  <a:lnTo>
                    <a:pt x="246" y="857"/>
                  </a:lnTo>
                  <a:lnTo>
                    <a:pt x="246" y="859"/>
                  </a:lnTo>
                  <a:lnTo>
                    <a:pt x="248" y="861"/>
                  </a:lnTo>
                  <a:lnTo>
                    <a:pt x="246" y="861"/>
                  </a:lnTo>
                  <a:lnTo>
                    <a:pt x="248" y="863"/>
                  </a:lnTo>
                  <a:lnTo>
                    <a:pt x="246" y="863"/>
                  </a:lnTo>
                  <a:lnTo>
                    <a:pt x="244" y="863"/>
                  </a:lnTo>
                  <a:lnTo>
                    <a:pt x="244" y="861"/>
                  </a:lnTo>
                  <a:lnTo>
                    <a:pt x="243" y="861"/>
                  </a:lnTo>
                  <a:lnTo>
                    <a:pt x="243" y="859"/>
                  </a:lnTo>
                  <a:lnTo>
                    <a:pt x="243" y="857"/>
                  </a:lnTo>
                  <a:lnTo>
                    <a:pt x="244" y="857"/>
                  </a:lnTo>
                  <a:lnTo>
                    <a:pt x="243" y="856"/>
                  </a:lnTo>
                  <a:lnTo>
                    <a:pt x="244" y="854"/>
                  </a:lnTo>
                  <a:lnTo>
                    <a:pt x="244" y="852"/>
                  </a:lnTo>
                  <a:lnTo>
                    <a:pt x="243" y="850"/>
                  </a:lnTo>
                  <a:lnTo>
                    <a:pt x="243" y="848"/>
                  </a:lnTo>
                  <a:lnTo>
                    <a:pt x="243" y="846"/>
                  </a:lnTo>
                  <a:lnTo>
                    <a:pt x="244" y="848"/>
                  </a:lnTo>
                  <a:lnTo>
                    <a:pt x="244" y="846"/>
                  </a:lnTo>
                  <a:lnTo>
                    <a:pt x="244" y="844"/>
                  </a:lnTo>
                  <a:lnTo>
                    <a:pt x="243" y="844"/>
                  </a:lnTo>
                  <a:lnTo>
                    <a:pt x="241" y="842"/>
                  </a:lnTo>
                  <a:lnTo>
                    <a:pt x="239" y="842"/>
                  </a:lnTo>
                  <a:lnTo>
                    <a:pt x="237" y="842"/>
                  </a:lnTo>
                  <a:lnTo>
                    <a:pt x="235" y="842"/>
                  </a:lnTo>
                  <a:lnTo>
                    <a:pt x="233" y="844"/>
                  </a:lnTo>
                  <a:lnTo>
                    <a:pt x="231" y="842"/>
                  </a:lnTo>
                  <a:lnTo>
                    <a:pt x="229" y="844"/>
                  </a:lnTo>
                  <a:lnTo>
                    <a:pt x="227" y="842"/>
                  </a:lnTo>
                  <a:lnTo>
                    <a:pt x="225" y="842"/>
                  </a:lnTo>
                  <a:lnTo>
                    <a:pt x="224" y="842"/>
                  </a:lnTo>
                  <a:lnTo>
                    <a:pt x="224" y="840"/>
                  </a:lnTo>
                  <a:lnTo>
                    <a:pt x="222" y="840"/>
                  </a:lnTo>
                  <a:lnTo>
                    <a:pt x="220" y="840"/>
                  </a:lnTo>
                  <a:lnTo>
                    <a:pt x="218" y="840"/>
                  </a:lnTo>
                  <a:lnTo>
                    <a:pt x="218" y="842"/>
                  </a:lnTo>
                  <a:lnTo>
                    <a:pt x="216" y="842"/>
                  </a:lnTo>
                  <a:lnTo>
                    <a:pt x="214" y="842"/>
                  </a:lnTo>
                  <a:lnTo>
                    <a:pt x="214" y="840"/>
                  </a:lnTo>
                  <a:lnTo>
                    <a:pt x="212" y="840"/>
                  </a:lnTo>
                  <a:lnTo>
                    <a:pt x="212" y="842"/>
                  </a:lnTo>
                  <a:lnTo>
                    <a:pt x="210" y="840"/>
                  </a:lnTo>
                  <a:lnTo>
                    <a:pt x="208" y="840"/>
                  </a:lnTo>
                  <a:lnTo>
                    <a:pt x="208" y="839"/>
                  </a:lnTo>
                  <a:lnTo>
                    <a:pt x="205" y="837"/>
                  </a:lnTo>
                  <a:lnTo>
                    <a:pt x="205" y="835"/>
                  </a:lnTo>
                  <a:lnTo>
                    <a:pt x="203" y="833"/>
                  </a:lnTo>
                  <a:lnTo>
                    <a:pt x="201" y="833"/>
                  </a:lnTo>
                  <a:lnTo>
                    <a:pt x="199" y="831"/>
                  </a:lnTo>
                  <a:lnTo>
                    <a:pt x="197" y="831"/>
                  </a:lnTo>
                  <a:lnTo>
                    <a:pt x="195" y="829"/>
                  </a:lnTo>
                  <a:lnTo>
                    <a:pt x="193" y="829"/>
                  </a:lnTo>
                  <a:lnTo>
                    <a:pt x="193" y="827"/>
                  </a:lnTo>
                  <a:lnTo>
                    <a:pt x="191" y="827"/>
                  </a:lnTo>
                  <a:lnTo>
                    <a:pt x="189" y="825"/>
                  </a:lnTo>
                  <a:lnTo>
                    <a:pt x="188" y="825"/>
                  </a:lnTo>
                  <a:lnTo>
                    <a:pt x="186" y="825"/>
                  </a:lnTo>
                  <a:lnTo>
                    <a:pt x="186" y="823"/>
                  </a:lnTo>
                  <a:lnTo>
                    <a:pt x="184" y="823"/>
                  </a:lnTo>
                  <a:lnTo>
                    <a:pt x="182" y="823"/>
                  </a:lnTo>
                  <a:lnTo>
                    <a:pt x="182" y="821"/>
                  </a:lnTo>
                  <a:lnTo>
                    <a:pt x="180" y="821"/>
                  </a:lnTo>
                  <a:lnTo>
                    <a:pt x="180" y="823"/>
                  </a:lnTo>
                  <a:lnTo>
                    <a:pt x="178" y="821"/>
                  </a:lnTo>
                  <a:lnTo>
                    <a:pt x="178" y="823"/>
                  </a:lnTo>
                  <a:lnTo>
                    <a:pt x="178" y="821"/>
                  </a:lnTo>
                  <a:lnTo>
                    <a:pt x="176" y="821"/>
                  </a:lnTo>
                  <a:lnTo>
                    <a:pt x="176" y="820"/>
                  </a:lnTo>
                  <a:lnTo>
                    <a:pt x="174" y="820"/>
                  </a:lnTo>
                  <a:lnTo>
                    <a:pt x="172" y="820"/>
                  </a:lnTo>
                  <a:lnTo>
                    <a:pt x="172" y="818"/>
                  </a:lnTo>
                  <a:lnTo>
                    <a:pt x="170" y="816"/>
                  </a:lnTo>
                  <a:lnTo>
                    <a:pt x="169" y="814"/>
                  </a:lnTo>
                  <a:lnTo>
                    <a:pt x="169" y="812"/>
                  </a:lnTo>
                  <a:lnTo>
                    <a:pt x="167" y="812"/>
                  </a:lnTo>
                  <a:lnTo>
                    <a:pt x="165" y="810"/>
                  </a:lnTo>
                  <a:lnTo>
                    <a:pt x="163" y="810"/>
                  </a:lnTo>
                  <a:lnTo>
                    <a:pt x="163" y="808"/>
                  </a:lnTo>
                  <a:lnTo>
                    <a:pt x="165" y="808"/>
                  </a:lnTo>
                  <a:lnTo>
                    <a:pt x="165" y="806"/>
                  </a:lnTo>
                  <a:lnTo>
                    <a:pt x="167" y="806"/>
                  </a:lnTo>
                  <a:lnTo>
                    <a:pt x="165" y="802"/>
                  </a:lnTo>
                  <a:lnTo>
                    <a:pt x="167" y="802"/>
                  </a:lnTo>
                  <a:lnTo>
                    <a:pt x="167" y="801"/>
                  </a:lnTo>
                  <a:lnTo>
                    <a:pt x="167" y="799"/>
                  </a:lnTo>
                  <a:lnTo>
                    <a:pt x="167" y="797"/>
                  </a:lnTo>
                  <a:lnTo>
                    <a:pt x="167" y="795"/>
                  </a:lnTo>
                  <a:lnTo>
                    <a:pt x="167" y="793"/>
                  </a:lnTo>
                  <a:lnTo>
                    <a:pt x="167" y="791"/>
                  </a:lnTo>
                  <a:lnTo>
                    <a:pt x="169" y="791"/>
                  </a:lnTo>
                  <a:lnTo>
                    <a:pt x="169" y="789"/>
                  </a:lnTo>
                  <a:lnTo>
                    <a:pt x="170" y="787"/>
                  </a:lnTo>
                  <a:lnTo>
                    <a:pt x="170" y="785"/>
                  </a:lnTo>
                  <a:lnTo>
                    <a:pt x="170" y="784"/>
                  </a:lnTo>
                  <a:lnTo>
                    <a:pt x="170" y="782"/>
                  </a:lnTo>
                  <a:lnTo>
                    <a:pt x="169" y="780"/>
                  </a:lnTo>
                  <a:lnTo>
                    <a:pt x="170" y="778"/>
                  </a:lnTo>
                  <a:lnTo>
                    <a:pt x="169" y="778"/>
                  </a:lnTo>
                  <a:lnTo>
                    <a:pt x="169" y="776"/>
                  </a:lnTo>
                  <a:lnTo>
                    <a:pt x="167" y="774"/>
                  </a:lnTo>
                  <a:lnTo>
                    <a:pt x="165" y="774"/>
                  </a:lnTo>
                  <a:lnTo>
                    <a:pt x="165" y="770"/>
                  </a:lnTo>
                  <a:lnTo>
                    <a:pt x="163" y="770"/>
                  </a:lnTo>
                  <a:lnTo>
                    <a:pt x="161" y="766"/>
                  </a:lnTo>
                  <a:lnTo>
                    <a:pt x="159" y="766"/>
                  </a:lnTo>
                  <a:lnTo>
                    <a:pt x="159" y="765"/>
                  </a:lnTo>
                  <a:lnTo>
                    <a:pt x="157" y="765"/>
                  </a:lnTo>
                  <a:lnTo>
                    <a:pt x="157" y="763"/>
                  </a:lnTo>
                  <a:lnTo>
                    <a:pt x="153" y="763"/>
                  </a:lnTo>
                  <a:lnTo>
                    <a:pt x="152" y="763"/>
                  </a:lnTo>
                  <a:lnTo>
                    <a:pt x="152" y="761"/>
                  </a:lnTo>
                  <a:lnTo>
                    <a:pt x="150" y="761"/>
                  </a:lnTo>
                  <a:lnTo>
                    <a:pt x="150" y="759"/>
                  </a:lnTo>
                  <a:lnTo>
                    <a:pt x="148" y="759"/>
                  </a:lnTo>
                  <a:lnTo>
                    <a:pt x="146" y="757"/>
                  </a:lnTo>
                  <a:lnTo>
                    <a:pt x="146" y="755"/>
                  </a:lnTo>
                  <a:lnTo>
                    <a:pt x="146" y="753"/>
                  </a:lnTo>
                  <a:lnTo>
                    <a:pt x="144" y="751"/>
                  </a:lnTo>
                  <a:lnTo>
                    <a:pt x="144" y="749"/>
                  </a:lnTo>
                  <a:lnTo>
                    <a:pt x="144" y="747"/>
                  </a:lnTo>
                  <a:lnTo>
                    <a:pt x="142" y="747"/>
                  </a:lnTo>
                  <a:lnTo>
                    <a:pt x="140" y="746"/>
                  </a:lnTo>
                  <a:lnTo>
                    <a:pt x="140" y="742"/>
                  </a:lnTo>
                  <a:lnTo>
                    <a:pt x="140" y="740"/>
                  </a:lnTo>
                  <a:lnTo>
                    <a:pt x="142" y="738"/>
                  </a:lnTo>
                  <a:lnTo>
                    <a:pt x="142" y="736"/>
                  </a:lnTo>
                  <a:lnTo>
                    <a:pt x="142" y="734"/>
                  </a:lnTo>
                  <a:lnTo>
                    <a:pt x="140" y="732"/>
                  </a:lnTo>
                  <a:lnTo>
                    <a:pt x="140" y="730"/>
                  </a:lnTo>
                  <a:lnTo>
                    <a:pt x="138" y="730"/>
                  </a:lnTo>
                  <a:lnTo>
                    <a:pt x="138" y="729"/>
                  </a:lnTo>
                  <a:lnTo>
                    <a:pt x="138" y="727"/>
                  </a:lnTo>
                  <a:lnTo>
                    <a:pt x="138" y="725"/>
                  </a:lnTo>
                  <a:lnTo>
                    <a:pt x="136" y="723"/>
                  </a:lnTo>
                  <a:lnTo>
                    <a:pt x="136" y="721"/>
                  </a:lnTo>
                  <a:lnTo>
                    <a:pt x="134" y="719"/>
                  </a:lnTo>
                  <a:lnTo>
                    <a:pt x="134" y="711"/>
                  </a:lnTo>
                  <a:lnTo>
                    <a:pt x="134" y="710"/>
                  </a:lnTo>
                  <a:lnTo>
                    <a:pt x="134" y="708"/>
                  </a:lnTo>
                  <a:lnTo>
                    <a:pt x="133" y="708"/>
                  </a:lnTo>
                  <a:lnTo>
                    <a:pt x="133" y="704"/>
                  </a:lnTo>
                  <a:lnTo>
                    <a:pt x="133" y="702"/>
                  </a:lnTo>
                  <a:lnTo>
                    <a:pt x="133" y="700"/>
                  </a:lnTo>
                  <a:lnTo>
                    <a:pt x="133" y="698"/>
                  </a:lnTo>
                  <a:lnTo>
                    <a:pt x="134" y="698"/>
                  </a:lnTo>
                  <a:lnTo>
                    <a:pt x="133" y="698"/>
                  </a:lnTo>
                  <a:lnTo>
                    <a:pt x="133" y="696"/>
                  </a:lnTo>
                  <a:lnTo>
                    <a:pt x="133" y="694"/>
                  </a:lnTo>
                  <a:lnTo>
                    <a:pt x="133" y="691"/>
                  </a:lnTo>
                  <a:lnTo>
                    <a:pt x="134" y="691"/>
                  </a:lnTo>
                  <a:lnTo>
                    <a:pt x="136" y="689"/>
                  </a:lnTo>
                  <a:lnTo>
                    <a:pt x="138" y="689"/>
                  </a:lnTo>
                  <a:lnTo>
                    <a:pt x="138" y="691"/>
                  </a:lnTo>
                  <a:lnTo>
                    <a:pt x="138" y="689"/>
                  </a:lnTo>
                  <a:lnTo>
                    <a:pt x="140" y="689"/>
                  </a:lnTo>
                  <a:lnTo>
                    <a:pt x="138" y="687"/>
                  </a:lnTo>
                  <a:lnTo>
                    <a:pt x="136" y="687"/>
                  </a:lnTo>
                  <a:lnTo>
                    <a:pt x="134" y="685"/>
                  </a:lnTo>
                  <a:lnTo>
                    <a:pt x="134" y="683"/>
                  </a:lnTo>
                  <a:lnTo>
                    <a:pt x="134" y="681"/>
                  </a:lnTo>
                  <a:lnTo>
                    <a:pt x="136" y="681"/>
                  </a:lnTo>
                  <a:lnTo>
                    <a:pt x="138" y="679"/>
                  </a:lnTo>
                  <a:lnTo>
                    <a:pt x="138" y="677"/>
                  </a:lnTo>
                  <a:lnTo>
                    <a:pt x="138" y="675"/>
                  </a:lnTo>
                  <a:lnTo>
                    <a:pt x="144" y="672"/>
                  </a:lnTo>
                  <a:lnTo>
                    <a:pt x="146" y="672"/>
                  </a:lnTo>
                  <a:lnTo>
                    <a:pt x="146" y="674"/>
                  </a:lnTo>
                  <a:lnTo>
                    <a:pt x="148" y="672"/>
                  </a:lnTo>
                  <a:lnTo>
                    <a:pt x="146" y="672"/>
                  </a:lnTo>
                  <a:lnTo>
                    <a:pt x="144" y="670"/>
                  </a:lnTo>
                  <a:lnTo>
                    <a:pt x="144" y="668"/>
                  </a:lnTo>
                  <a:lnTo>
                    <a:pt x="146" y="666"/>
                  </a:lnTo>
                  <a:lnTo>
                    <a:pt x="146" y="664"/>
                  </a:lnTo>
                  <a:lnTo>
                    <a:pt x="148" y="664"/>
                  </a:lnTo>
                  <a:lnTo>
                    <a:pt x="150" y="660"/>
                  </a:lnTo>
                  <a:lnTo>
                    <a:pt x="152" y="660"/>
                  </a:lnTo>
                  <a:lnTo>
                    <a:pt x="153" y="658"/>
                  </a:lnTo>
                  <a:lnTo>
                    <a:pt x="155" y="656"/>
                  </a:lnTo>
                  <a:lnTo>
                    <a:pt x="157" y="655"/>
                  </a:lnTo>
                  <a:lnTo>
                    <a:pt x="159" y="655"/>
                  </a:lnTo>
                  <a:lnTo>
                    <a:pt x="159" y="653"/>
                  </a:lnTo>
                  <a:lnTo>
                    <a:pt x="157" y="653"/>
                  </a:lnTo>
                  <a:lnTo>
                    <a:pt x="155" y="656"/>
                  </a:lnTo>
                  <a:lnTo>
                    <a:pt x="153" y="656"/>
                  </a:lnTo>
                  <a:lnTo>
                    <a:pt x="152" y="656"/>
                  </a:lnTo>
                  <a:lnTo>
                    <a:pt x="152" y="655"/>
                  </a:lnTo>
                  <a:lnTo>
                    <a:pt x="153" y="653"/>
                  </a:lnTo>
                  <a:lnTo>
                    <a:pt x="155" y="651"/>
                  </a:lnTo>
                  <a:lnTo>
                    <a:pt x="155" y="649"/>
                  </a:lnTo>
                  <a:lnTo>
                    <a:pt x="155" y="647"/>
                  </a:lnTo>
                  <a:lnTo>
                    <a:pt x="155" y="645"/>
                  </a:lnTo>
                  <a:lnTo>
                    <a:pt x="157" y="643"/>
                  </a:lnTo>
                  <a:lnTo>
                    <a:pt x="159" y="641"/>
                  </a:lnTo>
                  <a:lnTo>
                    <a:pt x="159" y="639"/>
                  </a:lnTo>
                  <a:lnTo>
                    <a:pt x="157" y="639"/>
                  </a:lnTo>
                  <a:lnTo>
                    <a:pt x="153" y="643"/>
                  </a:lnTo>
                  <a:lnTo>
                    <a:pt x="153" y="645"/>
                  </a:lnTo>
                  <a:lnTo>
                    <a:pt x="152" y="647"/>
                  </a:lnTo>
                  <a:lnTo>
                    <a:pt x="152" y="649"/>
                  </a:lnTo>
                  <a:lnTo>
                    <a:pt x="152" y="653"/>
                  </a:lnTo>
                  <a:lnTo>
                    <a:pt x="150" y="653"/>
                  </a:lnTo>
                  <a:lnTo>
                    <a:pt x="150" y="655"/>
                  </a:lnTo>
                  <a:lnTo>
                    <a:pt x="148" y="656"/>
                  </a:lnTo>
                  <a:lnTo>
                    <a:pt x="146" y="658"/>
                  </a:lnTo>
                  <a:lnTo>
                    <a:pt x="146" y="660"/>
                  </a:lnTo>
                  <a:lnTo>
                    <a:pt x="142" y="662"/>
                  </a:lnTo>
                  <a:lnTo>
                    <a:pt x="142" y="664"/>
                  </a:lnTo>
                  <a:lnTo>
                    <a:pt x="140" y="666"/>
                  </a:lnTo>
                  <a:lnTo>
                    <a:pt x="140" y="668"/>
                  </a:lnTo>
                  <a:lnTo>
                    <a:pt x="138" y="668"/>
                  </a:lnTo>
                  <a:lnTo>
                    <a:pt x="138" y="670"/>
                  </a:lnTo>
                  <a:lnTo>
                    <a:pt x="138" y="672"/>
                  </a:lnTo>
                  <a:lnTo>
                    <a:pt x="136" y="672"/>
                  </a:lnTo>
                  <a:lnTo>
                    <a:pt x="134" y="672"/>
                  </a:lnTo>
                  <a:lnTo>
                    <a:pt x="133" y="668"/>
                  </a:lnTo>
                  <a:lnTo>
                    <a:pt x="133" y="666"/>
                  </a:lnTo>
                  <a:lnTo>
                    <a:pt x="133" y="664"/>
                  </a:lnTo>
                  <a:lnTo>
                    <a:pt x="133" y="662"/>
                  </a:lnTo>
                  <a:lnTo>
                    <a:pt x="133" y="660"/>
                  </a:lnTo>
                  <a:lnTo>
                    <a:pt x="133" y="658"/>
                  </a:lnTo>
                  <a:lnTo>
                    <a:pt x="133" y="656"/>
                  </a:lnTo>
                  <a:lnTo>
                    <a:pt x="133" y="655"/>
                  </a:lnTo>
                  <a:lnTo>
                    <a:pt x="133" y="653"/>
                  </a:lnTo>
                  <a:lnTo>
                    <a:pt x="133" y="651"/>
                  </a:lnTo>
                  <a:lnTo>
                    <a:pt x="133" y="649"/>
                  </a:lnTo>
                  <a:lnTo>
                    <a:pt x="133" y="647"/>
                  </a:lnTo>
                  <a:lnTo>
                    <a:pt x="133" y="645"/>
                  </a:lnTo>
                  <a:lnTo>
                    <a:pt x="134" y="645"/>
                  </a:lnTo>
                  <a:lnTo>
                    <a:pt x="134" y="647"/>
                  </a:lnTo>
                  <a:lnTo>
                    <a:pt x="134" y="645"/>
                  </a:lnTo>
                  <a:lnTo>
                    <a:pt x="133" y="645"/>
                  </a:lnTo>
                  <a:lnTo>
                    <a:pt x="131" y="645"/>
                  </a:lnTo>
                  <a:lnTo>
                    <a:pt x="131" y="643"/>
                  </a:lnTo>
                  <a:lnTo>
                    <a:pt x="131" y="641"/>
                  </a:lnTo>
                  <a:lnTo>
                    <a:pt x="129" y="639"/>
                  </a:lnTo>
                  <a:lnTo>
                    <a:pt x="127" y="638"/>
                  </a:lnTo>
                  <a:lnTo>
                    <a:pt x="127" y="636"/>
                  </a:lnTo>
                  <a:lnTo>
                    <a:pt x="129" y="636"/>
                  </a:lnTo>
                  <a:lnTo>
                    <a:pt x="127" y="636"/>
                  </a:lnTo>
                  <a:lnTo>
                    <a:pt x="125" y="638"/>
                  </a:lnTo>
                  <a:lnTo>
                    <a:pt x="127" y="641"/>
                  </a:lnTo>
                  <a:lnTo>
                    <a:pt x="125" y="641"/>
                  </a:lnTo>
                  <a:lnTo>
                    <a:pt x="125" y="639"/>
                  </a:lnTo>
                  <a:lnTo>
                    <a:pt x="121" y="636"/>
                  </a:lnTo>
                  <a:lnTo>
                    <a:pt x="121" y="634"/>
                  </a:lnTo>
                  <a:lnTo>
                    <a:pt x="119" y="634"/>
                  </a:lnTo>
                  <a:lnTo>
                    <a:pt x="119" y="632"/>
                  </a:lnTo>
                  <a:lnTo>
                    <a:pt x="119" y="630"/>
                  </a:lnTo>
                  <a:lnTo>
                    <a:pt x="117" y="630"/>
                  </a:lnTo>
                  <a:lnTo>
                    <a:pt x="117" y="628"/>
                  </a:lnTo>
                  <a:lnTo>
                    <a:pt x="119" y="628"/>
                  </a:lnTo>
                  <a:lnTo>
                    <a:pt x="121" y="628"/>
                  </a:lnTo>
                  <a:lnTo>
                    <a:pt x="125" y="628"/>
                  </a:lnTo>
                  <a:lnTo>
                    <a:pt x="127" y="628"/>
                  </a:lnTo>
                  <a:lnTo>
                    <a:pt x="129" y="624"/>
                  </a:lnTo>
                  <a:lnTo>
                    <a:pt x="131" y="624"/>
                  </a:lnTo>
                  <a:lnTo>
                    <a:pt x="133" y="622"/>
                  </a:lnTo>
                  <a:lnTo>
                    <a:pt x="131" y="622"/>
                  </a:lnTo>
                  <a:lnTo>
                    <a:pt x="129" y="624"/>
                  </a:lnTo>
                  <a:lnTo>
                    <a:pt x="127" y="626"/>
                  </a:lnTo>
                  <a:lnTo>
                    <a:pt x="123" y="628"/>
                  </a:lnTo>
                  <a:lnTo>
                    <a:pt x="121" y="628"/>
                  </a:lnTo>
                  <a:lnTo>
                    <a:pt x="119" y="628"/>
                  </a:lnTo>
                  <a:lnTo>
                    <a:pt x="117" y="626"/>
                  </a:lnTo>
                  <a:lnTo>
                    <a:pt x="117" y="628"/>
                  </a:lnTo>
                  <a:lnTo>
                    <a:pt x="115" y="628"/>
                  </a:lnTo>
                  <a:lnTo>
                    <a:pt x="115" y="630"/>
                  </a:lnTo>
                  <a:lnTo>
                    <a:pt x="114" y="630"/>
                  </a:lnTo>
                  <a:lnTo>
                    <a:pt x="112" y="628"/>
                  </a:lnTo>
                  <a:lnTo>
                    <a:pt x="112" y="626"/>
                  </a:lnTo>
                  <a:lnTo>
                    <a:pt x="112" y="624"/>
                  </a:lnTo>
                  <a:lnTo>
                    <a:pt x="112" y="622"/>
                  </a:lnTo>
                  <a:lnTo>
                    <a:pt x="112" y="620"/>
                  </a:lnTo>
                  <a:lnTo>
                    <a:pt x="114" y="620"/>
                  </a:lnTo>
                  <a:lnTo>
                    <a:pt x="115" y="620"/>
                  </a:lnTo>
                  <a:lnTo>
                    <a:pt x="114" y="620"/>
                  </a:lnTo>
                  <a:lnTo>
                    <a:pt x="112" y="620"/>
                  </a:lnTo>
                  <a:lnTo>
                    <a:pt x="112" y="617"/>
                  </a:lnTo>
                  <a:lnTo>
                    <a:pt x="114" y="617"/>
                  </a:lnTo>
                  <a:lnTo>
                    <a:pt x="114" y="615"/>
                  </a:lnTo>
                  <a:lnTo>
                    <a:pt x="114" y="613"/>
                  </a:lnTo>
                  <a:lnTo>
                    <a:pt x="114" y="611"/>
                  </a:lnTo>
                  <a:lnTo>
                    <a:pt x="114" y="609"/>
                  </a:lnTo>
                  <a:lnTo>
                    <a:pt x="114" y="607"/>
                  </a:lnTo>
                  <a:lnTo>
                    <a:pt x="115" y="605"/>
                  </a:lnTo>
                  <a:lnTo>
                    <a:pt x="115" y="603"/>
                  </a:lnTo>
                  <a:lnTo>
                    <a:pt x="117" y="603"/>
                  </a:lnTo>
                  <a:lnTo>
                    <a:pt x="117" y="601"/>
                  </a:lnTo>
                  <a:lnTo>
                    <a:pt x="119" y="603"/>
                  </a:lnTo>
                  <a:lnTo>
                    <a:pt x="117" y="601"/>
                  </a:lnTo>
                  <a:lnTo>
                    <a:pt x="117" y="598"/>
                  </a:lnTo>
                  <a:lnTo>
                    <a:pt x="117" y="596"/>
                  </a:lnTo>
                  <a:lnTo>
                    <a:pt x="119" y="596"/>
                  </a:lnTo>
                  <a:lnTo>
                    <a:pt x="119" y="594"/>
                  </a:lnTo>
                  <a:lnTo>
                    <a:pt x="117" y="594"/>
                  </a:lnTo>
                  <a:lnTo>
                    <a:pt x="117" y="592"/>
                  </a:lnTo>
                  <a:lnTo>
                    <a:pt x="115" y="592"/>
                  </a:lnTo>
                  <a:lnTo>
                    <a:pt x="115" y="590"/>
                  </a:lnTo>
                  <a:lnTo>
                    <a:pt x="114" y="588"/>
                  </a:lnTo>
                  <a:lnTo>
                    <a:pt x="112" y="588"/>
                  </a:lnTo>
                  <a:lnTo>
                    <a:pt x="114" y="590"/>
                  </a:lnTo>
                  <a:lnTo>
                    <a:pt x="114" y="592"/>
                  </a:lnTo>
                  <a:lnTo>
                    <a:pt x="114" y="594"/>
                  </a:lnTo>
                  <a:lnTo>
                    <a:pt x="115" y="594"/>
                  </a:lnTo>
                  <a:lnTo>
                    <a:pt x="115" y="596"/>
                  </a:lnTo>
                  <a:lnTo>
                    <a:pt x="115" y="600"/>
                  </a:lnTo>
                  <a:lnTo>
                    <a:pt x="115" y="601"/>
                  </a:lnTo>
                  <a:lnTo>
                    <a:pt x="114" y="601"/>
                  </a:lnTo>
                  <a:lnTo>
                    <a:pt x="114" y="603"/>
                  </a:lnTo>
                  <a:lnTo>
                    <a:pt x="112" y="605"/>
                  </a:lnTo>
                  <a:lnTo>
                    <a:pt x="112" y="607"/>
                  </a:lnTo>
                  <a:lnTo>
                    <a:pt x="110" y="607"/>
                  </a:lnTo>
                  <a:lnTo>
                    <a:pt x="110" y="609"/>
                  </a:lnTo>
                  <a:lnTo>
                    <a:pt x="108" y="611"/>
                  </a:lnTo>
                  <a:lnTo>
                    <a:pt x="108" y="613"/>
                  </a:lnTo>
                  <a:lnTo>
                    <a:pt x="106" y="615"/>
                  </a:lnTo>
                  <a:lnTo>
                    <a:pt x="104" y="615"/>
                  </a:lnTo>
                  <a:lnTo>
                    <a:pt x="106" y="615"/>
                  </a:lnTo>
                  <a:lnTo>
                    <a:pt x="108" y="615"/>
                  </a:lnTo>
                  <a:lnTo>
                    <a:pt x="108" y="617"/>
                  </a:lnTo>
                  <a:lnTo>
                    <a:pt x="106" y="617"/>
                  </a:lnTo>
                  <a:lnTo>
                    <a:pt x="106" y="619"/>
                  </a:lnTo>
                  <a:lnTo>
                    <a:pt x="104" y="619"/>
                  </a:lnTo>
                  <a:lnTo>
                    <a:pt x="102" y="619"/>
                  </a:lnTo>
                  <a:lnTo>
                    <a:pt x="100" y="619"/>
                  </a:lnTo>
                  <a:lnTo>
                    <a:pt x="98" y="619"/>
                  </a:lnTo>
                  <a:lnTo>
                    <a:pt x="98" y="620"/>
                  </a:lnTo>
                  <a:lnTo>
                    <a:pt x="97" y="620"/>
                  </a:lnTo>
                  <a:lnTo>
                    <a:pt x="95" y="620"/>
                  </a:lnTo>
                  <a:lnTo>
                    <a:pt x="91" y="624"/>
                  </a:lnTo>
                  <a:lnTo>
                    <a:pt x="89" y="622"/>
                  </a:lnTo>
                  <a:lnTo>
                    <a:pt x="87" y="622"/>
                  </a:lnTo>
                  <a:lnTo>
                    <a:pt x="85" y="622"/>
                  </a:lnTo>
                  <a:lnTo>
                    <a:pt x="83" y="622"/>
                  </a:lnTo>
                  <a:lnTo>
                    <a:pt x="83" y="620"/>
                  </a:lnTo>
                  <a:lnTo>
                    <a:pt x="83" y="619"/>
                  </a:lnTo>
                  <a:lnTo>
                    <a:pt x="83" y="617"/>
                  </a:lnTo>
                  <a:lnTo>
                    <a:pt x="81" y="615"/>
                  </a:lnTo>
                  <a:lnTo>
                    <a:pt x="81" y="613"/>
                  </a:lnTo>
                  <a:lnTo>
                    <a:pt x="83" y="611"/>
                  </a:lnTo>
                  <a:lnTo>
                    <a:pt x="85" y="607"/>
                  </a:lnTo>
                  <a:lnTo>
                    <a:pt x="85" y="605"/>
                  </a:lnTo>
                  <a:lnTo>
                    <a:pt x="87" y="605"/>
                  </a:lnTo>
                  <a:lnTo>
                    <a:pt x="87" y="603"/>
                  </a:lnTo>
                  <a:lnTo>
                    <a:pt x="87" y="601"/>
                  </a:lnTo>
                  <a:lnTo>
                    <a:pt x="89" y="600"/>
                  </a:lnTo>
                  <a:lnTo>
                    <a:pt x="89" y="598"/>
                  </a:lnTo>
                  <a:lnTo>
                    <a:pt x="89" y="596"/>
                  </a:lnTo>
                  <a:lnTo>
                    <a:pt x="91" y="596"/>
                  </a:lnTo>
                  <a:lnTo>
                    <a:pt x="89" y="594"/>
                  </a:lnTo>
                  <a:lnTo>
                    <a:pt x="91" y="594"/>
                  </a:lnTo>
                  <a:lnTo>
                    <a:pt x="91" y="592"/>
                  </a:lnTo>
                  <a:lnTo>
                    <a:pt x="91" y="590"/>
                  </a:lnTo>
                  <a:lnTo>
                    <a:pt x="91" y="592"/>
                  </a:lnTo>
                  <a:lnTo>
                    <a:pt x="89" y="592"/>
                  </a:lnTo>
                  <a:lnTo>
                    <a:pt x="89" y="594"/>
                  </a:lnTo>
                  <a:lnTo>
                    <a:pt x="89" y="596"/>
                  </a:lnTo>
                  <a:lnTo>
                    <a:pt x="89" y="598"/>
                  </a:lnTo>
                  <a:lnTo>
                    <a:pt x="87" y="600"/>
                  </a:lnTo>
                  <a:lnTo>
                    <a:pt x="85" y="601"/>
                  </a:lnTo>
                  <a:lnTo>
                    <a:pt x="85" y="603"/>
                  </a:lnTo>
                  <a:lnTo>
                    <a:pt x="83" y="603"/>
                  </a:lnTo>
                  <a:lnTo>
                    <a:pt x="83" y="601"/>
                  </a:lnTo>
                  <a:lnTo>
                    <a:pt x="83" y="603"/>
                  </a:lnTo>
                  <a:lnTo>
                    <a:pt x="83" y="605"/>
                  </a:lnTo>
                  <a:lnTo>
                    <a:pt x="81" y="607"/>
                  </a:lnTo>
                  <a:lnTo>
                    <a:pt x="81" y="609"/>
                  </a:lnTo>
                  <a:lnTo>
                    <a:pt x="79" y="611"/>
                  </a:lnTo>
                  <a:lnTo>
                    <a:pt x="79" y="613"/>
                  </a:lnTo>
                  <a:lnTo>
                    <a:pt x="81" y="615"/>
                  </a:lnTo>
                  <a:lnTo>
                    <a:pt x="81" y="619"/>
                  </a:lnTo>
                  <a:lnTo>
                    <a:pt x="81" y="620"/>
                  </a:lnTo>
                  <a:lnTo>
                    <a:pt x="81" y="622"/>
                  </a:lnTo>
                  <a:lnTo>
                    <a:pt x="83" y="622"/>
                  </a:lnTo>
                  <a:lnTo>
                    <a:pt x="83" y="624"/>
                  </a:lnTo>
                  <a:lnTo>
                    <a:pt x="85" y="624"/>
                  </a:lnTo>
                  <a:lnTo>
                    <a:pt x="87" y="624"/>
                  </a:lnTo>
                  <a:lnTo>
                    <a:pt x="91" y="624"/>
                  </a:lnTo>
                  <a:lnTo>
                    <a:pt x="91" y="626"/>
                  </a:lnTo>
                  <a:lnTo>
                    <a:pt x="91" y="628"/>
                  </a:lnTo>
                  <a:lnTo>
                    <a:pt x="91" y="630"/>
                  </a:lnTo>
                  <a:lnTo>
                    <a:pt x="89" y="630"/>
                  </a:lnTo>
                  <a:lnTo>
                    <a:pt x="91" y="630"/>
                  </a:lnTo>
                  <a:lnTo>
                    <a:pt x="91" y="632"/>
                  </a:lnTo>
                  <a:lnTo>
                    <a:pt x="91" y="634"/>
                  </a:lnTo>
                  <a:lnTo>
                    <a:pt x="93" y="638"/>
                  </a:lnTo>
                  <a:lnTo>
                    <a:pt x="95" y="639"/>
                  </a:lnTo>
                  <a:lnTo>
                    <a:pt x="97" y="641"/>
                  </a:lnTo>
                  <a:lnTo>
                    <a:pt x="97" y="643"/>
                  </a:lnTo>
                  <a:lnTo>
                    <a:pt x="98" y="647"/>
                  </a:lnTo>
                  <a:lnTo>
                    <a:pt x="100" y="649"/>
                  </a:lnTo>
                  <a:lnTo>
                    <a:pt x="100" y="651"/>
                  </a:lnTo>
                  <a:lnTo>
                    <a:pt x="100" y="653"/>
                  </a:lnTo>
                  <a:lnTo>
                    <a:pt x="102" y="653"/>
                  </a:lnTo>
                  <a:lnTo>
                    <a:pt x="104" y="655"/>
                  </a:lnTo>
                  <a:lnTo>
                    <a:pt x="104" y="656"/>
                  </a:lnTo>
                  <a:lnTo>
                    <a:pt x="104" y="658"/>
                  </a:lnTo>
                  <a:lnTo>
                    <a:pt x="102" y="660"/>
                  </a:lnTo>
                  <a:lnTo>
                    <a:pt x="100" y="662"/>
                  </a:lnTo>
                  <a:lnTo>
                    <a:pt x="98" y="662"/>
                  </a:lnTo>
                  <a:lnTo>
                    <a:pt x="97" y="662"/>
                  </a:lnTo>
                  <a:lnTo>
                    <a:pt x="97" y="664"/>
                  </a:lnTo>
                  <a:lnTo>
                    <a:pt x="95" y="664"/>
                  </a:lnTo>
                  <a:lnTo>
                    <a:pt x="93" y="664"/>
                  </a:lnTo>
                  <a:lnTo>
                    <a:pt x="91" y="662"/>
                  </a:lnTo>
                  <a:lnTo>
                    <a:pt x="89" y="660"/>
                  </a:lnTo>
                  <a:lnTo>
                    <a:pt x="89" y="658"/>
                  </a:lnTo>
                  <a:lnTo>
                    <a:pt x="87" y="656"/>
                  </a:lnTo>
                  <a:lnTo>
                    <a:pt x="85" y="656"/>
                  </a:lnTo>
                  <a:lnTo>
                    <a:pt x="85" y="655"/>
                  </a:lnTo>
                  <a:lnTo>
                    <a:pt x="83" y="655"/>
                  </a:lnTo>
                  <a:lnTo>
                    <a:pt x="83" y="653"/>
                  </a:lnTo>
                  <a:lnTo>
                    <a:pt x="81" y="653"/>
                  </a:lnTo>
                  <a:lnTo>
                    <a:pt x="79" y="653"/>
                  </a:lnTo>
                  <a:lnTo>
                    <a:pt x="78" y="653"/>
                  </a:lnTo>
                  <a:lnTo>
                    <a:pt x="76" y="651"/>
                  </a:lnTo>
                  <a:lnTo>
                    <a:pt x="72" y="647"/>
                  </a:lnTo>
                  <a:lnTo>
                    <a:pt x="70" y="645"/>
                  </a:lnTo>
                  <a:lnTo>
                    <a:pt x="72" y="645"/>
                  </a:lnTo>
                  <a:lnTo>
                    <a:pt x="70" y="643"/>
                  </a:lnTo>
                  <a:lnTo>
                    <a:pt x="70" y="641"/>
                  </a:lnTo>
                  <a:lnTo>
                    <a:pt x="70" y="639"/>
                  </a:lnTo>
                  <a:lnTo>
                    <a:pt x="70" y="638"/>
                  </a:lnTo>
                  <a:lnTo>
                    <a:pt x="70" y="636"/>
                  </a:lnTo>
                  <a:lnTo>
                    <a:pt x="68" y="634"/>
                  </a:lnTo>
                  <a:lnTo>
                    <a:pt x="68" y="632"/>
                  </a:lnTo>
                  <a:lnTo>
                    <a:pt x="70" y="632"/>
                  </a:lnTo>
                  <a:lnTo>
                    <a:pt x="72" y="634"/>
                  </a:lnTo>
                  <a:lnTo>
                    <a:pt x="70" y="632"/>
                  </a:lnTo>
                  <a:lnTo>
                    <a:pt x="68" y="632"/>
                  </a:lnTo>
                  <a:lnTo>
                    <a:pt x="68" y="630"/>
                  </a:lnTo>
                  <a:lnTo>
                    <a:pt x="66" y="628"/>
                  </a:lnTo>
                  <a:lnTo>
                    <a:pt x="66" y="626"/>
                  </a:lnTo>
                  <a:lnTo>
                    <a:pt x="64" y="624"/>
                  </a:lnTo>
                  <a:lnTo>
                    <a:pt x="62" y="622"/>
                  </a:lnTo>
                  <a:lnTo>
                    <a:pt x="62" y="620"/>
                  </a:lnTo>
                  <a:lnTo>
                    <a:pt x="64" y="619"/>
                  </a:lnTo>
                  <a:lnTo>
                    <a:pt x="66" y="619"/>
                  </a:lnTo>
                  <a:lnTo>
                    <a:pt x="68" y="617"/>
                  </a:lnTo>
                  <a:lnTo>
                    <a:pt x="70" y="617"/>
                  </a:lnTo>
                  <a:lnTo>
                    <a:pt x="72" y="615"/>
                  </a:lnTo>
                  <a:lnTo>
                    <a:pt x="74" y="613"/>
                  </a:lnTo>
                  <a:lnTo>
                    <a:pt x="74" y="611"/>
                  </a:lnTo>
                  <a:lnTo>
                    <a:pt x="74" y="607"/>
                  </a:lnTo>
                  <a:lnTo>
                    <a:pt x="74" y="605"/>
                  </a:lnTo>
                  <a:lnTo>
                    <a:pt x="72" y="605"/>
                  </a:lnTo>
                  <a:lnTo>
                    <a:pt x="72" y="603"/>
                  </a:lnTo>
                  <a:lnTo>
                    <a:pt x="70" y="603"/>
                  </a:lnTo>
                  <a:lnTo>
                    <a:pt x="70" y="601"/>
                  </a:lnTo>
                  <a:lnTo>
                    <a:pt x="72" y="601"/>
                  </a:lnTo>
                  <a:lnTo>
                    <a:pt x="72" y="600"/>
                  </a:lnTo>
                  <a:lnTo>
                    <a:pt x="74" y="600"/>
                  </a:lnTo>
                  <a:lnTo>
                    <a:pt x="76" y="598"/>
                  </a:lnTo>
                  <a:lnTo>
                    <a:pt x="76" y="596"/>
                  </a:lnTo>
                  <a:lnTo>
                    <a:pt x="78" y="596"/>
                  </a:lnTo>
                  <a:lnTo>
                    <a:pt x="78" y="594"/>
                  </a:lnTo>
                  <a:lnTo>
                    <a:pt x="76" y="594"/>
                  </a:lnTo>
                  <a:lnTo>
                    <a:pt x="76" y="596"/>
                  </a:lnTo>
                  <a:lnTo>
                    <a:pt x="74" y="596"/>
                  </a:lnTo>
                  <a:lnTo>
                    <a:pt x="74" y="598"/>
                  </a:lnTo>
                  <a:lnTo>
                    <a:pt x="74" y="600"/>
                  </a:lnTo>
                  <a:lnTo>
                    <a:pt x="72" y="600"/>
                  </a:lnTo>
                  <a:lnTo>
                    <a:pt x="70" y="600"/>
                  </a:lnTo>
                  <a:lnTo>
                    <a:pt x="70" y="601"/>
                  </a:lnTo>
                  <a:lnTo>
                    <a:pt x="70" y="603"/>
                  </a:lnTo>
                  <a:lnTo>
                    <a:pt x="70" y="605"/>
                  </a:lnTo>
                  <a:lnTo>
                    <a:pt x="72" y="605"/>
                  </a:lnTo>
                  <a:lnTo>
                    <a:pt x="72" y="607"/>
                  </a:lnTo>
                  <a:lnTo>
                    <a:pt x="72" y="611"/>
                  </a:lnTo>
                  <a:lnTo>
                    <a:pt x="72" y="613"/>
                  </a:lnTo>
                  <a:lnTo>
                    <a:pt x="70" y="615"/>
                  </a:lnTo>
                  <a:lnTo>
                    <a:pt x="68" y="615"/>
                  </a:lnTo>
                  <a:lnTo>
                    <a:pt x="68" y="617"/>
                  </a:lnTo>
                  <a:lnTo>
                    <a:pt x="66" y="617"/>
                  </a:lnTo>
                  <a:lnTo>
                    <a:pt x="64" y="617"/>
                  </a:lnTo>
                  <a:lnTo>
                    <a:pt x="62" y="617"/>
                  </a:lnTo>
                  <a:lnTo>
                    <a:pt x="61" y="617"/>
                  </a:lnTo>
                  <a:lnTo>
                    <a:pt x="59" y="615"/>
                  </a:lnTo>
                  <a:lnTo>
                    <a:pt x="57" y="615"/>
                  </a:lnTo>
                  <a:lnTo>
                    <a:pt x="57" y="613"/>
                  </a:lnTo>
                  <a:lnTo>
                    <a:pt x="59" y="613"/>
                  </a:lnTo>
                  <a:lnTo>
                    <a:pt x="59" y="611"/>
                  </a:lnTo>
                  <a:lnTo>
                    <a:pt x="57" y="611"/>
                  </a:lnTo>
                  <a:lnTo>
                    <a:pt x="59" y="611"/>
                  </a:lnTo>
                  <a:lnTo>
                    <a:pt x="57" y="609"/>
                  </a:lnTo>
                  <a:lnTo>
                    <a:pt x="57" y="611"/>
                  </a:lnTo>
                  <a:lnTo>
                    <a:pt x="59" y="611"/>
                  </a:lnTo>
                  <a:lnTo>
                    <a:pt x="59" y="613"/>
                  </a:lnTo>
                  <a:lnTo>
                    <a:pt x="57" y="613"/>
                  </a:lnTo>
                  <a:lnTo>
                    <a:pt x="55" y="613"/>
                  </a:lnTo>
                  <a:lnTo>
                    <a:pt x="55" y="611"/>
                  </a:lnTo>
                  <a:lnTo>
                    <a:pt x="53" y="611"/>
                  </a:lnTo>
                  <a:lnTo>
                    <a:pt x="53" y="609"/>
                  </a:lnTo>
                  <a:lnTo>
                    <a:pt x="51" y="609"/>
                  </a:lnTo>
                  <a:lnTo>
                    <a:pt x="51" y="607"/>
                  </a:lnTo>
                  <a:lnTo>
                    <a:pt x="51" y="605"/>
                  </a:lnTo>
                  <a:lnTo>
                    <a:pt x="51" y="603"/>
                  </a:lnTo>
                  <a:lnTo>
                    <a:pt x="51" y="601"/>
                  </a:lnTo>
                  <a:lnTo>
                    <a:pt x="51" y="596"/>
                  </a:lnTo>
                  <a:lnTo>
                    <a:pt x="53" y="596"/>
                  </a:lnTo>
                  <a:lnTo>
                    <a:pt x="55" y="598"/>
                  </a:lnTo>
                  <a:lnTo>
                    <a:pt x="57" y="598"/>
                  </a:lnTo>
                  <a:lnTo>
                    <a:pt x="57" y="596"/>
                  </a:lnTo>
                  <a:lnTo>
                    <a:pt x="55" y="596"/>
                  </a:lnTo>
                  <a:lnTo>
                    <a:pt x="53" y="594"/>
                  </a:lnTo>
                  <a:lnTo>
                    <a:pt x="51" y="596"/>
                  </a:lnTo>
                  <a:lnTo>
                    <a:pt x="51" y="592"/>
                  </a:lnTo>
                  <a:lnTo>
                    <a:pt x="49" y="592"/>
                  </a:lnTo>
                  <a:lnTo>
                    <a:pt x="47" y="592"/>
                  </a:lnTo>
                  <a:lnTo>
                    <a:pt x="45" y="590"/>
                  </a:lnTo>
                  <a:lnTo>
                    <a:pt x="47" y="590"/>
                  </a:lnTo>
                  <a:lnTo>
                    <a:pt x="47" y="588"/>
                  </a:lnTo>
                  <a:lnTo>
                    <a:pt x="47" y="586"/>
                  </a:lnTo>
                  <a:lnTo>
                    <a:pt x="47" y="588"/>
                  </a:lnTo>
                  <a:lnTo>
                    <a:pt x="45" y="588"/>
                  </a:lnTo>
                  <a:lnTo>
                    <a:pt x="45" y="590"/>
                  </a:lnTo>
                  <a:lnTo>
                    <a:pt x="45" y="592"/>
                  </a:lnTo>
                  <a:lnTo>
                    <a:pt x="47" y="592"/>
                  </a:lnTo>
                  <a:lnTo>
                    <a:pt x="49" y="592"/>
                  </a:lnTo>
                  <a:lnTo>
                    <a:pt x="51" y="592"/>
                  </a:lnTo>
                  <a:lnTo>
                    <a:pt x="51" y="594"/>
                  </a:lnTo>
                  <a:lnTo>
                    <a:pt x="49" y="596"/>
                  </a:lnTo>
                  <a:lnTo>
                    <a:pt x="49" y="598"/>
                  </a:lnTo>
                  <a:lnTo>
                    <a:pt x="49" y="600"/>
                  </a:lnTo>
                  <a:lnTo>
                    <a:pt x="49" y="601"/>
                  </a:lnTo>
                  <a:lnTo>
                    <a:pt x="47" y="601"/>
                  </a:lnTo>
                  <a:lnTo>
                    <a:pt x="47" y="603"/>
                  </a:lnTo>
                  <a:lnTo>
                    <a:pt x="49" y="603"/>
                  </a:lnTo>
                  <a:lnTo>
                    <a:pt x="47" y="605"/>
                  </a:lnTo>
                  <a:lnTo>
                    <a:pt x="47" y="607"/>
                  </a:lnTo>
                  <a:lnTo>
                    <a:pt x="47" y="611"/>
                  </a:lnTo>
                  <a:lnTo>
                    <a:pt x="45" y="613"/>
                  </a:lnTo>
                  <a:lnTo>
                    <a:pt x="47" y="611"/>
                  </a:lnTo>
                  <a:lnTo>
                    <a:pt x="49" y="611"/>
                  </a:lnTo>
                  <a:lnTo>
                    <a:pt x="49" y="613"/>
                  </a:lnTo>
                  <a:lnTo>
                    <a:pt x="51" y="615"/>
                  </a:lnTo>
                  <a:lnTo>
                    <a:pt x="53" y="617"/>
                  </a:lnTo>
                  <a:lnTo>
                    <a:pt x="53" y="619"/>
                  </a:lnTo>
                  <a:lnTo>
                    <a:pt x="55" y="619"/>
                  </a:lnTo>
                  <a:lnTo>
                    <a:pt x="55" y="620"/>
                  </a:lnTo>
                  <a:lnTo>
                    <a:pt x="55" y="622"/>
                  </a:lnTo>
                  <a:lnTo>
                    <a:pt x="55" y="624"/>
                  </a:lnTo>
                  <a:lnTo>
                    <a:pt x="57" y="624"/>
                  </a:lnTo>
                  <a:lnTo>
                    <a:pt x="57" y="626"/>
                  </a:lnTo>
                  <a:lnTo>
                    <a:pt x="57" y="628"/>
                  </a:lnTo>
                  <a:lnTo>
                    <a:pt x="57" y="632"/>
                  </a:lnTo>
                  <a:lnTo>
                    <a:pt x="57" y="634"/>
                  </a:lnTo>
                  <a:lnTo>
                    <a:pt x="57" y="636"/>
                  </a:lnTo>
                  <a:lnTo>
                    <a:pt x="57" y="638"/>
                  </a:lnTo>
                  <a:lnTo>
                    <a:pt x="57" y="643"/>
                  </a:lnTo>
                  <a:lnTo>
                    <a:pt x="59" y="643"/>
                  </a:lnTo>
                  <a:lnTo>
                    <a:pt x="59" y="647"/>
                  </a:lnTo>
                  <a:lnTo>
                    <a:pt x="59" y="649"/>
                  </a:lnTo>
                  <a:lnTo>
                    <a:pt x="59" y="651"/>
                  </a:lnTo>
                  <a:lnTo>
                    <a:pt x="61" y="653"/>
                  </a:lnTo>
                  <a:lnTo>
                    <a:pt x="61" y="655"/>
                  </a:lnTo>
                  <a:lnTo>
                    <a:pt x="62" y="656"/>
                  </a:lnTo>
                  <a:lnTo>
                    <a:pt x="62" y="658"/>
                  </a:lnTo>
                  <a:lnTo>
                    <a:pt x="61" y="658"/>
                  </a:lnTo>
                  <a:lnTo>
                    <a:pt x="59" y="660"/>
                  </a:lnTo>
                  <a:lnTo>
                    <a:pt x="57" y="660"/>
                  </a:lnTo>
                  <a:lnTo>
                    <a:pt x="57" y="658"/>
                  </a:lnTo>
                  <a:lnTo>
                    <a:pt x="55" y="658"/>
                  </a:lnTo>
                  <a:lnTo>
                    <a:pt x="55" y="656"/>
                  </a:lnTo>
                  <a:lnTo>
                    <a:pt x="53" y="656"/>
                  </a:lnTo>
                  <a:lnTo>
                    <a:pt x="53" y="655"/>
                  </a:lnTo>
                  <a:lnTo>
                    <a:pt x="51" y="655"/>
                  </a:lnTo>
                  <a:lnTo>
                    <a:pt x="51" y="649"/>
                  </a:lnTo>
                  <a:lnTo>
                    <a:pt x="51" y="651"/>
                  </a:lnTo>
                  <a:lnTo>
                    <a:pt x="51" y="653"/>
                  </a:lnTo>
                  <a:lnTo>
                    <a:pt x="51" y="655"/>
                  </a:lnTo>
                  <a:lnTo>
                    <a:pt x="51" y="656"/>
                  </a:lnTo>
                  <a:lnTo>
                    <a:pt x="51" y="658"/>
                  </a:lnTo>
                  <a:lnTo>
                    <a:pt x="49" y="658"/>
                  </a:lnTo>
                  <a:lnTo>
                    <a:pt x="47" y="658"/>
                  </a:lnTo>
                  <a:lnTo>
                    <a:pt x="45" y="656"/>
                  </a:lnTo>
                  <a:lnTo>
                    <a:pt x="45" y="655"/>
                  </a:lnTo>
                  <a:lnTo>
                    <a:pt x="45" y="653"/>
                  </a:lnTo>
                  <a:lnTo>
                    <a:pt x="45" y="655"/>
                  </a:lnTo>
                  <a:lnTo>
                    <a:pt x="45" y="656"/>
                  </a:lnTo>
                  <a:lnTo>
                    <a:pt x="47" y="658"/>
                  </a:lnTo>
                  <a:lnTo>
                    <a:pt x="47" y="660"/>
                  </a:lnTo>
                  <a:lnTo>
                    <a:pt x="49" y="660"/>
                  </a:lnTo>
                  <a:lnTo>
                    <a:pt x="51" y="658"/>
                  </a:lnTo>
                  <a:lnTo>
                    <a:pt x="53" y="658"/>
                  </a:lnTo>
                  <a:lnTo>
                    <a:pt x="55" y="658"/>
                  </a:lnTo>
                  <a:lnTo>
                    <a:pt x="57" y="660"/>
                  </a:lnTo>
                  <a:lnTo>
                    <a:pt x="57" y="662"/>
                  </a:lnTo>
                  <a:lnTo>
                    <a:pt x="53" y="664"/>
                  </a:lnTo>
                  <a:lnTo>
                    <a:pt x="55" y="664"/>
                  </a:lnTo>
                  <a:lnTo>
                    <a:pt x="57" y="662"/>
                  </a:lnTo>
                  <a:lnTo>
                    <a:pt x="59" y="662"/>
                  </a:lnTo>
                  <a:lnTo>
                    <a:pt x="61" y="660"/>
                  </a:lnTo>
                  <a:lnTo>
                    <a:pt x="62" y="660"/>
                  </a:lnTo>
                  <a:lnTo>
                    <a:pt x="64" y="660"/>
                  </a:lnTo>
                  <a:lnTo>
                    <a:pt x="64" y="658"/>
                  </a:lnTo>
                  <a:lnTo>
                    <a:pt x="66" y="658"/>
                  </a:lnTo>
                  <a:lnTo>
                    <a:pt x="66" y="660"/>
                  </a:lnTo>
                  <a:lnTo>
                    <a:pt x="68" y="660"/>
                  </a:lnTo>
                  <a:lnTo>
                    <a:pt x="72" y="664"/>
                  </a:lnTo>
                  <a:lnTo>
                    <a:pt x="72" y="666"/>
                  </a:lnTo>
                  <a:lnTo>
                    <a:pt x="72" y="668"/>
                  </a:lnTo>
                  <a:lnTo>
                    <a:pt x="72" y="670"/>
                  </a:lnTo>
                  <a:lnTo>
                    <a:pt x="70" y="670"/>
                  </a:lnTo>
                  <a:lnTo>
                    <a:pt x="68" y="672"/>
                  </a:lnTo>
                  <a:lnTo>
                    <a:pt x="70" y="670"/>
                  </a:lnTo>
                  <a:lnTo>
                    <a:pt x="72" y="670"/>
                  </a:lnTo>
                  <a:lnTo>
                    <a:pt x="74" y="670"/>
                  </a:lnTo>
                  <a:lnTo>
                    <a:pt x="76" y="670"/>
                  </a:lnTo>
                  <a:lnTo>
                    <a:pt x="74" y="674"/>
                  </a:lnTo>
                  <a:lnTo>
                    <a:pt x="72" y="674"/>
                  </a:lnTo>
                  <a:lnTo>
                    <a:pt x="72" y="675"/>
                  </a:lnTo>
                  <a:lnTo>
                    <a:pt x="68" y="679"/>
                  </a:lnTo>
                  <a:lnTo>
                    <a:pt x="66" y="679"/>
                  </a:lnTo>
                  <a:lnTo>
                    <a:pt x="62" y="681"/>
                  </a:lnTo>
                  <a:lnTo>
                    <a:pt x="61" y="681"/>
                  </a:lnTo>
                  <a:lnTo>
                    <a:pt x="59" y="681"/>
                  </a:lnTo>
                  <a:lnTo>
                    <a:pt x="59" y="679"/>
                  </a:lnTo>
                  <a:lnTo>
                    <a:pt x="55" y="679"/>
                  </a:lnTo>
                  <a:lnTo>
                    <a:pt x="53" y="679"/>
                  </a:lnTo>
                  <a:lnTo>
                    <a:pt x="51" y="679"/>
                  </a:lnTo>
                  <a:lnTo>
                    <a:pt x="45" y="679"/>
                  </a:lnTo>
                  <a:lnTo>
                    <a:pt x="43" y="679"/>
                  </a:lnTo>
                  <a:lnTo>
                    <a:pt x="42" y="677"/>
                  </a:lnTo>
                  <a:lnTo>
                    <a:pt x="32" y="677"/>
                  </a:lnTo>
                  <a:lnTo>
                    <a:pt x="32" y="679"/>
                  </a:lnTo>
                  <a:lnTo>
                    <a:pt x="30" y="679"/>
                  </a:lnTo>
                  <a:lnTo>
                    <a:pt x="28" y="679"/>
                  </a:lnTo>
                  <a:lnTo>
                    <a:pt x="24" y="679"/>
                  </a:lnTo>
                  <a:lnTo>
                    <a:pt x="23" y="679"/>
                  </a:lnTo>
                  <a:lnTo>
                    <a:pt x="21" y="679"/>
                  </a:lnTo>
                  <a:lnTo>
                    <a:pt x="19" y="679"/>
                  </a:lnTo>
                  <a:lnTo>
                    <a:pt x="19" y="677"/>
                  </a:lnTo>
                  <a:lnTo>
                    <a:pt x="21" y="677"/>
                  </a:lnTo>
                  <a:lnTo>
                    <a:pt x="23" y="677"/>
                  </a:lnTo>
                  <a:lnTo>
                    <a:pt x="24" y="677"/>
                  </a:lnTo>
                  <a:lnTo>
                    <a:pt x="24" y="675"/>
                  </a:lnTo>
                  <a:lnTo>
                    <a:pt x="24" y="677"/>
                  </a:lnTo>
                  <a:lnTo>
                    <a:pt x="23" y="675"/>
                  </a:lnTo>
                  <a:lnTo>
                    <a:pt x="21" y="675"/>
                  </a:lnTo>
                  <a:lnTo>
                    <a:pt x="23" y="675"/>
                  </a:lnTo>
                  <a:lnTo>
                    <a:pt x="23" y="674"/>
                  </a:lnTo>
                  <a:lnTo>
                    <a:pt x="24" y="670"/>
                  </a:lnTo>
                  <a:lnTo>
                    <a:pt x="26" y="670"/>
                  </a:lnTo>
                  <a:lnTo>
                    <a:pt x="26" y="668"/>
                  </a:lnTo>
                  <a:lnTo>
                    <a:pt x="28" y="668"/>
                  </a:lnTo>
                  <a:lnTo>
                    <a:pt x="28" y="670"/>
                  </a:lnTo>
                  <a:lnTo>
                    <a:pt x="30" y="670"/>
                  </a:lnTo>
                  <a:lnTo>
                    <a:pt x="32" y="670"/>
                  </a:lnTo>
                  <a:lnTo>
                    <a:pt x="34" y="670"/>
                  </a:lnTo>
                  <a:lnTo>
                    <a:pt x="38" y="668"/>
                  </a:lnTo>
                  <a:lnTo>
                    <a:pt x="36" y="668"/>
                  </a:lnTo>
                  <a:lnTo>
                    <a:pt x="36" y="670"/>
                  </a:lnTo>
                  <a:lnTo>
                    <a:pt x="34" y="670"/>
                  </a:lnTo>
                  <a:lnTo>
                    <a:pt x="32" y="670"/>
                  </a:lnTo>
                  <a:lnTo>
                    <a:pt x="30" y="670"/>
                  </a:lnTo>
                  <a:lnTo>
                    <a:pt x="30" y="668"/>
                  </a:lnTo>
                  <a:lnTo>
                    <a:pt x="28" y="668"/>
                  </a:lnTo>
                  <a:lnTo>
                    <a:pt x="26" y="668"/>
                  </a:lnTo>
                  <a:lnTo>
                    <a:pt x="26" y="666"/>
                  </a:lnTo>
                  <a:lnTo>
                    <a:pt x="28" y="666"/>
                  </a:lnTo>
                  <a:lnTo>
                    <a:pt x="26" y="666"/>
                  </a:lnTo>
                  <a:lnTo>
                    <a:pt x="26" y="664"/>
                  </a:lnTo>
                  <a:lnTo>
                    <a:pt x="28" y="664"/>
                  </a:lnTo>
                  <a:lnTo>
                    <a:pt x="28" y="662"/>
                  </a:lnTo>
                  <a:lnTo>
                    <a:pt x="26" y="660"/>
                  </a:lnTo>
                  <a:lnTo>
                    <a:pt x="26" y="658"/>
                  </a:lnTo>
                  <a:lnTo>
                    <a:pt x="26" y="660"/>
                  </a:lnTo>
                  <a:lnTo>
                    <a:pt x="26" y="662"/>
                  </a:lnTo>
                  <a:lnTo>
                    <a:pt x="26" y="664"/>
                  </a:lnTo>
                  <a:lnTo>
                    <a:pt x="26" y="666"/>
                  </a:lnTo>
                  <a:lnTo>
                    <a:pt x="24" y="666"/>
                  </a:lnTo>
                  <a:lnTo>
                    <a:pt x="23" y="666"/>
                  </a:lnTo>
                  <a:lnTo>
                    <a:pt x="23" y="668"/>
                  </a:lnTo>
                  <a:lnTo>
                    <a:pt x="21" y="668"/>
                  </a:lnTo>
                  <a:lnTo>
                    <a:pt x="21" y="670"/>
                  </a:lnTo>
                  <a:lnTo>
                    <a:pt x="19" y="670"/>
                  </a:lnTo>
                  <a:lnTo>
                    <a:pt x="19" y="672"/>
                  </a:lnTo>
                  <a:lnTo>
                    <a:pt x="17" y="672"/>
                  </a:lnTo>
                  <a:lnTo>
                    <a:pt x="17" y="674"/>
                  </a:lnTo>
                  <a:lnTo>
                    <a:pt x="17" y="675"/>
                  </a:lnTo>
                  <a:lnTo>
                    <a:pt x="15" y="675"/>
                  </a:lnTo>
                  <a:lnTo>
                    <a:pt x="13" y="675"/>
                  </a:lnTo>
                  <a:lnTo>
                    <a:pt x="11" y="675"/>
                  </a:lnTo>
                  <a:lnTo>
                    <a:pt x="9" y="675"/>
                  </a:lnTo>
                  <a:lnTo>
                    <a:pt x="7" y="675"/>
                  </a:lnTo>
                  <a:lnTo>
                    <a:pt x="7" y="674"/>
                  </a:lnTo>
                  <a:lnTo>
                    <a:pt x="6" y="674"/>
                  </a:lnTo>
                  <a:lnTo>
                    <a:pt x="4" y="672"/>
                  </a:lnTo>
                  <a:lnTo>
                    <a:pt x="2" y="670"/>
                  </a:lnTo>
                  <a:lnTo>
                    <a:pt x="2" y="666"/>
                  </a:lnTo>
                  <a:lnTo>
                    <a:pt x="2" y="664"/>
                  </a:lnTo>
                  <a:lnTo>
                    <a:pt x="2" y="662"/>
                  </a:lnTo>
                  <a:lnTo>
                    <a:pt x="2" y="656"/>
                  </a:lnTo>
                  <a:lnTo>
                    <a:pt x="2" y="655"/>
                  </a:lnTo>
                  <a:lnTo>
                    <a:pt x="0" y="655"/>
                  </a:lnTo>
                  <a:lnTo>
                    <a:pt x="0" y="653"/>
                  </a:lnTo>
                  <a:lnTo>
                    <a:pt x="2" y="653"/>
                  </a:lnTo>
                  <a:lnTo>
                    <a:pt x="0" y="653"/>
                  </a:lnTo>
                  <a:lnTo>
                    <a:pt x="2" y="653"/>
                  </a:lnTo>
                  <a:lnTo>
                    <a:pt x="6" y="653"/>
                  </a:lnTo>
                  <a:lnTo>
                    <a:pt x="9" y="655"/>
                  </a:lnTo>
                  <a:lnTo>
                    <a:pt x="9" y="656"/>
                  </a:lnTo>
                  <a:lnTo>
                    <a:pt x="9" y="655"/>
                  </a:lnTo>
                  <a:lnTo>
                    <a:pt x="7" y="653"/>
                  </a:lnTo>
                  <a:lnTo>
                    <a:pt x="9" y="653"/>
                  </a:lnTo>
                  <a:lnTo>
                    <a:pt x="9" y="651"/>
                  </a:lnTo>
                  <a:lnTo>
                    <a:pt x="11" y="651"/>
                  </a:lnTo>
                  <a:lnTo>
                    <a:pt x="11" y="649"/>
                  </a:lnTo>
                  <a:lnTo>
                    <a:pt x="9" y="649"/>
                  </a:lnTo>
                  <a:lnTo>
                    <a:pt x="9" y="647"/>
                  </a:lnTo>
                  <a:lnTo>
                    <a:pt x="11" y="647"/>
                  </a:lnTo>
                  <a:lnTo>
                    <a:pt x="11" y="645"/>
                  </a:lnTo>
                  <a:lnTo>
                    <a:pt x="11" y="643"/>
                  </a:lnTo>
                  <a:lnTo>
                    <a:pt x="13" y="643"/>
                  </a:lnTo>
                  <a:lnTo>
                    <a:pt x="15" y="641"/>
                  </a:lnTo>
                  <a:lnTo>
                    <a:pt x="15" y="643"/>
                  </a:lnTo>
                  <a:lnTo>
                    <a:pt x="15" y="641"/>
                  </a:lnTo>
                  <a:lnTo>
                    <a:pt x="19" y="639"/>
                  </a:lnTo>
                  <a:lnTo>
                    <a:pt x="19" y="638"/>
                  </a:lnTo>
                  <a:lnTo>
                    <a:pt x="21" y="638"/>
                  </a:lnTo>
                  <a:lnTo>
                    <a:pt x="23" y="636"/>
                  </a:lnTo>
                  <a:lnTo>
                    <a:pt x="24" y="634"/>
                  </a:lnTo>
                  <a:lnTo>
                    <a:pt x="26" y="634"/>
                  </a:lnTo>
                  <a:lnTo>
                    <a:pt x="28" y="634"/>
                  </a:lnTo>
                  <a:lnTo>
                    <a:pt x="30" y="632"/>
                  </a:lnTo>
                  <a:lnTo>
                    <a:pt x="32" y="630"/>
                  </a:lnTo>
                  <a:lnTo>
                    <a:pt x="32" y="628"/>
                  </a:lnTo>
                  <a:lnTo>
                    <a:pt x="30" y="628"/>
                  </a:lnTo>
                  <a:lnTo>
                    <a:pt x="26" y="622"/>
                  </a:lnTo>
                  <a:lnTo>
                    <a:pt x="26" y="620"/>
                  </a:lnTo>
                  <a:lnTo>
                    <a:pt x="24" y="619"/>
                  </a:lnTo>
                  <a:lnTo>
                    <a:pt x="26" y="617"/>
                  </a:lnTo>
                  <a:lnTo>
                    <a:pt x="26" y="615"/>
                  </a:lnTo>
                  <a:lnTo>
                    <a:pt x="26" y="613"/>
                  </a:lnTo>
                  <a:lnTo>
                    <a:pt x="26" y="611"/>
                  </a:lnTo>
                  <a:lnTo>
                    <a:pt x="24" y="611"/>
                  </a:lnTo>
                  <a:lnTo>
                    <a:pt x="23" y="611"/>
                  </a:lnTo>
                  <a:lnTo>
                    <a:pt x="21" y="611"/>
                  </a:lnTo>
                  <a:lnTo>
                    <a:pt x="21" y="609"/>
                  </a:lnTo>
                  <a:lnTo>
                    <a:pt x="21" y="607"/>
                  </a:lnTo>
                  <a:lnTo>
                    <a:pt x="26" y="607"/>
                  </a:lnTo>
                  <a:lnTo>
                    <a:pt x="28" y="607"/>
                  </a:lnTo>
                  <a:lnTo>
                    <a:pt x="30" y="603"/>
                  </a:lnTo>
                  <a:lnTo>
                    <a:pt x="32" y="603"/>
                  </a:lnTo>
                  <a:lnTo>
                    <a:pt x="30" y="603"/>
                  </a:lnTo>
                  <a:lnTo>
                    <a:pt x="30" y="601"/>
                  </a:lnTo>
                  <a:lnTo>
                    <a:pt x="28" y="600"/>
                  </a:lnTo>
                  <a:lnTo>
                    <a:pt x="26" y="600"/>
                  </a:lnTo>
                  <a:lnTo>
                    <a:pt x="26" y="598"/>
                  </a:lnTo>
                  <a:lnTo>
                    <a:pt x="28" y="598"/>
                  </a:lnTo>
                  <a:lnTo>
                    <a:pt x="30" y="598"/>
                  </a:lnTo>
                  <a:lnTo>
                    <a:pt x="32" y="598"/>
                  </a:lnTo>
                  <a:lnTo>
                    <a:pt x="34" y="598"/>
                  </a:lnTo>
                  <a:lnTo>
                    <a:pt x="34" y="596"/>
                  </a:lnTo>
                  <a:lnTo>
                    <a:pt x="32" y="596"/>
                  </a:lnTo>
                  <a:lnTo>
                    <a:pt x="30" y="596"/>
                  </a:lnTo>
                  <a:lnTo>
                    <a:pt x="28" y="596"/>
                  </a:lnTo>
                  <a:lnTo>
                    <a:pt x="26" y="594"/>
                  </a:lnTo>
                  <a:lnTo>
                    <a:pt x="24" y="594"/>
                  </a:lnTo>
                  <a:lnTo>
                    <a:pt x="26" y="592"/>
                  </a:lnTo>
                  <a:lnTo>
                    <a:pt x="26" y="590"/>
                  </a:lnTo>
                  <a:lnTo>
                    <a:pt x="28" y="590"/>
                  </a:lnTo>
                  <a:lnTo>
                    <a:pt x="28" y="588"/>
                  </a:lnTo>
                  <a:lnTo>
                    <a:pt x="28" y="586"/>
                  </a:lnTo>
                  <a:lnTo>
                    <a:pt x="28" y="588"/>
                  </a:lnTo>
                  <a:lnTo>
                    <a:pt x="26" y="590"/>
                  </a:lnTo>
                  <a:lnTo>
                    <a:pt x="26" y="592"/>
                  </a:lnTo>
                  <a:lnTo>
                    <a:pt x="24" y="592"/>
                  </a:lnTo>
                  <a:lnTo>
                    <a:pt x="24" y="590"/>
                  </a:lnTo>
                  <a:lnTo>
                    <a:pt x="26" y="590"/>
                  </a:lnTo>
                  <a:lnTo>
                    <a:pt x="26" y="588"/>
                  </a:lnTo>
                  <a:lnTo>
                    <a:pt x="26" y="586"/>
                  </a:lnTo>
                  <a:lnTo>
                    <a:pt x="24" y="586"/>
                  </a:lnTo>
                  <a:lnTo>
                    <a:pt x="24" y="584"/>
                  </a:lnTo>
                  <a:lnTo>
                    <a:pt x="26" y="584"/>
                  </a:lnTo>
                  <a:lnTo>
                    <a:pt x="26" y="583"/>
                  </a:lnTo>
                  <a:lnTo>
                    <a:pt x="24" y="584"/>
                  </a:lnTo>
                  <a:lnTo>
                    <a:pt x="23" y="584"/>
                  </a:lnTo>
                  <a:lnTo>
                    <a:pt x="23" y="583"/>
                  </a:lnTo>
                  <a:lnTo>
                    <a:pt x="23" y="581"/>
                  </a:lnTo>
                  <a:lnTo>
                    <a:pt x="23" y="579"/>
                  </a:lnTo>
                  <a:lnTo>
                    <a:pt x="23" y="577"/>
                  </a:lnTo>
                  <a:lnTo>
                    <a:pt x="23" y="575"/>
                  </a:lnTo>
                  <a:lnTo>
                    <a:pt x="24" y="573"/>
                  </a:lnTo>
                  <a:lnTo>
                    <a:pt x="26" y="571"/>
                  </a:lnTo>
                  <a:lnTo>
                    <a:pt x="30" y="571"/>
                  </a:lnTo>
                  <a:lnTo>
                    <a:pt x="30" y="569"/>
                  </a:lnTo>
                  <a:lnTo>
                    <a:pt x="36" y="569"/>
                  </a:lnTo>
                  <a:lnTo>
                    <a:pt x="40" y="565"/>
                  </a:lnTo>
                  <a:lnTo>
                    <a:pt x="45" y="562"/>
                  </a:lnTo>
                  <a:lnTo>
                    <a:pt x="45" y="560"/>
                  </a:lnTo>
                  <a:lnTo>
                    <a:pt x="45" y="556"/>
                  </a:lnTo>
                  <a:lnTo>
                    <a:pt x="42" y="552"/>
                  </a:lnTo>
                  <a:lnTo>
                    <a:pt x="40" y="550"/>
                  </a:lnTo>
                  <a:lnTo>
                    <a:pt x="38" y="546"/>
                  </a:lnTo>
                  <a:lnTo>
                    <a:pt x="38" y="545"/>
                  </a:lnTo>
                  <a:lnTo>
                    <a:pt x="38" y="541"/>
                  </a:lnTo>
                  <a:lnTo>
                    <a:pt x="40" y="539"/>
                  </a:lnTo>
                  <a:lnTo>
                    <a:pt x="42" y="537"/>
                  </a:lnTo>
                  <a:lnTo>
                    <a:pt x="42" y="535"/>
                  </a:lnTo>
                  <a:lnTo>
                    <a:pt x="43" y="533"/>
                  </a:lnTo>
                  <a:lnTo>
                    <a:pt x="51" y="533"/>
                  </a:lnTo>
                  <a:lnTo>
                    <a:pt x="53" y="531"/>
                  </a:lnTo>
                  <a:lnTo>
                    <a:pt x="53" y="529"/>
                  </a:lnTo>
                  <a:lnTo>
                    <a:pt x="53" y="526"/>
                  </a:lnTo>
                  <a:lnTo>
                    <a:pt x="53" y="524"/>
                  </a:lnTo>
                  <a:lnTo>
                    <a:pt x="53" y="522"/>
                  </a:lnTo>
                  <a:lnTo>
                    <a:pt x="53" y="520"/>
                  </a:lnTo>
                  <a:lnTo>
                    <a:pt x="57" y="520"/>
                  </a:lnTo>
                  <a:lnTo>
                    <a:pt x="59" y="518"/>
                  </a:lnTo>
                  <a:lnTo>
                    <a:pt x="59" y="516"/>
                  </a:lnTo>
                  <a:lnTo>
                    <a:pt x="59" y="514"/>
                  </a:lnTo>
                  <a:lnTo>
                    <a:pt x="62" y="512"/>
                  </a:lnTo>
                  <a:lnTo>
                    <a:pt x="62" y="509"/>
                  </a:lnTo>
                  <a:lnTo>
                    <a:pt x="64" y="507"/>
                  </a:lnTo>
                  <a:lnTo>
                    <a:pt x="66" y="509"/>
                  </a:lnTo>
                  <a:lnTo>
                    <a:pt x="68" y="507"/>
                  </a:lnTo>
                  <a:lnTo>
                    <a:pt x="68" y="505"/>
                  </a:lnTo>
                  <a:lnTo>
                    <a:pt x="68" y="503"/>
                  </a:lnTo>
                  <a:lnTo>
                    <a:pt x="64" y="503"/>
                  </a:lnTo>
                  <a:lnTo>
                    <a:pt x="64" y="501"/>
                  </a:lnTo>
                  <a:lnTo>
                    <a:pt x="68" y="501"/>
                  </a:lnTo>
                  <a:lnTo>
                    <a:pt x="68" y="499"/>
                  </a:lnTo>
                  <a:lnTo>
                    <a:pt x="70" y="497"/>
                  </a:lnTo>
                  <a:lnTo>
                    <a:pt x="72" y="495"/>
                  </a:lnTo>
                  <a:lnTo>
                    <a:pt x="72" y="493"/>
                  </a:lnTo>
                  <a:lnTo>
                    <a:pt x="72" y="491"/>
                  </a:lnTo>
                  <a:lnTo>
                    <a:pt x="74" y="491"/>
                  </a:lnTo>
                  <a:lnTo>
                    <a:pt x="76" y="491"/>
                  </a:lnTo>
                  <a:lnTo>
                    <a:pt x="74" y="490"/>
                  </a:lnTo>
                  <a:lnTo>
                    <a:pt x="74" y="488"/>
                  </a:lnTo>
                  <a:lnTo>
                    <a:pt x="78" y="482"/>
                  </a:lnTo>
                  <a:lnTo>
                    <a:pt x="78" y="480"/>
                  </a:lnTo>
                  <a:lnTo>
                    <a:pt x="78" y="478"/>
                  </a:lnTo>
                  <a:lnTo>
                    <a:pt x="78" y="476"/>
                  </a:lnTo>
                  <a:lnTo>
                    <a:pt x="81" y="476"/>
                  </a:lnTo>
                  <a:lnTo>
                    <a:pt x="81" y="474"/>
                  </a:lnTo>
                  <a:lnTo>
                    <a:pt x="83" y="474"/>
                  </a:lnTo>
                  <a:lnTo>
                    <a:pt x="85" y="473"/>
                  </a:lnTo>
                  <a:lnTo>
                    <a:pt x="85" y="471"/>
                  </a:lnTo>
                  <a:lnTo>
                    <a:pt x="85" y="469"/>
                  </a:lnTo>
                  <a:lnTo>
                    <a:pt x="89" y="467"/>
                  </a:lnTo>
                  <a:lnTo>
                    <a:pt x="93" y="465"/>
                  </a:lnTo>
                  <a:lnTo>
                    <a:pt x="98" y="461"/>
                  </a:lnTo>
                  <a:lnTo>
                    <a:pt x="100" y="457"/>
                  </a:lnTo>
                  <a:lnTo>
                    <a:pt x="102" y="454"/>
                  </a:lnTo>
                  <a:lnTo>
                    <a:pt x="104" y="450"/>
                  </a:lnTo>
                  <a:lnTo>
                    <a:pt x="106" y="444"/>
                  </a:lnTo>
                  <a:lnTo>
                    <a:pt x="108" y="440"/>
                  </a:lnTo>
                  <a:lnTo>
                    <a:pt x="112" y="438"/>
                  </a:lnTo>
                  <a:lnTo>
                    <a:pt x="112" y="431"/>
                  </a:lnTo>
                  <a:lnTo>
                    <a:pt x="110" y="429"/>
                  </a:lnTo>
                  <a:lnTo>
                    <a:pt x="108" y="425"/>
                  </a:lnTo>
                  <a:lnTo>
                    <a:pt x="108" y="419"/>
                  </a:lnTo>
                  <a:lnTo>
                    <a:pt x="108" y="410"/>
                  </a:lnTo>
                  <a:lnTo>
                    <a:pt x="110" y="404"/>
                  </a:lnTo>
                  <a:lnTo>
                    <a:pt x="114" y="395"/>
                  </a:lnTo>
                  <a:lnTo>
                    <a:pt x="115" y="391"/>
                  </a:lnTo>
                  <a:lnTo>
                    <a:pt x="115" y="385"/>
                  </a:lnTo>
                  <a:lnTo>
                    <a:pt x="115" y="378"/>
                  </a:lnTo>
                  <a:lnTo>
                    <a:pt x="117" y="374"/>
                  </a:lnTo>
                  <a:lnTo>
                    <a:pt x="117" y="370"/>
                  </a:lnTo>
                  <a:lnTo>
                    <a:pt x="117" y="363"/>
                  </a:lnTo>
                  <a:lnTo>
                    <a:pt x="117" y="359"/>
                  </a:lnTo>
                  <a:lnTo>
                    <a:pt x="117" y="355"/>
                  </a:lnTo>
                  <a:lnTo>
                    <a:pt x="117" y="351"/>
                  </a:lnTo>
                  <a:lnTo>
                    <a:pt x="117" y="349"/>
                  </a:lnTo>
                  <a:lnTo>
                    <a:pt x="119" y="345"/>
                  </a:lnTo>
                  <a:lnTo>
                    <a:pt x="123" y="340"/>
                  </a:lnTo>
                  <a:lnTo>
                    <a:pt x="125" y="336"/>
                  </a:lnTo>
                  <a:lnTo>
                    <a:pt x="125" y="330"/>
                  </a:lnTo>
                  <a:lnTo>
                    <a:pt x="127" y="327"/>
                  </a:lnTo>
                  <a:lnTo>
                    <a:pt x="131" y="323"/>
                  </a:lnTo>
                  <a:lnTo>
                    <a:pt x="134" y="317"/>
                  </a:lnTo>
                  <a:lnTo>
                    <a:pt x="136" y="311"/>
                  </a:lnTo>
                  <a:lnTo>
                    <a:pt x="136" y="309"/>
                  </a:lnTo>
                  <a:lnTo>
                    <a:pt x="138" y="309"/>
                  </a:lnTo>
                  <a:lnTo>
                    <a:pt x="140" y="308"/>
                  </a:lnTo>
                  <a:lnTo>
                    <a:pt x="140" y="304"/>
                  </a:lnTo>
                  <a:lnTo>
                    <a:pt x="138" y="300"/>
                  </a:lnTo>
                  <a:lnTo>
                    <a:pt x="136" y="296"/>
                  </a:lnTo>
                  <a:lnTo>
                    <a:pt x="134" y="292"/>
                  </a:lnTo>
                  <a:lnTo>
                    <a:pt x="131" y="289"/>
                  </a:lnTo>
                  <a:lnTo>
                    <a:pt x="127" y="285"/>
                  </a:lnTo>
                  <a:lnTo>
                    <a:pt x="123" y="283"/>
                  </a:lnTo>
                  <a:lnTo>
                    <a:pt x="121" y="277"/>
                  </a:lnTo>
                  <a:lnTo>
                    <a:pt x="119" y="275"/>
                  </a:lnTo>
                  <a:lnTo>
                    <a:pt x="115" y="273"/>
                  </a:lnTo>
                  <a:lnTo>
                    <a:pt x="115" y="272"/>
                  </a:lnTo>
                  <a:lnTo>
                    <a:pt x="110" y="266"/>
                  </a:lnTo>
                  <a:lnTo>
                    <a:pt x="110" y="262"/>
                  </a:lnTo>
                  <a:lnTo>
                    <a:pt x="108" y="262"/>
                  </a:lnTo>
                  <a:lnTo>
                    <a:pt x="108" y="258"/>
                  </a:lnTo>
                  <a:lnTo>
                    <a:pt x="110" y="258"/>
                  </a:lnTo>
                  <a:lnTo>
                    <a:pt x="112" y="260"/>
                  </a:lnTo>
                  <a:lnTo>
                    <a:pt x="114" y="260"/>
                  </a:lnTo>
                  <a:lnTo>
                    <a:pt x="117" y="254"/>
                  </a:lnTo>
                  <a:lnTo>
                    <a:pt x="119" y="253"/>
                  </a:lnTo>
                  <a:lnTo>
                    <a:pt x="119" y="251"/>
                  </a:lnTo>
                  <a:lnTo>
                    <a:pt x="121" y="249"/>
                  </a:lnTo>
                  <a:lnTo>
                    <a:pt x="123" y="245"/>
                  </a:lnTo>
                  <a:lnTo>
                    <a:pt x="121" y="243"/>
                  </a:lnTo>
                  <a:lnTo>
                    <a:pt x="121" y="241"/>
                  </a:lnTo>
                  <a:lnTo>
                    <a:pt x="121" y="239"/>
                  </a:lnTo>
                  <a:lnTo>
                    <a:pt x="125" y="235"/>
                  </a:lnTo>
                  <a:lnTo>
                    <a:pt x="127" y="234"/>
                  </a:lnTo>
                  <a:lnTo>
                    <a:pt x="127" y="232"/>
                  </a:lnTo>
                  <a:lnTo>
                    <a:pt x="125" y="230"/>
                  </a:lnTo>
                  <a:lnTo>
                    <a:pt x="123" y="230"/>
                  </a:lnTo>
                  <a:lnTo>
                    <a:pt x="123" y="228"/>
                  </a:lnTo>
                  <a:lnTo>
                    <a:pt x="119" y="226"/>
                  </a:lnTo>
                  <a:lnTo>
                    <a:pt x="117" y="226"/>
                  </a:lnTo>
                  <a:lnTo>
                    <a:pt x="117" y="224"/>
                  </a:lnTo>
                  <a:lnTo>
                    <a:pt x="117" y="220"/>
                  </a:lnTo>
                  <a:lnTo>
                    <a:pt x="119" y="220"/>
                  </a:lnTo>
                  <a:lnTo>
                    <a:pt x="121" y="218"/>
                  </a:lnTo>
                  <a:lnTo>
                    <a:pt x="123" y="215"/>
                  </a:lnTo>
                  <a:lnTo>
                    <a:pt x="125" y="213"/>
                  </a:lnTo>
                  <a:lnTo>
                    <a:pt x="129" y="211"/>
                  </a:lnTo>
                  <a:lnTo>
                    <a:pt x="133" y="209"/>
                  </a:lnTo>
                  <a:lnTo>
                    <a:pt x="134" y="207"/>
                  </a:lnTo>
                  <a:lnTo>
                    <a:pt x="138" y="203"/>
                  </a:lnTo>
                  <a:lnTo>
                    <a:pt x="140" y="198"/>
                  </a:lnTo>
                  <a:lnTo>
                    <a:pt x="140" y="196"/>
                  </a:lnTo>
                  <a:lnTo>
                    <a:pt x="148" y="194"/>
                  </a:lnTo>
                  <a:lnTo>
                    <a:pt x="148" y="192"/>
                  </a:lnTo>
                  <a:lnTo>
                    <a:pt x="159" y="186"/>
                  </a:lnTo>
                  <a:lnTo>
                    <a:pt x="169" y="180"/>
                  </a:lnTo>
                  <a:lnTo>
                    <a:pt x="180" y="169"/>
                  </a:lnTo>
                  <a:lnTo>
                    <a:pt x="199" y="152"/>
                  </a:lnTo>
                  <a:lnTo>
                    <a:pt x="224" y="129"/>
                  </a:lnTo>
                  <a:lnTo>
                    <a:pt x="231" y="114"/>
                  </a:lnTo>
                  <a:lnTo>
                    <a:pt x="244" y="103"/>
                  </a:lnTo>
                  <a:lnTo>
                    <a:pt x="263" y="97"/>
                  </a:lnTo>
                  <a:lnTo>
                    <a:pt x="269" y="86"/>
                  </a:lnTo>
                  <a:lnTo>
                    <a:pt x="279" y="69"/>
                  </a:lnTo>
                  <a:lnTo>
                    <a:pt x="282" y="65"/>
                  </a:lnTo>
                  <a:lnTo>
                    <a:pt x="282" y="63"/>
                  </a:lnTo>
                  <a:lnTo>
                    <a:pt x="282" y="61"/>
                  </a:lnTo>
                  <a:lnTo>
                    <a:pt x="282" y="63"/>
                  </a:lnTo>
                  <a:lnTo>
                    <a:pt x="284" y="63"/>
                  </a:lnTo>
                  <a:lnTo>
                    <a:pt x="286" y="61"/>
                  </a:lnTo>
                  <a:lnTo>
                    <a:pt x="286" y="59"/>
                  </a:lnTo>
                  <a:lnTo>
                    <a:pt x="288" y="57"/>
                  </a:lnTo>
                  <a:lnTo>
                    <a:pt x="286" y="55"/>
                  </a:lnTo>
                  <a:lnTo>
                    <a:pt x="288" y="53"/>
                  </a:lnTo>
                  <a:lnTo>
                    <a:pt x="286" y="52"/>
                  </a:lnTo>
                  <a:lnTo>
                    <a:pt x="286" y="50"/>
                  </a:lnTo>
                  <a:lnTo>
                    <a:pt x="288" y="50"/>
                  </a:lnTo>
                  <a:lnTo>
                    <a:pt x="290" y="48"/>
                  </a:lnTo>
                  <a:lnTo>
                    <a:pt x="290" y="46"/>
                  </a:lnTo>
                  <a:lnTo>
                    <a:pt x="290" y="44"/>
                  </a:lnTo>
                  <a:lnTo>
                    <a:pt x="290" y="40"/>
                  </a:lnTo>
                  <a:lnTo>
                    <a:pt x="292" y="40"/>
                  </a:lnTo>
                  <a:lnTo>
                    <a:pt x="298" y="42"/>
                  </a:lnTo>
                  <a:lnTo>
                    <a:pt x="303" y="44"/>
                  </a:lnTo>
                  <a:lnTo>
                    <a:pt x="309" y="48"/>
                  </a:lnTo>
                  <a:lnTo>
                    <a:pt x="313" y="50"/>
                  </a:lnTo>
                  <a:lnTo>
                    <a:pt x="315" y="52"/>
                  </a:lnTo>
                  <a:lnTo>
                    <a:pt x="320" y="52"/>
                  </a:lnTo>
                  <a:lnTo>
                    <a:pt x="320" y="50"/>
                  </a:lnTo>
                  <a:lnTo>
                    <a:pt x="322" y="44"/>
                  </a:lnTo>
                  <a:lnTo>
                    <a:pt x="322" y="38"/>
                  </a:lnTo>
                  <a:lnTo>
                    <a:pt x="324" y="34"/>
                  </a:lnTo>
                  <a:lnTo>
                    <a:pt x="324" y="29"/>
                  </a:lnTo>
                  <a:lnTo>
                    <a:pt x="326" y="29"/>
                  </a:lnTo>
                  <a:lnTo>
                    <a:pt x="326" y="23"/>
                  </a:lnTo>
                  <a:lnTo>
                    <a:pt x="328" y="19"/>
                  </a:lnTo>
                  <a:lnTo>
                    <a:pt x="328" y="16"/>
                  </a:lnTo>
                  <a:lnTo>
                    <a:pt x="328" y="14"/>
                  </a:lnTo>
                  <a:lnTo>
                    <a:pt x="328" y="12"/>
                  </a:lnTo>
                  <a:lnTo>
                    <a:pt x="330" y="6"/>
                  </a:lnTo>
                  <a:lnTo>
                    <a:pt x="332" y="4"/>
                  </a:lnTo>
                  <a:lnTo>
                    <a:pt x="347" y="8"/>
                  </a:lnTo>
                  <a:lnTo>
                    <a:pt x="349" y="8"/>
                  </a:lnTo>
                  <a:lnTo>
                    <a:pt x="353" y="8"/>
                  </a:lnTo>
                  <a:lnTo>
                    <a:pt x="366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+mn-lt"/>
              </a:endParaRPr>
            </a:p>
          </p:txBody>
        </p:sp>
        <p:sp>
          <p:nvSpPr>
            <p:cNvPr id="46" name="Freeform 31"/>
            <p:cNvSpPr>
              <a:spLocks/>
            </p:cNvSpPr>
            <p:nvPr/>
          </p:nvSpPr>
          <p:spPr bwMode="auto">
            <a:xfrm>
              <a:off x="1830" y="3535"/>
              <a:ext cx="2" cy="4"/>
            </a:xfrm>
            <a:custGeom>
              <a:avLst/>
              <a:gdLst>
                <a:gd name="T0" fmla="*/ 2 w 2"/>
                <a:gd name="T1" fmla="*/ 2 h 4"/>
                <a:gd name="T2" fmla="*/ 2 w 2"/>
                <a:gd name="T3" fmla="*/ 4 h 4"/>
                <a:gd name="T4" fmla="*/ 2 w 2"/>
                <a:gd name="T5" fmla="*/ 2 h 4"/>
                <a:gd name="T6" fmla="*/ 0 w 2"/>
                <a:gd name="T7" fmla="*/ 2 h 4"/>
                <a:gd name="T8" fmla="*/ 0 w 2"/>
                <a:gd name="T9" fmla="*/ 0 h 4"/>
                <a:gd name="T10" fmla="*/ 2 w 2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2" y="2"/>
                  </a:moveTo>
                  <a:lnTo>
                    <a:pt x="2" y="4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+mn-lt"/>
              </a:endParaRPr>
            </a:p>
          </p:txBody>
        </p:sp>
        <p:sp>
          <p:nvSpPr>
            <p:cNvPr id="47" name="Rectangle 32"/>
            <p:cNvSpPr>
              <a:spLocks noChangeArrowheads="1"/>
            </p:cNvSpPr>
            <p:nvPr/>
          </p:nvSpPr>
          <p:spPr bwMode="auto">
            <a:xfrm>
              <a:off x="1806" y="3528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+mn-lt"/>
              </a:endParaRPr>
            </a:p>
          </p:txBody>
        </p:sp>
        <p:sp>
          <p:nvSpPr>
            <p:cNvPr id="48" name="Freeform 33"/>
            <p:cNvSpPr>
              <a:spLocks/>
            </p:cNvSpPr>
            <p:nvPr/>
          </p:nvSpPr>
          <p:spPr bwMode="auto">
            <a:xfrm>
              <a:off x="1798" y="3526"/>
              <a:ext cx="2" cy="4"/>
            </a:xfrm>
            <a:custGeom>
              <a:avLst/>
              <a:gdLst>
                <a:gd name="T0" fmla="*/ 2 w 2"/>
                <a:gd name="T1" fmla="*/ 4 h 4"/>
                <a:gd name="T2" fmla="*/ 0 w 2"/>
                <a:gd name="T3" fmla="*/ 4 h 4"/>
                <a:gd name="T4" fmla="*/ 0 w 2"/>
                <a:gd name="T5" fmla="*/ 2 h 4"/>
                <a:gd name="T6" fmla="*/ 2 w 2"/>
                <a:gd name="T7" fmla="*/ 0 h 4"/>
                <a:gd name="T8" fmla="*/ 2 w 2"/>
                <a:gd name="T9" fmla="*/ 2 h 4"/>
                <a:gd name="T10" fmla="*/ 2 w 2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+mn-lt"/>
              </a:endParaRPr>
            </a:p>
          </p:txBody>
        </p:sp>
        <p:sp>
          <p:nvSpPr>
            <p:cNvPr id="49" name="Rectangle 34"/>
            <p:cNvSpPr>
              <a:spLocks noChangeArrowheads="1"/>
            </p:cNvSpPr>
            <p:nvPr/>
          </p:nvSpPr>
          <p:spPr bwMode="auto">
            <a:xfrm>
              <a:off x="1802" y="3520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+mn-lt"/>
              </a:endParaRPr>
            </a:p>
          </p:txBody>
        </p:sp>
        <p:sp>
          <p:nvSpPr>
            <p:cNvPr id="50" name="Freeform 35"/>
            <p:cNvSpPr>
              <a:spLocks/>
            </p:cNvSpPr>
            <p:nvPr/>
          </p:nvSpPr>
          <p:spPr bwMode="auto">
            <a:xfrm>
              <a:off x="1806" y="3518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+mn-lt"/>
              </a:endParaRPr>
            </a:p>
          </p:txBody>
        </p:sp>
        <p:sp>
          <p:nvSpPr>
            <p:cNvPr id="51" name="Freeform 36"/>
            <p:cNvSpPr>
              <a:spLocks/>
            </p:cNvSpPr>
            <p:nvPr/>
          </p:nvSpPr>
          <p:spPr bwMode="auto">
            <a:xfrm>
              <a:off x="1802" y="3518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0 w 2"/>
                <a:gd name="T5" fmla="*/ 0 h 2"/>
                <a:gd name="T6" fmla="*/ 2 w 2"/>
                <a:gd name="T7" fmla="*/ 0 h 2"/>
                <a:gd name="T8" fmla="*/ 0 w 2"/>
                <a:gd name="T9" fmla="*/ 0 h 2"/>
                <a:gd name="T10" fmla="*/ 2 w 2"/>
                <a:gd name="T11" fmla="*/ 0 h 2"/>
                <a:gd name="T12" fmla="*/ 2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+mn-lt"/>
              </a:endParaRPr>
            </a:p>
          </p:txBody>
        </p:sp>
        <p:sp>
          <p:nvSpPr>
            <p:cNvPr id="52" name="Freeform 37"/>
            <p:cNvSpPr>
              <a:spLocks/>
            </p:cNvSpPr>
            <p:nvPr/>
          </p:nvSpPr>
          <p:spPr bwMode="auto">
            <a:xfrm>
              <a:off x="1713" y="3431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0 h 2"/>
                <a:gd name="T4" fmla="*/ 2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+mn-lt"/>
              </a:endParaRPr>
            </a:p>
          </p:txBody>
        </p:sp>
        <p:sp>
          <p:nvSpPr>
            <p:cNvPr id="53" name="Freeform 38"/>
            <p:cNvSpPr>
              <a:spLocks/>
            </p:cNvSpPr>
            <p:nvPr/>
          </p:nvSpPr>
          <p:spPr bwMode="auto">
            <a:xfrm>
              <a:off x="1700" y="3368"/>
              <a:ext cx="2" cy="4"/>
            </a:xfrm>
            <a:custGeom>
              <a:avLst/>
              <a:gdLst>
                <a:gd name="T0" fmla="*/ 2 w 2"/>
                <a:gd name="T1" fmla="*/ 4 h 4"/>
                <a:gd name="T2" fmla="*/ 2 w 2"/>
                <a:gd name="T3" fmla="*/ 2 h 4"/>
                <a:gd name="T4" fmla="*/ 0 w 2"/>
                <a:gd name="T5" fmla="*/ 2 h 4"/>
                <a:gd name="T6" fmla="*/ 2 w 2"/>
                <a:gd name="T7" fmla="*/ 0 h 4"/>
                <a:gd name="T8" fmla="*/ 2 w 2"/>
                <a:gd name="T9" fmla="*/ 2 h 4"/>
                <a:gd name="T10" fmla="*/ 2 w 2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+mn-lt"/>
              </a:endParaRPr>
            </a:p>
          </p:txBody>
        </p:sp>
        <p:sp>
          <p:nvSpPr>
            <p:cNvPr id="54" name="Freeform 39"/>
            <p:cNvSpPr>
              <a:spLocks/>
            </p:cNvSpPr>
            <p:nvPr/>
          </p:nvSpPr>
          <p:spPr bwMode="auto">
            <a:xfrm>
              <a:off x="1702" y="3367"/>
              <a:ext cx="0" cy="1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1"/>
                  </a:lnTo>
                  <a:lnTo>
                    <a:pt x="0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+mn-lt"/>
              </a:endParaRPr>
            </a:p>
          </p:txBody>
        </p:sp>
        <p:sp>
          <p:nvSpPr>
            <p:cNvPr id="55" name="Freeform 40"/>
            <p:cNvSpPr>
              <a:spLocks/>
            </p:cNvSpPr>
            <p:nvPr/>
          </p:nvSpPr>
          <p:spPr bwMode="auto">
            <a:xfrm>
              <a:off x="1721" y="3319"/>
              <a:ext cx="3" cy="8"/>
            </a:xfrm>
            <a:custGeom>
              <a:avLst/>
              <a:gdLst>
                <a:gd name="T0" fmla="*/ 1 w 3"/>
                <a:gd name="T1" fmla="*/ 8 h 8"/>
                <a:gd name="T2" fmla="*/ 0 w 3"/>
                <a:gd name="T3" fmla="*/ 8 h 8"/>
                <a:gd name="T4" fmla="*/ 0 w 3"/>
                <a:gd name="T5" fmla="*/ 4 h 8"/>
                <a:gd name="T6" fmla="*/ 0 w 3"/>
                <a:gd name="T7" fmla="*/ 2 h 8"/>
                <a:gd name="T8" fmla="*/ 1 w 3"/>
                <a:gd name="T9" fmla="*/ 0 h 8"/>
                <a:gd name="T10" fmla="*/ 3 w 3"/>
                <a:gd name="T11" fmla="*/ 0 h 8"/>
                <a:gd name="T12" fmla="*/ 3 w 3"/>
                <a:gd name="T13" fmla="*/ 2 h 8"/>
                <a:gd name="T14" fmla="*/ 1 w 3"/>
                <a:gd name="T15" fmla="*/ 4 h 8"/>
                <a:gd name="T16" fmla="*/ 1 w 3"/>
                <a:gd name="T17" fmla="*/ 6 h 8"/>
                <a:gd name="T18" fmla="*/ 1 w 3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8">
                  <a:moveTo>
                    <a:pt x="1" y="8"/>
                  </a:moveTo>
                  <a:lnTo>
                    <a:pt x="0" y="8"/>
                  </a:lnTo>
                  <a:lnTo>
                    <a:pt x="0" y="4"/>
                  </a:lnTo>
                  <a:lnTo>
                    <a:pt x="0" y="2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1" y="4"/>
                  </a:lnTo>
                  <a:lnTo>
                    <a:pt x="1" y="6"/>
                  </a:lnTo>
                  <a:lnTo>
                    <a:pt x="1" y="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+mn-lt"/>
              </a:endParaRPr>
            </a:p>
          </p:txBody>
        </p:sp>
        <p:sp>
          <p:nvSpPr>
            <p:cNvPr id="56" name="Freeform 41"/>
            <p:cNvSpPr>
              <a:spLocks/>
            </p:cNvSpPr>
            <p:nvPr/>
          </p:nvSpPr>
          <p:spPr bwMode="auto">
            <a:xfrm>
              <a:off x="1724" y="3317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+mn-lt"/>
              </a:endParaRPr>
            </a:p>
          </p:txBody>
        </p:sp>
        <p:sp>
          <p:nvSpPr>
            <p:cNvPr id="57" name="Freeform 42"/>
            <p:cNvSpPr>
              <a:spLocks/>
            </p:cNvSpPr>
            <p:nvPr/>
          </p:nvSpPr>
          <p:spPr bwMode="auto">
            <a:xfrm>
              <a:off x="1662" y="3287"/>
              <a:ext cx="34" cy="53"/>
            </a:xfrm>
            <a:custGeom>
              <a:avLst/>
              <a:gdLst>
                <a:gd name="T0" fmla="*/ 17 w 34"/>
                <a:gd name="T1" fmla="*/ 19 h 53"/>
                <a:gd name="T2" fmla="*/ 21 w 34"/>
                <a:gd name="T3" fmla="*/ 23 h 53"/>
                <a:gd name="T4" fmla="*/ 22 w 34"/>
                <a:gd name="T5" fmla="*/ 25 h 53"/>
                <a:gd name="T6" fmla="*/ 26 w 34"/>
                <a:gd name="T7" fmla="*/ 28 h 53"/>
                <a:gd name="T8" fmla="*/ 28 w 34"/>
                <a:gd name="T9" fmla="*/ 30 h 53"/>
                <a:gd name="T10" fmla="*/ 28 w 34"/>
                <a:gd name="T11" fmla="*/ 34 h 53"/>
                <a:gd name="T12" fmla="*/ 30 w 34"/>
                <a:gd name="T13" fmla="*/ 36 h 53"/>
                <a:gd name="T14" fmla="*/ 30 w 34"/>
                <a:gd name="T15" fmla="*/ 40 h 53"/>
                <a:gd name="T16" fmla="*/ 32 w 34"/>
                <a:gd name="T17" fmla="*/ 42 h 53"/>
                <a:gd name="T18" fmla="*/ 34 w 34"/>
                <a:gd name="T19" fmla="*/ 45 h 53"/>
                <a:gd name="T20" fmla="*/ 34 w 34"/>
                <a:gd name="T21" fmla="*/ 49 h 53"/>
                <a:gd name="T22" fmla="*/ 32 w 34"/>
                <a:gd name="T23" fmla="*/ 53 h 53"/>
                <a:gd name="T24" fmla="*/ 28 w 34"/>
                <a:gd name="T25" fmla="*/ 51 h 53"/>
                <a:gd name="T26" fmla="*/ 24 w 34"/>
                <a:gd name="T27" fmla="*/ 47 h 53"/>
                <a:gd name="T28" fmla="*/ 22 w 34"/>
                <a:gd name="T29" fmla="*/ 45 h 53"/>
                <a:gd name="T30" fmla="*/ 24 w 34"/>
                <a:gd name="T31" fmla="*/ 43 h 53"/>
                <a:gd name="T32" fmla="*/ 22 w 34"/>
                <a:gd name="T33" fmla="*/ 43 h 53"/>
                <a:gd name="T34" fmla="*/ 21 w 34"/>
                <a:gd name="T35" fmla="*/ 45 h 53"/>
                <a:gd name="T36" fmla="*/ 21 w 34"/>
                <a:gd name="T37" fmla="*/ 42 h 53"/>
                <a:gd name="T38" fmla="*/ 15 w 34"/>
                <a:gd name="T39" fmla="*/ 38 h 53"/>
                <a:gd name="T40" fmla="*/ 13 w 34"/>
                <a:gd name="T41" fmla="*/ 36 h 53"/>
                <a:gd name="T42" fmla="*/ 15 w 34"/>
                <a:gd name="T43" fmla="*/ 32 h 53"/>
                <a:gd name="T44" fmla="*/ 11 w 34"/>
                <a:gd name="T45" fmla="*/ 32 h 53"/>
                <a:gd name="T46" fmla="*/ 9 w 34"/>
                <a:gd name="T47" fmla="*/ 28 h 53"/>
                <a:gd name="T48" fmla="*/ 9 w 34"/>
                <a:gd name="T49" fmla="*/ 28 h 53"/>
                <a:gd name="T50" fmla="*/ 9 w 34"/>
                <a:gd name="T51" fmla="*/ 32 h 53"/>
                <a:gd name="T52" fmla="*/ 13 w 34"/>
                <a:gd name="T53" fmla="*/ 32 h 53"/>
                <a:gd name="T54" fmla="*/ 11 w 34"/>
                <a:gd name="T55" fmla="*/ 34 h 53"/>
                <a:gd name="T56" fmla="*/ 9 w 34"/>
                <a:gd name="T57" fmla="*/ 32 h 53"/>
                <a:gd name="T58" fmla="*/ 7 w 34"/>
                <a:gd name="T59" fmla="*/ 26 h 53"/>
                <a:gd name="T60" fmla="*/ 5 w 34"/>
                <a:gd name="T61" fmla="*/ 25 h 53"/>
                <a:gd name="T62" fmla="*/ 0 w 34"/>
                <a:gd name="T63" fmla="*/ 19 h 53"/>
                <a:gd name="T64" fmla="*/ 0 w 34"/>
                <a:gd name="T65" fmla="*/ 15 h 53"/>
                <a:gd name="T66" fmla="*/ 0 w 34"/>
                <a:gd name="T67" fmla="*/ 9 h 53"/>
                <a:gd name="T68" fmla="*/ 2 w 34"/>
                <a:gd name="T69" fmla="*/ 7 h 53"/>
                <a:gd name="T70" fmla="*/ 7 w 34"/>
                <a:gd name="T71" fmla="*/ 7 h 53"/>
                <a:gd name="T72" fmla="*/ 11 w 34"/>
                <a:gd name="T73" fmla="*/ 6 h 53"/>
                <a:gd name="T74" fmla="*/ 15 w 34"/>
                <a:gd name="T75" fmla="*/ 4 h 53"/>
                <a:gd name="T76" fmla="*/ 17 w 34"/>
                <a:gd name="T77" fmla="*/ 0 h 53"/>
                <a:gd name="T78" fmla="*/ 17 w 34"/>
                <a:gd name="T79" fmla="*/ 6 h 53"/>
                <a:gd name="T80" fmla="*/ 17 w 34"/>
                <a:gd name="T81" fmla="*/ 9 h 53"/>
                <a:gd name="T82" fmla="*/ 15 w 34"/>
                <a:gd name="T83" fmla="*/ 13 h 53"/>
                <a:gd name="T84" fmla="*/ 17 w 34"/>
                <a:gd name="T85" fmla="*/ 1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4" h="53">
                  <a:moveTo>
                    <a:pt x="17" y="17"/>
                  </a:moveTo>
                  <a:lnTo>
                    <a:pt x="17" y="19"/>
                  </a:lnTo>
                  <a:lnTo>
                    <a:pt x="19" y="19"/>
                  </a:lnTo>
                  <a:lnTo>
                    <a:pt x="21" y="23"/>
                  </a:lnTo>
                  <a:lnTo>
                    <a:pt x="22" y="23"/>
                  </a:lnTo>
                  <a:lnTo>
                    <a:pt x="22" y="25"/>
                  </a:lnTo>
                  <a:lnTo>
                    <a:pt x="24" y="26"/>
                  </a:lnTo>
                  <a:lnTo>
                    <a:pt x="26" y="28"/>
                  </a:lnTo>
                  <a:lnTo>
                    <a:pt x="26" y="30"/>
                  </a:lnTo>
                  <a:lnTo>
                    <a:pt x="28" y="30"/>
                  </a:lnTo>
                  <a:lnTo>
                    <a:pt x="28" y="32"/>
                  </a:lnTo>
                  <a:lnTo>
                    <a:pt x="28" y="34"/>
                  </a:lnTo>
                  <a:lnTo>
                    <a:pt x="28" y="36"/>
                  </a:lnTo>
                  <a:lnTo>
                    <a:pt x="30" y="36"/>
                  </a:lnTo>
                  <a:lnTo>
                    <a:pt x="30" y="38"/>
                  </a:lnTo>
                  <a:lnTo>
                    <a:pt x="30" y="40"/>
                  </a:lnTo>
                  <a:lnTo>
                    <a:pt x="30" y="42"/>
                  </a:lnTo>
                  <a:lnTo>
                    <a:pt x="32" y="42"/>
                  </a:lnTo>
                  <a:lnTo>
                    <a:pt x="32" y="43"/>
                  </a:lnTo>
                  <a:lnTo>
                    <a:pt x="34" y="45"/>
                  </a:lnTo>
                  <a:lnTo>
                    <a:pt x="34" y="47"/>
                  </a:lnTo>
                  <a:lnTo>
                    <a:pt x="34" y="49"/>
                  </a:lnTo>
                  <a:lnTo>
                    <a:pt x="34" y="51"/>
                  </a:lnTo>
                  <a:lnTo>
                    <a:pt x="32" y="53"/>
                  </a:lnTo>
                  <a:lnTo>
                    <a:pt x="30" y="53"/>
                  </a:lnTo>
                  <a:lnTo>
                    <a:pt x="28" y="51"/>
                  </a:lnTo>
                  <a:lnTo>
                    <a:pt x="26" y="49"/>
                  </a:lnTo>
                  <a:lnTo>
                    <a:pt x="24" y="47"/>
                  </a:lnTo>
                  <a:lnTo>
                    <a:pt x="24" y="45"/>
                  </a:lnTo>
                  <a:lnTo>
                    <a:pt x="22" y="45"/>
                  </a:lnTo>
                  <a:lnTo>
                    <a:pt x="22" y="43"/>
                  </a:lnTo>
                  <a:lnTo>
                    <a:pt x="24" y="43"/>
                  </a:lnTo>
                  <a:lnTo>
                    <a:pt x="26" y="43"/>
                  </a:lnTo>
                  <a:lnTo>
                    <a:pt x="22" y="43"/>
                  </a:lnTo>
                  <a:lnTo>
                    <a:pt x="22" y="45"/>
                  </a:lnTo>
                  <a:lnTo>
                    <a:pt x="21" y="45"/>
                  </a:lnTo>
                  <a:lnTo>
                    <a:pt x="21" y="43"/>
                  </a:lnTo>
                  <a:lnTo>
                    <a:pt x="21" y="42"/>
                  </a:lnTo>
                  <a:lnTo>
                    <a:pt x="19" y="42"/>
                  </a:lnTo>
                  <a:lnTo>
                    <a:pt x="15" y="38"/>
                  </a:lnTo>
                  <a:lnTo>
                    <a:pt x="15" y="36"/>
                  </a:lnTo>
                  <a:lnTo>
                    <a:pt x="13" y="36"/>
                  </a:lnTo>
                  <a:lnTo>
                    <a:pt x="15" y="34"/>
                  </a:lnTo>
                  <a:lnTo>
                    <a:pt x="15" y="32"/>
                  </a:lnTo>
                  <a:lnTo>
                    <a:pt x="13" y="32"/>
                  </a:lnTo>
                  <a:lnTo>
                    <a:pt x="11" y="32"/>
                  </a:lnTo>
                  <a:lnTo>
                    <a:pt x="9" y="30"/>
                  </a:lnTo>
                  <a:lnTo>
                    <a:pt x="9" y="28"/>
                  </a:lnTo>
                  <a:lnTo>
                    <a:pt x="11" y="28"/>
                  </a:lnTo>
                  <a:lnTo>
                    <a:pt x="9" y="28"/>
                  </a:lnTo>
                  <a:lnTo>
                    <a:pt x="9" y="30"/>
                  </a:lnTo>
                  <a:lnTo>
                    <a:pt x="9" y="32"/>
                  </a:lnTo>
                  <a:lnTo>
                    <a:pt x="11" y="32"/>
                  </a:lnTo>
                  <a:lnTo>
                    <a:pt x="13" y="32"/>
                  </a:lnTo>
                  <a:lnTo>
                    <a:pt x="15" y="34"/>
                  </a:lnTo>
                  <a:lnTo>
                    <a:pt x="11" y="34"/>
                  </a:lnTo>
                  <a:lnTo>
                    <a:pt x="9" y="34"/>
                  </a:lnTo>
                  <a:lnTo>
                    <a:pt x="9" y="32"/>
                  </a:lnTo>
                  <a:lnTo>
                    <a:pt x="7" y="28"/>
                  </a:lnTo>
                  <a:lnTo>
                    <a:pt x="7" y="26"/>
                  </a:lnTo>
                  <a:lnTo>
                    <a:pt x="5" y="26"/>
                  </a:lnTo>
                  <a:lnTo>
                    <a:pt x="5" y="25"/>
                  </a:lnTo>
                  <a:lnTo>
                    <a:pt x="2" y="21"/>
                  </a:lnTo>
                  <a:lnTo>
                    <a:pt x="0" y="19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9"/>
                  </a:lnTo>
                  <a:lnTo>
                    <a:pt x="2" y="9"/>
                  </a:lnTo>
                  <a:lnTo>
                    <a:pt x="2" y="7"/>
                  </a:lnTo>
                  <a:lnTo>
                    <a:pt x="4" y="7"/>
                  </a:lnTo>
                  <a:lnTo>
                    <a:pt x="7" y="7"/>
                  </a:lnTo>
                  <a:lnTo>
                    <a:pt x="11" y="7"/>
                  </a:lnTo>
                  <a:lnTo>
                    <a:pt x="11" y="6"/>
                  </a:lnTo>
                  <a:lnTo>
                    <a:pt x="13" y="6"/>
                  </a:lnTo>
                  <a:lnTo>
                    <a:pt x="15" y="4"/>
                  </a:lnTo>
                  <a:lnTo>
                    <a:pt x="15" y="2"/>
                  </a:lnTo>
                  <a:lnTo>
                    <a:pt x="17" y="0"/>
                  </a:lnTo>
                  <a:lnTo>
                    <a:pt x="17" y="4"/>
                  </a:lnTo>
                  <a:lnTo>
                    <a:pt x="17" y="6"/>
                  </a:lnTo>
                  <a:lnTo>
                    <a:pt x="17" y="7"/>
                  </a:lnTo>
                  <a:lnTo>
                    <a:pt x="17" y="9"/>
                  </a:lnTo>
                  <a:lnTo>
                    <a:pt x="17" y="11"/>
                  </a:lnTo>
                  <a:lnTo>
                    <a:pt x="15" y="13"/>
                  </a:lnTo>
                  <a:lnTo>
                    <a:pt x="15" y="17"/>
                  </a:lnTo>
                  <a:lnTo>
                    <a:pt x="17" y="1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+mn-lt"/>
              </a:endParaRPr>
            </a:p>
          </p:txBody>
        </p:sp>
        <p:sp>
          <p:nvSpPr>
            <p:cNvPr id="58" name="Freeform 43"/>
            <p:cNvSpPr>
              <a:spLocks/>
            </p:cNvSpPr>
            <p:nvPr/>
          </p:nvSpPr>
          <p:spPr bwMode="auto">
            <a:xfrm>
              <a:off x="1571" y="3285"/>
              <a:ext cx="28" cy="32"/>
            </a:xfrm>
            <a:custGeom>
              <a:avLst/>
              <a:gdLst>
                <a:gd name="T0" fmla="*/ 22 w 28"/>
                <a:gd name="T1" fmla="*/ 2 h 32"/>
                <a:gd name="T2" fmla="*/ 24 w 28"/>
                <a:gd name="T3" fmla="*/ 4 h 32"/>
                <a:gd name="T4" fmla="*/ 22 w 28"/>
                <a:gd name="T5" fmla="*/ 9 h 32"/>
                <a:gd name="T6" fmla="*/ 24 w 28"/>
                <a:gd name="T7" fmla="*/ 11 h 32"/>
                <a:gd name="T8" fmla="*/ 26 w 28"/>
                <a:gd name="T9" fmla="*/ 15 h 32"/>
                <a:gd name="T10" fmla="*/ 28 w 28"/>
                <a:gd name="T11" fmla="*/ 19 h 32"/>
                <a:gd name="T12" fmla="*/ 26 w 28"/>
                <a:gd name="T13" fmla="*/ 21 h 32"/>
                <a:gd name="T14" fmla="*/ 22 w 28"/>
                <a:gd name="T15" fmla="*/ 21 h 32"/>
                <a:gd name="T16" fmla="*/ 21 w 28"/>
                <a:gd name="T17" fmla="*/ 19 h 32"/>
                <a:gd name="T18" fmla="*/ 19 w 28"/>
                <a:gd name="T19" fmla="*/ 17 h 32"/>
                <a:gd name="T20" fmla="*/ 17 w 28"/>
                <a:gd name="T21" fmla="*/ 19 h 32"/>
                <a:gd name="T22" fmla="*/ 21 w 28"/>
                <a:gd name="T23" fmla="*/ 21 h 32"/>
                <a:gd name="T24" fmla="*/ 22 w 28"/>
                <a:gd name="T25" fmla="*/ 23 h 32"/>
                <a:gd name="T26" fmla="*/ 19 w 28"/>
                <a:gd name="T27" fmla="*/ 23 h 32"/>
                <a:gd name="T28" fmla="*/ 17 w 28"/>
                <a:gd name="T29" fmla="*/ 25 h 32"/>
                <a:gd name="T30" fmla="*/ 13 w 28"/>
                <a:gd name="T31" fmla="*/ 25 h 32"/>
                <a:gd name="T32" fmla="*/ 11 w 28"/>
                <a:gd name="T33" fmla="*/ 23 h 32"/>
                <a:gd name="T34" fmla="*/ 9 w 28"/>
                <a:gd name="T35" fmla="*/ 25 h 32"/>
                <a:gd name="T36" fmla="*/ 13 w 28"/>
                <a:gd name="T37" fmla="*/ 25 h 32"/>
                <a:gd name="T38" fmla="*/ 11 w 28"/>
                <a:gd name="T39" fmla="*/ 30 h 32"/>
                <a:gd name="T40" fmla="*/ 7 w 28"/>
                <a:gd name="T41" fmla="*/ 32 h 32"/>
                <a:gd name="T42" fmla="*/ 4 w 28"/>
                <a:gd name="T43" fmla="*/ 30 h 32"/>
                <a:gd name="T44" fmla="*/ 2 w 28"/>
                <a:gd name="T45" fmla="*/ 27 h 32"/>
                <a:gd name="T46" fmla="*/ 0 w 28"/>
                <a:gd name="T47" fmla="*/ 23 h 32"/>
                <a:gd name="T48" fmla="*/ 2 w 28"/>
                <a:gd name="T49" fmla="*/ 19 h 32"/>
                <a:gd name="T50" fmla="*/ 4 w 28"/>
                <a:gd name="T51" fmla="*/ 15 h 32"/>
                <a:gd name="T52" fmla="*/ 5 w 28"/>
                <a:gd name="T53" fmla="*/ 13 h 32"/>
                <a:gd name="T54" fmla="*/ 5 w 28"/>
                <a:gd name="T55" fmla="*/ 9 h 32"/>
                <a:gd name="T56" fmla="*/ 5 w 28"/>
                <a:gd name="T57" fmla="*/ 6 h 32"/>
                <a:gd name="T58" fmla="*/ 9 w 28"/>
                <a:gd name="T59" fmla="*/ 6 h 32"/>
                <a:gd name="T60" fmla="*/ 11 w 28"/>
                <a:gd name="T61" fmla="*/ 8 h 32"/>
                <a:gd name="T62" fmla="*/ 15 w 28"/>
                <a:gd name="T63" fmla="*/ 8 h 32"/>
                <a:gd name="T64" fmla="*/ 15 w 28"/>
                <a:gd name="T65" fmla="*/ 11 h 32"/>
                <a:gd name="T66" fmla="*/ 15 w 28"/>
                <a:gd name="T67" fmla="*/ 8 h 32"/>
                <a:gd name="T68" fmla="*/ 13 w 28"/>
                <a:gd name="T69" fmla="*/ 6 h 32"/>
                <a:gd name="T70" fmla="*/ 17 w 28"/>
                <a:gd name="T71" fmla="*/ 2 h 32"/>
                <a:gd name="T72" fmla="*/ 21 w 28"/>
                <a:gd name="T7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" h="32">
                  <a:moveTo>
                    <a:pt x="21" y="0"/>
                  </a:moveTo>
                  <a:lnTo>
                    <a:pt x="22" y="2"/>
                  </a:lnTo>
                  <a:lnTo>
                    <a:pt x="24" y="2"/>
                  </a:lnTo>
                  <a:lnTo>
                    <a:pt x="24" y="4"/>
                  </a:lnTo>
                  <a:lnTo>
                    <a:pt x="22" y="6"/>
                  </a:lnTo>
                  <a:lnTo>
                    <a:pt x="22" y="9"/>
                  </a:lnTo>
                  <a:lnTo>
                    <a:pt x="22" y="11"/>
                  </a:lnTo>
                  <a:lnTo>
                    <a:pt x="24" y="11"/>
                  </a:lnTo>
                  <a:lnTo>
                    <a:pt x="24" y="13"/>
                  </a:lnTo>
                  <a:lnTo>
                    <a:pt x="26" y="15"/>
                  </a:lnTo>
                  <a:lnTo>
                    <a:pt x="28" y="17"/>
                  </a:lnTo>
                  <a:lnTo>
                    <a:pt x="28" y="19"/>
                  </a:lnTo>
                  <a:lnTo>
                    <a:pt x="28" y="21"/>
                  </a:lnTo>
                  <a:lnTo>
                    <a:pt x="26" y="21"/>
                  </a:lnTo>
                  <a:lnTo>
                    <a:pt x="24" y="21"/>
                  </a:lnTo>
                  <a:lnTo>
                    <a:pt x="22" y="21"/>
                  </a:lnTo>
                  <a:lnTo>
                    <a:pt x="21" y="21"/>
                  </a:lnTo>
                  <a:lnTo>
                    <a:pt x="21" y="19"/>
                  </a:lnTo>
                  <a:lnTo>
                    <a:pt x="19" y="19"/>
                  </a:lnTo>
                  <a:lnTo>
                    <a:pt x="19" y="17"/>
                  </a:lnTo>
                  <a:lnTo>
                    <a:pt x="19" y="19"/>
                  </a:lnTo>
                  <a:lnTo>
                    <a:pt x="17" y="19"/>
                  </a:lnTo>
                  <a:lnTo>
                    <a:pt x="19" y="19"/>
                  </a:lnTo>
                  <a:lnTo>
                    <a:pt x="21" y="21"/>
                  </a:lnTo>
                  <a:lnTo>
                    <a:pt x="22" y="21"/>
                  </a:lnTo>
                  <a:lnTo>
                    <a:pt x="22" y="23"/>
                  </a:lnTo>
                  <a:lnTo>
                    <a:pt x="21" y="23"/>
                  </a:lnTo>
                  <a:lnTo>
                    <a:pt x="19" y="23"/>
                  </a:lnTo>
                  <a:lnTo>
                    <a:pt x="19" y="25"/>
                  </a:lnTo>
                  <a:lnTo>
                    <a:pt x="17" y="25"/>
                  </a:lnTo>
                  <a:lnTo>
                    <a:pt x="15" y="27"/>
                  </a:lnTo>
                  <a:lnTo>
                    <a:pt x="13" y="25"/>
                  </a:lnTo>
                  <a:lnTo>
                    <a:pt x="11" y="25"/>
                  </a:lnTo>
                  <a:lnTo>
                    <a:pt x="11" y="23"/>
                  </a:lnTo>
                  <a:lnTo>
                    <a:pt x="9" y="23"/>
                  </a:lnTo>
                  <a:lnTo>
                    <a:pt x="9" y="25"/>
                  </a:lnTo>
                  <a:lnTo>
                    <a:pt x="11" y="25"/>
                  </a:lnTo>
                  <a:lnTo>
                    <a:pt x="13" y="25"/>
                  </a:lnTo>
                  <a:lnTo>
                    <a:pt x="13" y="27"/>
                  </a:lnTo>
                  <a:lnTo>
                    <a:pt x="11" y="30"/>
                  </a:lnTo>
                  <a:lnTo>
                    <a:pt x="9" y="30"/>
                  </a:lnTo>
                  <a:lnTo>
                    <a:pt x="7" y="32"/>
                  </a:lnTo>
                  <a:lnTo>
                    <a:pt x="5" y="32"/>
                  </a:lnTo>
                  <a:lnTo>
                    <a:pt x="4" y="30"/>
                  </a:lnTo>
                  <a:lnTo>
                    <a:pt x="2" y="28"/>
                  </a:lnTo>
                  <a:lnTo>
                    <a:pt x="2" y="27"/>
                  </a:lnTo>
                  <a:lnTo>
                    <a:pt x="0" y="25"/>
                  </a:lnTo>
                  <a:lnTo>
                    <a:pt x="0" y="23"/>
                  </a:lnTo>
                  <a:lnTo>
                    <a:pt x="0" y="19"/>
                  </a:lnTo>
                  <a:lnTo>
                    <a:pt x="2" y="19"/>
                  </a:lnTo>
                  <a:lnTo>
                    <a:pt x="2" y="17"/>
                  </a:lnTo>
                  <a:lnTo>
                    <a:pt x="4" y="15"/>
                  </a:lnTo>
                  <a:lnTo>
                    <a:pt x="4" y="13"/>
                  </a:lnTo>
                  <a:lnTo>
                    <a:pt x="5" y="13"/>
                  </a:lnTo>
                  <a:lnTo>
                    <a:pt x="5" y="11"/>
                  </a:lnTo>
                  <a:lnTo>
                    <a:pt x="5" y="9"/>
                  </a:lnTo>
                  <a:lnTo>
                    <a:pt x="5" y="8"/>
                  </a:lnTo>
                  <a:lnTo>
                    <a:pt x="5" y="6"/>
                  </a:lnTo>
                  <a:lnTo>
                    <a:pt x="7" y="6"/>
                  </a:lnTo>
                  <a:lnTo>
                    <a:pt x="9" y="6"/>
                  </a:lnTo>
                  <a:lnTo>
                    <a:pt x="9" y="8"/>
                  </a:lnTo>
                  <a:lnTo>
                    <a:pt x="11" y="8"/>
                  </a:lnTo>
                  <a:lnTo>
                    <a:pt x="13" y="8"/>
                  </a:lnTo>
                  <a:lnTo>
                    <a:pt x="15" y="8"/>
                  </a:lnTo>
                  <a:lnTo>
                    <a:pt x="15" y="9"/>
                  </a:lnTo>
                  <a:lnTo>
                    <a:pt x="15" y="11"/>
                  </a:lnTo>
                  <a:lnTo>
                    <a:pt x="15" y="9"/>
                  </a:lnTo>
                  <a:lnTo>
                    <a:pt x="15" y="8"/>
                  </a:lnTo>
                  <a:lnTo>
                    <a:pt x="13" y="8"/>
                  </a:lnTo>
                  <a:lnTo>
                    <a:pt x="13" y="6"/>
                  </a:lnTo>
                  <a:lnTo>
                    <a:pt x="15" y="6"/>
                  </a:lnTo>
                  <a:lnTo>
                    <a:pt x="17" y="2"/>
                  </a:lnTo>
                  <a:lnTo>
                    <a:pt x="17" y="0"/>
                  </a:lnTo>
                  <a:lnTo>
                    <a:pt x="21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+mn-lt"/>
              </a:endParaRPr>
            </a:p>
          </p:txBody>
        </p:sp>
        <p:sp>
          <p:nvSpPr>
            <p:cNvPr id="59" name="Freeform 44"/>
            <p:cNvSpPr>
              <a:spLocks/>
            </p:cNvSpPr>
            <p:nvPr/>
          </p:nvSpPr>
          <p:spPr bwMode="auto">
            <a:xfrm>
              <a:off x="1580" y="3283"/>
              <a:ext cx="6" cy="8"/>
            </a:xfrm>
            <a:custGeom>
              <a:avLst/>
              <a:gdLst>
                <a:gd name="T0" fmla="*/ 4 w 6"/>
                <a:gd name="T1" fmla="*/ 8 h 8"/>
                <a:gd name="T2" fmla="*/ 0 w 6"/>
                <a:gd name="T3" fmla="*/ 8 h 8"/>
                <a:gd name="T4" fmla="*/ 0 w 6"/>
                <a:gd name="T5" fmla="*/ 6 h 8"/>
                <a:gd name="T6" fmla="*/ 0 w 6"/>
                <a:gd name="T7" fmla="*/ 2 h 8"/>
                <a:gd name="T8" fmla="*/ 2 w 6"/>
                <a:gd name="T9" fmla="*/ 2 h 8"/>
                <a:gd name="T10" fmla="*/ 2 w 6"/>
                <a:gd name="T11" fmla="*/ 0 h 8"/>
                <a:gd name="T12" fmla="*/ 4 w 6"/>
                <a:gd name="T13" fmla="*/ 0 h 8"/>
                <a:gd name="T14" fmla="*/ 6 w 6"/>
                <a:gd name="T15" fmla="*/ 2 h 8"/>
                <a:gd name="T16" fmla="*/ 6 w 6"/>
                <a:gd name="T17" fmla="*/ 4 h 8"/>
                <a:gd name="T18" fmla="*/ 6 w 6"/>
                <a:gd name="T19" fmla="*/ 6 h 8"/>
                <a:gd name="T20" fmla="*/ 6 w 6"/>
                <a:gd name="T21" fmla="*/ 8 h 8"/>
                <a:gd name="T22" fmla="*/ 4 w 6"/>
                <a:gd name="T2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8">
                  <a:moveTo>
                    <a:pt x="4" y="8"/>
                  </a:moveTo>
                  <a:lnTo>
                    <a:pt x="0" y="8"/>
                  </a:lnTo>
                  <a:lnTo>
                    <a:pt x="0" y="6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2"/>
                  </a:lnTo>
                  <a:lnTo>
                    <a:pt x="6" y="4"/>
                  </a:lnTo>
                  <a:lnTo>
                    <a:pt x="6" y="6"/>
                  </a:lnTo>
                  <a:lnTo>
                    <a:pt x="6" y="8"/>
                  </a:lnTo>
                  <a:lnTo>
                    <a:pt x="4" y="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+mn-lt"/>
              </a:endParaRPr>
            </a:p>
          </p:txBody>
        </p:sp>
        <p:sp>
          <p:nvSpPr>
            <p:cNvPr id="60" name="Freeform 45"/>
            <p:cNvSpPr>
              <a:spLocks/>
            </p:cNvSpPr>
            <p:nvPr/>
          </p:nvSpPr>
          <p:spPr bwMode="auto">
            <a:xfrm>
              <a:off x="1679" y="3283"/>
              <a:ext cx="2" cy="4"/>
            </a:xfrm>
            <a:custGeom>
              <a:avLst/>
              <a:gdLst>
                <a:gd name="T0" fmla="*/ 2 w 2"/>
                <a:gd name="T1" fmla="*/ 2 h 4"/>
                <a:gd name="T2" fmla="*/ 0 w 2"/>
                <a:gd name="T3" fmla="*/ 4 h 4"/>
                <a:gd name="T4" fmla="*/ 0 w 2"/>
                <a:gd name="T5" fmla="*/ 0 h 4"/>
                <a:gd name="T6" fmla="*/ 2 w 2"/>
                <a:gd name="T7" fmla="*/ 0 h 4"/>
                <a:gd name="T8" fmla="*/ 2 w 2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2"/>
                  </a:moveTo>
                  <a:lnTo>
                    <a:pt x="0" y="4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+mn-lt"/>
              </a:endParaRPr>
            </a:p>
          </p:txBody>
        </p:sp>
        <p:sp>
          <p:nvSpPr>
            <p:cNvPr id="61" name="Freeform 46"/>
            <p:cNvSpPr>
              <a:spLocks/>
            </p:cNvSpPr>
            <p:nvPr/>
          </p:nvSpPr>
          <p:spPr bwMode="auto">
            <a:xfrm>
              <a:off x="1588" y="3264"/>
              <a:ext cx="11" cy="17"/>
            </a:xfrm>
            <a:custGeom>
              <a:avLst/>
              <a:gdLst>
                <a:gd name="T0" fmla="*/ 4 w 11"/>
                <a:gd name="T1" fmla="*/ 4 h 17"/>
                <a:gd name="T2" fmla="*/ 4 w 11"/>
                <a:gd name="T3" fmla="*/ 6 h 17"/>
                <a:gd name="T4" fmla="*/ 4 w 11"/>
                <a:gd name="T5" fmla="*/ 4 h 17"/>
                <a:gd name="T6" fmla="*/ 5 w 11"/>
                <a:gd name="T7" fmla="*/ 4 h 17"/>
                <a:gd name="T8" fmla="*/ 7 w 11"/>
                <a:gd name="T9" fmla="*/ 6 h 17"/>
                <a:gd name="T10" fmla="*/ 7 w 11"/>
                <a:gd name="T11" fmla="*/ 8 h 17"/>
                <a:gd name="T12" fmla="*/ 7 w 11"/>
                <a:gd name="T13" fmla="*/ 10 h 17"/>
                <a:gd name="T14" fmla="*/ 9 w 11"/>
                <a:gd name="T15" fmla="*/ 11 h 17"/>
                <a:gd name="T16" fmla="*/ 11 w 11"/>
                <a:gd name="T17" fmla="*/ 13 h 17"/>
                <a:gd name="T18" fmla="*/ 9 w 11"/>
                <a:gd name="T19" fmla="*/ 15 h 17"/>
                <a:gd name="T20" fmla="*/ 7 w 11"/>
                <a:gd name="T21" fmla="*/ 17 h 17"/>
                <a:gd name="T22" fmla="*/ 5 w 11"/>
                <a:gd name="T23" fmla="*/ 17 h 17"/>
                <a:gd name="T24" fmla="*/ 4 w 11"/>
                <a:gd name="T25" fmla="*/ 15 h 17"/>
                <a:gd name="T26" fmla="*/ 4 w 11"/>
                <a:gd name="T27" fmla="*/ 13 h 17"/>
                <a:gd name="T28" fmla="*/ 2 w 11"/>
                <a:gd name="T29" fmla="*/ 13 h 17"/>
                <a:gd name="T30" fmla="*/ 2 w 11"/>
                <a:gd name="T31" fmla="*/ 11 h 17"/>
                <a:gd name="T32" fmla="*/ 0 w 11"/>
                <a:gd name="T33" fmla="*/ 11 h 17"/>
                <a:gd name="T34" fmla="*/ 0 w 11"/>
                <a:gd name="T35" fmla="*/ 10 h 17"/>
                <a:gd name="T36" fmla="*/ 0 w 11"/>
                <a:gd name="T37" fmla="*/ 8 h 17"/>
                <a:gd name="T38" fmla="*/ 0 w 11"/>
                <a:gd name="T39" fmla="*/ 6 h 17"/>
                <a:gd name="T40" fmla="*/ 2 w 11"/>
                <a:gd name="T41" fmla="*/ 4 h 17"/>
                <a:gd name="T42" fmla="*/ 2 w 11"/>
                <a:gd name="T43" fmla="*/ 0 h 17"/>
                <a:gd name="T44" fmla="*/ 0 w 11"/>
                <a:gd name="T45" fmla="*/ 0 h 17"/>
                <a:gd name="T46" fmla="*/ 2 w 11"/>
                <a:gd name="T47" fmla="*/ 0 h 17"/>
                <a:gd name="T48" fmla="*/ 2 w 11"/>
                <a:gd name="T49" fmla="*/ 2 h 17"/>
                <a:gd name="T50" fmla="*/ 2 w 11"/>
                <a:gd name="T51" fmla="*/ 4 h 17"/>
                <a:gd name="T52" fmla="*/ 4 w 11"/>
                <a:gd name="T53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" h="17">
                  <a:moveTo>
                    <a:pt x="4" y="4"/>
                  </a:moveTo>
                  <a:lnTo>
                    <a:pt x="4" y="6"/>
                  </a:lnTo>
                  <a:lnTo>
                    <a:pt x="4" y="4"/>
                  </a:lnTo>
                  <a:lnTo>
                    <a:pt x="5" y="4"/>
                  </a:lnTo>
                  <a:lnTo>
                    <a:pt x="7" y="6"/>
                  </a:lnTo>
                  <a:lnTo>
                    <a:pt x="7" y="8"/>
                  </a:lnTo>
                  <a:lnTo>
                    <a:pt x="7" y="10"/>
                  </a:lnTo>
                  <a:lnTo>
                    <a:pt x="9" y="11"/>
                  </a:lnTo>
                  <a:lnTo>
                    <a:pt x="11" y="13"/>
                  </a:lnTo>
                  <a:lnTo>
                    <a:pt x="9" y="15"/>
                  </a:lnTo>
                  <a:lnTo>
                    <a:pt x="7" y="17"/>
                  </a:lnTo>
                  <a:lnTo>
                    <a:pt x="5" y="17"/>
                  </a:lnTo>
                  <a:lnTo>
                    <a:pt x="4" y="15"/>
                  </a:lnTo>
                  <a:lnTo>
                    <a:pt x="4" y="13"/>
                  </a:lnTo>
                  <a:lnTo>
                    <a:pt x="2" y="13"/>
                  </a:lnTo>
                  <a:lnTo>
                    <a:pt x="2" y="11"/>
                  </a:lnTo>
                  <a:lnTo>
                    <a:pt x="0" y="11"/>
                  </a:lnTo>
                  <a:lnTo>
                    <a:pt x="0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2" y="4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4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+mn-lt"/>
              </a:endParaRPr>
            </a:p>
          </p:txBody>
        </p:sp>
        <p:sp>
          <p:nvSpPr>
            <p:cNvPr id="62" name="Freeform 47"/>
            <p:cNvSpPr>
              <a:spLocks/>
            </p:cNvSpPr>
            <p:nvPr/>
          </p:nvSpPr>
          <p:spPr bwMode="auto">
            <a:xfrm>
              <a:off x="1588" y="3260"/>
              <a:ext cx="5" cy="4"/>
            </a:xfrm>
            <a:custGeom>
              <a:avLst/>
              <a:gdLst>
                <a:gd name="T0" fmla="*/ 4 w 5"/>
                <a:gd name="T1" fmla="*/ 4 h 4"/>
                <a:gd name="T2" fmla="*/ 2 w 5"/>
                <a:gd name="T3" fmla="*/ 4 h 4"/>
                <a:gd name="T4" fmla="*/ 2 w 5"/>
                <a:gd name="T5" fmla="*/ 2 h 4"/>
                <a:gd name="T6" fmla="*/ 0 w 5"/>
                <a:gd name="T7" fmla="*/ 2 h 4"/>
                <a:gd name="T8" fmla="*/ 2 w 5"/>
                <a:gd name="T9" fmla="*/ 0 h 4"/>
                <a:gd name="T10" fmla="*/ 4 w 5"/>
                <a:gd name="T11" fmla="*/ 0 h 4"/>
                <a:gd name="T12" fmla="*/ 5 w 5"/>
                <a:gd name="T13" fmla="*/ 0 h 4"/>
                <a:gd name="T14" fmla="*/ 5 w 5"/>
                <a:gd name="T15" fmla="*/ 2 h 4"/>
                <a:gd name="T16" fmla="*/ 5 w 5"/>
                <a:gd name="T17" fmla="*/ 4 h 4"/>
                <a:gd name="T18" fmla="*/ 4 w 5"/>
                <a:gd name="T1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4">
                  <a:moveTo>
                    <a:pt x="4" y="4"/>
                  </a:moveTo>
                  <a:lnTo>
                    <a:pt x="2" y="4"/>
                  </a:lnTo>
                  <a:lnTo>
                    <a:pt x="2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5" y="0"/>
                  </a:lnTo>
                  <a:lnTo>
                    <a:pt x="5" y="2"/>
                  </a:lnTo>
                  <a:lnTo>
                    <a:pt x="5" y="4"/>
                  </a:lnTo>
                  <a:lnTo>
                    <a:pt x="4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+mn-lt"/>
              </a:endParaRPr>
            </a:p>
          </p:txBody>
        </p:sp>
        <p:sp>
          <p:nvSpPr>
            <p:cNvPr id="63" name="Freeform 48"/>
            <p:cNvSpPr>
              <a:spLocks/>
            </p:cNvSpPr>
            <p:nvPr/>
          </p:nvSpPr>
          <p:spPr bwMode="auto">
            <a:xfrm>
              <a:off x="1586" y="3255"/>
              <a:ext cx="6" cy="5"/>
            </a:xfrm>
            <a:custGeom>
              <a:avLst/>
              <a:gdLst>
                <a:gd name="T0" fmla="*/ 2 w 6"/>
                <a:gd name="T1" fmla="*/ 5 h 5"/>
                <a:gd name="T2" fmla="*/ 0 w 6"/>
                <a:gd name="T3" fmla="*/ 3 h 5"/>
                <a:gd name="T4" fmla="*/ 0 w 6"/>
                <a:gd name="T5" fmla="*/ 0 h 5"/>
                <a:gd name="T6" fmla="*/ 2 w 6"/>
                <a:gd name="T7" fmla="*/ 0 h 5"/>
                <a:gd name="T8" fmla="*/ 4 w 6"/>
                <a:gd name="T9" fmla="*/ 0 h 5"/>
                <a:gd name="T10" fmla="*/ 6 w 6"/>
                <a:gd name="T11" fmla="*/ 0 h 5"/>
                <a:gd name="T12" fmla="*/ 6 w 6"/>
                <a:gd name="T13" fmla="*/ 2 h 5"/>
                <a:gd name="T14" fmla="*/ 4 w 6"/>
                <a:gd name="T15" fmla="*/ 2 h 5"/>
                <a:gd name="T16" fmla="*/ 6 w 6"/>
                <a:gd name="T17" fmla="*/ 3 h 5"/>
                <a:gd name="T18" fmla="*/ 6 w 6"/>
                <a:gd name="T19" fmla="*/ 5 h 5"/>
                <a:gd name="T20" fmla="*/ 4 w 6"/>
                <a:gd name="T21" fmla="*/ 5 h 5"/>
                <a:gd name="T22" fmla="*/ 2 w 6"/>
                <a:gd name="T2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5">
                  <a:moveTo>
                    <a:pt x="2" y="5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2"/>
                  </a:lnTo>
                  <a:lnTo>
                    <a:pt x="4" y="2"/>
                  </a:lnTo>
                  <a:lnTo>
                    <a:pt x="6" y="3"/>
                  </a:lnTo>
                  <a:lnTo>
                    <a:pt x="6" y="5"/>
                  </a:lnTo>
                  <a:lnTo>
                    <a:pt x="4" y="5"/>
                  </a:lnTo>
                  <a:lnTo>
                    <a:pt x="2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+mn-lt"/>
              </a:endParaRPr>
            </a:p>
          </p:txBody>
        </p:sp>
        <p:sp>
          <p:nvSpPr>
            <p:cNvPr id="64" name="Freeform 49"/>
            <p:cNvSpPr>
              <a:spLocks/>
            </p:cNvSpPr>
            <p:nvPr/>
          </p:nvSpPr>
          <p:spPr bwMode="auto">
            <a:xfrm>
              <a:off x="1582" y="3253"/>
              <a:ext cx="4" cy="17"/>
            </a:xfrm>
            <a:custGeom>
              <a:avLst/>
              <a:gdLst>
                <a:gd name="T0" fmla="*/ 2 w 4"/>
                <a:gd name="T1" fmla="*/ 17 h 17"/>
                <a:gd name="T2" fmla="*/ 0 w 4"/>
                <a:gd name="T3" fmla="*/ 15 h 17"/>
                <a:gd name="T4" fmla="*/ 0 w 4"/>
                <a:gd name="T5" fmla="*/ 13 h 17"/>
                <a:gd name="T6" fmla="*/ 0 w 4"/>
                <a:gd name="T7" fmla="*/ 9 h 17"/>
                <a:gd name="T8" fmla="*/ 0 w 4"/>
                <a:gd name="T9" fmla="*/ 7 h 17"/>
                <a:gd name="T10" fmla="*/ 0 w 4"/>
                <a:gd name="T11" fmla="*/ 5 h 17"/>
                <a:gd name="T12" fmla="*/ 0 w 4"/>
                <a:gd name="T13" fmla="*/ 4 h 17"/>
                <a:gd name="T14" fmla="*/ 2 w 4"/>
                <a:gd name="T15" fmla="*/ 2 h 17"/>
                <a:gd name="T16" fmla="*/ 2 w 4"/>
                <a:gd name="T17" fmla="*/ 0 h 17"/>
                <a:gd name="T18" fmla="*/ 4 w 4"/>
                <a:gd name="T19" fmla="*/ 2 h 17"/>
                <a:gd name="T20" fmla="*/ 4 w 4"/>
                <a:gd name="T21" fmla="*/ 4 h 17"/>
                <a:gd name="T22" fmla="*/ 4 w 4"/>
                <a:gd name="T23" fmla="*/ 5 h 17"/>
                <a:gd name="T24" fmla="*/ 4 w 4"/>
                <a:gd name="T25" fmla="*/ 7 h 17"/>
                <a:gd name="T26" fmla="*/ 4 w 4"/>
                <a:gd name="T27" fmla="*/ 9 h 17"/>
                <a:gd name="T28" fmla="*/ 4 w 4"/>
                <a:gd name="T29" fmla="*/ 13 h 17"/>
                <a:gd name="T30" fmla="*/ 4 w 4"/>
                <a:gd name="T31" fmla="*/ 15 h 17"/>
                <a:gd name="T32" fmla="*/ 4 w 4"/>
                <a:gd name="T33" fmla="*/ 17 h 17"/>
                <a:gd name="T34" fmla="*/ 2 w 4"/>
                <a:gd name="T3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" h="17">
                  <a:moveTo>
                    <a:pt x="2" y="17"/>
                  </a:moveTo>
                  <a:lnTo>
                    <a:pt x="0" y="15"/>
                  </a:lnTo>
                  <a:lnTo>
                    <a:pt x="0" y="13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4" y="2"/>
                  </a:lnTo>
                  <a:lnTo>
                    <a:pt x="4" y="4"/>
                  </a:lnTo>
                  <a:lnTo>
                    <a:pt x="4" y="5"/>
                  </a:lnTo>
                  <a:lnTo>
                    <a:pt x="4" y="7"/>
                  </a:lnTo>
                  <a:lnTo>
                    <a:pt x="4" y="9"/>
                  </a:lnTo>
                  <a:lnTo>
                    <a:pt x="4" y="13"/>
                  </a:lnTo>
                  <a:lnTo>
                    <a:pt x="4" y="15"/>
                  </a:lnTo>
                  <a:lnTo>
                    <a:pt x="4" y="17"/>
                  </a:lnTo>
                  <a:lnTo>
                    <a:pt x="2" y="1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+mn-lt"/>
              </a:endParaRPr>
            </a:p>
          </p:txBody>
        </p:sp>
        <p:sp>
          <p:nvSpPr>
            <p:cNvPr id="65" name="Freeform 50"/>
            <p:cNvSpPr>
              <a:spLocks/>
            </p:cNvSpPr>
            <p:nvPr/>
          </p:nvSpPr>
          <p:spPr bwMode="auto">
            <a:xfrm>
              <a:off x="1584" y="3245"/>
              <a:ext cx="9" cy="8"/>
            </a:xfrm>
            <a:custGeom>
              <a:avLst/>
              <a:gdLst>
                <a:gd name="T0" fmla="*/ 6 w 9"/>
                <a:gd name="T1" fmla="*/ 0 h 8"/>
                <a:gd name="T2" fmla="*/ 8 w 9"/>
                <a:gd name="T3" fmla="*/ 0 h 8"/>
                <a:gd name="T4" fmla="*/ 9 w 9"/>
                <a:gd name="T5" fmla="*/ 0 h 8"/>
                <a:gd name="T6" fmla="*/ 8 w 9"/>
                <a:gd name="T7" fmla="*/ 4 h 8"/>
                <a:gd name="T8" fmla="*/ 6 w 9"/>
                <a:gd name="T9" fmla="*/ 4 h 8"/>
                <a:gd name="T10" fmla="*/ 4 w 9"/>
                <a:gd name="T11" fmla="*/ 8 h 8"/>
                <a:gd name="T12" fmla="*/ 2 w 9"/>
                <a:gd name="T13" fmla="*/ 8 h 8"/>
                <a:gd name="T14" fmla="*/ 0 w 9"/>
                <a:gd name="T15" fmla="*/ 8 h 8"/>
                <a:gd name="T16" fmla="*/ 0 w 9"/>
                <a:gd name="T17" fmla="*/ 6 h 8"/>
                <a:gd name="T18" fmla="*/ 0 w 9"/>
                <a:gd name="T19" fmla="*/ 4 h 8"/>
                <a:gd name="T20" fmla="*/ 2 w 9"/>
                <a:gd name="T21" fmla="*/ 4 h 8"/>
                <a:gd name="T22" fmla="*/ 2 w 9"/>
                <a:gd name="T23" fmla="*/ 2 h 8"/>
                <a:gd name="T24" fmla="*/ 2 w 9"/>
                <a:gd name="T25" fmla="*/ 0 h 8"/>
                <a:gd name="T26" fmla="*/ 4 w 9"/>
                <a:gd name="T27" fmla="*/ 0 h 8"/>
                <a:gd name="T28" fmla="*/ 6 w 9"/>
                <a:gd name="T2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8">
                  <a:moveTo>
                    <a:pt x="6" y="0"/>
                  </a:moveTo>
                  <a:lnTo>
                    <a:pt x="8" y="0"/>
                  </a:lnTo>
                  <a:lnTo>
                    <a:pt x="9" y="0"/>
                  </a:lnTo>
                  <a:lnTo>
                    <a:pt x="8" y="4"/>
                  </a:lnTo>
                  <a:lnTo>
                    <a:pt x="6" y="4"/>
                  </a:lnTo>
                  <a:lnTo>
                    <a:pt x="4" y="8"/>
                  </a:lnTo>
                  <a:lnTo>
                    <a:pt x="2" y="8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+mn-lt"/>
              </a:endParaRPr>
            </a:p>
          </p:txBody>
        </p:sp>
        <p:sp>
          <p:nvSpPr>
            <p:cNvPr id="66" name="Freeform 51"/>
            <p:cNvSpPr>
              <a:spLocks/>
            </p:cNvSpPr>
            <p:nvPr/>
          </p:nvSpPr>
          <p:spPr bwMode="auto">
            <a:xfrm>
              <a:off x="1569" y="2674"/>
              <a:ext cx="514" cy="871"/>
            </a:xfrm>
            <a:custGeom>
              <a:avLst/>
              <a:gdLst>
                <a:gd name="T0" fmla="*/ 466 w 514"/>
                <a:gd name="T1" fmla="*/ 270 h 871"/>
                <a:gd name="T2" fmla="*/ 426 w 514"/>
                <a:gd name="T3" fmla="*/ 399 h 871"/>
                <a:gd name="T4" fmla="*/ 364 w 514"/>
                <a:gd name="T5" fmla="*/ 643 h 871"/>
                <a:gd name="T6" fmla="*/ 280 w 514"/>
                <a:gd name="T7" fmla="*/ 871 h 871"/>
                <a:gd name="T8" fmla="*/ 279 w 514"/>
                <a:gd name="T9" fmla="*/ 854 h 871"/>
                <a:gd name="T10" fmla="*/ 284 w 514"/>
                <a:gd name="T11" fmla="*/ 850 h 871"/>
                <a:gd name="T12" fmla="*/ 284 w 514"/>
                <a:gd name="T13" fmla="*/ 842 h 871"/>
                <a:gd name="T14" fmla="*/ 277 w 514"/>
                <a:gd name="T15" fmla="*/ 846 h 871"/>
                <a:gd name="T16" fmla="*/ 263 w 514"/>
                <a:gd name="T17" fmla="*/ 859 h 871"/>
                <a:gd name="T18" fmla="*/ 248 w 514"/>
                <a:gd name="T19" fmla="*/ 861 h 871"/>
                <a:gd name="T20" fmla="*/ 244 w 514"/>
                <a:gd name="T21" fmla="*/ 846 h 871"/>
                <a:gd name="T22" fmla="*/ 218 w 514"/>
                <a:gd name="T23" fmla="*/ 842 h 871"/>
                <a:gd name="T24" fmla="*/ 193 w 514"/>
                <a:gd name="T25" fmla="*/ 827 h 871"/>
                <a:gd name="T26" fmla="*/ 172 w 514"/>
                <a:gd name="T27" fmla="*/ 820 h 871"/>
                <a:gd name="T28" fmla="*/ 167 w 514"/>
                <a:gd name="T29" fmla="*/ 795 h 871"/>
                <a:gd name="T30" fmla="*/ 161 w 514"/>
                <a:gd name="T31" fmla="*/ 766 h 871"/>
                <a:gd name="T32" fmla="*/ 142 w 514"/>
                <a:gd name="T33" fmla="*/ 747 h 871"/>
                <a:gd name="T34" fmla="*/ 134 w 514"/>
                <a:gd name="T35" fmla="*/ 710 h 871"/>
                <a:gd name="T36" fmla="*/ 140 w 514"/>
                <a:gd name="T37" fmla="*/ 689 h 871"/>
                <a:gd name="T38" fmla="*/ 146 w 514"/>
                <a:gd name="T39" fmla="*/ 666 h 871"/>
                <a:gd name="T40" fmla="*/ 155 w 514"/>
                <a:gd name="T41" fmla="*/ 649 h 871"/>
                <a:gd name="T42" fmla="*/ 142 w 514"/>
                <a:gd name="T43" fmla="*/ 662 h 871"/>
                <a:gd name="T44" fmla="*/ 133 w 514"/>
                <a:gd name="T45" fmla="*/ 653 h 871"/>
                <a:gd name="T46" fmla="*/ 125 w 514"/>
                <a:gd name="T47" fmla="*/ 638 h 871"/>
                <a:gd name="T48" fmla="*/ 133 w 514"/>
                <a:gd name="T49" fmla="*/ 622 h 871"/>
                <a:gd name="T50" fmla="*/ 114 w 514"/>
                <a:gd name="T51" fmla="*/ 620 h 871"/>
                <a:gd name="T52" fmla="*/ 117 w 514"/>
                <a:gd name="T53" fmla="*/ 598 h 871"/>
                <a:gd name="T54" fmla="*/ 114 w 514"/>
                <a:gd name="T55" fmla="*/ 601 h 871"/>
                <a:gd name="T56" fmla="*/ 100 w 514"/>
                <a:gd name="T57" fmla="*/ 619 h 871"/>
                <a:gd name="T58" fmla="*/ 85 w 514"/>
                <a:gd name="T59" fmla="*/ 605 h 871"/>
                <a:gd name="T60" fmla="*/ 87 w 514"/>
                <a:gd name="T61" fmla="*/ 600 h 871"/>
                <a:gd name="T62" fmla="*/ 85 w 514"/>
                <a:gd name="T63" fmla="*/ 624 h 871"/>
                <a:gd name="T64" fmla="*/ 100 w 514"/>
                <a:gd name="T65" fmla="*/ 653 h 871"/>
                <a:gd name="T66" fmla="*/ 85 w 514"/>
                <a:gd name="T67" fmla="*/ 655 h 871"/>
                <a:gd name="T68" fmla="*/ 70 w 514"/>
                <a:gd name="T69" fmla="*/ 632 h 871"/>
                <a:gd name="T70" fmla="*/ 74 w 514"/>
                <a:gd name="T71" fmla="*/ 607 h 871"/>
                <a:gd name="T72" fmla="*/ 74 w 514"/>
                <a:gd name="T73" fmla="*/ 600 h 871"/>
                <a:gd name="T74" fmla="*/ 59 w 514"/>
                <a:gd name="T75" fmla="*/ 615 h 871"/>
                <a:gd name="T76" fmla="*/ 51 w 514"/>
                <a:gd name="T77" fmla="*/ 607 h 871"/>
                <a:gd name="T78" fmla="*/ 47 w 514"/>
                <a:gd name="T79" fmla="*/ 588 h 871"/>
                <a:gd name="T80" fmla="*/ 47 w 514"/>
                <a:gd name="T81" fmla="*/ 605 h 871"/>
                <a:gd name="T82" fmla="*/ 57 w 514"/>
                <a:gd name="T83" fmla="*/ 632 h 871"/>
                <a:gd name="T84" fmla="*/ 55 w 514"/>
                <a:gd name="T85" fmla="*/ 658 h 871"/>
                <a:gd name="T86" fmla="*/ 45 w 514"/>
                <a:gd name="T87" fmla="*/ 656 h 871"/>
                <a:gd name="T88" fmla="*/ 66 w 514"/>
                <a:gd name="T89" fmla="*/ 658 h 871"/>
                <a:gd name="T90" fmla="*/ 66 w 514"/>
                <a:gd name="T91" fmla="*/ 679 h 871"/>
                <a:gd name="T92" fmla="*/ 21 w 514"/>
                <a:gd name="T93" fmla="*/ 679 h 871"/>
                <a:gd name="T94" fmla="*/ 30 w 514"/>
                <a:gd name="T95" fmla="*/ 670 h 871"/>
                <a:gd name="T96" fmla="*/ 28 w 514"/>
                <a:gd name="T97" fmla="*/ 662 h 871"/>
                <a:gd name="T98" fmla="*/ 15 w 514"/>
                <a:gd name="T99" fmla="*/ 675 h 871"/>
                <a:gd name="T100" fmla="*/ 0 w 514"/>
                <a:gd name="T101" fmla="*/ 653 h 871"/>
                <a:gd name="T102" fmla="*/ 15 w 514"/>
                <a:gd name="T103" fmla="*/ 641 h 871"/>
                <a:gd name="T104" fmla="*/ 26 w 514"/>
                <a:gd name="T105" fmla="*/ 617 h 871"/>
                <a:gd name="T106" fmla="*/ 26 w 514"/>
                <a:gd name="T107" fmla="*/ 598 h 871"/>
                <a:gd name="T108" fmla="*/ 26 w 514"/>
                <a:gd name="T109" fmla="*/ 590 h 871"/>
                <a:gd name="T110" fmla="*/ 23 w 514"/>
                <a:gd name="T111" fmla="*/ 575 h 871"/>
                <a:gd name="T112" fmla="*/ 42 w 514"/>
                <a:gd name="T113" fmla="*/ 535 h 871"/>
                <a:gd name="T114" fmla="*/ 68 w 514"/>
                <a:gd name="T115" fmla="*/ 507 h 871"/>
                <a:gd name="T116" fmla="*/ 78 w 514"/>
                <a:gd name="T117" fmla="*/ 478 h 871"/>
                <a:gd name="T118" fmla="*/ 112 w 514"/>
                <a:gd name="T119" fmla="*/ 431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14" h="871">
                  <a:moveTo>
                    <a:pt x="366" y="0"/>
                  </a:moveTo>
                  <a:lnTo>
                    <a:pt x="375" y="25"/>
                  </a:lnTo>
                  <a:lnTo>
                    <a:pt x="411" y="88"/>
                  </a:lnTo>
                  <a:lnTo>
                    <a:pt x="415" y="97"/>
                  </a:lnTo>
                  <a:lnTo>
                    <a:pt x="415" y="112"/>
                  </a:lnTo>
                  <a:lnTo>
                    <a:pt x="409" y="122"/>
                  </a:lnTo>
                  <a:lnTo>
                    <a:pt x="400" y="133"/>
                  </a:lnTo>
                  <a:lnTo>
                    <a:pt x="392" y="139"/>
                  </a:lnTo>
                  <a:lnTo>
                    <a:pt x="360" y="152"/>
                  </a:lnTo>
                  <a:lnTo>
                    <a:pt x="351" y="165"/>
                  </a:lnTo>
                  <a:lnTo>
                    <a:pt x="349" y="175"/>
                  </a:lnTo>
                  <a:lnTo>
                    <a:pt x="353" y="184"/>
                  </a:lnTo>
                  <a:lnTo>
                    <a:pt x="387" y="218"/>
                  </a:lnTo>
                  <a:lnTo>
                    <a:pt x="406" y="245"/>
                  </a:lnTo>
                  <a:lnTo>
                    <a:pt x="415" y="253"/>
                  </a:lnTo>
                  <a:lnTo>
                    <a:pt x="426" y="258"/>
                  </a:lnTo>
                  <a:lnTo>
                    <a:pt x="466" y="270"/>
                  </a:lnTo>
                  <a:lnTo>
                    <a:pt x="485" y="272"/>
                  </a:lnTo>
                  <a:lnTo>
                    <a:pt x="514" y="262"/>
                  </a:lnTo>
                  <a:lnTo>
                    <a:pt x="514" y="279"/>
                  </a:lnTo>
                  <a:lnTo>
                    <a:pt x="512" y="287"/>
                  </a:lnTo>
                  <a:lnTo>
                    <a:pt x="504" y="296"/>
                  </a:lnTo>
                  <a:lnTo>
                    <a:pt x="489" y="309"/>
                  </a:lnTo>
                  <a:lnTo>
                    <a:pt x="483" y="319"/>
                  </a:lnTo>
                  <a:lnTo>
                    <a:pt x="480" y="345"/>
                  </a:lnTo>
                  <a:lnTo>
                    <a:pt x="474" y="359"/>
                  </a:lnTo>
                  <a:lnTo>
                    <a:pt x="464" y="370"/>
                  </a:lnTo>
                  <a:lnTo>
                    <a:pt x="459" y="383"/>
                  </a:lnTo>
                  <a:lnTo>
                    <a:pt x="457" y="391"/>
                  </a:lnTo>
                  <a:lnTo>
                    <a:pt x="462" y="421"/>
                  </a:lnTo>
                  <a:lnTo>
                    <a:pt x="459" y="429"/>
                  </a:lnTo>
                  <a:lnTo>
                    <a:pt x="447" y="425"/>
                  </a:lnTo>
                  <a:lnTo>
                    <a:pt x="434" y="406"/>
                  </a:lnTo>
                  <a:lnTo>
                    <a:pt x="426" y="399"/>
                  </a:lnTo>
                  <a:lnTo>
                    <a:pt x="417" y="399"/>
                  </a:lnTo>
                  <a:lnTo>
                    <a:pt x="407" y="400"/>
                  </a:lnTo>
                  <a:lnTo>
                    <a:pt x="406" y="406"/>
                  </a:lnTo>
                  <a:lnTo>
                    <a:pt x="409" y="418"/>
                  </a:lnTo>
                  <a:lnTo>
                    <a:pt x="425" y="435"/>
                  </a:lnTo>
                  <a:lnTo>
                    <a:pt x="428" y="444"/>
                  </a:lnTo>
                  <a:lnTo>
                    <a:pt x="430" y="461"/>
                  </a:lnTo>
                  <a:lnTo>
                    <a:pt x="426" y="476"/>
                  </a:lnTo>
                  <a:lnTo>
                    <a:pt x="445" y="505"/>
                  </a:lnTo>
                  <a:lnTo>
                    <a:pt x="447" y="512"/>
                  </a:lnTo>
                  <a:lnTo>
                    <a:pt x="442" y="518"/>
                  </a:lnTo>
                  <a:lnTo>
                    <a:pt x="421" y="528"/>
                  </a:lnTo>
                  <a:lnTo>
                    <a:pt x="411" y="539"/>
                  </a:lnTo>
                  <a:lnTo>
                    <a:pt x="400" y="586"/>
                  </a:lnTo>
                  <a:lnTo>
                    <a:pt x="389" y="611"/>
                  </a:lnTo>
                  <a:lnTo>
                    <a:pt x="377" y="630"/>
                  </a:lnTo>
                  <a:lnTo>
                    <a:pt x="364" y="643"/>
                  </a:lnTo>
                  <a:lnTo>
                    <a:pt x="335" y="668"/>
                  </a:lnTo>
                  <a:lnTo>
                    <a:pt x="328" y="681"/>
                  </a:lnTo>
                  <a:lnTo>
                    <a:pt x="313" y="725"/>
                  </a:lnTo>
                  <a:lnTo>
                    <a:pt x="309" y="742"/>
                  </a:lnTo>
                  <a:lnTo>
                    <a:pt x="296" y="766"/>
                  </a:lnTo>
                  <a:lnTo>
                    <a:pt x="294" y="776"/>
                  </a:lnTo>
                  <a:lnTo>
                    <a:pt x="298" y="785"/>
                  </a:lnTo>
                  <a:lnTo>
                    <a:pt x="305" y="795"/>
                  </a:lnTo>
                  <a:lnTo>
                    <a:pt x="324" y="806"/>
                  </a:lnTo>
                  <a:lnTo>
                    <a:pt x="332" y="812"/>
                  </a:lnTo>
                  <a:lnTo>
                    <a:pt x="324" y="818"/>
                  </a:lnTo>
                  <a:lnTo>
                    <a:pt x="324" y="820"/>
                  </a:lnTo>
                  <a:lnTo>
                    <a:pt x="315" y="837"/>
                  </a:lnTo>
                  <a:lnTo>
                    <a:pt x="309" y="846"/>
                  </a:lnTo>
                  <a:lnTo>
                    <a:pt x="292" y="863"/>
                  </a:lnTo>
                  <a:lnTo>
                    <a:pt x="282" y="871"/>
                  </a:lnTo>
                  <a:lnTo>
                    <a:pt x="280" y="871"/>
                  </a:lnTo>
                  <a:lnTo>
                    <a:pt x="280" y="869"/>
                  </a:lnTo>
                  <a:lnTo>
                    <a:pt x="279" y="867"/>
                  </a:lnTo>
                  <a:lnTo>
                    <a:pt x="277" y="867"/>
                  </a:lnTo>
                  <a:lnTo>
                    <a:pt x="277" y="865"/>
                  </a:lnTo>
                  <a:lnTo>
                    <a:pt x="275" y="863"/>
                  </a:lnTo>
                  <a:lnTo>
                    <a:pt x="275" y="861"/>
                  </a:lnTo>
                  <a:lnTo>
                    <a:pt x="273" y="859"/>
                  </a:lnTo>
                  <a:lnTo>
                    <a:pt x="271" y="857"/>
                  </a:lnTo>
                  <a:lnTo>
                    <a:pt x="271" y="856"/>
                  </a:lnTo>
                  <a:lnTo>
                    <a:pt x="271" y="854"/>
                  </a:lnTo>
                  <a:lnTo>
                    <a:pt x="273" y="854"/>
                  </a:lnTo>
                  <a:lnTo>
                    <a:pt x="273" y="852"/>
                  </a:lnTo>
                  <a:lnTo>
                    <a:pt x="275" y="850"/>
                  </a:lnTo>
                  <a:lnTo>
                    <a:pt x="275" y="848"/>
                  </a:lnTo>
                  <a:lnTo>
                    <a:pt x="277" y="850"/>
                  </a:lnTo>
                  <a:lnTo>
                    <a:pt x="277" y="852"/>
                  </a:lnTo>
                  <a:lnTo>
                    <a:pt x="279" y="854"/>
                  </a:lnTo>
                  <a:lnTo>
                    <a:pt x="280" y="856"/>
                  </a:lnTo>
                  <a:lnTo>
                    <a:pt x="282" y="856"/>
                  </a:lnTo>
                  <a:lnTo>
                    <a:pt x="284" y="857"/>
                  </a:lnTo>
                  <a:lnTo>
                    <a:pt x="284" y="859"/>
                  </a:lnTo>
                  <a:lnTo>
                    <a:pt x="284" y="857"/>
                  </a:lnTo>
                  <a:lnTo>
                    <a:pt x="284" y="856"/>
                  </a:lnTo>
                  <a:lnTo>
                    <a:pt x="282" y="856"/>
                  </a:lnTo>
                  <a:lnTo>
                    <a:pt x="280" y="856"/>
                  </a:lnTo>
                  <a:lnTo>
                    <a:pt x="280" y="854"/>
                  </a:lnTo>
                  <a:lnTo>
                    <a:pt x="279" y="852"/>
                  </a:lnTo>
                  <a:lnTo>
                    <a:pt x="277" y="850"/>
                  </a:lnTo>
                  <a:lnTo>
                    <a:pt x="277" y="848"/>
                  </a:lnTo>
                  <a:lnTo>
                    <a:pt x="279" y="846"/>
                  </a:lnTo>
                  <a:lnTo>
                    <a:pt x="280" y="846"/>
                  </a:lnTo>
                  <a:lnTo>
                    <a:pt x="280" y="848"/>
                  </a:lnTo>
                  <a:lnTo>
                    <a:pt x="282" y="848"/>
                  </a:lnTo>
                  <a:lnTo>
                    <a:pt x="284" y="850"/>
                  </a:lnTo>
                  <a:lnTo>
                    <a:pt x="286" y="852"/>
                  </a:lnTo>
                  <a:lnTo>
                    <a:pt x="288" y="852"/>
                  </a:lnTo>
                  <a:lnTo>
                    <a:pt x="288" y="854"/>
                  </a:lnTo>
                  <a:lnTo>
                    <a:pt x="290" y="854"/>
                  </a:lnTo>
                  <a:lnTo>
                    <a:pt x="292" y="854"/>
                  </a:lnTo>
                  <a:lnTo>
                    <a:pt x="292" y="856"/>
                  </a:lnTo>
                  <a:lnTo>
                    <a:pt x="292" y="854"/>
                  </a:lnTo>
                  <a:lnTo>
                    <a:pt x="290" y="852"/>
                  </a:lnTo>
                  <a:lnTo>
                    <a:pt x="288" y="852"/>
                  </a:lnTo>
                  <a:lnTo>
                    <a:pt x="288" y="850"/>
                  </a:lnTo>
                  <a:lnTo>
                    <a:pt x="290" y="848"/>
                  </a:lnTo>
                  <a:lnTo>
                    <a:pt x="288" y="850"/>
                  </a:lnTo>
                  <a:lnTo>
                    <a:pt x="286" y="850"/>
                  </a:lnTo>
                  <a:lnTo>
                    <a:pt x="282" y="846"/>
                  </a:lnTo>
                  <a:lnTo>
                    <a:pt x="282" y="844"/>
                  </a:lnTo>
                  <a:lnTo>
                    <a:pt x="282" y="842"/>
                  </a:lnTo>
                  <a:lnTo>
                    <a:pt x="284" y="842"/>
                  </a:lnTo>
                  <a:lnTo>
                    <a:pt x="288" y="842"/>
                  </a:lnTo>
                  <a:lnTo>
                    <a:pt x="290" y="842"/>
                  </a:lnTo>
                  <a:lnTo>
                    <a:pt x="292" y="840"/>
                  </a:lnTo>
                  <a:lnTo>
                    <a:pt x="292" y="839"/>
                  </a:lnTo>
                  <a:lnTo>
                    <a:pt x="290" y="839"/>
                  </a:lnTo>
                  <a:lnTo>
                    <a:pt x="290" y="840"/>
                  </a:lnTo>
                  <a:lnTo>
                    <a:pt x="288" y="840"/>
                  </a:lnTo>
                  <a:lnTo>
                    <a:pt x="286" y="842"/>
                  </a:lnTo>
                  <a:lnTo>
                    <a:pt x="286" y="840"/>
                  </a:lnTo>
                  <a:lnTo>
                    <a:pt x="286" y="842"/>
                  </a:lnTo>
                  <a:lnTo>
                    <a:pt x="284" y="842"/>
                  </a:lnTo>
                  <a:lnTo>
                    <a:pt x="282" y="842"/>
                  </a:lnTo>
                  <a:lnTo>
                    <a:pt x="280" y="844"/>
                  </a:lnTo>
                  <a:lnTo>
                    <a:pt x="279" y="844"/>
                  </a:lnTo>
                  <a:lnTo>
                    <a:pt x="280" y="846"/>
                  </a:lnTo>
                  <a:lnTo>
                    <a:pt x="279" y="846"/>
                  </a:lnTo>
                  <a:lnTo>
                    <a:pt x="277" y="846"/>
                  </a:lnTo>
                  <a:lnTo>
                    <a:pt x="277" y="844"/>
                  </a:lnTo>
                  <a:lnTo>
                    <a:pt x="275" y="846"/>
                  </a:lnTo>
                  <a:lnTo>
                    <a:pt x="273" y="848"/>
                  </a:lnTo>
                  <a:lnTo>
                    <a:pt x="271" y="850"/>
                  </a:lnTo>
                  <a:lnTo>
                    <a:pt x="273" y="852"/>
                  </a:lnTo>
                  <a:lnTo>
                    <a:pt x="271" y="852"/>
                  </a:lnTo>
                  <a:lnTo>
                    <a:pt x="269" y="852"/>
                  </a:lnTo>
                  <a:lnTo>
                    <a:pt x="271" y="852"/>
                  </a:lnTo>
                  <a:lnTo>
                    <a:pt x="271" y="856"/>
                  </a:lnTo>
                  <a:lnTo>
                    <a:pt x="269" y="856"/>
                  </a:lnTo>
                  <a:lnTo>
                    <a:pt x="267" y="856"/>
                  </a:lnTo>
                  <a:lnTo>
                    <a:pt x="265" y="856"/>
                  </a:lnTo>
                  <a:lnTo>
                    <a:pt x="263" y="854"/>
                  </a:lnTo>
                  <a:lnTo>
                    <a:pt x="263" y="856"/>
                  </a:lnTo>
                  <a:lnTo>
                    <a:pt x="265" y="857"/>
                  </a:lnTo>
                  <a:lnTo>
                    <a:pt x="265" y="859"/>
                  </a:lnTo>
                  <a:lnTo>
                    <a:pt x="263" y="859"/>
                  </a:lnTo>
                  <a:lnTo>
                    <a:pt x="261" y="859"/>
                  </a:lnTo>
                  <a:lnTo>
                    <a:pt x="260" y="859"/>
                  </a:lnTo>
                  <a:lnTo>
                    <a:pt x="260" y="861"/>
                  </a:lnTo>
                  <a:lnTo>
                    <a:pt x="258" y="863"/>
                  </a:lnTo>
                  <a:lnTo>
                    <a:pt x="260" y="863"/>
                  </a:lnTo>
                  <a:lnTo>
                    <a:pt x="260" y="865"/>
                  </a:lnTo>
                  <a:lnTo>
                    <a:pt x="258" y="865"/>
                  </a:lnTo>
                  <a:lnTo>
                    <a:pt x="256" y="867"/>
                  </a:lnTo>
                  <a:lnTo>
                    <a:pt x="254" y="867"/>
                  </a:lnTo>
                  <a:lnTo>
                    <a:pt x="252" y="863"/>
                  </a:lnTo>
                  <a:lnTo>
                    <a:pt x="252" y="861"/>
                  </a:lnTo>
                  <a:lnTo>
                    <a:pt x="252" y="859"/>
                  </a:lnTo>
                  <a:lnTo>
                    <a:pt x="250" y="859"/>
                  </a:lnTo>
                  <a:lnTo>
                    <a:pt x="248" y="859"/>
                  </a:lnTo>
                  <a:lnTo>
                    <a:pt x="246" y="857"/>
                  </a:lnTo>
                  <a:lnTo>
                    <a:pt x="246" y="859"/>
                  </a:lnTo>
                  <a:lnTo>
                    <a:pt x="248" y="861"/>
                  </a:lnTo>
                  <a:lnTo>
                    <a:pt x="246" y="861"/>
                  </a:lnTo>
                  <a:lnTo>
                    <a:pt x="248" y="863"/>
                  </a:lnTo>
                  <a:lnTo>
                    <a:pt x="246" y="863"/>
                  </a:lnTo>
                  <a:lnTo>
                    <a:pt x="244" y="863"/>
                  </a:lnTo>
                  <a:lnTo>
                    <a:pt x="244" y="861"/>
                  </a:lnTo>
                  <a:lnTo>
                    <a:pt x="243" y="861"/>
                  </a:lnTo>
                  <a:lnTo>
                    <a:pt x="243" y="859"/>
                  </a:lnTo>
                  <a:lnTo>
                    <a:pt x="243" y="857"/>
                  </a:lnTo>
                  <a:lnTo>
                    <a:pt x="244" y="857"/>
                  </a:lnTo>
                  <a:lnTo>
                    <a:pt x="243" y="856"/>
                  </a:lnTo>
                  <a:lnTo>
                    <a:pt x="244" y="854"/>
                  </a:lnTo>
                  <a:lnTo>
                    <a:pt x="244" y="852"/>
                  </a:lnTo>
                  <a:lnTo>
                    <a:pt x="243" y="850"/>
                  </a:lnTo>
                  <a:lnTo>
                    <a:pt x="243" y="848"/>
                  </a:lnTo>
                  <a:lnTo>
                    <a:pt x="243" y="846"/>
                  </a:lnTo>
                  <a:lnTo>
                    <a:pt x="244" y="848"/>
                  </a:lnTo>
                  <a:lnTo>
                    <a:pt x="244" y="846"/>
                  </a:lnTo>
                  <a:lnTo>
                    <a:pt x="244" y="844"/>
                  </a:lnTo>
                  <a:lnTo>
                    <a:pt x="243" y="844"/>
                  </a:lnTo>
                  <a:lnTo>
                    <a:pt x="241" y="842"/>
                  </a:lnTo>
                  <a:lnTo>
                    <a:pt x="239" y="842"/>
                  </a:lnTo>
                  <a:lnTo>
                    <a:pt x="237" y="842"/>
                  </a:lnTo>
                  <a:lnTo>
                    <a:pt x="235" y="842"/>
                  </a:lnTo>
                  <a:lnTo>
                    <a:pt x="233" y="844"/>
                  </a:lnTo>
                  <a:lnTo>
                    <a:pt x="231" y="842"/>
                  </a:lnTo>
                  <a:lnTo>
                    <a:pt x="229" y="844"/>
                  </a:lnTo>
                  <a:lnTo>
                    <a:pt x="227" y="842"/>
                  </a:lnTo>
                  <a:lnTo>
                    <a:pt x="225" y="842"/>
                  </a:lnTo>
                  <a:lnTo>
                    <a:pt x="224" y="842"/>
                  </a:lnTo>
                  <a:lnTo>
                    <a:pt x="224" y="840"/>
                  </a:lnTo>
                  <a:lnTo>
                    <a:pt x="222" y="840"/>
                  </a:lnTo>
                  <a:lnTo>
                    <a:pt x="220" y="840"/>
                  </a:lnTo>
                  <a:lnTo>
                    <a:pt x="218" y="840"/>
                  </a:lnTo>
                  <a:lnTo>
                    <a:pt x="218" y="842"/>
                  </a:lnTo>
                  <a:lnTo>
                    <a:pt x="216" y="842"/>
                  </a:lnTo>
                  <a:lnTo>
                    <a:pt x="214" y="842"/>
                  </a:lnTo>
                  <a:lnTo>
                    <a:pt x="214" y="840"/>
                  </a:lnTo>
                  <a:lnTo>
                    <a:pt x="212" y="840"/>
                  </a:lnTo>
                  <a:lnTo>
                    <a:pt x="212" y="842"/>
                  </a:lnTo>
                  <a:lnTo>
                    <a:pt x="210" y="840"/>
                  </a:lnTo>
                  <a:lnTo>
                    <a:pt x="208" y="840"/>
                  </a:lnTo>
                  <a:lnTo>
                    <a:pt x="208" y="839"/>
                  </a:lnTo>
                  <a:lnTo>
                    <a:pt x="205" y="837"/>
                  </a:lnTo>
                  <a:lnTo>
                    <a:pt x="205" y="835"/>
                  </a:lnTo>
                  <a:lnTo>
                    <a:pt x="203" y="833"/>
                  </a:lnTo>
                  <a:lnTo>
                    <a:pt x="201" y="833"/>
                  </a:lnTo>
                  <a:lnTo>
                    <a:pt x="199" y="831"/>
                  </a:lnTo>
                  <a:lnTo>
                    <a:pt x="197" y="831"/>
                  </a:lnTo>
                  <a:lnTo>
                    <a:pt x="195" y="829"/>
                  </a:lnTo>
                  <a:lnTo>
                    <a:pt x="193" y="829"/>
                  </a:lnTo>
                  <a:lnTo>
                    <a:pt x="193" y="827"/>
                  </a:lnTo>
                  <a:lnTo>
                    <a:pt x="191" y="827"/>
                  </a:lnTo>
                  <a:lnTo>
                    <a:pt x="189" y="825"/>
                  </a:lnTo>
                  <a:lnTo>
                    <a:pt x="188" y="825"/>
                  </a:lnTo>
                  <a:lnTo>
                    <a:pt x="186" y="825"/>
                  </a:lnTo>
                  <a:lnTo>
                    <a:pt x="186" y="823"/>
                  </a:lnTo>
                  <a:lnTo>
                    <a:pt x="184" y="823"/>
                  </a:lnTo>
                  <a:lnTo>
                    <a:pt x="182" y="823"/>
                  </a:lnTo>
                  <a:lnTo>
                    <a:pt x="182" y="821"/>
                  </a:lnTo>
                  <a:lnTo>
                    <a:pt x="180" y="821"/>
                  </a:lnTo>
                  <a:lnTo>
                    <a:pt x="180" y="823"/>
                  </a:lnTo>
                  <a:lnTo>
                    <a:pt x="178" y="821"/>
                  </a:lnTo>
                  <a:lnTo>
                    <a:pt x="178" y="823"/>
                  </a:lnTo>
                  <a:lnTo>
                    <a:pt x="178" y="821"/>
                  </a:lnTo>
                  <a:lnTo>
                    <a:pt x="176" y="821"/>
                  </a:lnTo>
                  <a:lnTo>
                    <a:pt x="176" y="820"/>
                  </a:lnTo>
                  <a:lnTo>
                    <a:pt x="174" y="820"/>
                  </a:lnTo>
                  <a:lnTo>
                    <a:pt x="172" y="820"/>
                  </a:lnTo>
                  <a:lnTo>
                    <a:pt x="172" y="818"/>
                  </a:lnTo>
                  <a:lnTo>
                    <a:pt x="170" y="816"/>
                  </a:lnTo>
                  <a:lnTo>
                    <a:pt x="169" y="814"/>
                  </a:lnTo>
                  <a:lnTo>
                    <a:pt x="169" y="812"/>
                  </a:lnTo>
                  <a:lnTo>
                    <a:pt x="167" y="812"/>
                  </a:lnTo>
                  <a:lnTo>
                    <a:pt x="165" y="810"/>
                  </a:lnTo>
                  <a:lnTo>
                    <a:pt x="163" y="810"/>
                  </a:lnTo>
                  <a:lnTo>
                    <a:pt x="163" y="808"/>
                  </a:lnTo>
                  <a:lnTo>
                    <a:pt x="165" y="808"/>
                  </a:lnTo>
                  <a:lnTo>
                    <a:pt x="165" y="806"/>
                  </a:lnTo>
                  <a:lnTo>
                    <a:pt x="167" y="806"/>
                  </a:lnTo>
                  <a:lnTo>
                    <a:pt x="165" y="802"/>
                  </a:lnTo>
                  <a:lnTo>
                    <a:pt x="167" y="802"/>
                  </a:lnTo>
                  <a:lnTo>
                    <a:pt x="167" y="801"/>
                  </a:lnTo>
                  <a:lnTo>
                    <a:pt x="167" y="799"/>
                  </a:lnTo>
                  <a:lnTo>
                    <a:pt x="167" y="797"/>
                  </a:lnTo>
                  <a:lnTo>
                    <a:pt x="167" y="795"/>
                  </a:lnTo>
                  <a:lnTo>
                    <a:pt x="167" y="793"/>
                  </a:lnTo>
                  <a:lnTo>
                    <a:pt x="167" y="791"/>
                  </a:lnTo>
                  <a:lnTo>
                    <a:pt x="169" y="791"/>
                  </a:lnTo>
                  <a:lnTo>
                    <a:pt x="169" y="789"/>
                  </a:lnTo>
                  <a:lnTo>
                    <a:pt x="170" y="787"/>
                  </a:lnTo>
                  <a:lnTo>
                    <a:pt x="170" y="785"/>
                  </a:lnTo>
                  <a:lnTo>
                    <a:pt x="170" y="784"/>
                  </a:lnTo>
                  <a:lnTo>
                    <a:pt x="170" y="782"/>
                  </a:lnTo>
                  <a:lnTo>
                    <a:pt x="169" y="780"/>
                  </a:lnTo>
                  <a:lnTo>
                    <a:pt x="170" y="778"/>
                  </a:lnTo>
                  <a:lnTo>
                    <a:pt x="169" y="778"/>
                  </a:lnTo>
                  <a:lnTo>
                    <a:pt x="169" y="776"/>
                  </a:lnTo>
                  <a:lnTo>
                    <a:pt x="167" y="774"/>
                  </a:lnTo>
                  <a:lnTo>
                    <a:pt x="165" y="774"/>
                  </a:lnTo>
                  <a:lnTo>
                    <a:pt x="165" y="770"/>
                  </a:lnTo>
                  <a:lnTo>
                    <a:pt x="163" y="770"/>
                  </a:lnTo>
                  <a:lnTo>
                    <a:pt x="161" y="766"/>
                  </a:lnTo>
                  <a:lnTo>
                    <a:pt x="159" y="766"/>
                  </a:lnTo>
                  <a:lnTo>
                    <a:pt x="159" y="765"/>
                  </a:lnTo>
                  <a:lnTo>
                    <a:pt x="157" y="765"/>
                  </a:lnTo>
                  <a:lnTo>
                    <a:pt x="157" y="763"/>
                  </a:lnTo>
                  <a:lnTo>
                    <a:pt x="153" y="763"/>
                  </a:lnTo>
                  <a:lnTo>
                    <a:pt x="152" y="763"/>
                  </a:lnTo>
                  <a:lnTo>
                    <a:pt x="152" y="761"/>
                  </a:lnTo>
                  <a:lnTo>
                    <a:pt x="150" y="761"/>
                  </a:lnTo>
                  <a:lnTo>
                    <a:pt x="150" y="759"/>
                  </a:lnTo>
                  <a:lnTo>
                    <a:pt x="148" y="759"/>
                  </a:lnTo>
                  <a:lnTo>
                    <a:pt x="146" y="757"/>
                  </a:lnTo>
                  <a:lnTo>
                    <a:pt x="146" y="755"/>
                  </a:lnTo>
                  <a:lnTo>
                    <a:pt x="146" y="753"/>
                  </a:lnTo>
                  <a:lnTo>
                    <a:pt x="144" y="751"/>
                  </a:lnTo>
                  <a:lnTo>
                    <a:pt x="144" y="749"/>
                  </a:lnTo>
                  <a:lnTo>
                    <a:pt x="144" y="747"/>
                  </a:lnTo>
                  <a:lnTo>
                    <a:pt x="142" y="747"/>
                  </a:lnTo>
                  <a:lnTo>
                    <a:pt x="140" y="746"/>
                  </a:lnTo>
                  <a:lnTo>
                    <a:pt x="140" y="742"/>
                  </a:lnTo>
                  <a:lnTo>
                    <a:pt x="140" y="740"/>
                  </a:lnTo>
                  <a:lnTo>
                    <a:pt x="142" y="738"/>
                  </a:lnTo>
                  <a:lnTo>
                    <a:pt x="142" y="736"/>
                  </a:lnTo>
                  <a:lnTo>
                    <a:pt x="142" y="734"/>
                  </a:lnTo>
                  <a:lnTo>
                    <a:pt x="140" y="732"/>
                  </a:lnTo>
                  <a:lnTo>
                    <a:pt x="140" y="730"/>
                  </a:lnTo>
                  <a:lnTo>
                    <a:pt x="138" y="730"/>
                  </a:lnTo>
                  <a:lnTo>
                    <a:pt x="138" y="729"/>
                  </a:lnTo>
                  <a:lnTo>
                    <a:pt x="138" y="727"/>
                  </a:lnTo>
                  <a:lnTo>
                    <a:pt x="138" y="725"/>
                  </a:lnTo>
                  <a:lnTo>
                    <a:pt x="136" y="723"/>
                  </a:lnTo>
                  <a:lnTo>
                    <a:pt x="136" y="721"/>
                  </a:lnTo>
                  <a:lnTo>
                    <a:pt x="134" y="719"/>
                  </a:lnTo>
                  <a:lnTo>
                    <a:pt x="134" y="711"/>
                  </a:lnTo>
                  <a:lnTo>
                    <a:pt x="134" y="710"/>
                  </a:lnTo>
                  <a:lnTo>
                    <a:pt x="134" y="708"/>
                  </a:lnTo>
                  <a:lnTo>
                    <a:pt x="133" y="708"/>
                  </a:lnTo>
                  <a:lnTo>
                    <a:pt x="133" y="704"/>
                  </a:lnTo>
                  <a:lnTo>
                    <a:pt x="133" y="702"/>
                  </a:lnTo>
                  <a:lnTo>
                    <a:pt x="133" y="700"/>
                  </a:lnTo>
                  <a:lnTo>
                    <a:pt x="133" y="698"/>
                  </a:lnTo>
                  <a:lnTo>
                    <a:pt x="134" y="698"/>
                  </a:lnTo>
                  <a:lnTo>
                    <a:pt x="133" y="698"/>
                  </a:lnTo>
                  <a:lnTo>
                    <a:pt x="133" y="696"/>
                  </a:lnTo>
                  <a:lnTo>
                    <a:pt x="133" y="694"/>
                  </a:lnTo>
                  <a:lnTo>
                    <a:pt x="133" y="691"/>
                  </a:lnTo>
                  <a:lnTo>
                    <a:pt x="134" y="691"/>
                  </a:lnTo>
                  <a:lnTo>
                    <a:pt x="136" y="689"/>
                  </a:lnTo>
                  <a:lnTo>
                    <a:pt x="138" y="689"/>
                  </a:lnTo>
                  <a:lnTo>
                    <a:pt x="138" y="691"/>
                  </a:lnTo>
                  <a:lnTo>
                    <a:pt x="138" y="689"/>
                  </a:lnTo>
                  <a:lnTo>
                    <a:pt x="140" y="689"/>
                  </a:lnTo>
                  <a:lnTo>
                    <a:pt x="138" y="687"/>
                  </a:lnTo>
                  <a:lnTo>
                    <a:pt x="136" y="687"/>
                  </a:lnTo>
                  <a:lnTo>
                    <a:pt x="134" y="685"/>
                  </a:lnTo>
                  <a:lnTo>
                    <a:pt x="134" y="683"/>
                  </a:lnTo>
                  <a:lnTo>
                    <a:pt x="134" y="681"/>
                  </a:lnTo>
                  <a:lnTo>
                    <a:pt x="136" y="681"/>
                  </a:lnTo>
                  <a:lnTo>
                    <a:pt x="138" y="679"/>
                  </a:lnTo>
                  <a:lnTo>
                    <a:pt x="138" y="677"/>
                  </a:lnTo>
                  <a:lnTo>
                    <a:pt x="138" y="675"/>
                  </a:lnTo>
                  <a:lnTo>
                    <a:pt x="144" y="672"/>
                  </a:lnTo>
                  <a:lnTo>
                    <a:pt x="146" y="672"/>
                  </a:lnTo>
                  <a:lnTo>
                    <a:pt x="146" y="674"/>
                  </a:lnTo>
                  <a:lnTo>
                    <a:pt x="148" y="672"/>
                  </a:lnTo>
                  <a:lnTo>
                    <a:pt x="146" y="672"/>
                  </a:lnTo>
                  <a:lnTo>
                    <a:pt x="144" y="670"/>
                  </a:lnTo>
                  <a:lnTo>
                    <a:pt x="144" y="668"/>
                  </a:lnTo>
                  <a:lnTo>
                    <a:pt x="146" y="666"/>
                  </a:lnTo>
                  <a:lnTo>
                    <a:pt x="146" y="664"/>
                  </a:lnTo>
                  <a:lnTo>
                    <a:pt x="148" y="664"/>
                  </a:lnTo>
                  <a:lnTo>
                    <a:pt x="150" y="660"/>
                  </a:lnTo>
                  <a:lnTo>
                    <a:pt x="152" y="660"/>
                  </a:lnTo>
                  <a:lnTo>
                    <a:pt x="153" y="658"/>
                  </a:lnTo>
                  <a:lnTo>
                    <a:pt x="155" y="656"/>
                  </a:lnTo>
                  <a:lnTo>
                    <a:pt x="157" y="655"/>
                  </a:lnTo>
                  <a:lnTo>
                    <a:pt x="159" y="655"/>
                  </a:lnTo>
                  <a:lnTo>
                    <a:pt x="159" y="653"/>
                  </a:lnTo>
                  <a:lnTo>
                    <a:pt x="157" y="653"/>
                  </a:lnTo>
                  <a:lnTo>
                    <a:pt x="155" y="656"/>
                  </a:lnTo>
                  <a:lnTo>
                    <a:pt x="153" y="656"/>
                  </a:lnTo>
                  <a:lnTo>
                    <a:pt x="152" y="656"/>
                  </a:lnTo>
                  <a:lnTo>
                    <a:pt x="152" y="655"/>
                  </a:lnTo>
                  <a:lnTo>
                    <a:pt x="153" y="653"/>
                  </a:lnTo>
                  <a:lnTo>
                    <a:pt x="155" y="651"/>
                  </a:lnTo>
                  <a:lnTo>
                    <a:pt x="155" y="649"/>
                  </a:lnTo>
                  <a:lnTo>
                    <a:pt x="155" y="647"/>
                  </a:lnTo>
                  <a:lnTo>
                    <a:pt x="155" y="645"/>
                  </a:lnTo>
                  <a:lnTo>
                    <a:pt x="157" y="643"/>
                  </a:lnTo>
                  <a:lnTo>
                    <a:pt x="159" y="641"/>
                  </a:lnTo>
                  <a:lnTo>
                    <a:pt x="159" y="639"/>
                  </a:lnTo>
                  <a:lnTo>
                    <a:pt x="157" y="639"/>
                  </a:lnTo>
                  <a:lnTo>
                    <a:pt x="153" y="643"/>
                  </a:lnTo>
                  <a:lnTo>
                    <a:pt x="153" y="645"/>
                  </a:lnTo>
                  <a:lnTo>
                    <a:pt x="152" y="647"/>
                  </a:lnTo>
                  <a:lnTo>
                    <a:pt x="152" y="649"/>
                  </a:lnTo>
                  <a:lnTo>
                    <a:pt x="152" y="653"/>
                  </a:lnTo>
                  <a:lnTo>
                    <a:pt x="150" y="653"/>
                  </a:lnTo>
                  <a:lnTo>
                    <a:pt x="150" y="655"/>
                  </a:lnTo>
                  <a:lnTo>
                    <a:pt x="148" y="656"/>
                  </a:lnTo>
                  <a:lnTo>
                    <a:pt x="146" y="658"/>
                  </a:lnTo>
                  <a:lnTo>
                    <a:pt x="146" y="660"/>
                  </a:lnTo>
                  <a:lnTo>
                    <a:pt x="142" y="662"/>
                  </a:lnTo>
                  <a:lnTo>
                    <a:pt x="142" y="664"/>
                  </a:lnTo>
                  <a:lnTo>
                    <a:pt x="140" y="666"/>
                  </a:lnTo>
                  <a:lnTo>
                    <a:pt x="140" y="668"/>
                  </a:lnTo>
                  <a:lnTo>
                    <a:pt x="138" y="668"/>
                  </a:lnTo>
                  <a:lnTo>
                    <a:pt x="138" y="670"/>
                  </a:lnTo>
                  <a:lnTo>
                    <a:pt x="138" y="672"/>
                  </a:lnTo>
                  <a:lnTo>
                    <a:pt x="136" y="672"/>
                  </a:lnTo>
                  <a:lnTo>
                    <a:pt x="134" y="672"/>
                  </a:lnTo>
                  <a:lnTo>
                    <a:pt x="133" y="668"/>
                  </a:lnTo>
                  <a:lnTo>
                    <a:pt x="133" y="666"/>
                  </a:lnTo>
                  <a:lnTo>
                    <a:pt x="133" y="664"/>
                  </a:lnTo>
                  <a:lnTo>
                    <a:pt x="133" y="662"/>
                  </a:lnTo>
                  <a:lnTo>
                    <a:pt x="133" y="660"/>
                  </a:lnTo>
                  <a:lnTo>
                    <a:pt x="133" y="658"/>
                  </a:lnTo>
                  <a:lnTo>
                    <a:pt x="133" y="656"/>
                  </a:lnTo>
                  <a:lnTo>
                    <a:pt x="133" y="655"/>
                  </a:lnTo>
                  <a:lnTo>
                    <a:pt x="133" y="653"/>
                  </a:lnTo>
                  <a:lnTo>
                    <a:pt x="133" y="651"/>
                  </a:lnTo>
                  <a:lnTo>
                    <a:pt x="133" y="649"/>
                  </a:lnTo>
                  <a:lnTo>
                    <a:pt x="133" y="647"/>
                  </a:lnTo>
                  <a:lnTo>
                    <a:pt x="133" y="645"/>
                  </a:lnTo>
                  <a:lnTo>
                    <a:pt x="134" y="645"/>
                  </a:lnTo>
                  <a:lnTo>
                    <a:pt x="134" y="647"/>
                  </a:lnTo>
                  <a:lnTo>
                    <a:pt x="134" y="645"/>
                  </a:lnTo>
                  <a:lnTo>
                    <a:pt x="133" y="645"/>
                  </a:lnTo>
                  <a:lnTo>
                    <a:pt x="131" y="645"/>
                  </a:lnTo>
                  <a:lnTo>
                    <a:pt x="131" y="643"/>
                  </a:lnTo>
                  <a:lnTo>
                    <a:pt x="131" y="641"/>
                  </a:lnTo>
                  <a:lnTo>
                    <a:pt x="129" y="639"/>
                  </a:lnTo>
                  <a:lnTo>
                    <a:pt x="127" y="638"/>
                  </a:lnTo>
                  <a:lnTo>
                    <a:pt x="127" y="636"/>
                  </a:lnTo>
                  <a:lnTo>
                    <a:pt x="129" y="636"/>
                  </a:lnTo>
                  <a:lnTo>
                    <a:pt x="127" y="636"/>
                  </a:lnTo>
                  <a:lnTo>
                    <a:pt x="125" y="638"/>
                  </a:lnTo>
                  <a:lnTo>
                    <a:pt x="127" y="641"/>
                  </a:lnTo>
                  <a:lnTo>
                    <a:pt x="125" y="641"/>
                  </a:lnTo>
                  <a:lnTo>
                    <a:pt x="125" y="639"/>
                  </a:lnTo>
                  <a:lnTo>
                    <a:pt x="121" y="636"/>
                  </a:lnTo>
                  <a:lnTo>
                    <a:pt x="121" y="634"/>
                  </a:lnTo>
                  <a:lnTo>
                    <a:pt x="119" y="634"/>
                  </a:lnTo>
                  <a:lnTo>
                    <a:pt x="119" y="632"/>
                  </a:lnTo>
                  <a:lnTo>
                    <a:pt x="119" y="630"/>
                  </a:lnTo>
                  <a:lnTo>
                    <a:pt x="117" y="630"/>
                  </a:lnTo>
                  <a:lnTo>
                    <a:pt x="117" y="628"/>
                  </a:lnTo>
                  <a:lnTo>
                    <a:pt x="119" y="628"/>
                  </a:lnTo>
                  <a:lnTo>
                    <a:pt x="121" y="628"/>
                  </a:lnTo>
                  <a:lnTo>
                    <a:pt x="125" y="628"/>
                  </a:lnTo>
                  <a:lnTo>
                    <a:pt x="127" y="628"/>
                  </a:lnTo>
                  <a:lnTo>
                    <a:pt x="129" y="624"/>
                  </a:lnTo>
                  <a:lnTo>
                    <a:pt x="131" y="624"/>
                  </a:lnTo>
                  <a:lnTo>
                    <a:pt x="133" y="622"/>
                  </a:lnTo>
                  <a:lnTo>
                    <a:pt x="131" y="622"/>
                  </a:lnTo>
                  <a:lnTo>
                    <a:pt x="129" y="624"/>
                  </a:lnTo>
                  <a:lnTo>
                    <a:pt x="127" y="626"/>
                  </a:lnTo>
                  <a:lnTo>
                    <a:pt x="123" y="628"/>
                  </a:lnTo>
                  <a:lnTo>
                    <a:pt x="121" y="628"/>
                  </a:lnTo>
                  <a:lnTo>
                    <a:pt x="119" y="628"/>
                  </a:lnTo>
                  <a:lnTo>
                    <a:pt x="117" y="626"/>
                  </a:lnTo>
                  <a:lnTo>
                    <a:pt x="117" y="628"/>
                  </a:lnTo>
                  <a:lnTo>
                    <a:pt x="115" y="628"/>
                  </a:lnTo>
                  <a:lnTo>
                    <a:pt x="115" y="630"/>
                  </a:lnTo>
                  <a:lnTo>
                    <a:pt x="114" y="630"/>
                  </a:lnTo>
                  <a:lnTo>
                    <a:pt x="112" y="628"/>
                  </a:lnTo>
                  <a:lnTo>
                    <a:pt x="112" y="626"/>
                  </a:lnTo>
                  <a:lnTo>
                    <a:pt x="112" y="624"/>
                  </a:lnTo>
                  <a:lnTo>
                    <a:pt x="112" y="622"/>
                  </a:lnTo>
                  <a:lnTo>
                    <a:pt x="112" y="620"/>
                  </a:lnTo>
                  <a:lnTo>
                    <a:pt x="114" y="620"/>
                  </a:lnTo>
                  <a:lnTo>
                    <a:pt x="115" y="620"/>
                  </a:lnTo>
                  <a:lnTo>
                    <a:pt x="114" y="620"/>
                  </a:lnTo>
                  <a:lnTo>
                    <a:pt x="112" y="620"/>
                  </a:lnTo>
                  <a:lnTo>
                    <a:pt x="112" y="617"/>
                  </a:lnTo>
                  <a:lnTo>
                    <a:pt x="114" y="617"/>
                  </a:lnTo>
                  <a:lnTo>
                    <a:pt x="114" y="615"/>
                  </a:lnTo>
                  <a:lnTo>
                    <a:pt x="114" y="613"/>
                  </a:lnTo>
                  <a:lnTo>
                    <a:pt x="114" y="611"/>
                  </a:lnTo>
                  <a:lnTo>
                    <a:pt x="114" y="609"/>
                  </a:lnTo>
                  <a:lnTo>
                    <a:pt x="114" y="607"/>
                  </a:lnTo>
                  <a:lnTo>
                    <a:pt x="115" y="605"/>
                  </a:lnTo>
                  <a:lnTo>
                    <a:pt x="115" y="603"/>
                  </a:lnTo>
                  <a:lnTo>
                    <a:pt x="117" y="603"/>
                  </a:lnTo>
                  <a:lnTo>
                    <a:pt x="117" y="601"/>
                  </a:lnTo>
                  <a:lnTo>
                    <a:pt x="119" y="603"/>
                  </a:lnTo>
                  <a:lnTo>
                    <a:pt x="117" y="601"/>
                  </a:lnTo>
                  <a:lnTo>
                    <a:pt x="117" y="598"/>
                  </a:lnTo>
                  <a:lnTo>
                    <a:pt x="117" y="596"/>
                  </a:lnTo>
                  <a:lnTo>
                    <a:pt x="119" y="596"/>
                  </a:lnTo>
                  <a:lnTo>
                    <a:pt x="119" y="594"/>
                  </a:lnTo>
                  <a:lnTo>
                    <a:pt x="117" y="594"/>
                  </a:lnTo>
                  <a:lnTo>
                    <a:pt x="117" y="592"/>
                  </a:lnTo>
                  <a:lnTo>
                    <a:pt x="115" y="592"/>
                  </a:lnTo>
                  <a:lnTo>
                    <a:pt x="115" y="590"/>
                  </a:lnTo>
                  <a:lnTo>
                    <a:pt x="114" y="588"/>
                  </a:lnTo>
                  <a:lnTo>
                    <a:pt x="112" y="588"/>
                  </a:lnTo>
                  <a:lnTo>
                    <a:pt x="114" y="590"/>
                  </a:lnTo>
                  <a:lnTo>
                    <a:pt x="114" y="592"/>
                  </a:lnTo>
                  <a:lnTo>
                    <a:pt x="114" y="594"/>
                  </a:lnTo>
                  <a:lnTo>
                    <a:pt x="115" y="594"/>
                  </a:lnTo>
                  <a:lnTo>
                    <a:pt x="115" y="596"/>
                  </a:lnTo>
                  <a:lnTo>
                    <a:pt x="115" y="600"/>
                  </a:lnTo>
                  <a:lnTo>
                    <a:pt x="115" y="601"/>
                  </a:lnTo>
                  <a:lnTo>
                    <a:pt x="114" y="601"/>
                  </a:lnTo>
                  <a:lnTo>
                    <a:pt x="114" y="603"/>
                  </a:lnTo>
                  <a:lnTo>
                    <a:pt x="112" y="605"/>
                  </a:lnTo>
                  <a:lnTo>
                    <a:pt x="112" y="607"/>
                  </a:lnTo>
                  <a:lnTo>
                    <a:pt x="110" y="607"/>
                  </a:lnTo>
                  <a:lnTo>
                    <a:pt x="110" y="609"/>
                  </a:lnTo>
                  <a:lnTo>
                    <a:pt x="108" y="611"/>
                  </a:lnTo>
                  <a:lnTo>
                    <a:pt x="108" y="613"/>
                  </a:lnTo>
                  <a:lnTo>
                    <a:pt x="106" y="615"/>
                  </a:lnTo>
                  <a:lnTo>
                    <a:pt x="104" y="615"/>
                  </a:lnTo>
                  <a:lnTo>
                    <a:pt x="106" y="615"/>
                  </a:lnTo>
                  <a:lnTo>
                    <a:pt x="108" y="615"/>
                  </a:lnTo>
                  <a:lnTo>
                    <a:pt x="108" y="617"/>
                  </a:lnTo>
                  <a:lnTo>
                    <a:pt x="106" y="617"/>
                  </a:lnTo>
                  <a:lnTo>
                    <a:pt x="106" y="619"/>
                  </a:lnTo>
                  <a:lnTo>
                    <a:pt x="104" y="619"/>
                  </a:lnTo>
                  <a:lnTo>
                    <a:pt x="102" y="619"/>
                  </a:lnTo>
                  <a:lnTo>
                    <a:pt x="100" y="619"/>
                  </a:lnTo>
                  <a:lnTo>
                    <a:pt x="98" y="619"/>
                  </a:lnTo>
                  <a:lnTo>
                    <a:pt x="98" y="620"/>
                  </a:lnTo>
                  <a:lnTo>
                    <a:pt x="97" y="620"/>
                  </a:lnTo>
                  <a:lnTo>
                    <a:pt x="95" y="620"/>
                  </a:lnTo>
                  <a:lnTo>
                    <a:pt x="91" y="624"/>
                  </a:lnTo>
                  <a:lnTo>
                    <a:pt x="89" y="622"/>
                  </a:lnTo>
                  <a:lnTo>
                    <a:pt x="87" y="622"/>
                  </a:lnTo>
                  <a:lnTo>
                    <a:pt x="85" y="622"/>
                  </a:lnTo>
                  <a:lnTo>
                    <a:pt x="83" y="622"/>
                  </a:lnTo>
                  <a:lnTo>
                    <a:pt x="83" y="620"/>
                  </a:lnTo>
                  <a:lnTo>
                    <a:pt x="83" y="619"/>
                  </a:lnTo>
                  <a:lnTo>
                    <a:pt x="83" y="617"/>
                  </a:lnTo>
                  <a:lnTo>
                    <a:pt x="81" y="615"/>
                  </a:lnTo>
                  <a:lnTo>
                    <a:pt x="81" y="613"/>
                  </a:lnTo>
                  <a:lnTo>
                    <a:pt x="83" y="611"/>
                  </a:lnTo>
                  <a:lnTo>
                    <a:pt x="85" y="607"/>
                  </a:lnTo>
                  <a:lnTo>
                    <a:pt x="85" y="605"/>
                  </a:lnTo>
                  <a:lnTo>
                    <a:pt x="87" y="605"/>
                  </a:lnTo>
                  <a:lnTo>
                    <a:pt x="87" y="603"/>
                  </a:lnTo>
                  <a:lnTo>
                    <a:pt x="87" y="601"/>
                  </a:lnTo>
                  <a:lnTo>
                    <a:pt x="89" y="600"/>
                  </a:lnTo>
                  <a:lnTo>
                    <a:pt x="89" y="598"/>
                  </a:lnTo>
                  <a:lnTo>
                    <a:pt x="89" y="596"/>
                  </a:lnTo>
                  <a:lnTo>
                    <a:pt x="91" y="596"/>
                  </a:lnTo>
                  <a:lnTo>
                    <a:pt x="89" y="594"/>
                  </a:lnTo>
                  <a:lnTo>
                    <a:pt x="91" y="594"/>
                  </a:lnTo>
                  <a:lnTo>
                    <a:pt x="91" y="592"/>
                  </a:lnTo>
                  <a:lnTo>
                    <a:pt x="91" y="590"/>
                  </a:lnTo>
                  <a:lnTo>
                    <a:pt x="91" y="592"/>
                  </a:lnTo>
                  <a:lnTo>
                    <a:pt x="89" y="592"/>
                  </a:lnTo>
                  <a:lnTo>
                    <a:pt x="89" y="594"/>
                  </a:lnTo>
                  <a:lnTo>
                    <a:pt x="89" y="596"/>
                  </a:lnTo>
                  <a:lnTo>
                    <a:pt x="89" y="598"/>
                  </a:lnTo>
                  <a:lnTo>
                    <a:pt x="87" y="600"/>
                  </a:lnTo>
                  <a:lnTo>
                    <a:pt x="85" y="601"/>
                  </a:lnTo>
                  <a:lnTo>
                    <a:pt x="85" y="603"/>
                  </a:lnTo>
                  <a:lnTo>
                    <a:pt x="83" y="603"/>
                  </a:lnTo>
                  <a:lnTo>
                    <a:pt x="83" y="601"/>
                  </a:lnTo>
                  <a:lnTo>
                    <a:pt x="83" y="603"/>
                  </a:lnTo>
                  <a:lnTo>
                    <a:pt x="83" y="605"/>
                  </a:lnTo>
                  <a:lnTo>
                    <a:pt x="81" y="607"/>
                  </a:lnTo>
                  <a:lnTo>
                    <a:pt x="81" y="609"/>
                  </a:lnTo>
                  <a:lnTo>
                    <a:pt x="79" y="611"/>
                  </a:lnTo>
                  <a:lnTo>
                    <a:pt x="79" y="613"/>
                  </a:lnTo>
                  <a:lnTo>
                    <a:pt x="81" y="615"/>
                  </a:lnTo>
                  <a:lnTo>
                    <a:pt x="81" y="619"/>
                  </a:lnTo>
                  <a:lnTo>
                    <a:pt x="81" y="620"/>
                  </a:lnTo>
                  <a:lnTo>
                    <a:pt x="81" y="622"/>
                  </a:lnTo>
                  <a:lnTo>
                    <a:pt x="83" y="622"/>
                  </a:lnTo>
                  <a:lnTo>
                    <a:pt x="83" y="624"/>
                  </a:lnTo>
                  <a:lnTo>
                    <a:pt x="85" y="624"/>
                  </a:lnTo>
                  <a:lnTo>
                    <a:pt x="87" y="624"/>
                  </a:lnTo>
                  <a:lnTo>
                    <a:pt x="91" y="624"/>
                  </a:lnTo>
                  <a:lnTo>
                    <a:pt x="91" y="626"/>
                  </a:lnTo>
                  <a:lnTo>
                    <a:pt x="91" y="628"/>
                  </a:lnTo>
                  <a:lnTo>
                    <a:pt x="91" y="630"/>
                  </a:lnTo>
                  <a:lnTo>
                    <a:pt x="89" y="630"/>
                  </a:lnTo>
                  <a:lnTo>
                    <a:pt x="91" y="630"/>
                  </a:lnTo>
                  <a:lnTo>
                    <a:pt x="91" y="632"/>
                  </a:lnTo>
                  <a:lnTo>
                    <a:pt x="91" y="634"/>
                  </a:lnTo>
                  <a:lnTo>
                    <a:pt x="93" y="638"/>
                  </a:lnTo>
                  <a:lnTo>
                    <a:pt x="95" y="639"/>
                  </a:lnTo>
                  <a:lnTo>
                    <a:pt x="97" y="641"/>
                  </a:lnTo>
                  <a:lnTo>
                    <a:pt x="97" y="643"/>
                  </a:lnTo>
                  <a:lnTo>
                    <a:pt x="98" y="647"/>
                  </a:lnTo>
                  <a:lnTo>
                    <a:pt x="100" y="649"/>
                  </a:lnTo>
                  <a:lnTo>
                    <a:pt x="100" y="651"/>
                  </a:lnTo>
                  <a:lnTo>
                    <a:pt x="100" y="653"/>
                  </a:lnTo>
                  <a:lnTo>
                    <a:pt x="102" y="653"/>
                  </a:lnTo>
                  <a:lnTo>
                    <a:pt x="104" y="655"/>
                  </a:lnTo>
                  <a:lnTo>
                    <a:pt x="104" y="656"/>
                  </a:lnTo>
                  <a:lnTo>
                    <a:pt x="104" y="658"/>
                  </a:lnTo>
                  <a:lnTo>
                    <a:pt x="102" y="660"/>
                  </a:lnTo>
                  <a:lnTo>
                    <a:pt x="100" y="662"/>
                  </a:lnTo>
                  <a:lnTo>
                    <a:pt x="98" y="662"/>
                  </a:lnTo>
                  <a:lnTo>
                    <a:pt x="97" y="662"/>
                  </a:lnTo>
                  <a:lnTo>
                    <a:pt x="97" y="664"/>
                  </a:lnTo>
                  <a:lnTo>
                    <a:pt x="95" y="664"/>
                  </a:lnTo>
                  <a:lnTo>
                    <a:pt x="93" y="664"/>
                  </a:lnTo>
                  <a:lnTo>
                    <a:pt x="91" y="662"/>
                  </a:lnTo>
                  <a:lnTo>
                    <a:pt x="89" y="660"/>
                  </a:lnTo>
                  <a:lnTo>
                    <a:pt x="89" y="658"/>
                  </a:lnTo>
                  <a:lnTo>
                    <a:pt x="87" y="656"/>
                  </a:lnTo>
                  <a:lnTo>
                    <a:pt x="85" y="656"/>
                  </a:lnTo>
                  <a:lnTo>
                    <a:pt x="85" y="655"/>
                  </a:lnTo>
                  <a:lnTo>
                    <a:pt x="83" y="655"/>
                  </a:lnTo>
                  <a:lnTo>
                    <a:pt x="83" y="653"/>
                  </a:lnTo>
                  <a:lnTo>
                    <a:pt x="81" y="653"/>
                  </a:lnTo>
                  <a:lnTo>
                    <a:pt x="79" y="653"/>
                  </a:lnTo>
                  <a:lnTo>
                    <a:pt x="78" y="653"/>
                  </a:lnTo>
                  <a:lnTo>
                    <a:pt x="76" y="651"/>
                  </a:lnTo>
                  <a:lnTo>
                    <a:pt x="72" y="647"/>
                  </a:lnTo>
                  <a:lnTo>
                    <a:pt x="70" y="645"/>
                  </a:lnTo>
                  <a:lnTo>
                    <a:pt x="72" y="645"/>
                  </a:lnTo>
                  <a:lnTo>
                    <a:pt x="70" y="643"/>
                  </a:lnTo>
                  <a:lnTo>
                    <a:pt x="70" y="641"/>
                  </a:lnTo>
                  <a:lnTo>
                    <a:pt x="70" y="639"/>
                  </a:lnTo>
                  <a:lnTo>
                    <a:pt x="70" y="638"/>
                  </a:lnTo>
                  <a:lnTo>
                    <a:pt x="70" y="636"/>
                  </a:lnTo>
                  <a:lnTo>
                    <a:pt x="68" y="634"/>
                  </a:lnTo>
                  <a:lnTo>
                    <a:pt x="68" y="632"/>
                  </a:lnTo>
                  <a:lnTo>
                    <a:pt x="70" y="632"/>
                  </a:lnTo>
                  <a:lnTo>
                    <a:pt x="72" y="634"/>
                  </a:lnTo>
                  <a:lnTo>
                    <a:pt x="70" y="632"/>
                  </a:lnTo>
                  <a:lnTo>
                    <a:pt x="68" y="632"/>
                  </a:lnTo>
                  <a:lnTo>
                    <a:pt x="68" y="630"/>
                  </a:lnTo>
                  <a:lnTo>
                    <a:pt x="66" y="628"/>
                  </a:lnTo>
                  <a:lnTo>
                    <a:pt x="66" y="626"/>
                  </a:lnTo>
                  <a:lnTo>
                    <a:pt x="64" y="624"/>
                  </a:lnTo>
                  <a:lnTo>
                    <a:pt x="62" y="622"/>
                  </a:lnTo>
                  <a:lnTo>
                    <a:pt x="62" y="620"/>
                  </a:lnTo>
                  <a:lnTo>
                    <a:pt x="64" y="619"/>
                  </a:lnTo>
                  <a:lnTo>
                    <a:pt x="66" y="619"/>
                  </a:lnTo>
                  <a:lnTo>
                    <a:pt x="68" y="617"/>
                  </a:lnTo>
                  <a:lnTo>
                    <a:pt x="70" y="617"/>
                  </a:lnTo>
                  <a:lnTo>
                    <a:pt x="72" y="615"/>
                  </a:lnTo>
                  <a:lnTo>
                    <a:pt x="74" y="613"/>
                  </a:lnTo>
                  <a:lnTo>
                    <a:pt x="74" y="611"/>
                  </a:lnTo>
                  <a:lnTo>
                    <a:pt x="74" y="607"/>
                  </a:lnTo>
                  <a:lnTo>
                    <a:pt x="74" y="605"/>
                  </a:lnTo>
                  <a:lnTo>
                    <a:pt x="72" y="605"/>
                  </a:lnTo>
                  <a:lnTo>
                    <a:pt x="72" y="603"/>
                  </a:lnTo>
                  <a:lnTo>
                    <a:pt x="70" y="603"/>
                  </a:lnTo>
                  <a:lnTo>
                    <a:pt x="70" y="601"/>
                  </a:lnTo>
                  <a:lnTo>
                    <a:pt x="72" y="601"/>
                  </a:lnTo>
                  <a:lnTo>
                    <a:pt x="72" y="600"/>
                  </a:lnTo>
                  <a:lnTo>
                    <a:pt x="74" y="600"/>
                  </a:lnTo>
                  <a:lnTo>
                    <a:pt x="76" y="598"/>
                  </a:lnTo>
                  <a:lnTo>
                    <a:pt x="76" y="596"/>
                  </a:lnTo>
                  <a:lnTo>
                    <a:pt x="78" y="596"/>
                  </a:lnTo>
                  <a:lnTo>
                    <a:pt x="78" y="594"/>
                  </a:lnTo>
                  <a:lnTo>
                    <a:pt x="76" y="594"/>
                  </a:lnTo>
                  <a:lnTo>
                    <a:pt x="76" y="596"/>
                  </a:lnTo>
                  <a:lnTo>
                    <a:pt x="74" y="596"/>
                  </a:lnTo>
                  <a:lnTo>
                    <a:pt x="74" y="598"/>
                  </a:lnTo>
                  <a:lnTo>
                    <a:pt x="74" y="600"/>
                  </a:lnTo>
                  <a:lnTo>
                    <a:pt x="72" y="600"/>
                  </a:lnTo>
                  <a:lnTo>
                    <a:pt x="70" y="600"/>
                  </a:lnTo>
                  <a:lnTo>
                    <a:pt x="70" y="601"/>
                  </a:lnTo>
                  <a:lnTo>
                    <a:pt x="70" y="603"/>
                  </a:lnTo>
                  <a:lnTo>
                    <a:pt x="70" y="605"/>
                  </a:lnTo>
                  <a:lnTo>
                    <a:pt x="72" y="605"/>
                  </a:lnTo>
                  <a:lnTo>
                    <a:pt x="72" y="607"/>
                  </a:lnTo>
                  <a:lnTo>
                    <a:pt x="72" y="611"/>
                  </a:lnTo>
                  <a:lnTo>
                    <a:pt x="72" y="613"/>
                  </a:lnTo>
                  <a:lnTo>
                    <a:pt x="70" y="615"/>
                  </a:lnTo>
                  <a:lnTo>
                    <a:pt x="68" y="615"/>
                  </a:lnTo>
                  <a:lnTo>
                    <a:pt x="68" y="617"/>
                  </a:lnTo>
                  <a:lnTo>
                    <a:pt x="66" y="617"/>
                  </a:lnTo>
                  <a:lnTo>
                    <a:pt x="64" y="617"/>
                  </a:lnTo>
                  <a:lnTo>
                    <a:pt x="62" y="617"/>
                  </a:lnTo>
                  <a:lnTo>
                    <a:pt x="61" y="617"/>
                  </a:lnTo>
                  <a:lnTo>
                    <a:pt x="59" y="615"/>
                  </a:lnTo>
                  <a:lnTo>
                    <a:pt x="57" y="615"/>
                  </a:lnTo>
                  <a:lnTo>
                    <a:pt x="57" y="613"/>
                  </a:lnTo>
                  <a:lnTo>
                    <a:pt x="59" y="613"/>
                  </a:lnTo>
                  <a:lnTo>
                    <a:pt x="59" y="611"/>
                  </a:lnTo>
                  <a:lnTo>
                    <a:pt x="57" y="611"/>
                  </a:lnTo>
                  <a:lnTo>
                    <a:pt x="59" y="611"/>
                  </a:lnTo>
                  <a:lnTo>
                    <a:pt x="57" y="609"/>
                  </a:lnTo>
                  <a:lnTo>
                    <a:pt x="57" y="611"/>
                  </a:lnTo>
                  <a:lnTo>
                    <a:pt x="59" y="611"/>
                  </a:lnTo>
                  <a:lnTo>
                    <a:pt x="59" y="613"/>
                  </a:lnTo>
                  <a:lnTo>
                    <a:pt x="57" y="613"/>
                  </a:lnTo>
                  <a:lnTo>
                    <a:pt x="55" y="613"/>
                  </a:lnTo>
                  <a:lnTo>
                    <a:pt x="55" y="611"/>
                  </a:lnTo>
                  <a:lnTo>
                    <a:pt x="53" y="611"/>
                  </a:lnTo>
                  <a:lnTo>
                    <a:pt x="53" y="609"/>
                  </a:lnTo>
                  <a:lnTo>
                    <a:pt x="51" y="609"/>
                  </a:lnTo>
                  <a:lnTo>
                    <a:pt x="51" y="607"/>
                  </a:lnTo>
                  <a:lnTo>
                    <a:pt x="51" y="605"/>
                  </a:lnTo>
                  <a:lnTo>
                    <a:pt x="51" y="603"/>
                  </a:lnTo>
                  <a:lnTo>
                    <a:pt x="51" y="601"/>
                  </a:lnTo>
                  <a:lnTo>
                    <a:pt x="51" y="596"/>
                  </a:lnTo>
                  <a:lnTo>
                    <a:pt x="53" y="596"/>
                  </a:lnTo>
                  <a:lnTo>
                    <a:pt x="55" y="598"/>
                  </a:lnTo>
                  <a:lnTo>
                    <a:pt x="57" y="598"/>
                  </a:lnTo>
                  <a:lnTo>
                    <a:pt x="57" y="596"/>
                  </a:lnTo>
                  <a:lnTo>
                    <a:pt x="55" y="596"/>
                  </a:lnTo>
                  <a:lnTo>
                    <a:pt x="53" y="594"/>
                  </a:lnTo>
                  <a:lnTo>
                    <a:pt x="51" y="596"/>
                  </a:lnTo>
                  <a:lnTo>
                    <a:pt x="51" y="592"/>
                  </a:lnTo>
                  <a:lnTo>
                    <a:pt x="49" y="592"/>
                  </a:lnTo>
                  <a:lnTo>
                    <a:pt x="47" y="592"/>
                  </a:lnTo>
                  <a:lnTo>
                    <a:pt x="45" y="590"/>
                  </a:lnTo>
                  <a:lnTo>
                    <a:pt x="47" y="590"/>
                  </a:lnTo>
                  <a:lnTo>
                    <a:pt x="47" y="588"/>
                  </a:lnTo>
                  <a:lnTo>
                    <a:pt x="47" y="586"/>
                  </a:lnTo>
                  <a:lnTo>
                    <a:pt x="47" y="588"/>
                  </a:lnTo>
                  <a:lnTo>
                    <a:pt x="45" y="588"/>
                  </a:lnTo>
                  <a:lnTo>
                    <a:pt x="45" y="590"/>
                  </a:lnTo>
                  <a:lnTo>
                    <a:pt x="45" y="592"/>
                  </a:lnTo>
                  <a:lnTo>
                    <a:pt x="47" y="592"/>
                  </a:lnTo>
                  <a:lnTo>
                    <a:pt x="49" y="592"/>
                  </a:lnTo>
                  <a:lnTo>
                    <a:pt x="51" y="592"/>
                  </a:lnTo>
                  <a:lnTo>
                    <a:pt x="51" y="594"/>
                  </a:lnTo>
                  <a:lnTo>
                    <a:pt x="49" y="596"/>
                  </a:lnTo>
                  <a:lnTo>
                    <a:pt x="49" y="598"/>
                  </a:lnTo>
                  <a:lnTo>
                    <a:pt x="49" y="600"/>
                  </a:lnTo>
                  <a:lnTo>
                    <a:pt x="49" y="601"/>
                  </a:lnTo>
                  <a:lnTo>
                    <a:pt x="47" y="601"/>
                  </a:lnTo>
                  <a:lnTo>
                    <a:pt x="47" y="603"/>
                  </a:lnTo>
                  <a:lnTo>
                    <a:pt x="49" y="603"/>
                  </a:lnTo>
                  <a:lnTo>
                    <a:pt x="47" y="605"/>
                  </a:lnTo>
                  <a:lnTo>
                    <a:pt x="47" y="607"/>
                  </a:lnTo>
                  <a:lnTo>
                    <a:pt x="47" y="611"/>
                  </a:lnTo>
                  <a:lnTo>
                    <a:pt x="45" y="613"/>
                  </a:lnTo>
                  <a:lnTo>
                    <a:pt x="47" y="611"/>
                  </a:lnTo>
                  <a:lnTo>
                    <a:pt x="49" y="611"/>
                  </a:lnTo>
                  <a:lnTo>
                    <a:pt x="49" y="613"/>
                  </a:lnTo>
                  <a:lnTo>
                    <a:pt x="51" y="615"/>
                  </a:lnTo>
                  <a:lnTo>
                    <a:pt x="53" y="617"/>
                  </a:lnTo>
                  <a:lnTo>
                    <a:pt x="53" y="619"/>
                  </a:lnTo>
                  <a:lnTo>
                    <a:pt x="55" y="619"/>
                  </a:lnTo>
                  <a:lnTo>
                    <a:pt x="55" y="620"/>
                  </a:lnTo>
                  <a:lnTo>
                    <a:pt x="55" y="622"/>
                  </a:lnTo>
                  <a:lnTo>
                    <a:pt x="55" y="624"/>
                  </a:lnTo>
                  <a:lnTo>
                    <a:pt x="57" y="624"/>
                  </a:lnTo>
                  <a:lnTo>
                    <a:pt x="57" y="626"/>
                  </a:lnTo>
                  <a:lnTo>
                    <a:pt x="57" y="628"/>
                  </a:lnTo>
                  <a:lnTo>
                    <a:pt x="57" y="632"/>
                  </a:lnTo>
                  <a:lnTo>
                    <a:pt x="57" y="634"/>
                  </a:lnTo>
                  <a:lnTo>
                    <a:pt x="57" y="636"/>
                  </a:lnTo>
                  <a:lnTo>
                    <a:pt x="57" y="638"/>
                  </a:lnTo>
                  <a:lnTo>
                    <a:pt x="57" y="643"/>
                  </a:lnTo>
                  <a:lnTo>
                    <a:pt x="59" y="643"/>
                  </a:lnTo>
                  <a:lnTo>
                    <a:pt x="59" y="647"/>
                  </a:lnTo>
                  <a:lnTo>
                    <a:pt x="59" y="649"/>
                  </a:lnTo>
                  <a:lnTo>
                    <a:pt x="59" y="651"/>
                  </a:lnTo>
                  <a:lnTo>
                    <a:pt x="61" y="653"/>
                  </a:lnTo>
                  <a:lnTo>
                    <a:pt x="61" y="655"/>
                  </a:lnTo>
                  <a:lnTo>
                    <a:pt x="62" y="656"/>
                  </a:lnTo>
                  <a:lnTo>
                    <a:pt x="62" y="658"/>
                  </a:lnTo>
                  <a:lnTo>
                    <a:pt x="61" y="658"/>
                  </a:lnTo>
                  <a:lnTo>
                    <a:pt x="59" y="660"/>
                  </a:lnTo>
                  <a:lnTo>
                    <a:pt x="57" y="660"/>
                  </a:lnTo>
                  <a:lnTo>
                    <a:pt x="57" y="658"/>
                  </a:lnTo>
                  <a:lnTo>
                    <a:pt x="55" y="658"/>
                  </a:lnTo>
                  <a:lnTo>
                    <a:pt x="55" y="656"/>
                  </a:lnTo>
                  <a:lnTo>
                    <a:pt x="53" y="656"/>
                  </a:lnTo>
                  <a:lnTo>
                    <a:pt x="53" y="655"/>
                  </a:lnTo>
                  <a:lnTo>
                    <a:pt x="51" y="655"/>
                  </a:lnTo>
                  <a:lnTo>
                    <a:pt x="51" y="649"/>
                  </a:lnTo>
                  <a:lnTo>
                    <a:pt x="51" y="651"/>
                  </a:lnTo>
                  <a:lnTo>
                    <a:pt x="51" y="653"/>
                  </a:lnTo>
                  <a:lnTo>
                    <a:pt x="51" y="655"/>
                  </a:lnTo>
                  <a:lnTo>
                    <a:pt x="51" y="656"/>
                  </a:lnTo>
                  <a:lnTo>
                    <a:pt x="51" y="658"/>
                  </a:lnTo>
                  <a:lnTo>
                    <a:pt x="49" y="658"/>
                  </a:lnTo>
                  <a:lnTo>
                    <a:pt x="47" y="658"/>
                  </a:lnTo>
                  <a:lnTo>
                    <a:pt x="45" y="656"/>
                  </a:lnTo>
                  <a:lnTo>
                    <a:pt x="45" y="655"/>
                  </a:lnTo>
                  <a:lnTo>
                    <a:pt x="45" y="653"/>
                  </a:lnTo>
                  <a:lnTo>
                    <a:pt x="45" y="655"/>
                  </a:lnTo>
                  <a:lnTo>
                    <a:pt x="45" y="656"/>
                  </a:lnTo>
                  <a:lnTo>
                    <a:pt x="47" y="658"/>
                  </a:lnTo>
                  <a:lnTo>
                    <a:pt x="47" y="660"/>
                  </a:lnTo>
                  <a:lnTo>
                    <a:pt x="49" y="660"/>
                  </a:lnTo>
                  <a:lnTo>
                    <a:pt x="51" y="658"/>
                  </a:lnTo>
                  <a:lnTo>
                    <a:pt x="53" y="658"/>
                  </a:lnTo>
                  <a:lnTo>
                    <a:pt x="55" y="658"/>
                  </a:lnTo>
                  <a:lnTo>
                    <a:pt x="57" y="660"/>
                  </a:lnTo>
                  <a:lnTo>
                    <a:pt x="57" y="662"/>
                  </a:lnTo>
                  <a:lnTo>
                    <a:pt x="53" y="664"/>
                  </a:lnTo>
                  <a:lnTo>
                    <a:pt x="55" y="664"/>
                  </a:lnTo>
                  <a:lnTo>
                    <a:pt x="57" y="662"/>
                  </a:lnTo>
                  <a:lnTo>
                    <a:pt x="59" y="662"/>
                  </a:lnTo>
                  <a:lnTo>
                    <a:pt x="61" y="660"/>
                  </a:lnTo>
                  <a:lnTo>
                    <a:pt x="62" y="660"/>
                  </a:lnTo>
                  <a:lnTo>
                    <a:pt x="64" y="660"/>
                  </a:lnTo>
                  <a:lnTo>
                    <a:pt x="64" y="658"/>
                  </a:lnTo>
                  <a:lnTo>
                    <a:pt x="66" y="658"/>
                  </a:lnTo>
                  <a:lnTo>
                    <a:pt x="66" y="660"/>
                  </a:lnTo>
                  <a:lnTo>
                    <a:pt x="68" y="660"/>
                  </a:lnTo>
                  <a:lnTo>
                    <a:pt x="72" y="664"/>
                  </a:lnTo>
                  <a:lnTo>
                    <a:pt x="72" y="666"/>
                  </a:lnTo>
                  <a:lnTo>
                    <a:pt x="72" y="668"/>
                  </a:lnTo>
                  <a:lnTo>
                    <a:pt x="72" y="670"/>
                  </a:lnTo>
                  <a:lnTo>
                    <a:pt x="70" y="670"/>
                  </a:lnTo>
                  <a:lnTo>
                    <a:pt x="68" y="672"/>
                  </a:lnTo>
                  <a:lnTo>
                    <a:pt x="70" y="670"/>
                  </a:lnTo>
                  <a:lnTo>
                    <a:pt x="72" y="670"/>
                  </a:lnTo>
                  <a:lnTo>
                    <a:pt x="74" y="670"/>
                  </a:lnTo>
                  <a:lnTo>
                    <a:pt x="76" y="670"/>
                  </a:lnTo>
                  <a:lnTo>
                    <a:pt x="74" y="674"/>
                  </a:lnTo>
                  <a:lnTo>
                    <a:pt x="72" y="674"/>
                  </a:lnTo>
                  <a:lnTo>
                    <a:pt x="72" y="675"/>
                  </a:lnTo>
                  <a:lnTo>
                    <a:pt x="68" y="679"/>
                  </a:lnTo>
                  <a:lnTo>
                    <a:pt x="66" y="679"/>
                  </a:lnTo>
                  <a:lnTo>
                    <a:pt x="62" y="681"/>
                  </a:lnTo>
                  <a:lnTo>
                    <a:pt x="61" y="681"/>
                  </a:lnTo>
                  <a:lnTo>
                    <a:pt x="59" y="681"/>
                  </a:lnTo>
                  <a:lnTo>
                    <a:pt x="59" y="679"/>
                  </a:lnTo>
                  <a:lnTo>
                    <a:pt x="55" y="679"/>
                  </a:lnTo>
                  <a:lnTo>
                    <a:pt x="53" y="679"/>
                  </a:lnTo>
                  <a:lnTo>
                    <a:pt x="51" y="679"/>
                  </a:lnTo>
                  <a:lnTo>
                    <a:pt x="45" y="679"/>
                  </a:lnTo>
                  <a:lnTo>
                    <a:pt x="43" y="679"/>
                  </a:lnTo>
                  <a:lnTo>
                    <a:pt x="42" y="677"/>
                  </a:lnTo>
                  <a:lnTo>
                    <a:pt x="32" y="677"/>
                  </a:lnTo>
                  <a:lnTo>
                    <a:pt x="32" y="679"/>
                  </a:lnTo>
                  <a:lnTo>
                    <a:pt x="30" y="679"/>
                  </a:lnTo>
                  <a:lnTo>
                    <a:pt x="28" y="679"/>
                  </a:lnTo>
                  <a:lnTo>
                    <a:pt x="24" y="679"/>
                  </a:lnTo>
                  <a:lnTo>
                    <a:pt x="23" y="679"/>
                  </a:lnTo>
                  <a:lnTo>
                    <a:pt x="21" y="679"/>
                  </a:lnTo>
                  <a:lnTo>
                    <a:pt x="19" y="679"/>
                  </a:lnTo>
                  <a:lnTo>
                    <a:pt x="19" y="677"/>
                  </a:lnTo>
                  <a:lnTo>
                    <a:pt x="21" y="677"/>
                  </a:lnTo>
                  <a:lnTo>
                    <a:pt x="23" y="677"/>
                  </a:lnTo>
                  <a:lnTo>
                    <a:pt x="24" y="677"/>
                  </a:lnTo>
                  <a:lnTo>
                    <a:pt x="24" y="675"/>
                  </a:lnTo>
                  <a:lnTo>
                    <a:pt x="24" y="677"/>
                  </a:lnTo>
                  <a:lnTo>
                    <a:pt x="23" y="675"/>
                  </a:lnTo>
                  <a:lnTo>
                    <a:pt x="21" y="675"/>
                  </a:lnTo>
                  <a:lnTo>
                    <a:pt x="23" y="675"/>
                  </a:lnTo>
                  <a:lnTo>
                    <a:pt x="23" y="674"/>
                  </a:lnTo>
                  <a:lnTo>
                    <a:pt x="24" y="670"/>
                  </a:lnTo>
                  <a:lnTo>
                    <a:pt x="26" y="670"/>
                  </a:lnTo>
                  <a:lnTo>
                    <a:pt x="26" y="668"/>
                  </a:lnTo>
                  <a:lnTo>
                    <a:pt x="28" y="668"/>
                  </a:lnTo>
                  <a:lnTo>
                    <a:pt x="28" y="670"/>
                  </a:lnTo>
                  <a:lnTo>
                    <a:pt x="30" y="670"/>
                  </a:lnTo>
                  <a:lnTo>
                    <a:pt x="32" y="670"/>
                  </a:lnTo>
                  <a:lnTo>
                    <a:pt x="34" y="670"/>
                  </a:lnTo>
                  <a:lnTo>
                    <a:pt x="38" y="668"/>
                  </a:lnTo>
                  <a:lnTo>
                    <a:pt x="36" y="668"/>
                  </a:lnTo>
                  <a:lnTo>
                    <a:pt x="36" y="670"/>
                  </a:lnTo>
                  <a:lnTo>
                    <a:pt x="34" y="670"/>
                  </a:lnTo>
                  <a:lnTo>
                    <a:pt x="32" y="670"/>
                  </a:lnTo>
                  <a:lnTo>
                    <a:pt x="30" y="670"/>
                  </a:lnTo>
                  <a:lnTo>
                    <a:pt x="30" y="668"/>
                  </a:lnTo>
                  <a:lnTo>
                    <a:pt x="28" y="668"/>
                  </a:lnTo>
                  <a:lnTo>
                    <a:pt x="26" y="668"/>
                  </a:lnTo>
                  <a:lnTo>
                    <a:pt x="26" y="666"/>
                  </a:lnTo>
                  <a:lnTo>
                    <a:pt x="28" y="666"/>
                  </a:lnTo>
                  <a:lnTo>
                    <a:pt x="26" y="666"/>
                  </a:lnTo>
                  <a:lnTo>
                    <a:pt x="26" y="664"/>
                  </a:lnTo>
                  <a:lnTo>
                    <a:pt x="28" y="664"/>
                  </a:lnTo>
                  <a:lnTo>
                    <a:pt x="28" y="662"/>
                  </a:lnTo>
                  <a:lnTo>
                    <a:pt x="26" y="660"/>
                  </a:lnTo>
                  <a:lnTo>
                    <a:pt x="26" y="658"/>
                  </a:lnTo>
                  <a:lnTo>
                    <a:pt x="26" y="660"/>
                  </a:lnTo>
                  <a:lnTo>
                    <a:pt x="26" y="662"/>
                  </a:lnTo>
                  <a:lnTo>
                    <a:pt x="26" y="664"/>
                  </a:lnTo>
                  <a:lnTo>
                    <a:pt x="26" y="666"/>
                  </a:lnTo>
                  <a:lnTo>
                    <a:pt x="24" y="666"/>
                  </a:lnTo>
                  <a:lnTo>
                    <a:pt x="23" y="666"/>
                  </a:lnTo>
                  <a:lnTo>
                    <a:pt x="23" y="668"/>
                  </a:lnTo>
                  <a:lnTo>
                    <a:pt x="21" y="668"/>
                  </a:lnTo>
                  <a:lnTo>
                    <a:pt x="21" y="670"/>
                  </a:lnTo>
                  <a:lnTo>
                    <a:pt x="19" y="670"/>
                  </a:lnTo>
                  <a:lnTo>
                    <a:pt x="19" y="672"/>
                  </a:lnTo>
                  <a:lnTo>
                    <a:pt x="17" y="672"/>
                  </a:lnTo>
                  <a:lnTo>
                    <a:pt x="17" y="674"/>
                  </a:lnTo>
                  <a:lnTo>
                    <a:pt x="17" y="675"/>
                  </a:lnTo>
                  <a:lnTo>
                    <a:pt x="15" y="675"/>
                  </a:lnTo>
                  <a:lnTo>
                    <a:pt x="13" y="675"/>
                  </a:lnTo>
                  <a:lnTo>
                    <a:pt x="11" y="675"/>
                  </a:lnTo>
                  <a:lnTo>
                    <a:pt x="9" y="675"/>
                  </a:lnTo>
                  <a:lnTo>
                    <a:pt x="7" y="675"/>
                  </a:lnTo>
                  <a:lnTo>
                    <a:pt x="7" y="674"/>
                  </a:lnTo>
                  <a:lnTo>
                    <a:pt x="6" y="674"/>
                  </a:lnTo>
                  <a:lnTo>
                    <a:pt x="4" y="672"/>
                  </a:lnTo>
                  <a:lnTo>
                    <a:pt x="2" y="670"/>
                  </a:lnTo>
                  <a:lnTo>
                    <a:pt x="2" y="666"/>
                  </a:lnTo>
                  <a:lnTo>
                    <a:pt x="2" y="664"/>
                  </a:lnTo>
                  <a:lnTo>
                    <a:pt x="2" y="662"/>
                  </a:lnTo>
                  <a:lnTo>
                    <a:pt x="2" y="656"/>
                  </a:lnTo>
                  <a:lnTo>
                    <a:pt x="2" y="655"/>
                  </a:lnTo>
                  <a:lnTo>
                    <a:pt x="0" y="655"/>
                  </a:lnTo>
                  <a:lnTo>
                    <a:pt x="0" y="653"/>
                  </a:lnTo>
                  <a:lnTo>
                    <a:pt x="2" y="653"/>
                  </a:lnTo>
                  <a:lnTo>
                    <a:pt x="0" y="653"/>
                  </a:lnTo>
                  <a:lnTo>
                    <a:pt x="2" y="653"/>
                  </a:lnTo>
                  <a:lnTo>
                    <a:pt x="6" y="653"/>
                  </a:lnTo>
                  <a:lnTo>
                    <a:pt x="9" y="655"/>
                  </a:lnTo>
                  <a:lnTo>
                    <a:pt x="9" y="656"/>
                  </a:lnTo>
                  <a:lnTo>
                    <a:pt x="9" y="655"/>
                  </a:lnTo>
                  <a:lnTo>
                    <a:pt x="7" y="653"/>
                  </a:lnTo>
                  <a:lnTo>
                    <a:pt x="9" y="653"/>
                  </a:lnTo>
                  <a:lnTo>
                    <a:pt x="9" y="651"/>
                  </a:lnTo>
                  <a:lnTo>
                    <a:pt x="11" y="651"/>
                  </a:lnTo>
                  <a:lnTo>
                    <a:pt x="11" y="649"/>
                  </a:lnTo>
                  <a:lnTo>
                    <a:pt x="9" y="649"/>
                  </a:lnTo>
                  <a:lnTo>
                    <a:pt x="9" y="647"/>
                  </a:lnTo>
                  <a:lnTo>
                    <a:pt x="11" y="647"/>
                  </a:lnTo>
                  <a:lnTo>
                    <a:pt x="11" y="645"/>
                  </a:lnTo>
                  <a:lnTo>
                    <a:pt x="11" y="643"/>
                  </a:lnTo>
                  <a:lnTo>
                    <a:pt x="13" y="643"/>
                  </a:lnTo>
                  <a:lnTo>
                    <a:pt x="15" y="641"/>
                  </a:lnTo>
                  <a:lnTo>
                    <a:pt x="15" y="643"/>
                  </a:lnTo>
                  <a:lnTo>
                    <a:pt x="15" y="641"/>
                  </a:lnTo>
                  <a:lnTo>
                    <a:pt x="19" y="639"/>
                  </a:lnTo>
                  <a:lnTo>
                    <a:pt x="19" y="638"/>
                  </a:lnTo>
                  <a:lnTo>
                    <a:pt x="21" y="638"/>
                  </a:lnTo>
                  <a:lnTo>
                    <a:pt x="23" y="636"/>
                  </a:lnTo>
                  <a:lnTo>
                    <a:pt x="24" y="634"/>
                  </a:lnTo>
                  <a:lnTo>
                    <a:pt x="26" y="634"/>
                  </a:lnTo>
                  <a:lnTo>
                    <a:pt x="28" y="634"/>
                  </a:lnTo>
                  <a:lnTo>
                    <a:pt x="30" y="632"/>
                  </a:lnTo>
                  <a:lnTo>
                    <a:pt x="32" y="630"/>
                  </a:lnTo>
                  <a:lnTo>
                    <a:pt x="32" y="628"/>
                  </a:lnTo>
                  <a:lnTo>
                    <a:pt x="30" y="628"/>
                  </a:lnTo>
                  <a:lnTo>
                    <a:pt x="26" y="622"/>
                  </a:lnTo>
                  <a:lnTo>
                    <a:pt x="26" y="620"/>
                  </a:lnTo>
                  <a:lnTo>
                    <a:pt x="24" y="619"/>
                  </a:lnTo>
                  <a:lnTo>
                    <a:pt x="26" y="617"/>
                  </a:lnTo>
                  <a:lnTo>
                    <a:pt x="26" y="615"/>
                  </a:lnTo>
                  <a:lnTo>
                    <a:pt x="26" y="613"/>
                  </a:lnTo>
                  <a:lnTo>
                    <a:pt x="26" y="611"/>
                  </a:lnTo>
                  <a:lnTo>
                    <a:pt x="24" y="611"/>
                  </a:lnTo>
                  <a:lnTo>
                    <a:pt x="23" y="611"/>
                  </a:lnTo>
                  <a:lnTo>
                    <a:pt x="21" y="611"/>
                  </a:lnTo>
                  <a:lnTo>
                    <a:pt x="21" y="609"/>
                  </a:lnTo>
                  <a:lnTo>
                    <a:pt x="21" y="607"/>
                  </a:lnTo>
                  <a:lnTo>
                    <a:pt x="26" y="607"/>
                  </a:lnTo>
                  <a:lnTo>
                    <a:pt x="28" y="607"/>
                  </a:lnTo>
                  <a:lnTo>
                    <a:pt x="30" y="603"/>
                  </a:lnTo>
                  <a:lnTo>
                    <a:pt x="32" y="603"/>
                  </a:lnTo>
                  <a:lnTo>
                    <a:pt x="30" y="603"/>
                  </a:lnTo>
                  <a:lnTo>
                    <a:pt x="30" y="601"/>
                  </a:lnTo>
                  <a:lnTo>
                    <a:pt x="28" y="600"/>
                  </a:lnTo>
                  <a:lnTo>
                    <a:pt x="26" y="600"/>
                  </a:lnTo>
                  <a:lnTo>
                    <a:pt x="26" y="598"/>
                  </a:lnTo>
                  <a:lnTo>
                    <a:pt x="28" y="598"/>
                  </a:lnTo>
                  <a:lnTo>
                    <a:pt x="30" y="598"/>
                  </a:lnTo>
                  <a:lnTo>
                    <a:pt x="32" y="598"/>
                  </a:lnTo>
                  <a:lnTo>
                    <a:pt x="34" y="598"/>
                  </a:lnTo>
                  <a:lnTo>
                    <a:pt x="34" y="596"/>
                  </a:lnTo>
                  <a:lnTo>
                    <a:pt x="32" y="596"/>
                  </a:lnTo>
                  <a:lnTo>
                    <a:pt x="30" y="596"/>
                  </a:lnTo>
                  <a:lnTo>
                    <a:pt x="28" y="596"/>
                  </a:lnTo>
                  <a:lnTo>
                    <a:pt x="26" y="594"/>
                  </a:lnTo>
                  <a:lnTo>
                    <a:pt x="24" y="594"/>
                  </a:lnTo>
                  <a:lnTo>
                    <a:pt x="26" y="592"/>
                  </a:lnTo>
                  <a:lnTo>
                    <a:pt x="26" y="590"/>
                  </a:lnTo>
                  <a:lnTo>
                    <a:pt x="28" y="590"/>
                  </a:lnTo>
                  <a:lnTo>
                    <a:pt x="28" y="588"/>
                  </a:lnTo>
                  <a:lnTo>
                    <a:pt x="28" y="586"/>
                  </a:lnTo>
                  <a:lnTo>
                    <a:pt x="28" y="588"/>
                  </a:lnTo>
                  <a:lnTo>
                    <a:pt x="26" y="590"/>
                  </a:lnTo>
                  <a:lnTo>
                    <a:pt x="26" y="592"/>
                  </a:lnTo>
                  <a:lnTo>
                    <a:pt x="24" y="592"/>
                  </a:lnTo>
                  <a:lnTo>
                    <a:pt x="24" y="590"/>
                  </a:lnTo>
                  <a:lnTo>
                    <a:pt x="26" y="590"/>
                  </a:lnTo>
                  <a:lnTo>
                    <a:pt x="26" y="588"/>
                  </a:lnTo>
                  <a:lnTo>
                    <a:pt x="26" y="586"/>
                  </a:lnTo>
                  <a:lnTo>
                    <a:pt x="24" y="586"/>
                  </a:lnTo>
                  <a:lnTo>
                    <a:pt x="24" y="584"/>
                  </a:lnTo>
                  <a:lnTo>
                    <a:pt x="26" y="584"/>
                  </a:lnTo>
                  <a:lnTo>
                    <a:pt x="26" y="583"/>
                  </a:lnTo>
                  <a:lnTo>
                    <a:pt x="24" y="584"/>
                  </a:lnTo>
                  <a:lnTo>
                    <a:pt x="23" y="584"/>
                  </a:lnTo>
                  <a:lnTo>
                    <a:pt x="23" y="583"/>
                  </a:lnTo>
                  <a:lnTo>
                    <a:pt x="23" y="581"/>
                  </a:lnTo>
                  <a:lnTo>
                    <a:pt x="23" y="579"/>
                  </a:lnTo>
                  <a:lnTo>
                    <a:pt x="23" y="577"/>
                  </a:lnTo>
                  <a:lnTo>
                    <a:pt x="23" y="575"/>
                  </a:lnTo>
                  <a:lnTo>
                    <a:pt x="24" y="573"/>
                  </a:lnTo>
                  <a:lnTo>
                    <a:pt x="26" y="571"/>
                  </a:lnTo>
                  <a:lnTo>
                    <a:pt x="30" y="571"/>
                  </a:lnTo>
                  <a:lnTo>
                    <a:pt x="30" y="569"/>
                  </a:lnTo>
                  <a:lnTo>
                    <a:pt x="36" y="569"/>
                  </a:lnTo>
                  <a:lnTo>
                    <a:pt x="40" y="565"/>
                  </a:lnTo>
                  <a:lnTo>
                    <a:pt x="45" y="562"/>
                  </a:lnTo>
                  <a:lnTo>
                    <a:pt x="45" y="560"/>
                  </a:lnTo>
                  <a:lnTo>
                    <a:pt x="45" y="556"/>
                  </a:lnTo>
                  <a:lnTo>
                    <a:pt x="42" y="552"/>
                  </a:lnTo>
                  <a:lnTo>
                    <a:pt x="40" y="550"/>
                  </a:lnTo>
                  <a:lnTo>
                    <a:pt x="38" y="546"/>
                  </a:lnTo>
                  <a:lnTo>
                    <a:pt x="38" y="545"/>
                  </a:lnTo>
                  <a:lnTo>
                    <a:pt x="38" y="541"/>
                  </a:lnTo>
                  <a:lnTo>
                    <a:pt x="40" y="539"/>
                  </a:lnTo>
                  <a:lnTo>
                    <a:pt x="42" y="537"/>
                  </a:lnTo>
                  <a:lnTo>
                    <a:pt x="42" y="535"/>
                  </a:lnTo>
                  <a:lnTo>
                    <a:pt x="43" y="533"/>
                  </a:lnTo>
                  <a:lnTo>
                    <a:pt x="51" y="533"/>
                  </a:lnTo>
                  <a:lnTo>
                    <a:pt x="53" y="531"/>
                  </a:lnTo>
                  <a:lnTo>
                    <a:pt x="53" y="529"/>
                  </a:lnTo>
                  <a:lnTo>
                    <a:pt x="53" y="526"/>
                  </a:lnTo>
                  <a:lnTo>
                    <a:pt x="53" y="524"/>
                  </a:lnTo>
                  <a:lnTo>
                    <a:pt x="53" y="522"/>
                  </a:lnTo>
                  <a:lnTo>
                    <a:pt x="53" y="520"/>
                  </a:lnTo>
                  <a:lnTo>
                    <a:pt x="57" y="520"/>
                  </a:lnTo>
                  <a:lnTo>
                    <a:pt x="59" y="518"/>
                  </a:lnTo>
                  <a:lnTo>
                    <a:pt x="59" y="516"/>
                  </a:lnTo>
                  <a:lnTo>
                    <a:pt x="59" y="514"/>
                  </a:lnTo>
                  <a:lnTo>
                    <a:pt x="62" y="512"/>
                  </a:lnTo>
                  <a:lnTo>
                    <a:pt x="62" y="509"/>
                  </a:lnTo>
                  <a:lnTo>
                    <a:pt x="64" y="507"/>
                  </a:lnTo>
                  <a:lnTo>
                    <a:pt x="66" y="509"/>
                  </a:lnTo>
                  <a:lnTo>
                    <a:pt x="68" y="507"/>
                  </a:lnTo>
                  <a:lnTo>
                    <a:pt x="68" y="505"/>
                  </a:lnTo>
                  <a:lnTo>
                    <a:pt x="68" y="503"/>
                  </a:lnTo>
                  <a:lnTo>
                    <a:pt x="64" y="503"/>
                  </a:lnTo>
                  <a:lnTo>
                    <a:pt x="64" y="501"/>
                  </a:lnTo>
                  <a:lnTo>
                    <a:pt x="68" y="501"/>
                  </a:lnTo>
                  <a:lnTo>
                    <a:pt x="68" y="499"/>
                  </a:lnTo>
                  <a:lnTo>
                    <a:pt x="70" y="497"/>
                  </a:lnTo>
                  <a:lnTo>
                    <a:pt x="72" y="495"/>
                  </a:lnTo>
                  <a:lnTo>
                    <a:pt x="72" y="493"/>
                  </a:lnTo>
                  <a:lnTo>
                    <a:pt x="72" y="491"/>
                  </a:lnTo>
                  <a:lnTo>
                    <a:pt x="74" y="491"/>
                  </a:lnTo>
                  <a:lnTo>
                    <a:pt x="76" y="491"/>
                  </a:lnTo>
                  <a:lnTo>
                    <a:pt x="74" y="490"/>
                  </a:lnTo>
                  <a:lnTo>
                    <a:pt x="74" y="488"/>
                  </a:lnTo>
                  <a:lnTo>
                    <a:pt x="78" y="482"/>
                  </a:lnTo>
                  <a:lnTo>
                    <a:pt x="78" y="480"/>
                  </a:lnTo>
                  <a:lnTo>
                    <a:pt x="78" y="478"/>
                  </a:lnTo>
                  <a:lnTo>
                    <a:pt x="78" y="476"/>
                  </a:lnTo>
                  <a:lnTo>
                    <a:pt x="81" y="476"/>
                  </a:lnTo>
                  <a:lnTo>
                    <a:pt x="81" y="474"/>
                  </a:lnTo>
                  <a:lnTo>
                    <a:pt x="83" y="474"/>
                  </a:lnTo>
                  <a:lnTo>
                    <a:pt x="85" y="473"/>
                  </a:lnTo>
                  <a:lnTo>
                    <a:pt x="85" y="471"/>
                  </a:lnTo>
                  <a:lnTo>
                    <a:pt x="85" y="469"/>
                  </a:lnTo>
                  <a:lnTo>
                    <a:pt x="89" y="467"/>
                  </a:lnTo>
                  <a:lnTo>
                    <a:pt x="93" y="465"/>
                  </a:lnTo>
                  <a:lnTo>
                    <a:pt x="98" y="461"/>
                  </a:lnTo>
                  <a:lnTo>
                    <a:pt x="100" y="457"/>
                  </a:lnTo>
                  <a:lnTo>
                    <a:pt x="102" y="454"/>
                  </a:lnTo>
                  <a:lnTo>
                    <a:pt x="104" y="450"/>
                  </a:lnTo>
                  <a:lnTo>
                    <a:pt x="106" y="444"/>
                  </a:lnTo>
                  <a:lnTo>
                    <a:pt x="108" y="440"/>
                  </a:lnTo>
                  <a:lnTo>
                    <a:pt x="112" y="438"/>
                  </a:lnTo>
                  <a:lnTo>
                    <a:pt x="112" y="431"/>
                  </a:lnTo>
                  <a:lnTo>
                    <a:pt x="110" y="429"/>
                  </a:lnTo>
                  <a:lnTo>
                    <a:pt x="108" y="425"/>
                  </a:lnTo>
                  <a:lnTo>
                    <a:pt x="108" y="419"/>
                  </a:lnTo>
                  <a:lnTo>
                    <a:pt x="108" y="41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+mn-lt"/>
              </a:endParaRPr>
            </a:p>
          </p:txBody>
        </p:sp>
        <p:sp>
          <p:nvSpPr>
            <p:cNvPr id="67" name="Freeform 52"/>
            <p:cNvSpPr>
              <a:spLocks/>
            </p:cNvSpPr>
            <p:nvPr/>
          </p:nvSpPr>
          <p:spPr bwMode="auto">
            <a:xfrm>
              <a:off x="1677" y="2674"/>
              <a:ext cx="258" cy="410"/>
            </a:xfrm>
            <a:custGeom>
              <a:avLst/>
              <a:gdLst>
                <a:gd name="T0" fmla="*/ 2 w 258"/>
                <a:gd name="T1" fmla="*/ 404 h 410"/>
                <a:gd name="T2" fmla="*/ 7 w 258"/>
                <a:gd name="T3" fmla="*/ 391 h 410"/>
                <a:gd name="T4" fmla="*/ 7 w 258"/>
                <a:gd name="T5" fmla="*/ 378 h 410"/>
                <a:gd name="T6" fmla="*/ 9 w 258"/>
                <a:gd name="T7" fmla="*/ 370 h 410"/>
                <a:gd name="T8" fmla="*/ 9 w 258"/>
                <a:gd name="T9" fmla="*/ 359 h 410"/>
                <a:gd name="T10" fmla="*/ 9 w 258"/>
                <a:gd name="T11" fmla="*/ 351 h 410"/>
                <a:gd name="T12" fmla="*/ 11 w 258"/>
                <a:gd name="T13" fmla="*/ 345 h 410"/>
                <a:gd name="T14" fmla="*/ 17 w 258"/>
                <a:gd name="T15" fmla="*/ 336 h 410"/>
                <a:gd name="T16" fmla="*/ 19 w 258"/>
                <a:gd name="T17" fmla="*/ 327 h 410"/>
                <a:gd name="T18" fmla="*/ 26 w 258"/>
                <a:gd name="T19" fmla="*/ 317 h 410"/>
                <a:gd name="T20" fmla="*/ 28 w 258"/>
                <a:gd name="T21" fmla="*/ 309 h 410"/>
                <a:gd name="T22" fmla="*/ 32 w 258"/>
                <a:gd name="T23" fmla="*/ 308 h 410"/>
                <a:gd name="T24" fmla="*/ 30 w 258"/>
                <a:gd name="T25" fmla="*/ 300 h 410"/>
                <a:gd name="T26" fmla="*/ 26 w 258"/>
                <a:gd name="T27" fmla="*/ 292 h 410"/>
                <a:gd name="T28" fmla="*/ 19 w 258"/>
                <a:gd name="T29" fmla="*/ 285 h 410"/>
                <a:gd name="T30" fmla="*/ 13 w 258"/>
                <a:gd name="T31" fmla="*/ 277 h 410"/>
                <a:gd name="T32" fmla="*/ 7 w 258"/>
                <a:gd name="T33" fmla="*/ 273 h 410"/>
                <a:gd name="T34" fmla="*/ 2 w 258"/>
                <a:gd name="T35" fmla="*/ 266 h 410"/>
                <a:gd name="T36" fmla="*/ 0 w 258"/>
                <a:gd name="T37" fmla="*/ 262 h 410"/>
                <a:gd name="T38" fmla="*/ 2 w 258"/>
                <a:gd name="T39" fmla="*/ 258 h 410"/>
                <a:gd name="T40" fmla="*/ 6 w 258"/>
                <a:gd name="T41" fmla="*/ 260 h 410"/>
                <a:gd name="T42" fmla="*/ 11 w 258"/>
                <a:gd name="T43" fmla="*/ 253 h 410"/>
                <a:gd name="T44" fmla="*/ 13 w 258"/>
                <a:gd name="T45" fmla="*/ 249 h 410"/>
                <a:gd name="T46" fmla="*/ 13 w 258"/>
                <a:gd name="T47" fmla="*/ 243 h 410"/>
                <a:gd name="T48" fmla="*/ 13 w 258"/>
                <a:gd name="T49" fmla="*/ 239 h 410"/>
                <a:gd name="T50" fmla="*/ 19 w 258"/>
                <a:gd name="T51" fmla="*/ 234 h 410"/>
                <a:gd name="T52" fmla="*/ 17 w 258"/>
                <a:gd name="T53" fmla="*/ 230 h 410"/>
                <a:gd name="T54" fmla="*/ 15 w 258"/>
                <a:gd name="T55" fmla="*/ 228 h 410"/>
                <a:gd name="T56" fmla="*/ 9 w 258"/>
                <a:gd name="T57" fmla="*/ 226 h 410"/>
                <a:gd name="T58" fmla="*/ 9 w 258"/>
                <a:gd name="T59" fmla="*/ 220 h 410"/>
                <a:gd name="T60" fmla="*/ 13 w 258"/>
                <a:gd name="T61" fmla="*/ 218 h 410"/>
                <a:gd name="T62" fmla="*/ 17 w 258"/>
                <a:gd name="T63" fmla="*/ 213 h 410"/>
                <a:gd name="T64" fmla="*/ 25 w 258"/>
                <a:gd name="T65" fmla="*/ 209 h 410"/>
                <a:gd name="T66" fmla="*/ 30 w 258"/>
                <a:gd name="T67" fmla="*/ 203 h 410"/>
                <a:gd name="T68" fmla="*/ 32 w 258"/>
                <a:gd name="T69" fmla="*/ 196 h 410"/>
                <a:gd name="T70" fmla="*/ 40 w 258"/>
                <a:gd name="T71" fmla="*/ 192 h 410"/>
                <a:gd name="T72" fmla="*/ 61 w 258"/>
                <a:gd name="T73" fmla="*/ 180 h 410"/>
                <a:gd name="T74" fmla="*/ 91 w 258"/>
                <a:gd name="T75" fmla="*/ 152 h 410"/>
                <a:gd name="T76" fmla="*/ 123 w 258"/>
                <a:gd name="T77" fmla="*/ 114 h 410"/>
                <a:gd name="T78" fmla="*/ 155 w 258"/>
                <a:gd name="T79" fmla="*/ 97 h 410"/>
                <a:gd name="T80" fmla="*/ 171 w 258"/>
                <a:gd name="T81" fmla="*/ 69 h 410"/>
                <a:gd name="T82" fmla="*/ 174 w 258"/>
                <a:gd name="T83" fmla="*/ 63 h 410"/>
                <a:gd name="T84" fmla="*/ 174 w 258"/>
                <a:gd name="T85" fmla="*/ 63 h 410"/>
                <a:gd name="T86" fmla="*/ 178 w 258"/>
                <a:gd name="T87" fmla="*/ 61 h 410"/>
                <a:gd name="T88" fmla="*/ 180 w 258"/>
                <a:gd name="T89" fmla="*/ 57 h 410"/>
                <a:gd name="T90" fmla="*/ 180 w 258"/>
                <a:gd name="T91" fmla="*/ 53 h 410"/>
                <a:gd name="T92" fmla="*/ 178 w 258"/>
                <a:gd name="T93" fmla="*/ 50 h 410"/>
                <a:gd name="T94" fmla="*/ 182 w 258"/>
                <a:gd name="T95" fmla="*/ 48 h 410"/>
                <a:gd name="T96" fmla="*/ 182 w 258"/>
                <a:gd name="T97" fmla="*/ 44 h 410"/>
                <a:gd name="T98" fmla="*/ 184 w 258"/>
                <a:gd name="T99" fmla="*/ 40 h 410"/>
                <a:gd name="T100" fmla="*/ 195 w 258"/>
                <a:gd name="T101" fmla="*/ 44 h 410"/>
                <a:gd name="T102" fmla="*/ 205 w 258"/>
                <a:gd name="T103" fmla="*/ 50 h 410"/>
                <a:gd name="T104" fmla="*/ 212 w 258"/>
                <a:gd name="T105" fmla="*/ 52 h 410"/>
                <a:gd name="T106" fmla="*/ 214 w 258"/>
                <a:gd name="T107" fmla="*/ 44 h 410"/>
                <a:gd name="T108" fmla="*/ 216 w 258"/>
                <a:gd name="T109" fmla="*/ 34 h 410"/>
                <a:gd name="T110" fmla="*/ 218 w 258"/>
                <a:gd name="T111" fmla="*/ 29 h 410"/>
                <a:gd name="T112" fmla="*/ 220 w 258"/>
                <a:gd name="T113" fmla="*/ 19 h 410"/>
                <a:gd name="T114" fmla="*/ 220 w 258"/>
                <a:gd name="T115" fmla="*/ 14 h 410"/>
                <a:gd name="T116" fmla="*/ 222 w 258"/>
                <a:gd name="T117" fmla="*/ 6 h 410"/>
                <a:gd name="T118" fmla="*/ 239 w 258"/>
                <a:gd name="T119" fmla="*/ 8 h 410"/>
                <a:gd name="T120" fmla="*/ 245 w 258"/>
                <a:gd name="T121" fmla="*/ 8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58" h="410">
                  <a:moveTo>
                    <a:pt x="0" y="410"/>
                  </a:moveTo>
                  <a:lnTo>
                    <a:pt x="2" y="404"/>
                  </a:lnTo>
                  <a:lnTo>
                    <a:pt x="6" y="395"/>
                  </a:lnTo>
                  <a:lnTo>
                    <a:pt x="7" y="391"/>
                  </a:lnTo>
                  <a:lnTo>
                    <a:pt x="7" y="385"/>
                  </a:lnTo>
                  <a:lnTo>
                    <a:pt x="7" y="378"/>
                  </a:lnTo>
                  <a:lnTo>
                    <a:pt x="9" y="374"/>
                  </a:lnTo>
                  <a:lnTo>
                    <a:pt x="9" y="370"/>
                  </a:lnTo>
                  <a:lnTo>
                    <a:pt x="9" y="363"/>
                  </a:lnTo>
                  <a:lnTo>
                    <a:pt x="9" y="359"/>
                  </a:lnTo>
                  <a:lnTo>
                    <a:pt x="9" y="355"/>
                  </a:lnTo>
                  <a:lnTo>
                    <a:pt x="9" y="351"/>
                  </a:lnTo>
                  <a:lnTo>
                    <a:pt x="9" y="349"/>
                  </a:lnTo>
                  <a:lnTo>
                    <a:pt x="11" y="345"/>
                  </a:lnTo>
                  <a:lnTo>
                    <a:pt x="15" y="340"/>
                  </a:lnTo>
                  <a:lnTo>
                    <a:pt x="17" y="336"/>
                  </a:lnTo>
                  <a:lnTo>
                    <a:pt x="17" y="330"/>
                  </a:lnTo>
                  <a:lnTo>
                    <a:pt x="19" y="327"/>
                  </a:lnTo>
                  <a:lnTo>
                    <a:pt x="23" y="323"/>
                  </a:lnTo>
                  <a:lnTo>
                    <a:pt x="26" y="317"/>
                  </a:lnTo>
                  <a:lnTo>
                    <a:pt x="28" y="311"/>
                  </a:lnTo>
                  <a:lnTo>
                    <a:pt x="28" y="309"/>
                  </a:lnTo>
                  <a:lnTo>
                    <a:pt x="30" y="309"/>
                  </a:lnTo>
                  <a:lnTo>
                    <a:pt x="32" y="308"/>
                  </a:lnTo>
                  <a:lnTo>
                    <a:pt x="32" y="304"/>
                  </a:lnTo>
                  <a:lnTo>
                    <a:pt x="30" y="300"/>
                  </a:lnTo>
                  <a:lnTo>
                    <a:pt x="28" y="296"/>
                  </a:lnTo>
                  <a:lnTo>
                    <a:pt x="26" y="292"/>
                  </a:lnTo>
                  <a:lnTo>
                    <a:pt x="23" y="289"/>
                  </a:lnTo>
                  <a:lnTo>
                    <a:pt x="19" y="285"/>
                  </a:lnTo>
                  <a:lnTo>
                    <a:pt x="15" y="283"/>
                  </a:lnTo>
                  <a:lnTo>
                    <a:pt x="13" y="277"/>
                  </a:lnTo>
                  <a:lnTo>
                    <a:pt x="11" y="275"/>
                  </a:lnTo>
                  <a:lnTo>
                    <a:pt x="7" y="273"/>
                  </a:lnTo>
                  <a:lnTo>
                    <a:pt x="7" y="272"/>
                  </a:lnTo>
                  <a:lnTo>
                    <a:pt x="2" y="266"/>
                  </a:lnTo>
                  <a:lnTo>
                    <a:pt x="2" y="262"/>
                  </a:lnTo>
                  <a:lnTo>
                    <a:pt x="0" y="262"/>
                  </a:lnTo>
                  <a:lnTo>
                    <a:pt x="0" y="258"/>
                  </a:lnTo>
                  <a:lnTo>
                    <a:pt x="2" y="258"/>
                  </a:lnTo>
                  <a:lnTo>
                    <a:pt x="4" y="260"/>
                  </a:lnTo>
                  <a:lnTo>
                    <a:pt x="6" y="260"/>
                  </a:lnTo>
                  <a:lnTo>
                    <a:pt x="9" y="254"/>
                  </a:lnTo>
                  <a:lnTo>
                    <a:pt x="11" y="253"/>
                  </a:lnTo>
                  <a:lnTo>
                    <a:pt x="11" y="251"/>
                  </a:lnTo>
                  <a:lnTo>
                    <a:pt x="13" y="249"/>
                  </a:lnTo>
                  <a:lnTo>
                    <a:pt x="15" y="245"/>
                  </a:lnTo>
                  <a:lnTo>
                    <a:pt x="13" y="243"/>
                  </a:lnTo>
                  <a:lnTo>
                    <a:pt x="13" y="241"/>
                  </a:lnTo>
                  <a:lnTo>
                    <a:pt x="13" y="239"/>
                  </a:lnTo>
                  <a:lnTo>
                    <a:pt x="17" y="235"/>
                  </a:lnTo>
                  <a:lnTo>
                    <a:pt x="19" y="234"/>
                  </a:lnTo>
                  <a:lnTo>
                    <a:pt x="19" y="232"/>
                  </a:lnTo>
                  <a:lnTo>
                    <a:pt x="17" y="230"/>
                  </a:lnTo>
                  <a:lnTo>
                    <a:pt x="15" y="230"/>
                  </a:lnTo>
                  <a:lnTo>
                    <a:pt x="15" y="228"/>
                  </a:lnTo>
                  <a:lnTo>
                    <a:pt x="11" y="226"/>
                  </a:lnTo>
                  <a:lnTo>
                    <a:pt x="9" y="226"/>
                  </a:lnTo>
                  <a:lnTo>
                    <a:pt x="9" y="224"/>
                  </a:lnTo>
                  <a:lnTo>
                    <a:pt x="9" y="220"/>
                  </a:lnTo>
                  <a:lnTo>
                    <a:pt x="11" y="220"/>
                  </a:lnTo>
                  <a:lnTo>
                    <a:pt x="13" y="218"/>
                  </a:lnTo>
                  <a:lnTo>
                    <a:pt x="15" y="215"/>
                  </a:lnTo>
                  <a:lnTo>
                    <a:pt x="17" y="213"/>
                  </a:lnTo>
                  <a:lnTo>
                    <a:pt x="21" y="211"/>
                  </a:lnTo>
                  <a:lnTo>
                    <a:pt x="25" y="209"/>
                  </a:lnTo>
                  <a:lnTo>
                    <a:pt x="26" y="207"/>
                  </a:lnTo>
                  <a:lnTo>
                    <a:pt x="30" y="203"/>
                  </a:lnTo>
                  <a:lnTo>
                    <a:pt x="32" y="198"/>
                  </a:lnTo>
                  <a:lnTo>
                    <a:pt x="32" y="196"/>
                  </a:lnTo>
                  <a:lnTo>
                    <a:pt x="40" y="194"/>
                  </a:lnTo>
                  <a:lnTo>
                    <a:pt x="40" y="192"/>
                  </a:lnTo>
                  <a:lnTo>
                    <a:pt x="51" y="186"/>
                  </a:lnTo>
                  <a:lnTo>
                    <a:pt x="61" y="180"/>
                  </a:lnTo>
                  <a:lnTo>
                    <a:pt x="72" y="169"/>
                  </a:lnTo>
                  <a:lnTo>
                    <a:pt x="91" y="152"/>
                  </a:lnTo>
                  <a:lnTo>
                    <a:pt x="116" y="129"/>
                  </a:lnTo>
                  <a:lnTo>
                    <a:pt x="123" y="114"/>
                  </a:lnTo>
                  <a:lnTo>
                    <a:pt x="136" y="103"/>
                  </a:lnTo>
                  <a:lnTo>
                    <a:pt x="155" y="97"/>
                  </a:lnTo>
                  <a:lnTo>
                    <a:pt x="161" y="86"/>
                  </a:lnTo>
                  <a:lnTo>
                    <a:pt x="171" y="69"/>
                  </a:lnTo>
                  <a:lnTo>
                    <a:pt x="174" y="65"/>
                  </a:lnTo>
                  <a:lnTo>
                    <a:pt x="174" y="63"/>
                  </a:lnTo>
                  <a:lnTo>
                    <a:pt x="174" y="61"/>
                  </a:lnTo>
                  <a:lnTo>
                    <a:pt x="174" y="63"/>
                  </a:lnTo>
                  <a:lnTo>
                    <a:pt x="176" y="63"/>
                  </a:lnTo>
                  <a:lnTo>
                    <a:pt x="178" y="61"/>
                  </a:lnTo>
                  <a:lnTo>
                    <a:pt x="178" y="59"/>
                  </a:lnTo>
                  <a:lnTo>
                    <a:pt x="180" y="57"/>
                  </a:lnTo>
                  <a:lnTo>
                    <a:pt x="178" y="55"/>
                  </a:lnTo>
                  <a:lnTo>
                    <a:pt x="180" y="53"/>
                  </a:lnTo>
                  <a:lnTo>
                    <a:pt x="178" y="52"/>
                  </a:lnTo>
                  <a:lnTo>
                    <a:pt x="178" y="50"/>
                  </a:lnTo>
                  <a:lnTo>
                    <a:pt x="180" y="50"/>
                  </a:lnTo>
                  <a:lnTo>
                    <a:pt x="182" y="48"/>
                  </a:lnTo>
                  <a:lnTo>
                    <a:pt x="182" y="46"/>
                  </a:lnTo>
                  <a:lnTo>
                    <a:pt x="182" y="44"/>
                  </a:lnTo>
                  <a:lnTo>
                    <a:pt x="182" y="40"/>
                  </a:lnTo>
                  <a:lnTo>
                    <a:pt x="184" y="40"/>
                  </a:lnTo>
                  <a:lnTo>
                    <a:pt x="190" y="42"/>
                  </a:lnTo>
                  <a:lnTo>
                    <a:pt x="195" y="44"/>
                  </a:lnTo>
                  <a:lnTo>
                    <a:pt x="201" y="48"/>
                  </a:lnTo>
                  <a:lnTo>
                    <a:pt x="205" y="50"/>
                  </a:lnTo>
                  <a:lnTo>
                    <a:pt x="207" y="52"/>
                  </a:lnTo>
                  <a:lnTo>
                    <a:pt x="212" y="52"/>
                  </a:lnTo>
                  <a:lnTo>
                    <a:pt x="212" y="50"/>
                  </a:lnTo>
                  <a:lnTo>
                    <a:pt x="214" y="44"/>
                  </a:lnTo>
                  <a:lnTo>
                    <a:pt x="214" y="38"/>
                  </a:lnTo>
                  <a:lnTo>
                    <a:pt x="216" y="34"/>
                  </a:lnTo>
                  <a:lnTo>
                    <a:pt x="216" y="29"/>
                  </a:lnTo>
                  <a:lnTo>
                    <a:pt x="218" y="29"/>
                  </a:lnTo>
                  <a:lnTo>
                    <a:pt x="218" y="23"/>
                  </a:lnTo>
                  <a:lnTo>
                    <a:pt x="220" y="19"/>
                  </a:lnTo>
                  <a:lnTo>
                    <a:pt x="220" y="16"/>
                  </a:lnTo>
                  <a:lnTo>
                    <a:pt x="220" y="14"/>
                  </a:lnTo>
                  <a:lnTo>
                    <a:pt x="220" y="12"/>
                  </a:lnTo>
                  <a:lnTo>
                    <a:pt x="222" y="6"/>
                  </a:lnTo>
                  <a:lnTo>
                    <a:pt x="224" y="4"/>
                  </a:lnTo>
                  <a:lnTo>
                    <a:pt x="239" y="8"/>
                  </a:lnTo>
                  <a:lnTo>
                    <a:pt x="241" y="8"/>
                  </a:lnTo>
                  <a:lnTo>
                    <a:pt x="245" y="8"/>
                  </a:lnTo>
                  <a:lnTo>
                    <a:pt x="258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+mn-lt"/>
              </a:endParaRPr>
            </a:p>
          </p:txBody>
        </p:sp>
        <p:sp>
          <p:nvSpPr>
            <p:cNvPr id="68" name="Freeform 53"/>
            <p:cNvSpPr>
              <a:spLocks noEditPoints="1"/>
            </p:cNvSpPr>
            <p:nvPr/>
          </p:nvSpPr>
          <p:spPr bwMode="auto">
            <a:xfrm>
              <a:off x="1851" y="3073"/>
              <a:ext cx="586" cy="678"/>
            </a:xfrm>
            <a:custGeom>
              <a:avLst/>
              <a:gdLst>
                <a:gd name="T0" fmla="*/ 131 w 586"/>
                <a:gd name="T1" fmla="*/ 591 h 678"/>
                <a:gd name="T2" fmla="*/ 125 w 586"/>
                <a:gd name="T3" fmla="*/ 591 h 678"/>
                <a:gd name="T4" fmla="*/ 108 w 586"/>
                <a:gd name="T5" fmla="*/ 593 h 678"/>
                <a:gd name="T6" fmla="*/ 107 w 586"/>
                <a:gd name="T7" fmla="*/ 580 h 678"/>
                <a:gd name="T8" fmla="*/ 112 w 586"/>
                <a:gd name="T9" fmla="*/ 525 h 678"/>
                <a:gd name="T10" fmla="*/ 122 w 586"/>
                <a:gd name="T11" fmla="*/ 506 h 678"/>
                <a:gd name="T12" fmla="*/ 118 w 586"/>
                <a:gd name="T13" fmla="*/ 502 h 678"/>
                <a:gd name="T14" fmla="*/ 114 w 586"/>
                <a:gd name="T15" fmla="*/ 527 h 678"/>
                <a:gd name="T16" fmla="*/ 91 w 586"/>
                <a:gd name="T17" fmla="*/ 513 h 678"/>
                <a:gd name="T18" fmla="*/ 162 w 586"/>
                <a:gd name="T19" fmla="*/ 491 h 678"/>
                <a:gd name="T20" fmla="*/ 160 w 586"/>
                <a:gd name="T21" fmla="*/ 485 h 678"/>
                <a:gd name="T22" fmla="*/ 63 w 586"/>
                <a:gd name="T23" fmla="*/ 443 h 678"/>
                <a:gd name="T24" fmla="*/ 59 w 586"/>
                <a:gd name="T25" fmla="*/ 462 h 678"/>
                <a:gd name="T26" fmla="*/ 59 w 586"/>
                <a:gd name="T27" fmla="*/ 436 h 678"/>
                <a:gd name="T28" fmla="*/ 55 w 586"/>
                <a:gd name="T29" fmla="*/ 447 h 678"/>
                <a:gd name="T30" fmla="*/ 53 w 586"/>
                <a:gd name="T31" fmla="*/ 432 h 678"/>
                <a:gd name="T32" fmla="*/ 57 w 586"/>
                <a:gd name="T33" fmla="*/ 432 h 678"/>
                <a:gd name="T34" fmla="*/ 52 w 586"/>
                <a:gd name="T35" fmla="*/ 424 h 678"/>
                <a:gd name="T36" fmla="*/ 53 w 586"/>
                <a:gd name="T37" fmla="*/ 411 h 678"/>
                <a:gd name="T38" fmla="*/ 241 w 586"/>
                <a:gd name="T39" fmla="*/ 129 h 678"/>
                <a:gd name="T40" fmla="*/ 342 w 586"/>
                <a:gd name="T41" fmla="*/ 263 h 678"/>
                <a:gd name="T42" fmla="*/ 581 w 586"/>
                <a:gd name="T43" fmla="*/ 373 h 678"/>
                <a:gd name="T44" fmla="*/ 317 w 586"/>
                <a:gd name="T45" fmla="*/ 563 h 678"/>
                <a:gd name="T46" fmla="*/ 171 w 586"/>
                <a:gd name="T47" fmla="*/ 656 h 678"/>
                <a:gd name="T48" fmla="*/ 116 w 586"/>
                <a:gd name="T49" fmla="*/ 606 h 678"/>
                <a:gd name="T50" fmla="*/ 137 w 586"/>
                <a:gd name="T51" fmla="*/ 587 h 678"/>
                <a:gd name="T52" fmla="*/ 127 w 586"/>
                <a:gd name="T53" fmla="*/ 584 h 678"/>
                <a:gd name="T54" fmla="*/ 110 w 586"/>
                <a:gd name="T55" fmla="*/ 574 h 678"/>
                <a:gd name="T56" fmla="*/ 107 w 586"/>
                <a:gd name="T57" fmla="*/ 561 h 678"/>
                <a:gd name="T58" fmla="*/ 88 w 586"/>
                <a:gd name="T59" fmla="*/ 527 h 678"/>
                <a:gd name="T60" fmla="*/ 89 w 586"/>
                <a:gd name="T61" fmla="*/ 525 h 678"/>
                <a:gd name="T62" fmla="*/ 116 w 586"/>
                <a:gd name="T63" fmla="*/ 550 h 678"/>
                <a:gd name="T64" fmla="*/ 112 w 586"/>
                <a:gd name="T65" fmla="*/ 534 h 678"/>
                <a:gd name="T66" fmla="*/ 120 w 586"/>
                <a:gd name="T67" fmla="*/ 534 h 678"/>
                <a:gd name="T68" fmla="*/ 129 w 586"/>
                <a:gd name="T69" fmla="*/ 532 h 678"/>
                <a:gd name="T70" fmla="*/ 129 w 586"/>
                <a:gd name="T71" fmla="*/ 515 h 678"/>
                <a:gd name="T72" fmla="*/ 139 w 586"/>
                <a:gd name="T73" fmla="*/ 500 h 678"/>
                <a:gd name="T74" fmla="*/ 158 w 586"/>
                <a:gd name="T75" fmla="*/ 519 h 678"/>
                <a:gd name="T76" fmla="*/ 169 w 586"/>
                <a:gd name="T77" fmla="*/ 510 h 678"/>
                <a:gd name="T78" fmla="*/ 144 w 586"/>
                <a:gd name="T79" fmla="*/ 493 h 678"/>
                <a:gd name="T80" fmla="*/ 162 w 586"/>
                <a:gd name="T81" fmla="*/ 487 h 678"/>
                <a:gd name="T82" fmla="*/ 144 w 586"/>
                <a:gd name="T83" fmla="*/ 489 h 678"/>
                <a:gd name="T84" fmla="*/ 129 w 586"/>
                <a:gd name="T85" fmla="*/ 474 h 678"/>
                <a:gd name="T86" fmla="*/ 160 w 586"/>
                <a:gd name="T87" fmla="*/ 477 h 678"/>
                <a:gd name="T88" fmla="*/ 152 w 586"/>
                <a:gd name="T89" fmla="*/ 464 h 678"/>
                <a:gd name="T90" fmla="*/ 141 w 586"/>
                <a:gd name="T91" fmla="*/ 464 h 678"/>
                <a:gd name="T92" fmla="*/ 118 w 586"/>
                <a:gd name="T93" fmla="*/ 466 h 678"/>
                <a:gd name="T94" fmla="*/ 110 w 586"/>
                <a:gd name="T95" fmla="*/ 445 h 678"/>
                <a:gd name="T96" fmla="*/ 110 w 586"/>
                <a:gd name="T97" fmla="*/ 381 h 678"/>
                <a:gd name="T98" fmla="*/ 97 w 586"/>
                <a:gd name="T99" fmla="*/ 441 h 678"/>
                <a:gd name="T100" fmla="*/ 80 w 586"/>
                <a:gd name="T101" fmla="*/ 436 h 678"/>
                <a:gd name="T102" fmla="*/ 74 w 586"/>
                <a:gd name="T103" fmla="*/ 436 h 678"/>
                <a:gd name="T104" fmla="*/ 57 w 586"/>
                <a:gd name="T105" fmla="*/ 419 h 678"/>
                <a:gd name="T106" fmla="*/ 53 w 586"/>
                <a:gd name="T107" fmla="*/ 409 h 678"/>
                <a:gd name="T108" fmla="*/ 38 w 586"/>
                <a:gd name="T109" fmla="*/ 438 h 678"/>
                <a:gd name="T110" fmla="*/ 42 w 586"/>
                <a:gd name="T111" fmla="*/ 451 h 678"/>
                <a:gd name="T112" fmla="*/ 44 w 586"/>
                <a:gd name="T113" fmla="*/ 470 h 678"/>
                <a:gd name="T114" fmla="*/ 52 w 586"/>
                <a:gd name="T115" fmla="*/ 477 h 678"/>
                <a:gd name="T116" fmla="*/ 16 w 586"/>
                <a:gd name="T117" fmla="*/ 483 h 678"/>
                <a:gd name="T118" fmla="*/ 31 w 586"/>
                <a:gd name="T119" fmla="*/ 326 h 678"/>
                <a:gd name="T120" fmla="*/ 152 w 586"/>
                <a:gd name="T121" fmla="*/ 7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86" h="678">
                  <a:moveTo>
                    <a:pt x="108" y="601"/>
                  </a:moveTo>
                  <a:lnTo>
                    <a:pt x="108" y="603"/>
                  </a:lnTo>
                  <a:lnTo>
                    <a:pt x="107" y="601"/>
                  </a:lnTo>
                  <a:lnTo>
                    <a:pt x="108" y="601"/>
                  </a:lnTo>
                  <a:close/>
                  <a:moveTo>
                    <a:pt x="114" y="595"/>
                  </a:moveTo>
                  <a:lnTo>
                    <a:pt x="112" y="595"/>
                  </a:lnTo>
                  <a:lnTo>
                    <a:pt x="114" y="595"/>
                  </a:lnTo>
                  <a:close/>
                  <a:moveTo>
                    <a:pt x="122" y="595"/>
                  </a:moveTo>
                  <a:lnTo>
                    <a:pt x="122" y="593"/>
                  </a:lnTo>
                  <a:lnTo>
                    <a:pt x="122" y="595"/>
                  </a:lnTo>
                  <a:close/>
                  <a:moveTo>
                    <a:pt x="131" y="591"/>
                  </a:moveTo>
                  <a:lnTo>
                    <a:pt x="129" y="593"/>
                  </a:lnTo>
                  <a:lnTo>
                    <a:pt x="127" y="593"/>
                  </a:lnTo>
                  <a:lnTo>
                    <a:pt x="125" y="593"/>
                  </a:lnTo>
                  <a:lnTo>
                    <a:pt x="124" y="595"/>
                  </a:lnTo>
                  <a:lnTo>
                    <a:pt x="124" y="593"/>
                  </a:lnTo>
                  <a:lnTo>
                    <a:pt x="125" y="593"/>
                  </a:lnTo>
                  <a:lnTo>
                    <a:pt x="125" y="591"/>
                  </a:lnTo>
                  <a:lnTo>
                    <a:pt x="127" y="591"/>
                  </a:lnTo>
                  <a:lnTo>
                    <a:pt x="129" y="591"/>
                  </a:lnTo>
                  <a:lnTo>
                    <a:pt x="131" y="591"/>
                  </a:lnTo>
                  <a:close/>
                  <a:moveTo>
                    <a:pt x="127" y="586"/>
                  </a:moveTo>
                  <a:lnTo>
                    <a:pt x="125" y="586"/>
                  </a:lnTo>
                  <a:lnTo>
                    <a:pt x="125" y="584"/>
                  </a:lnTo>
                  <a:lnTo>
                    <a:pt x="127" y="584"/>
                  </a:lnTo>
                  <a:lnTo>
                    <a:pt x="127" y="586"/>
                  </a:lnTo>
                  <a:close/>
                  <a:moveTo>
                    <a:pt x="124" y="586"/>
                  </a:moveTo>
                  <a:lnTo>
                    <a:pt x="125" y="584"/>
                  </a:lnTo>
                  <a:lnTo>
                    <a:pt x="125" y="586"/>
                  </a:lnTo>
                  <a:lnTo>
                    <a:pt x="124" y="586"/>
                  </a:lnTo>
                  <a:close/>
                  <a:moveTo>
                    <a:pt x="124" y="584"/>
                  </a:moveTo>
                  <a:lnTo>
                    <a:pt x="124" y="586"/>
                  </a:lnTo>
                  <a:lnTo>
                    <a:pt x="122" y="586"/>
                  </a:lnTo>
                  <a:lnTo>
                    <a:pt x="122" y="584"/>
                  </a:lnTo>
                  <a:lnTo>
                    <a:pt x="124" y="584"/>
                  </a:lnTo>
                  <a:close/>
                  <a:moveTo>
                    <a:pt x="137" y="586"/>
                  </a:moveTo>
                  <a:lnTo>
                    <a:pt x="135" y="587"/>
                  </a:lnTo>
                  <a:lnTo>
                    <a:pt x="135" y="589"/>
                  </a:lnTo>
                  <a:lnTo>
                    <a:pt x="133" y="589"/>
                  </a:lnTo>
                  <a:lnTo>
                    <a:pt x="131" y="589"/>
                  </a:lnTo>
                  <a:lnTo>
                    <a:pt x="129" y="589"/>
                  </a:lnTo>
                  <a:lnTo>
                    <a:pt x="125" y="591"/>
                  </a:lnTo>
                  <a:lnTo>
                    <a:pt x="124" y="593"/>
                  </a:lnTo>
                  <a:lnTo>
                    <a:pt x="122" y="593"/>
                  </a:lnTo>
                  <a:lnTo>
                    <a:pt x="120" y="593"/>
                  </a:lnTo>
                  <a:lnTo>
                    <a:pt x="118" y="593"/>
                  </a:lnTo>
                  <a:lnTo>
                    <a:pt x="116" y="593"/>
                  </a:lnTo>
                  <a:lnTo>
                    <a:pt x="114" y="593"/>
                  </a:lnTo>
                  <a:lnTo>
                    <a:pt x="112" y="593"/>
                  </a:lnTo>
                  <a:lnTo>
                    <a:pt x="110" y="595"/>
                  </a:lnTo>
                  <a:lnTo>
                    <a:pt x="108" y="595"/>
                  </a:lnTo>
                  <a:lnTo>
                    <a:pt x="108" y="597"/>
                  </a:lnTo>
                  <a:lnTo>
                    <a:pt x="107" y="599"/>
                  </a:lnTo>
                  <a:lnTo>
                    <a:pt x="105" y="599"/>
                  </a:lnTo>
                  <a:lnTo>
                    <a:pt x="105" y="597"/>
                  </a:lnTo>
                  <a:lnTo>
                    <a:pt x="105" y="595"/>
                  </a:lnTo>
                  <a:lnTo>
                    <a:pt x="105" y="597"/>
                  </a:lnTo>
                  <a:lnTo>
                    <a:pt x="107" y="595"/>
                  </a:lnTo>
                  <a:lnTo>
                    <a:pt x="107" y="597"/>
                  </a:lnTo>
                  <a:lnTo>
                    <a:pt x="105" y="597"/>
                  </a:lnTo>
                  <a:lnTo>
                    <a:pt x="107" y="597"/>
                  </a:lnTo>
                  <a:lnTo>
                    <a:pt x="107" y="595"/>
                  </a:lnTo>
                  <a:lnTo>
                    <a:pt x="108" y="593"/>
                  </a:lnTo>
                  <a:lnTo>
                    <a:pt x="108" y="591"/>
                  </a:lnTo>
                  <a:lnTo>
                    <a:pt x="108" y="589"/>
                  </a:lnTo>
                  <a:lnTo>
                    <a:pt x="110" y="587"/>
                  </a:lnTo>
                  <a:lnTo>
                    <a:pt x="112" y="587"/>
                  </a:lnTo>
                  <a:lnTo>
                    <a:pt x="118" y="587"/>
                  </a:lnTo>
                  <a:lnTo>
                    <a:pt x="122" y="587"/>
                  </a:lnTo>
                  <a:lnTo>
                    <a:pt x="124" y="587"/>
                  </a:lnTo>
                  <a:lnTo>
                    <a:pt x="124" y="586"/>
                  </a:lnTo>
                  <a:lnTo>
                    <a:pt x="129" y="586"/>
                  </a:lnTo>
                  <a:lnTo>
                    <a:pt x="131" y="586"/>
                  </a:lnTo>
                  <a:lnTo>
                    <a:pt x="133" y="586"/>
                  </a:lnTo>
                  <a:lnTo>
                    <a:pt x="135" y="586"/>
                  </a:lnTo>
                  <a:lnTo>
                    <a:pt x="139" y="582"/>
                  </a:lnTo>
                  <a:lnTo>
                    <a:pt x="139" y="584"/>
                  </a:lnTo>
                  <a:lnTo>
                    <a:pt x="139" y="586"/>
                  </a:lnTo>
                  <a:lnTo>
                    <a:pt x="137" y="586"/>
                  </a:lnTo>
                  <a:close/>
                  <a:moveTo>
                    <a:pt x="141" y="584"/>
                  </a:moveTo>
                  <a:lnTo>
                    <a:pt x="141" y="582"/>
                  </a:lnTo>
                  <a:lnTo>
                    <a:pt x="143" y="584"/>
                  </a:lnTo>
                  <a:lnTo>
                    <a:pt x="141" y="584"/>
                  </a:lnTo>
                  <a:close/>
                  <a:moveTo>
                    <a:pt x="107" y="580"/>
                  </a:moveTo>
                  <a:lnTo>
                    <a:pt x="105" y="580"/>
                  </a:lnTo>
                  <a:lnTo>
                    <a:pt x="105" y="578"/>
                  </a:lnTo>
                  <a:lnTo>
                    <a:pt x="105" y="576"/>
                  </a:lnTo>
                  <a:lnTo>
                    <a:pt x="107" y="574"/>
                  </a:lnTo>
                  <a:lnTo>
                    <a:pt x="107" y="572"/>
                  </a:lnTo>
                  <a:lnTo>
                    <a:pt x="107" y="570"/>
                  </a:lnTo>
                  <a:lnTo>
                    <a:pt x="108" y="570"/>
                  </a:lnTo>
                  <a:lnTo>
                    <a:pt x="108" y="572"/>
                  </a:lnTo>
                  <a:lnTo>
                    <a:pt x="107" y="574"/>
                  </a:lnTo>
                  <a:lnTo>
                    <a:pt x="107" y="576"/>
                  </a:lnTo>
                  <a:lnTo>
                    <a:pt x="107" y="580"/>
                  </a:lnTo>
                  <a:close/>
                  <a:moveTo>
                    <a:pt x="95" y="531"/>
                  </a:moveTo>
                  <a:lnTo>
                    <a:pt x="93" y="531"/>
                  </a:lnTo>
                  <a:lnTo>
                    <a:pt x="91" y="529"/>
                  </a:lnTo>
                  <a:lnTo>
                    <a:pt x="91" y="527"/>
                  </a:lnTo>
                  <a:lnTo>
                    <a:pt x="93" y="527"/>
                  </a:lnTo>
                  <a:lnTo>
                    <a:pt x="95" y="527"/>
                  </a:lnTo>
                  <a:lnTo>
                    <a:pt x="95" y="529"/>
                  </a:lnTo>
                  <a:lnTo>
                    <a:pt x="95" y="531"/>
                  </a:lnTo>
                  <a:close/>
                  <a:moveTo>
                    <a:pt x="114" y="525"/>
                  </a:moveTo>
                  <a:lnTo>
                    <a:pt x="112" y="525"/>
                  </a:lnTo>
                  <a:lnTo>
                    <a:pt x="114" y="525"/>
                  </a:lnTo>
                  <a:close/>
                  <a:moveTo>
                    <a:pt x="93" y="527"/>
                  </a:moveTo>
                  <a:lnTo>
                    <a:pt x="91" y="527"/>
                  </a:lnTo>
                  <a:lnTo>
                    <a:pt x="91" y="525"/>
                  </a:lnTo>
                  <a:lnTo>
                    <a:pt x="93" y="527"/>
                  </a:lnTo>
                  <a:close/>
                  <a:moveTo>
                    <a:pt x="89" y="512"/>
                  </a:moveTo>
                  <a:lnTo>
                    <a:pt x="88" y="512"/>
                  </a:lnTo>
                  <a:lnTo>
                    <a:pt x="88" y="510"/>
                  </a:lnTo>
                  <a:lnTo>
                    <a:pt x="89" y="512"/>
                  </a:lnTo>
                  <a:close/>
                  <a:moveTo>
                    <a:pt x="167" y="510"/>
                  </a:moveTo>
                  <a:lnTo>
                    <a:pt x="165" y="512"/>
                  </a:lnTo>
                  <a:lnTo>
                    <a:pt x="163" y="513"/>
                  </a:lnTo>
                  <a:lnTo>
                    <a:pt x="162" y="513"/>
                  </a:lnTo>
                  <a:lnTo>
                    <a:pt x="162" y="512"/>
                  </a:lnTo>
                  <a:lnTo>
                    <a:pt x="162" y="510"/>
                  </a:lnTo>
                  <a:lnTo>
                    <a:pt x="162" y="508"/>
                  </a:lnTo>
                  <a:lnTo>
                    <a:pt x="163" y="508"/>
                  </a:lnTo>
                  <a:lnTo>
                    <a:pt x="165" y="508"/>
                  </a:lnTo>
                  <a:lnTo>
                    <a:pt x="165" y="510"/>
                  </a:lnTo>
                  <a:lnTo>
                    <a:pt x="167" y="510"/>
                  </a:lnTo>
                  <a:close/>
                  <a:moveTo>
                    <a:pt x="122" y="506"/>
                  </a:moveTo>
                  <a:lnTo>
                    <a:pt x="120" y="506"/>
                  </a:lnTo>
                  <a:lnTo>
                    <a:pt x="120" y="504"/>
                  </a:lnTo>
                  <a:lnTo>
                    <a:pt x="122" y="504"/>
                  </a:lnTo>
                  <a:lnTo>
                    <a:pt x="122" y="506"/>
                  </a:lnTo>
                  <a:close/>
                  <a:moveTo>
                    <a:pt x="101" y="491"/>
                  </a:moveTo>
                  <a:lnTo>
                    <a:pt x="103" y="491"/>
                  </a:lnTo>
                  <a:lnTo>
                    <a:pt x="105" y="493"/>
                  </a:lnTo>
                  <a:lnTo>
                    <a:pt x="107" y="495"/>
                  </a:lnTo>
                  <a:lnTo>
                    <a:pt x="108" y="495"/>
                  </a:lnTo>
                  <a:lnTo>
                    <a:pt x="110" y="495"/>
                  </a:lnTo>
                  <a:lnTo>
                    <a:pt x="110" y="496"/>
                  </a:lnTo>
                  <a:lnTo>
                    <a:pt x="108" y="495"/>
                  </a:lnTo>
                  <a:lnTo>
                    <a:pt x="108" y="496"/>
                  </a:lnTo>
                  <a:lnTo>
                    <a:pt x="110" y="496"/>
                  </a:lnTo>
                  <a:lnTo>
                    <a:pt x="112" y="496"/>
                  </a:lnTo>
                  <a:lnTo>
                    <a:pt x="112" y="498"/>
                  </a:lnTo>
                  <a:lnTo>
                    <a:pt x="114" y="498"/>
                  </a:lnTo>
                  <a:lnTo>
                    <a:pt x="114" y="500"/>
                  </a:lnTo>
                  <a:lnTo>
                    <a:pt x="114" y="502"/>
                  </a:lnTo>
                  <a:lnTo>
                    <a:pt x="116" y="500"/>
                  </a:lnTo>
                  <a:lnTo>
                    <a:pt x="118" y="502"/>
                  </a:lnTo>
                  <a:lnTo>
                    <a:pt x="120" y="504"/>
                  </a:lnTo>
                  <a:lnTo>
                    <a:pt x="120" y="506"/>
                  </a:lnTo>
                  <a:lnTo>
                    <a:pt x="122" y="508"/>
                  </a:lnTo>
                  <a:lnTo>
                    <a:pt x="124" y="510"/>
                  </a:lnTo>
                  <a:lnTo>
                    <a:pt x="125" y="510"/>
                  </a:lnTo>
                  <a:lnTo>
                    <a:pt x="125" y="512"/>
                  </a:lnTo>
                  <a:lnTo>
                    <a:pt x="125" y="515"/>
                  </a:lnTo>
                  <a:lnTo>
                    <a:pt x="125" y="519"/>
                  </a:lnTo>
                  <a:lnTo>
                    <a:pt x="127" y="519"/>
                  </a:lnTo>
                  <a:lnTo>
                    <a:pt x="127" y="521"/>
                  </a:lnTo>
                  <a:lnTo>
                    <a:pt x="125" y="523"/>
                  </a:lnTo>
                  <a:lnTo>
                    <a:pt x="125" y="525"/>
                  </a:lnTo>
                  <a:lnTo>
                    <a:pt x="125" y="527"/>
                  </a:lnTo>
                  <a:lnTo>
                    <a:pt x="124" y="529"/>
                  </a:lnTo>
                  <a:lnTo>
                    <a:pt x="120" y="531"/>
                  </a:lnTo>
                  <a:lnTo>
                    <a:pt x="118" y="532"/>
                  </a:lnTo>
                  <a:lnTo>
                    <a:pt x="116" y="532"/>
                  </a:lnTo>
                  <a:lnTo>
                    <a:pt x="116" y="531"/>
                  </a:lnTo>
                  <a:lnTo>
                    <a:pt x="114" y="531"/>
                  </a:lnTo>
                  <a:lnTo>
                    <a:pt x="114" y="529"/>
                  </a:lnTo>
                  <a:lnTo>
                    <a:pt x="114" y="527"/>
                  </a:lnTo>
                  <a:lnTo>
                    <a:pt x="114" y="525"/>
                  </a:lnTo>
                  <a:lnTo>
                    <a:pt x="112" y="525"/>
                  </a:lnTo>
                  <a:lnTo>
                    <a:pt x="112" y="523"/>
                  </a:lnTo>
                  <a:lnTo>
                    <a:pt x="112" y="525"/>
                  </a:lnTo>
                  <a:lnTo>
                    <a:pt x="112" y="527"/>
                  </a:lnTo>
                  <a:lnTo>
                    <a:pt x="112" y="529"/>
                  </a:lnTo>
                  <a:lnTo>
                    <a:pt x="112" y="531"/>
                  </a:lnTo>
                  <a:lnTo>
                    <a:pt x="110" y="531"/>
                  </a:lnTo>
                  <a:lnTo>
                    <a:pt x="107" y="531"/>
                  </a:lnTo>
                  <a:lnTo>
                    <a:pt x="105" y="531"/>
                  </a:lnTo>
                  <a:lnTo>
                    <a:pt x="105" y="529"/>
                  </a:lnTo>
                  <a:lnTo>
                    <a:pt x="103" y="529"/>
                  </a:lnTo>
                  <a:lnTo>
                    <a:pt x="101" y="529"/>
                  </a:lnTo>
                  <a:lnTo>
                    <a:pt x="101" y="527"/>
                  </a:lnTo>
                  <a:lnTo>
                    <a:pt x="99" y="525"/>
                  </a:lnTo>
                  <a:lnTo>
                    <a:pt x="97" y="525"/>
                  </a:lnTo>
                  <a:lnTo>
                    <a:pt x="97" y="521"/>
                  </a:lnTo>
                  <a:lnTo>
                    <a:pt x="95" y="521"/>
                  </a:lnTo>
                  <a:lnTo>
                    <a:pt x="93" y="517"/>
                  </a:lnTo>
                  <a:lnTo>
                    <a:pt x="93" y="515"/>
                  </a:lnTo>
                  <a:lnTo>
                    <a:pt x="91" y="513"/>
                  </a:lnTo>
                  <a:lnTo>
                    <a:pt x="91" y="512"/>
                  </a:lnTo>
                  <a:lnTo>
                    <a:pt x="91" y="510"/>
                  </a:lnTo>
                  <a:lnTo>
                    <a:pt x="91" y="512"/>
                  </a:lnTo>
                  <a:lnTo>
                    <a:pt x="93" y="510"/>
                  </a:lnTo>
                  <a:lnTo>
                    <a:pt x="93" y="508"/>
                  </a:lnTo>
                  <a:lnTo>
                    <a:pt x="93" y="506"/>
                  </a:lnTo>
                  <a:lnTo>
                    <a:pt x="93" y="504"/>
                  </a:lnTo>
                  <a:lnTo>
                    <a:pt x="91" y="502"/>
                  </a:lnTo>
                  <a:lnTo>
                    <a:pt x="93" y="502"/>
                  </a:lnTo>
                  <a:lnTo>
                    <a:pt x="93" y="500"/>
                  </a:lnTo>
                  <a:lnTo>
                    <a:pt x="95" y="498"/>
                  </a:lnTo>
                  <a:lnTo>
                    <a:pt x="95" y="496"/>
                  </a:lnTo>
                  <a:lnTo>
                    <a:pt x="95" y="495"/>
                  </a:lnTo>
                  <a:lnTo>
                    <a:pt x="97" y="495"/>
                  </a:lnTo>
                  <a:lnTo>
                    <a:pt x="97" y="493"/>
                  </a:lnTo>
                  <a:lnTo>
                    <a:pt x="97" y="491"/>
                  </a:lnTo>
                  <a:lnTo>
                    <a:pt x="99" y="491"/>
                  </a:lnTo>
                  <a:lnTo>
                    <a:pt x="101" y="491"/>
                  </a:lnTo>
                  <a:close/>
                  <a:moveTo>
                    <a:pt x="160" y="489"/>
                  </a:moveTo>
                  <a:lnTo>
                    <a:pt x="160" y="491"/>
                  </a:lnTo>
                  <a:lnTo>
                    <a:pt x="162" y="491"/>
                  </a:lnTo>
                  <a:lnTo>
                    <a:pt x="162" y="493"/>
                  </a:lnTo>
                  <a:lnTo>
                    <a:pt x="160" y="493"/>
                  </a:lnTo>
                  <a:lnTo>
                    <a:pt x="160" y="495"/>
                  </a:lnTo>
                  <a:lnTo>
                    <a:pt x="158" y="495"/>
                  </a:lnTo>
                  <a:lnTo>
                    <a:pt x="156" y="495"/>
                  </a:lnTo>
                  <a:lnTo>
                    <a:pt x="156" y="493"/>
                  </a:lnTo>
                  <a:lnTo>
                    <a:pt x="154" y="493"/>
                  </a:lnTo>
                  <a:lnTo>
                    <a:pt x="152" y="493"/>
                  </a:lnTo>
                  <a:lnTo>
                    <a:pt x="152" y="491"/>
                  </a:lnTo>
                  <a:lnTo>
                    <a:pt x="154" y="489"/>
                  </a:lnTo>
                  <a:lnTo>
                    <a:pt x="156" y="489"/>
                  </a:lnTo>
                  <a:lnTo>
                    <a:pt x="158" y="489"/>
                  </a:lnTo>
                  <a:lnTo>
                    <a:pt x="160" y="489"/>
                  </a:lnTo>
                  <a:close/>
                  <a:moveTo>
                    <a:pt x="162" y="491"/>
                  </a:moveTo>
                  <a:lnTo>
                    <a:pt x="160" y="489"/>
                  </a:lnTo>
                  <a:lnTo>
                    <a:pt x="162" y="489"/>
                  </a:lnTo>
                  <a:lnTo>
                    <a:pt x="162" y="491"/>
                  </a:lnTo>
                  <a:close/>
                  <a:moveTo>
                    <a:pt x="160" y="487"/>
                  </a:moveTo>
                  <a:lnTo>
                    <a:pt x="158" y="487"/>
                  </a:lnTo>
                  <a:lnTo>
                    <a:pt x="158" y="485"/>
                  </a:lnTo>
                  <a:lnTo>
                    <a:pt x="160" y="485"/>
                  </a:lnTo>
                  <a:lnTo>
                    <a:pt x="160" y="487"/>
                  </a:lnTo>
                  <a:close/>
                  <a:moveTo>
                    <a:pt x="67" y="464"/>
                  </a:moveTo>
                  <a:lnTo>
                    <a:pt x="67" y="462"/>
                  </a:lnTo>
                  <a:lnTo>
                    <a:pt x="67" y="464"/>
                  </a:lnTo>
                  <a:close/>
                  <a:moveTo>
                    <a:pt x="69" y="462"/>
                  </a:moveTo>
                  <a:lnTo>
                    <a:pt x="67" y="462"/>
                  </a:lnTo>
                  <a:lnTo>
                    <a:pt x="69" y="462"/>
                  </a:lnTo>
                  <a:close/>
                  <a:moveTo>
                    <a:pt x="71" y="464"/>
                  </a:moveTo>
                  <a:lnTo>
                    <a:pt x="71" y="462"/>
                  </a:lnTo>
                  <a:lnTo>
                    <a:pt x="72" y="462"/>
                  </a:lnTo>
                  <a:lnTo>
                    <a:pt x="71" y="464"/>
                  </a:lnTo>
                  <a:close/>
                  <a:moveTo>
                    <a:pt x="72" y="449"/>
                  </a:moveTo>
                  <a:lnTo>
                    <a:pt x="71" y="449"/>
                  </a:lnTo>
                  <a:lnTo>
                    <a:pt x="72" y="449"/>
                  </a:lnTo>
                  <a:close/>
                  <a:moveTo>
                    <a:pt x="65" y="440"/>
                  </a:moveTo>
                  <a:lnTo>
                    <a:pt x="67" y="440"/>
                  </a:lnTo>
                  <a:lnTo>
                    <a:pt x="67" y="441"/>
                  </a:lnTo>
                  <a:lnTo>
                    <a:pt x="65" y="443"/>
                  </a:lnTo>
                  <a:lnTo>
                    <a:pt x="63" y="443"/>
                  </a:lnTo>
                  <a:lnTo>
                    <a:pt x="61" y="443"/>
                  </a:lnTo>
                  <a:lnTo>
                    <a:pt x="63" y="443"/>
                  </a:lnTo>
                  <a:lnTo>
                    <a:pt x="65" y="443"/>
                  </a:lnTo>
                  <a:lnTo>
                    <a:pt x="67" y="441"/>
                  </a:lnTo>
                  <a:lnTo>
                    <a:pt x="69" y="440"/>
                  </a:lnTo>
                  <a:lnTo>
                    <a:pt x="69" y="441"/>
                  </a:lnTo>
                  <a:lnTo>
                    <a:pt x="71" y="441"/>
                  </a:lnTo>
                  <a:lnTo>
                    <a:pt x="71" y="443"/>
                  </a:lnTo>
                  <a:lnTo>
                    <a:pt x="71" y="445"/>
                  </a:lnTo>
                  <a:lnTo>
                    <a:pt x="71" y="447"/>
                  </a:lnTo>
                  <a:lnTo>
                    <a:pt x="71" y="449"/>
                  </a:lnTo>
                  <a:lnTo>
                    <a:pt x="72" y="451"/>
                  </a:lnTo>
                  <a:lnTo>
                    <a:pt x="72" y="453"/>
                  </a:lnTo>
                  <a:lnTo>
                    <a:pt x="72" y="455"/>
                  </a:lnTo>
                  <a:lnTo>
                    <a:pt x="72" y="457"/>
                  </a:lnTo>
                  <a:lnTo>
                    <a:pt x="72" y="458"/>
                  </a:lnTo>
                  <a:lnTo>
                    <a:pt x="71" y="460"/>
                  </a:lnTo>
                  <a:lnTo>
                    <a:pt x="69" y="460"/>
                  </a:lnTo>
                  <a:lnTo>
                    <a:pt x="67" y="460"/>
                  </a:lnTo>
                  <a:lnTo>
                    <a:pt x="65" y="460"/>
                  </a:lnTo>
                  <a:lnTo>
                    <a:pt x="63" y="462"/>
                  </a:lnTo>
                  <a:lnTo>
                    <a:pt x="61" y="462"/>
                  </a:lnTo>
                  <a:lnTo>
                    <a:pt x="59" y="462"/>
                  </a:lnTo>
                  <a:lnTo>
                    <a:pt x="59" y="460"/>
                  </a:lnTo>
                  <a:lnTo>
                    <a:pt x="57" y="460"/>
                  </a:lnTo>
                  <a:lnTo>
                    <a:pt x="55" y="458"/>
                  </a:lnTo>
                  <a:lnTo>
                    <a:pt x="53" y="457"/>
                  </a:lnTo>
                  <a:lnTo>
                    <a:pt x="53" y="455"/>
                  </a:lnTo>
                  <a:lnTo>
                    <a:pt x="55" y="457"/>
                  </a:lnTo>
                  <a:lnTo>
                    <a:pt x="52" y="453"/>
                  </a:lnTo>
                  <a:lnTo>
                    <a:pt x="55" y="449"/>
                  </a:lnTo>
                  <a:lnTo>
                    <a:pt x="55" y="447"/>
                  </a:lnTo>
                  <a:lnTo>
                    <a:pt x="55" y="445"/>
                  </a:lnTo>
                  <a:lnTo>
                    <a:pt x="57" y="445"/>
                  </a:lnTo>
                  <a:lnTo>
                    <a:pt x="59" y="445"/>
                  </a:lnTo>
                  <a:lnTo>
                    <a:pt x="59" y="443"/>
                  </a:lnTo>
                  <a:lnTo>
                    <a:pt x="59" y="441"/>
                  </a:lnTo>
                  <a:lnTo>
                    <a:pt x="61" y="440"/>
                  </a:lnTo>
                  <a:lnTo>
                    <a:pt x="63" y="440"/>
                  </a:lnTo>
                  <a:lnTo>
                    <a:pt x="65" y="440"/>
                  </a:lnTo>
                  <a:close/>
                  <a:moveTo>
                    <a:pt x="61" y="440"/>
                  </a:moveTo>
                  <a:lnTo>
                    <a:pt x="59" y="440"/>
                  </a:lnTo>
                  <a:lnTo>
                    <a:pt x="59" y="438"/>
                  </a:lnTo>
                  <a:lnTo>
                    <a:pt x="59" y="436"/>
                  </a:lnTo>
                  <a:lnTo>
                    <a:pt x="57" y="436"/>
                  </a:lnTo>
                  <a:lnTo>
                    <a:pt x="57" y="434"/>
                  </a:lnTo>
                  <a:lnTo>
                    <a:pt x="59" y="434"/>
                  </a:lnTo>
                  <a:lnTo>
                    <a:pt x="61" y="438"/>
                  </a:lnTo>
                  <a:lnTo>
                    <a:pt x="61" y="440"/>
                  </a:lnTo>
                  <a:close/>
                  <a:moveTo>
                    <a:pt x="63" y="434"/>
                  </a:moveTo>
                  <a:lnTo>
                    <a:pt x="65" y="434"/>
                  </a:lnTo>
                  <a:lnTo>
                    <a:pt x="67" y="434"/>
                  </a:lnTo>
                  <a:lnTo>
                    <a:pt x="69" y="434"/>
                  </a:lnTo>
                  <a:lnTo>
                    <a:pt x="69" y="438"/>
                  </a:lnTo>
                  <a:lnTo>
                    <a:pt x="67" y="438"/>
                  </a:lnTo>
                  <a:lnTo>
                    <a:pt x="65" y="438"/>
                  </a:lnTo>
                  <a:lnTo>
                    <a:pt x="63" y="436"/>
                  </a:lnTo>
                  <a:lnTo>
                    <a:pt x="63" y="434"/>
                  </a:lnTo>
                  <a:close/>
                  <a:moveTo>
                    <a:pt x="57" y="441"/>
                  </a:moveTo>
                  <a:lnTo>
                    <a:pt x="57" y="443"/>
                  </a:lnTo>
                  <a:lnTo>
                    <a:pt x="55" y="443"/>
                  </a:lnTo>
                  <a:lnTo>
                    <a:pt x="53" y="443"/>
                  </a:lnTo>
                  <a:lnTo>
                    <a:pt x="53" y="445"/>
                  </a:lnTo>
                  <a:lnTo>
                    <a:pt x="53" y="447"/>
                  </a:lnTo>
                  <a:lnTo>
                    <a:pt x="55" y="447"/>
                  </a:lnTo>
                  <a:lnTo>
                    <a:pt x="53" y="449"/>
                  </a:lnTo>
                  <a:lnTo>
                    <a:pt x="52" y="451"/>
                  </a:lnTo>
                  <a:lnTo>
                    <a:pt x="50" y="451"/>
                  </a:lnTo>
                  <a:lnTo>
                    <a:pt x="48" y="449"/>
                  </a:lnTo>
                  <a:lnTo>
                    <a:pt x="46" y="449"/>
                  </a:lnTo>
                  <a:lnTo>
                    <a:pt x="46" y="447"/>
                  </a:lnTo>
                  <a:lnTo>
                    <a:pt x="44" y="447"/>
                  </a:lnTo>
                  <a:lnTo>
                    <a:pt x="44" y="445"/>
                  </a:lnTo>
                  <a:lnTo>
                    <a:pt x="44" y="443"/>
                  </a:lnTo>
                  <a:lnTo>
                    <a:pt x="44" y="441"/>
                  </a:lnTo>
                  <a:lnTo>
                    <a:pt x="42" y="441"/>
                  </a:lnTo>
                  <a:lnTo>
                    <a:pt x="42" y="440"/>
                  </a:lnTo>
                  <a:lnTo>
                    <a:pt x="44" y="440"/>
                  </a:lnTo>
                  <a:lnTo>
                    <a:pt x="46" y="440"/>
                  </a:lnTo>
                  <a:lnTo>
                    <a:pt x="46" y="438"/>
                  </a:lnTo>
                  <a:lnTo>
                    <a:pt x="50" y="438"/>
                  </a:lnTo>
                  <a:lnTo>
                    <a:pt x="52" y="438"/>
                  </a:lnTo>
                  <a:lnTo>
                    <a:pt x="53" y="438"/>
                  </a:lnTo>
                  <a:lnTo>
                    <a:pt x="53" y="436"/>
                  </a:lnTo>
                  <a:lnTo>
                    <a:pt x="53" y="434"/>
                  </a:lnTo>
                  <a:lnTo>
                    <a:pt x="53" y="432"/>
                  </a:lnTo>
                  <a:lnTo>
                    <a:pt x="55" y="432"/>
                  </a:lnTo>
                  <a:lnTo>
                    <a:pt x="57" y="434"/>
                  </a:lnTo>
                  <a:lnTo>
                    <a:pt x="57" y="436"/>
                  </a:lnTo>
                  <a:lnTo>
                    <a:pt x="57" y="438"/>
                  </a:lnTo>
                  <a:lnTo>
                    <a:pt x="59" y="438"/>
                  </a:lnTo>
                  <a:lnTo>
                    <a:pt x="59" y="440"/>
                  </a:lnTo>
                  <a:lnTo>
                    <a:pt x="59" y="441"/>
                  </a:lnTo>
                  <a:lnTo>
                    <a:pt x="57" y="441"/>
                  </a:lnTo>
                  <a:close/>
                  <a:moveTo>
                    <a:pt x="59" y="434"/>
                  </a:moveTo>
                  <a:lnTo>
                    <a:pt x="57" y="434"/>
                  </a:lnTo>
                  <a:lnTo>
                    <a:pt x="57" y="432"/>
                  </a:lnTo>
                  <a:lnTo>
                    <a:pt x="59" y="432"/>
                  </a:lnTo>
                  <a:lnTo>
                    <a:pt x="59" y="434"/>
                  </a:lnTo>
                  <a:close/>
                  <a:moveTo>
                    <a:pt x="53" y="426"/>
                  </a:moveTo>
                  <a:lnTo>
                    <a:pt x="55" y="426"/>
                  </a:lnTo>
                  <a:lnTo>
                    <a:pt x="55" y="428"/>
                  </a:lnTo>
                  <a:lnTo>
                    <a:pt x="53" y="428"/>
                  </a:lnTo>
                  <a:lnTo>
                    <a:pt x="55" y="428"/>
                  </a:lnTo>
                  <a:lnTo>
                    <a:pt x="57" y="428"/>
                  </a:lnTo>
                  <a:lnTo>
                    <a:pt x="57" y="430"/>
                  </a:lnTo>
                  <a:lnTo>
                    <a:pt x="57" y="432"/>
                  </a:lnTo>
                  <a:lnTo>
                    <a:pt x="55" y="432"/>
                  </a:lnTo>
                  <a:lnTo>
                    <a:pt x="53" y="432"/>
                  </a:lnTo>
                  <a:lnTo>
                    <a:pt x="52" y="434"/>
                  </a:lnTo>
                  <a:lnTo>
                    <a:pt x="52" y="436"/>
                  </a:lnTo>
                  <a:lnTo>
                    <a:pt x="53" y="436"/>
                  </a:lnTo>
                  <a:lnTo>
                    <a:pt x="53" y="438"/>
                  </a:lnTo>
                  <a:lnTo>
                    <a:pt x="52" y="438"/>
                  </a:lnTo>
                  <a:lnTo>
                    <a:pt x="48" y="438"/>
                  </a:lnTo>
                  <a:lnTo>
                    <a:pt x="46" y="438"/>
                  </a:lnTo>
                  <a:lnTo>
                    <a:pt x="46" y="436"/>
                  </a:lnTo>
                  <a:lnTo>
                    <a:pt x="46" y="434"/>
                  </a:lnTo>
                  <a:lnTo>
                    <a:pt x="46" y="432"/>
                  </a:lnTo>
                  <a:lnTo>
                    <a:pt x="46" y="430"/>
                  </a:lnTo>
                  <a:lnTo>
                    <a:pt x="46" y="428"/>
                  </a:lnTo>
                  <a:lnTo>
                    <a:pt x="46" y="426"/>
                  </a:lnTo>
                  <a:lnTo>
                    <a:pt x="48" y="426"/>
                  </a:lnTo>
                  <a:lnTo>
                    <a:pt x="50" y="426"/>
                  </a:lnTo>
                  <a:lnTo>
                    <a:pt x="52" y="424"/>
                  </a:lnTo>
                  <a:lnTo>
                    <a:pt x="53" y="424"/>
                  </a:lnTo>
                  <a:lnTo>
                    <a:pt x="53" y="426"/>
                  </a:lnTo>
                  <a:close/>
                  <a:moveTo>
                    <a:pt x="52" y="424"/>
                  </a:moveTo>
                  <a:lnTo>
                    <a:pt x="50" y="424"/>
                  </a:lnTo>
                  <a:lnTo>
                    <a:pt x="48" y="424"/>
                  </a:lnTo>
                  <a:lnTo>
                    <a:pt x="48" y="422"/>
                  </a:lnTo>
                  <a:lnTo>
                    <a:pt x="50" y="422"/>
                  </a:lnTo>
                  <a:lnTo>
                    <a:pt x="52" y="421"/>
                  </a:lnTo>
                  <a:lnTo>
                    <a:pt x="52" y="422"/>
                  </a:lnTo>
                  <a:lnTo>
                    <a:pt x="52" y="424"/>
                  </a:lnTo>
                  <a:close/>
                  <a:moveTo>
                    <a:pt x="53" y="417"/>
                  </a:moveTo>
                  <a:lnTo>
                    <a:pt x="52" y="415"/>
                  </a:lnTo>
                  <a:lnTo>
                    <a:pt x="52" y="413"/>
                  </a:lnTo>
                  <a:lnTo>
                    <a:pt x="53" y="411"/>
                  </a:lnTo>
                  <a:lnTo>
                    <a:pt x="53" y="413"/>
                  </a:lnTo>
                  <a:lnTo>
                    <a:pt x="55" y="413"/>
                  </a:lnTo>
                  <a:lnTo>
                    <a:pt x="55" y="415"/>
                  </a:lnTo>
                  <a:lnTo>
                    <a:pt x="53" y="417"/>
                  </a:lnTo>
                  <a:close/>
                  <a:moveTo>
                    <a:pt x="59" y="409"/>
                  </a:moveTo>
                  <a:lnTo>
                    <a:pt x="59" y="411"/>
                  </a:lnTo>
                  <a:lnTo>
                    <a:pt x="57" y="411"/>
                  </a:lnTo>
                  <a:lnTo>
                    <a:pt x="55" y="413"/>
                  </a:lnTo>
                  <a:lnTo>
                    <a:pt x="55" y="411"/>
                  </a:lnTo>
                  <a:lnTo>
                    <a:pt x="53" y="411"/>
                  </a:lnTo>
                  <a:lnTo>
                    <a:pt x="53" y="409"/>
                  </a:lnTo>
                  <a:lnTo>
                    <a:pt x="53" y="407"/>
                  </a:lnTo>
                  <a:lnTo>
                    <a:pt x="55" y="405"/>
                  </a:lnTo>
                  <a:lnTo>
                    <a:pt x="57" y="407"/>
                  </a:lnTo>
                  <a:lnTo>
                    <a:pt x="57" y="409"/>
                  </a:lnTo>
                  <a:lnTo>
                    <a:pt x="59" y="409"/>
                  </a:lnTo>
                  <a:close/>
                  <a:moveTo>
                    <a:pt x="57" y="407"/>
                  </a:moveTo>
                  <a:lnTo>
                    <a:pt x="55" y="407"/>
                  </a:lnTo>
                  <a:lnTo>
                    <a:pt x="55" y="405"/>
                  </a:lnTo>
                  <a:lnTo>
                    <a:pt x="57" y="405"/>
                  </a:lnTo>
                  <a:lnTo>
                    <a:pt x="59" y="407"/>
                  </a:lnTo>
                  <a:lnTo>
                    <a:pt x="57" y="407"/>
                  </a:lnTo>
                  <a:close/>
                  <a:moveTo>
                    <a:pt x="165" y="26"/>
                  </a:moveTo>
                  <a:lnTo>
                    <a:pt x="177" y="30"/>
                  </a:lnTo>
                  <a:lnTo>
                    <a:pt x="180" y="22"/>
                  </a:lnTo>
                  <a:lnTo>
                    <a:pt x="194" y="53"/>
                  </a:lnTo>
                  <a:lnTo>
                    <a:pt x="198" y="60"/>
                  </a:lnTo>
                  <a:lnTo>
                    <a:pt x="220" y="117"/>
                  </a:lnTo>
                  <a:lnTo>
                    <a:pt x="230" y="127"/>
                  </a:lnTo>
                  <a:lnTo>
                    <a:pt x="235" y="129"/>
                  </a:lnTo>
                  <a:lnTo>
                    <a:pt x="241" y="129"/>
                  </a:lnTo>
                  <a:lnTo>
                    <a:pt x="251" y="119"/>
                  </a:lnTo>
                  <a:lnTo>
                    <a:pt x="262" y="96"/>
                  </a:lnTo>
                  <a:lnTo>
                    <a:pt x="270" y="87"/>
                  </a:lnTo>
                  <a:lnTo>
                    <a:pt x="292" y="74"/>
                  </a:lnTo>
                  <a:lnTo>
                    <a:pt x="302" y="72"/>
                  </a:lnTo>
                  <a:lnTo>
                    <a:pt x="315" y="70"/>
                  </a:lnTo>
                  <a:lnTo>
                    <a:pt x="326" y="72"/>
                  </a:lnTo>
                  <a:lnTo>
                    <a:pt x="340" y="83"/>
                  </a:lnTo>
                  <a:lnTo>
                    <a:pt x="351" y="100"/>
                  </a:lnTo>
                  <a:lnTo>
                    <a:pt x="359" y="119"/>
                  </a:lnTo>
                  <a:lnTo>
                    <a:pt x="366" y="129"/>
                  </a:lnTo>
                  <a:lnTo>
                    <a:pt x="357" y="161"/>
                  </a:lnTo>
                  <a:lnTo>
                    <a:pt x="330" y="206"/>
                  </a:lnTo>
                  <a:lnTo>
                    <a:pt x="359" y="195"/>
                  </a:lnTo>
                  <a:lnTo>
                    <a:pt x="366" y="197"/>
                  </a:lnTo>
                  <a:lnTo>
                    <a:pt x="368" y="202"/>
                  </a:lnTo>
                  <a:lnTo>
                    <a:pt x="368" y="210"/>
                  </a:lnTo>
                  <a:lnTo>
                    <a:pt x="362" y="220"/>
                  </a:lnTo>
                  <a:lnTo>
                    <a:pt x="342" y="248"/>
                  </a:lnTo>
                  <a:lnTo>
                    <a:pt x="340" y="256"/>
                  </a:lnTo>
                  <a:lnTo>
                    <a:pt x="342" y="263"/>
                  </a:lnTo>
                  <a:lnTo>
                    <a:pt x="353" y="275"/>
                  </a:lnTo>
                  <a:lnTo>
                    <a:pt x="361" y="278"/>
                  </a:lnTo>
                  <a:lnTo>
                    <a:pt x="368" y="292"/>
                  </a:lnTo>
                  <a:lnTo>
                    <a:pt x="383" y="303"/>
                  </a:lnTo>
                  <a:lnTo>
                    <a:pt x="397" y="307"/>
                  </a:lnTo>
                  <a:lnTo>
                    <a:pt x="406" y="307"/>
                  </a:lnTo>
                  <a:lnTo>
                    <a:pt x="414" y="305"/>
                  </a:lnTo>
                  <a:lnTo>
                    <a:pt x="436" y="282"/>
                  </a:lnTo>
                  <a:lnTo>
                    <a:pt x="463" y="273"/>
                  </a:lnTo>
                  <a:lnTo>
                    <a:pt x="471" y="267"/>
                  </a:lnTo>
                  <a:lnTo>
                    <a:pt x="472" y="259"/>
                  </a:lnTo>
                  <a:lnTo>
                    <a:pt x="474" y="242"/>
                  </a:lnTo>
                  <a:lnTo>
                    <a:pt x="482" y="239"/>
                  </a:lnTo>
                  <a:lnTo>
                    <a:pt x="491" y="240"/>
                  </a:lnTo>
                  <a:lnTo>
                    <a:pt x="505" y="252"/>
                  </a:lnTo>
                  <a:lnTo>
                    <a:pt x="520" y="276"/>
                  </a:lnTo>
                  <a:lnTo>
                    <a:pt x="529" y="318"/>
                  </a:lnTo>
                  <a:lnTo>
                    <a:pt x="543" y="348"/>
                  </a:lnTo>
                  <a:lnTo>
                    <a:pt x="550" y="356"/>
                  </a:lnTo>
                  <a:lnTo>
                    <a:pt x="569" y="367"/>
                  </a:lnTo>
                  <a:lnTo>
                    <a:pt x="581" y="373"/>
                  </a:lnTo>
                  <a:lnTo>
                    <a:pt x="586" y="373"/>
                  </a:lnTo>
                  <a:lnTo>
                    <a:pt x="577" y="383"/>
                  </a:lnTo>
                  <a:lnTo>
                    <a:pt x="560" y="392"/>
                  </a:lnTo>
                  <a:lnTo>
                    <a:pt x="539" y="400"/>
                  </a:lnTo>
                  <a:lnTo>
                    <a:pt x="501" y="407"/>
                  </a:lnTo>
                  <a:lnTo>
                    <a:pt x="472" y="419"/>
                  </a:lnTo>
                  <a:lnTo>
                    <a:pt x="438" y="441"/>
                  </a:lnTo>
                  <a:lnTo>
                    <a:pt x="435" y="445"/>
                  </a:lnTo>
                  <a:lnTo>
                    <a:pt x="429" y="455"/>
                  </a:lnTo>
                  <a:lnTo>
                    <a:pt x="425" y="468"/>
                  </a:lnTo>
                  <a:lnTo>
                    <a:pt x="421" y="477"/>
                  </a:lnTo>
                  <a:lnTo>
                    <a:pt x="425" y="504"/>
                  </a:lnTo>
                  <a:lnTo>
                    <a:pt x="423" y="513"/>
                  </a:lnTo>
                  <a:lnTo>
                    <a:pt x="419" y="525"/>
                  </a:lnTo>
                  <a:lnTo>
                    <a:pt x="410" y="531"/>
                  </a:lnTo>
                  <a:lnTo>
                    <a:pt x="393" y="532"/>
                  </a:lnTo>
                  <a:lnTo>
                    <a:pt x="357" y="517"/>
                  </a:lnTo>
                  <a:lnTo>
                    <a:pt x="342" y="513"/>
                  </a:lnTo>
                  <a:lnTo>
                    <a:pt x="325" y="531"/>
                  </a:lnTo>
                  <a:lnTo>
                    <a:pt x="321" y="540"/>
                  </a:lnTo>
                  <a:lnTo>
                    <a:pt x="317" y="563"/>
                  </a:lnTo>
                  <a:lnTo>
                    <a:pt x="317" y="591"/>
                  </a:lnTo>
                  <a:lnTo>
                    <a:pt x="311" y="601"/>
                  </a:lnTo>
                  <a:lnTo>
                    <a:pt x="306" y="603"/>
                  </a:lnTo>
                  <a:lnTo>
                    <a:pt x="302" y="603"/>
                  </a:lnTo>
                  <a:lnTo>
                    <a:pt x="287" y="603"/>
                  </a:lnTo>
                  <a:lnTo>
                    <a:pt x="273" y="599"/>
                  </a:lnTo>
                  <a:lnTo>
                    <a:pt x="258" y="591"/>
                  </a:lnTo>
                  <a:lnTo>
                    <a:pt x="249" y="591"/>
                  </a:lnTo>
                  <a:lnTo>
                    <a:pt x="239" y="595"/>
                  </a:lnTo>
                  <a:lnTo>
                    <a:pt x="232" y="603"/>
                  </a:lnTo>
                  <a:lnTo>
                    <a:pt x="215" y="633"/>
                  </a:lnTo>
                  <a:lnTo>
                    <a:pt x="203" y="663"/>
                  </a:lnTo>
                  <a:lnTo>
                    <a:pt x="188" y="678"/>
                  </a:lnTo>
                  <a:lnTo>
                    <a:pt x="182" y="673"/>
                  </a:lnTo>
                  <a:lnTo>
                    <a:pt x="182" y="671"/>
                  </a:lnTo>
                  <a:lnTo>
                    <a:pt x="182" y="669"/>
                  </a:lnTo>
                  <a:lnTo>
                    <a:pt x="180" y="669"/>
                  </a:lnTo>
                  <a:lnTo>
                    <a:pt x="179" y="665"/>
                  </a:lnTo>
                  <a:lnTo>
                    <a:pt x="173" y="660"/>
                  </a:lnTo>
                  <a:lnTo>
                    <a:pt x="173" y="658"/>
                  </a:lnTo>
                  <a:lnTo>
                    <a:pt x="171" y="656"/>
                  </a:lnTo>
                  <a:lnTo>
                    <a:pt x="165" y="652"/>
                  </a:lnTo>
                  <a:lnTo>
                    <a:pt x="165" y="650"/>
                  </a:lnTo>
                  <a:lnTo>
                    <a:pt x="163" y="648"/>
                  </a:lnTo>
                  <a:lnTo>
                    <a:pt x="158" y="642"/>
                  </a:lnTo>
                  <a:lnTo>
                    <a:pt x="144" y="627"/>
                  </a:lnTo>
                  <a:lnTo>
                    <a:pt x="143" y="627"/>
                  </a:lnTo>
                  <a:lnTo>
                    <a:pt x="137" y="623"/>
                  </a:lnTo>
                  <a:lnTo>
                    <a:pt x="137" y="622"/>
                  </a:lnTo>
                  <a:lnTo>
                    <a:pt x="135" y="620"/>
                  </a:lnTo>
                  <a:lnTo>
                    <a:pt x="133" y="618"/>
                  </a:lnTo>
                  <a:lnTo>
                    <a:pt x="135" y="620"/>
                  </a:lnTo>
                  <a:lnTo>
                    <a:pt x="133" y="620"/>
                  </a:lnTo>
                  <a:lnTo>
                    <a:pt x="131" y="618"/>
                  </a:lnTo>
                  <a:lnTo>
                    <a:pt x="129" y="618"/>
                  </a:lnTo>
                  <a:lnTo>
                    <a:pt x="127" y="614"/>
                  </a:lnTo>
                  <a:lnTo>
                    <a:pt x="125" y="614"/>
                  </a:lnTo>
                  <a:lnTo>
                    <a:pt x="124" y="612"/>
                  </a:lnTo>
                  <a:lnTo>
                    <a:pt x="122" y="612"/>
                  </a:lnTo>
                  <a:lnTo>
                    <a:pt x="122" y="610"/>
                  </a:lnTo>
                  <a:lnTo>
                    <a:pt x="118" y="606"/>
                  </a:lnTo>
                  <a:lnTo>
                    <a:pt x="116" y="606"/>
                  </a:lnTo>
                  <a:lnTo>
                    <a:pt x="116" y="605"/>
                  </a:lnTo>
                  <a:lnTo>
                    <a:pt x="114" y="605"/>
                  </a:lnTo>
                  <a:lnTo>
                    <a:pt x="112" y="605"/>
                  </a:lnTo>
                  <a:lnTo>
                    <a:pt x="110" y="605"/>
                  </a:lnTo>
                  <a:lnTo>
                    <a:pt x="110" y="603"/>
                  </a:lnTo>
                  <a:lnTo>
                    <a:pt x="108" y="603"/>
                  </a:lnTo>
                  <a:lnTo>
                    <a:pt x="110" y="601"/>
                  </a:lnTo>
                  <a:lnTo>
                    <a:pt x="112" y="601"/>
                  </a:lnTo>
                  <a:lnTo>
                    <a:pt x="112" y="599"/>
                  </a:lnTo>
                  <a:lnTo>
                    <a:pt x="116" y="599"/>
                  </a:lnTo>
                  <a:lnTo>
                    <a:pt x="118" y="599"/>
                  </a:lnTo>
                  <a:lnTo>
                    <a:pt x="120" y="599"/>
                  </a:lnTo>
                  <a:lnTo>
                    <a:pt x="122" y="597"/>
                  </a:lnTo>
                  <a:lnTo>
                    <a:pt x="124" y="595"/>
                  </a:lnTo>
                  <a:lnTo>
                    <a:pt x="125" y="595"/>
                  </a:lnTo>
                  <a:lnTo>
                    <a:pt x="127" y="595"/>
                  </a:lnTo>
                  <a:lnTo>
                    <a:pt x="129" y="593"/>
                  </a:lnTo>
                  <a:lnTo>
                    <a:pt x="131" y="593"/>
                  </a:lnTo>
                  <a:lnTo>
                    <a:pt x="131" y="591"/>
                  </a:lnTo>
                  <a:lnTo>
                    <a:pt x="135" y="589"/>
                  </a:lnTo>
                  <a:lnTo>
                    <a:pt x="137" y="587"/>
                  </a:lnTo>
                  <a:lnTo>
                    <a:pt x="139" y="587"/>
                  </a:lnTo>
                  <a:lnTo>
                    <a:pt x="141" y="584"/>
                  </a:lnTo>
                  <a:lnTo>
                    <a:pt x="143" y="584"/>
                  </a:lnTo>
                  <a:lnTo>
                    <a:pt x="143" y="582"/>
                  </a:lnTo>
                  <a:lnTo>
                    <a:pt x="144" y="580"/>
                  </a:lnTo>
                  <a:lnTo>
                    <a:pt x="146" y="578"/>
                  </a:lnTo>
                  <a:lnTo>
                    <a:pt x="148" y="578"/>
                  </a:lnTo>
                  <a:lnTo>
                    <a:pt x="148" y="576"/>
                  </a:lnTo>
                  <a:lnTo>
                    <a:pt x="152" y="574"/>
                  </a:lnTo>
                  <a:lnTo>
                    <a:pt x="152" y="572"/>
                  </a:lnTo>
                  <a:lnTo>
                    <a:pt x="150" y="572"/>
                  </a:lnTo>
                  <a:lnTo>
                    <a:pt x="146" y="574"/>
                  </a:lnTo>
                  <a:lnTo>
                    <a:pt x="144" y="576"/>
                  </a:lnTo>
                  <a:lnTo>
                    <a:pt x="141" y="578"/>
                  </a:lnTo>
                  <a:lnTo>
                    <a:pt x="141" y="580"/>
                  </a:lnTo>
                  <a:lnTo>
                    <a:pt x="139" y="582"/>
                  </a:lnTo>
                  <a:lnTo>
                    <a:pt x="135" y="584"/>
                  </a:lnTo>
                  <a:lnTo>
                    <a:pt x="133" y="586"/>
                  </a:lnTo>
                  <a:lnTo>
                    <a:pt x="129" y="586"/>
                  </a:lnTo>
                  <a:lnTo>
                    <a:pt x="129" y="584"/>
                  </a:lnTo>
                  <a:lnTo>
                    <a:pt x="127" y="584"/>
                  </a:lnTo>
                  <a:lnTo>
                    <a:pt x="124" y="584"/>
                  </a:lnTo>
                  <a:lnTo>
                    <a:pt x="122" y="584"/>
                  </a:lnTo>
                  <a:lnTo>
                    <a:pt x="122" y="586"/>
                  </a:lnTo>
                  <a:lnTo>
                    <a:pt x="118" y="586"/>
                  </a:lnTo>
                  <a:lnTo>
                    <a:pt x="116" y="586"/>
                  </a:lnTo>
                  <a:lnTo>
                    <a:pt x="114" y="586"/>
                  </a:lnTo>
                  <a:lnTo>
                    <a:pt x="112" y="586"/>
                  </a:lnTo>
                  <a:lnTo>
                    <a:pt x="110" y="587"/>
                  </a:lnTo>
                  <a:lnTo>
                    <a:pt x="108" y="586"/>
                  </a:lnTo>
                  <a:lnTo>
                    <a:pt x="107" y="586"/>
                  </a:lnTo>
                  <a:lnTo>
                    <a:pt x="107" y="584"/>
                  </a:lnTo>
                  <a:lnTo>
                    <a:pt x="107" y="580"/>
                  </a:lnTo>
                  <a:lnTo>
                    <a:pt x="107" y="578"/>
                  </a:lnTo>
                  <a:lnTo>
                    <a:pt x="107" y="576"/>
                  </a:lnTo>
                  <a:lnTo>
                    <a:pt x="108" y="576"/>
                  </a:lnTo>
                  <a:lnTo>
                    <a:pt x="108" y="574"/>
                  </a:lnTo>
                  <a:lnTo>
                    <a:pt x="108" y="572"/>
                  </a:lnTo>
                  <a:lnTo>
                    <a:pt x="108" y="574"/>
                  </a:lnTo>
                  <a:lnTo>
                    <a:pt x="108" y="578"/>
                  </a:lnTo>
                  <a:lnTo>
                    <a:pt x="108" y="576"/>
                  </a:lnTo>
                  <a:lnTo>
                    <a:pt x="110" y="574"/>
                  </a:lnTo>
                  <a:lnTo>
                    <a:pt x="110" y="576"/>
                  </a:lnTo>
                  <a:lnTo>
                    <a:pt x="112" y="576"/>
                  </a:lnTo>
                  <a:lnTo>
                    <a:pt x="114" y="574"/>
                  </a:lnTo>
                  <a:lnTo>
                    <a:pt x="114" y="576"/>
                  </a:lnTo>
                  <a:lnTo>
                    <a:pt x="114" y="574"/>
                  </a:lnTo>
                  <a:lnTo>
                    <a:pt x="112" y="574"/>
                  </a:lnTo>
                  <a:lnTo>
                    <a:pt x="110" y="574"/>
                  </a:lnTo>
                  <a:lnTo>
                    <a:pt x="110" y="572"/>
                  </a:lnTo>
                  <a:lnTo>
                    <a:pt x="112" y="572"/>
                  </a:lnTo>
                  <a:lnTo>
                    <a:pt x="110" y="570"/>
                  </a:lnTo>
                  <a:lnTo>
                    <a:pt x="110" y="568"/>
                  </a:lnTo>
                  <a:lnTo>
                    <a:pt x="110" y="565"/>
                  </a:lnTo>
                  <a:lnTo>
                    <a:pt x="108" y="561"/>
                  </a:lnTo>
                  <a:lnTo>
                    <a:pt x="108" y="563"/>
                  </a:lnTo>
                  <a:lnTo>
                    <a:pt x="108" y="565"/>
                  </a:lnTo>
                  <a:lnTo>
                    <a:pt x="108" y="567"/>
                  </a:lnTo>
                  <a:lnTo>
                    <a:pt x="108" y="568"/>
                  </a:lnTo>
                  <a:lnTo>
                    <a:pt x="108" y="565"/>
                  </a:lnTo>
                  <a:lnTo>
                    <a:pt x="108" y="563"/>
                  </a:lnTo>
                  <a:lnTo>
                    <a:pt x="108" y="561"/>
                  </a:lnTo>
                  <a:lnTo>
                    <a:pt x="107" y="561"/>
                  </a:lnTo>
                  <a:lnTo>
                    <a:pt x="107" y="559"/>
                  </a:lnTo>
                  <a:lnTo>
                    <a:pt x="107" y="557"/>
                  </a:lnTo>
                  <a:lnTo>
                    <a:pt x="105" y="555"/>
                  </a:lnTo>
                  <a:lnTo>
                    <a:pt x="105" y="553"/>
                  </a:lnTo>
                  <a:lnTo>
                    <a:pt x="103" y="553"/>
                  </a:lnTo>
                  <a:lnTo>
                    <a:pt x="103" y="551"/>
                  </a:lnTo>
                  <a:lnTo>
                    <a:pt x="103" y="550"/>
                  </a:lnTo>
                  <a:lnTo>
                    <a:pt x="101" y="550"/>
                  </a:lnTo>
                  <a:lnTo>
                    <a:pt x="99" y="546"/>
                  </a:lnTo>
                  <a:lnTo>
                    <a:pt x="97" y="542"/>
                  </a:lnTo>
                  <a:lnTo>
                    <a:pt x="97" y="540"/>
                  </a:lnTo>
                  <a:lnTo>
                    <a:pt x="95" y="538"/>
                  </a:lnTo>
                  <a:lnTo>
                    <a:pt x="95" y="536"/>
                  </a:lnTo>
                  <a:lnTo>
                    <a:pt x="93" y="536"/>
                  </a:lnTo>
                  <a:lnTo>
                    <a:pt x="93" y="534"/>
                  </a:lnTo>
                  <a:lnTo>
                    <a:pt x="91" y="534"/>
                  </a:lnTo>
                  <a:lnTo>
                    <a:pt x="91" y="532"/>
                  </a:lnTo>
                  <a:lnTo>
                    <a:pt x="89" y="531"/>
                  </a:lnTo>
                  <a:lnTo>
                    <a:pt x="89" y="529"/>
                  </a:lnTo>
                  <a:lnTo>
                    <a:pt x="89" y="527"/>
                  </a:lnTo>
                  <a:lnTo>
                    <a:pt x="88" y="527"/>
                  </a:lnTo>
                  <a:lnTo>
                    <a:pt x="88" y="525"/>
                  </a:lnTo>
                  <a:lnTo>
                    <a:pt x="86" y="523"/>
                  </a:lnTo>
                  <a:lnTo>
                    <a:pt x="82" y="519"/>
                  </a:lnTo>
                  <a:lnTo>
                    <a:pt x="82" y="517"/>
                  </a:lnTo>
                  <a:lnTo>
                    <a:pt x="80" y="517"/>
                  </a:lnTo>
                  <a:lnTo>
                    <a:pt x="80" y="515"/>
                  </a:lnTo>
                  <a:lnTo>
                    <a:pt x="78" y="513"/>
                  </a:lnTo>
                  <a:lnTo>
                    <a:pt x="74" y="510"/>
                  </a:lnTo>
                  <a:lnTo>
                    <a:pt x="74" y="508"/>
                  </a:lnTo>
                  <a:lnTo>
                    <a:pt x="78" y="508"/>
                  </a:lnTo>
                  <a:lnTo>
                    <a:pt x="78" y="510"/>
                  </a:lnTo>
                  <a:lnTo>
                    <a:pt x="80" y="512"/>
                  </a:lnTo>
                  <a:lnTo>
                    <a:pt x="82" y="512"/>
                  </a:lnTo>
                  <a:lnTo>
                    <a:pt x="82" y="513"/>
                  </a:lnTo>
                  <a:lnTo>
                    <a:pt x="84" y="513"/>
                  </a:lnTo>
                  <a:lnTo>
                    <a:pt x="86" y="513"/>
                  </a:lnTo>
                  <a:lnTo>
                    <a:pt x="88" y="515"/>
                  </a:lnTo>
                  <a:lnTo>
                    <a:pt x="88" y="517"/>
                  </a:lnTo>
                  <a:lnTo>
                    <a:pt x="89" y="521"/>
                  </a:lnTo>
                  <a:lnTo>
                    <a:pt x="89" y="523"/>
                  </a:lnTo>
                  <a:lnTo>
                    <a:pt x="89" y="525"/>
                  </a:lnTo>
                  <a:lnTo>
                    <a:pt x="91" y="527"/>
                  </a:lnTo>
                  <a:lnTo>
                    <a:pt x="91" y="529"/>
                  </a:lnTo>
                  <a:lnTo>
                    <a:pt x="93" y="531"/>
                  </a:lnTo>
                  <a:lnTo>
                    <a:pt x="95" y="532"/>
                  </a:lnTo>
                  <a:lnTo>
                    <a:pt x="97" y="532"/>
                  </a:lnTo>
                  <a:lnTo>
                    <a:pt x="99" y="534"/>
                  </a:lnTo>
                  <a:lnTo>
                    <a:pt x="99" y="538"/>
                  </a:lnTo>
                  <a:lnTo>
                    <a:pt x="99" y="540"/>
                  </a:lnTo>
                  <a:lnTo>
                    <a:pt x="101" y="542"/>
                  </a:lnTo>
                  <a:lnTo>
                    <a:pt x="103" y="542"/>
                  </a:lnTo>
                  <a:lnTo>
                    <a:pt x="103" y="544"/>
                  </a:lnTo>
                  <a:lnTo>
                    <a:pt x="105" y="544"/>
                  </a:lnTo>
                  <a:lnTo>
                    <a:pt x="108" y="548"/>
                  </a:lnTo>
                  <a:lnTo>
                    <a:pt x="112" y="551"/>
                  </a:lnTo>
                  <a:lnTo>
                    <a:pt x="114" y="553"/>
                  </a:lnTo>
                  <a:lnTo>
                    <a:pt x="116" y="553"/>
                  </a:lnTo>
                  <a:lnTo>
                    <a:pt x="118" y="553"/>
                  </a:lnTo>
                  <a:lnTo>
                    <a:pt x="116" y="553"/>
                  </a:lnTo>
                  <a:lnTo>
                    <a:pt x="112" y="551"/>
                  </a:lnTo>
                  <a:lnTo>
                    <a:pt x="112" y="550"/>
                  </a:lnTo>
                  <a:lnTo>
                    <a:pt x="116" y="550"/>
                  </a:lnTo>
                  <a:lnTo>
                    <a:pt x="118" y="551"/>
                  </a:lnTo>
                  <a:lnTo>
                    <a:pt x="118" y="550"/>
                  </a:lnTo>
                  <a:lnTo>
                    <a:pt x="116" y="550"/>
                  </a:lnTo>
                  <a:lnTo>
                    <a:pt x="114" y="550"/>
                  </a:lnTo>
                  <a:lnTo>
                    <a:pt x="112" y="550"/>
                  </a:lnTo>
                  <a:lnTo>
                    <a:pt x="110" y="548"/>
                  </a:lnTo>
                  <a:lnTo>
                    <a:pt x="108" y="546"/>
                  </a:lnTo>
                  <a:lnTo>
                    <a:pt x="107" y="544"/>
                  </a:lnTo>
                  <a:lnTo>
                    <a:pt x="105" y="544"/>
                  </a:lnTo>
                  <a:lnTo>
                    <a:pt x="101" y="540"/>
                  </a:lnTo>
                  <a:lnTo>
                    <a:pt x="101" y="538"/>
                  </a:lnTo>
                  <a:lnTo>
                    <a:pt x="101" y="536"/>
                  </a:lnTo>
                  <a:lnTo>
                    <a:pt x="101" y="534"/>
                  </a:lnTo>
                  <a:lnTo>
                    <a:pt x="99" y="532"/>
                  </a:lnTo>
                  <a:lnTo>
                    <a:pt x="101" y="531"/>
                  </a:lnTo>
                  <a:lnTo>
                    <a:pt x="103" y="532"/>
                  </a:lnTo>
                  <a:lnTo>
                    <a:pt x="110" y="532"/>
                  </a:lnTo>
                  <a:lnTo>
                    <a:pt x="110" y="534"/>
                  </a:lnTo>
                  <a:lnTo>
                    <a:pt x="112" y="534"/>
                  </a:lnTo>
                  <a:lnTo>
                    <a:pt x="112" y="532"/>
                  </a:lnTo>
                  <a:lnTo>
                    <a:pt x="112" y="534"/>
                  </a:lnTo>
                  <a:lnTo>
                    <a:pt x="114" y="534"/>
                  </a:lnTo>
                  <a:lnTo>
                    <a:pt x="112" y="532"/>
                  </a:lnTo>
                  <a:lnTo>
                    <a:pt x="114" y="532"/>
                  </a:lnTo>
                  <a:lnTo>
                    <a:pt x="116" y="534"/>
                  </a:lnTo>
                  <a:lnTo>
                    <a:pt x="116" y="536"/>
                  </a:lnTo>
                  <a:lnTo>
                    <a:pt x="118" y="534"/>
                  </a:lnTo>
                  <a:lnTo>
                    <a:pt x="122" y="538"/>
                  </a:lnTo>
                  <a:lnTo>
                    <a:pt x="122" y="540"/>
                  </a:lnTo>
                  <a:lnTo>
                    <a:pt x="120" y="540"/>
                  </a:lnTo>
                  <a:lnTo>
                    <a:pt x="120" y="542"/>
                  </a:lnTo>
                  <a:lnTo>
                    <a:pt x="122" y="542"/>
                  </a:lnTo>
                  <a:lnTo>
                    <a:pt x="122" y="544"/>
                  </a:lnTo>
                  <a:lnTo>
                    <a:pt x="124" y="546"/>
                  </a:lnTo>
                  <a:lnTo>
                    <a:pt x="125" y="546"/>
                  </a:lnTo>
                  <a:lnTo>
                    <a:pt x="125" y="544"/>
                  </a:lnTo>
                  <a:lnTo>
                    <a:pt x="124" y="542"/>
                  </a:lnTo>
                  <a:lnTo>
                    <a:pt x="125" y="542"/>
                  </a:lnTo>
                  <a:lnTo>
                    <a:pt x="124" y="540"/>
                  </a:lnTo>
                  <a:lnTo>
                    <a:pt x="124" y="538"/>
                  </a:lnTo>
                  <a:lnTo>
                    <a:pt x="122" y="534"/>
                  </a:lnTo>
                  <a:lnTo>
                    <a:pt x="120" y="534"/>
                  </a:lnTo>
                  <a:lnTo>
                    <a:pt x="120" y="532"/>
                  </a:lnTo>
                  <a:lnTo>
                    <a:pt x="120" y="531"/>
                  </a:lnTo>
                  <a:lnTo>
                    <a:pt x="122" y="531"/>
                  </a:lnTo>
                  <a:lnTo>
                    <a:pt x="124" y="531"/>
                  </a:lnTo>
                  <a:lnTo>
                    <a:pt x="125" y="531"/>
                  </a:lnTo>
                  <a:lnTo>
                    <a:pt x="125" y="532"/>
                  </a:lnTo>
                  <a:lnTo>
                    <a:pt x="127" y="532"/>
                  </a:lnTo>
                  <a:lnTo>
                    <a:pt x="127" y="534"/>
                  </a:lnTo>
                  <a:lnTo>
                    <a:pt x="129" y="536"/>
                  </a:lnTo>
                  <a:lnTo>
                    <a:pt x="131" y="536"/>
                  </a:lnTo>
                  <a:lnTo>
                    <a:pt x="135" y="536"/>
                  </a:lnTo>
                  <a:lnTo>
                    <a:pt x="137" y="536"/>
                  </a:lnTo>
                  <a:lnTo>
                    <a:pt x="139" y="536"/>
                  </a:lnTo>
                  <a:lnTo>
                    <a:pt x="137" y="534"/>
                  </a:lnTo>
                  <a:lnTo>
                    <a:pt x="135" y="534"/>
                  </a:lnTo>
                  <a:lnTo>
                    <a:pt x="133" y="536"/>
                  </a:lnTo>
                  <a:lnTo>
                    <a:pt x="131" y="536"/>
                  </a:lnTo>
                  <a:lnTo>
                    <a:pt x="129" y="534"/>
                  </a:lnTo>
                  <a:lnTo>
                    <a:pt x="127" y="534"/>
                  </a:lnTo>
                  <a:lnTo>
                    <a:pt x="127" y="532"/>
                  </a:lnTo>
                  <a:lnTo>
                    <a:pt x="129" y="532"/>
                  </a:lnTo>
                  <a:lnTo>
                    <a:pt x="129" y="534"/>
                  </a:lnTo>
                  <a:lnTo>
                    <a:pt x="129" y="532"/>
                  </a:lnTo>
                  <a:lnTo>
                    <a:pt x="127" y="532"/>
                  </a:lnTo>
                  <a:lnTo>
                    <a:pt x="127" y="531"/>
                  </a:lnTo>
                  <a:lnTo>
                    <a:pt x="127" y="529"/>
                  </a:lnTo>
                  <a:lnTo>
                    <a:pt x="127" y="527"/>
                  </a:lnTo>
                  <a:lnTo>
                    <a:pt x="129" y="527"/>
                  </a:lnTo>
                  <a:lnTo>
                    <a:pt x="129" y="525"/>
                  </a:lnTo>
                  <a:lnTo>
                    <a:pt x="131" y="525"/>
                  </a:lnTo>
                  <a:lnTo>
                    <a:pt x="133" y="525"/>
                  </a:lnTo>
                  <a:lnTo>
                    <a:pt x="135" y="525"/>
                  </a:lnTo>
                  <a:lnTo>
                    <a:pt x="137" y="525"/>
                  </a:lnTo>
                  <a:lnTo>
                    <a:pt x="135" y="525"/>
                  </a:lnTo>
                  <a:lnTo>
                    <a:pt x="133" y="525"/>
                  </a:lnTo>
                  <a:lnTo>
                    <a:pt x="131" y="525"/>
                  </a:lnTo>
                  <a:lnTo>
                    <a:pt x="131" y="523"/>
                  </a:lnTo>
                  <a:lnTo>
                    <a:pt x="129" y="523"/>
                  </a:lnTo>
                  <a:lnTo>
                    <a:pt x="129" y="521"/>
                  </a:lnTo>
                  <a:lnTo>
                    <a:pt x="127" y="519"/>
                  </a:lnTo>
                  <a:lnTo>
                    <a:pt x="129" y="517"/>
                  </a:lnTo>
                  <a:lnTo>
                    <a:pt x="129" y="515"/>
                  </a:lnTo>
                  <a:lnTo>
                    <a:pt x="129" y="513"/>
                  </a:lnTo>
                  <a:lnTo>
                    <a:pt x="127" y="512"/>
                  </a:lnTo>
                  <a:lnTo>
                    <a:pt x="127" y="510"/>
                  </a:lnTo>
                  <a:lnTo>
                    <a:pt x="125" y="508"/>
                  </a:lnTo>
                  <a:lnTo>
                    <a:pt x="125" y="506"/>
                  </a:lnTo>
                  <a:lnTo>
                    <a:pt x="124" y="504"/>
                  </a:lnTo>
                  <a:lnTo>
                    <a:pt x="122" y="502"/>
                  </a:lnTo>
                  <a:lnTo>
                    <a:pt x="124" y="502"/>
                  </a:lnTo>
                  <a:lnTo>
                    <a:pt x="122" y="500"/>
                  </a:lnTo>
                  <a:lnTo>
                    <a:pt x="124" y="500"/>
                  </a:lnTo>
                  <a:lnTo>
                    <a:pt x="124" y="498"/>
                  </a:lnTo>
                  <a:lnTo>
                    <a:pt x="124" y="496"/>
                  </a:lnTo>
                  <a:lnTo>
                    <a:pt x="125" y="495"/>
                  </a:lnTo>
                  <a:lnTo>
                    <a:pt x="127" y="495"/>
                  </a:lnTo>
                  <a:lnTo>
                    <a:pt x="129" y="495"/>
                  </a:lnTo>
                  <a:lnTo>
                    <a:pt x="131" y="495"/>
                  </a:lnTo>
                  <a:lnTo>
                    <a:pt x="133" y="495"/>
                  </a:lnTo>
                  <a:lnTo>
                    <a:pt x="135" y="496"/>
                  </a:lnTo>
                  <a:lnTo>
                    <a:pt x="137" y="498"/>
                  </a:lnTo>
                  <a:lnTo>
                    <a:pt x="139" y="498"/>
                  </a:lnTo>
                  <a:lnTo>
                    <a:pt x="139" y="500"/>
                  </a:lnTo>
                  <a:lnTo>
                    <a:pt x="141" y="502"/>
                  </a:lnTo>
                  <a:lnTo>
                    <a:pt x="141" y="504"/>
                  </a:lnTo>
                  <a:lnTo>
                    <a:pt x="143" y="506"/>
                  </a:lnTo>
                  <a:lnTo>
                    <a:pt x="144" y="508"/>
                  </a:lnTo>
                  <a:lnTo>
                    <a:pt x="144" y="510"/>
                  </a:lnTo>
                  <a:lnTo>
                    <a:pt x="146" y="512"/>
                  </a:lnTo>
                  <a:lnTo>
                    <a:pt x="148" y="512"/>
                  </a:lnTo>
                  <a:lnTo>
                    <a:pt x="150" y="512"/>
                  </a:lnTo>
                  <a:lnTo>
                    <a:pt x="150" y="513"/>
                  </a:lnTo>
                  <a:lnTo>
                    <a:pt x="152" y="513"/>
                  </a:lnTo>
                  <a:lnTo>
                    <a:pt x="152" y="512"/>
                  </a:lnTo>
                  <a:lnTo>
                    <a:pt x="154" y="512"/>
                  </a:lnTo>
                  <a:lnTo>
                    <a:pt x="154" y="510"/>
                  </a:lnTo>
                  <a:lnTo>
                    <a:pt x="156" y="510"/>
                  </a:lnTo>
                  <a:lnTo>
                    <a:pt x="156" y="508"/>
                  </a:lnTo>
                  <a:lnTo>
                    <a:pt x="158" y="508"/>
                  </a:lnTo>
                  <a:lnTo>
                    <a:pt x="160" y="510"/>
                  </a:lnTo>
                  <a:lnTo>
                    <a:pt x="160" y="513"/>
                  </a:lnTo>
                  <a:lnTo>
                    <a:pt x="160" y="515"/>
                  </a:lnTo>
                  <a:lnTo>
                    <a:pt x="158" y="517"/>
                  </a:lnTo>
                  <a:lnTo>
                    <a:pt x="158" y="519"/>
                  </a:lnTo>
                  <a:lnTo>
                    <a:pt x="158" y="521"/>
                  </a:lnTo>
                  <a:lnTo>
                    <a:pt x="158" y="523"/>
                  </a:lnTo>
                  <a:lnTo>
                    <a:pt x="160" y="521"/>
                  </a:lnTo>
                  <a:lnTo>
                    <a:pt x="160" y="519"/>
                  </a:lnTo>
                  <a:lnTo>
                    <a:pt x="160" y="517"/>
                  </a:lnTo>
                  <a:lnTo>
                    <a:pt x="160" y="515"/>
                  </a:lnTo>
                  <a:lnTo>
                    <a:pt x="162" y="513"/>
                  </a:lnTo>
                  <a:lnTo>
                    <a:pt x="162" y="515"/>
                  </a:lnTo>
                  <a:lnTo>
                    <a:pt x="163" y="515"/>
                  </a:lnTo>
                  <a:lnTo>
                    <a:pt x="165" y="517"/>
                  </a:lnTo>
                  <a:lnTo>
                    <a:pt x="163" y="515"/>
                  </a:lnTo>
                  <a:lnTo>
                    <a:pt x="162" y="515"/>
                  </a:lnTo>
                  <a:lnTo>
                    <a:pt x="163" y="513"/>
                  </a:lnTo>
                  <a:lnTo>
                    <a:pt x="165" y="512"/>
                  </a:lnTo>
                  <a:lnTo>
                    <a:pt x="167" y="512"/>
                  </a:lnTo>
                  <a:lnTo>
                    <a:pt x="169" y="510"/>
                  </a:lnTo>
                  <a:lnTo>
                    <a:pt x="173" y="510"/>
                  </a:lnTo>
                  <a:lnTo>
                    <a:pt x="173" y="508"/>
                  </a:lnTo>
                  <a:lnTo>
                    <a:pt x="171" y="508"/>
                  </a:lnTo>
                  <a:lnTo>
                    <a:pt x="171" y="510"/>
                  </a:lnTo>
                  <a:lnTo>
                    <a:pt x="169" y="510"/>
                  </a:lnTo>
                  <a:lnTo>
                    <a:pt x="167" y="510"/>
                  </a:lnTo>
                  <a:lnTo>
                    <a:pt x="165" y="508"/>
                  </a:lnTo>
                  <a:lnTo>
                    <a:pt x="163" y="508"/>
                  </a:lnTo>
                  <a:lnTo>
                    <a:pt x="162" y="508"/>
                  </a:lnTo>
                  <a:lnTo>
                    <a:pt x="160" y="508"/>
                  </a:lnTo>
                  <a:lnTo>
                    <a:pt x="156" y="508"/>
                  </a:lnTo>
                  <a:lnTo>
                    <a:pt x="154" y="508"/>
                  </a:lnTo>
                  <a:lnTo>
                    <a:pt x="152" y="508"/>
                  </a:lnTo>
                  <a:lnTo>
                    <a:pt x="150" y="510"/>
                  </a:lnTo>
                  <a:lnTo>
                    <a:pt x="148" y="510"/>
                  </a:lnTo>
                  <a:lnTo>
                    <a:pt x="146" y="510"/>
                  </a:lnTo>
                  <a:lnTo>
                    <a:pt x="146" y="508"/>
                  </a:lnTo>
                  <a:lnTo>
                    <a:pt x="146" y="506"/>
                  </a:lnTo>
                  <a:lnTo>
                    <a:pt x="144" y="504"/>
                  </a:lnTo>
                  <a:lnTo>
                    <a:pt x="143" y="502"/>
                  </a:lnTo>
                  <a:lnTo>
                    <a:pt x="143" y="500"/>
                  </a:lnTo>
                  <a:lnTo>
                    <a:pt x="143" y="498"/>
                  </a:lnTo>
                  <a:lnTo>
                    <a:pt x="143" y="496"/>
                  </a:lnTo>
                  <a:lnTo>
                    <a:pt x="141" y="495"/>
                  </a:lnTo>
                  <a:lnTo>
                    <a:pt x="143" y="493"/>
                  </a:lnTo>
                  <a:lnTo>
                    <a:pt x="144" y="493"/>
                  </a:lnTo>
                  <a:lnTo>
                    <a:pt x="146" y="493"/>
                  </a:lnTo>
                  <a:lnTo>
                    <a:pt x="148" y="493"/>
                  </a:lnTo>
                  <a:lnTo>
                    <a:pt x="148" y="491"/>
                  </a:lnTo>
                  <a:lnTo>
                    <a:pt x="150" y="489"/>
                  </a:lnTo>
                  <a:lnTo>
                    <a:pt x="152" y="489"/>
                  </a:lnTo>
                  <a:lnTo>
                    <a:pt x="152" y="491"/>
                  </a:lnTo>
                  <a:lnTo>
                    <a:pt x="150" y="491"/>
                  </a:lnTo>
                  <a:lnTo>
                    <a:pt x="150" y="493"/>
                  </a:lnTo>
                  <a:lnTo>
                    <a:pt x="152" y="493"/>
                  </a:lnTo>
                  <a:lnTo>
                    <a:pt x="152" y="495"/>
                  </a:lnTo>
                  <a:lnTo>
                    <a:pt x="154" y="495"/>
                  </a:lnTo>
                  <a:lnTo>
                    <a:pt x="160" y="495"/>
                  </a:lnTo>
                  <a:lnTo>
                    <a:pt x="162" y="495"/>
                  </a:lnTo>
                  <a:lnTo>
                    <a:pt x="163" y="496"/>
                  </a:lnTo>
                  <a:lnTo>
                    <a:pt x="163" y="495"/>
                  </a:lnTo>
                  <a:lnTo>
                    <a:pt x="162" y="493"/>
                  </a:lnTo>
                  <a:lnTo>
                    <a:pt x="162" y="491"/>
                  </a:lnTo>
                  <a:lnTo>
                    <a:pt x="163" y="491"/>
                  </a:lnTo>
                  <a:lnTo>
                    <a:pt x="163" y="489"/>
                  </a:lnTo>
                  <a:lnTo>
                    <a:pt x="162" y="489"/>
                  </a:lnTo>
                  <a:lnTo>
                    <a:pt x="162" y="487"/>
                  </a:lnTo>
                  <a:lnTo>
                    <a:pt x="163" y="487"/>
                  </a:lnTo>
                  <a:lnTo>
                    <a:pt x="162" y="487"/>
                  </a:lnTo>
                  <a:lnTo>
                    <a:pt x="160" y="485"/>
                  </a:lnTo>
                  <a:lnTo>
                    <a:pt x="162" y="481"/>
                  </a:lnTo>
                  <a:lnTo>
                    <a:pt x="160" y="485"/>
                  </a:lnTo>
                  <a:lnTo>
                    <a:pt x="158" y="485"/>
                  </a:lnTo>
                  <a:lnTo>
                    <a:pt x="158" y="483"/>
                  </a:lnTo>
                  <a:lnTo>
                    <a:pt x="158" y="485"/>
                  </a:lnTo>
                  <a:lnTo>
                    <a:pt x="158" y="487"/>
                  </a:lnTo>
                  <a:lnTo>
                    <a:pt x="160" y="487"/>
                  </a:lnTo>
                  <a:lnTo>
                    <a:pt x="158" y="489"/>
                  </a:lnTo>
                  <a:lnTo>
                    <a:pt x="156" y="487"/>
                  </a:lnTo>
                  <a:lnTo>
                    <a:pt x="156" y="489"/>
                  </a:lnTo>
                  <a:lnTo>
                    <a:pt x="154" y="489"/>
                  </a:lnTo>
                  <a:lnTo>
                    <a:pt x="154" y="487"/>
                  </a:lnTo>
                  <a:lnTo>
                    <a:pt x="152" y="487"/>
                  </a:lnTo>
                  <a:lnTo>
                    <a:pt x="152" y="489"/>
                  </a:lnTo>
                  <a:lnTo>
                    <a:pt x="150" y="489"/>
                  </a:lnTo>
                  <a:lnTo>
                    <a:pt x="148" y="491"/>
                  </a:lnTo>
                  <a:lnTo>
                    <a:pt x="146" y="491"/>
                  </a:lnTo>
                  <a:lnTo>
                    <a:pt x="144" y="489"/>
                  </a:lnTo>
                  <a:lnTo>
                    <a:pt x="144" y="491"/>
                  </a:lnTo>
                  <a:lnTo>
                    <a:pt x="143" y="491"/>
                  </a:lnTo>
                  <a:lnTo>
                    <a:pt x="141" y="493"/>
                  </a:lnTo>
                  <a:lnTo>
                    <a:pt x="135" y="493"/>
                  </a:lnTo>
                  <a:lnTo>
                    <a:pt x="133" y="493"/>
                  </a:lnTo>
                  <a:lnTo>
                    <a:pt x="131" y="491"/>
                  </a:lnTo>
                  <a:lnTo>
                    <a:pt x="129" y="489"/>
                  </a:lnTo>
                  <a:lnTo>
                    <a:pt x="127" y="487"/>
                  </a:lnTo>
                  <a:lnTo>
                    <a:pt x="127" y="485"/>
                  </a:lnTo>
                  <a:lnTo>
                    <a:pt x="127" y="483"/>
                  </a:lnTo>
                  <a:lnTo>
                    <a:pt x="125" y="483"/>
                  </a:lnTo>
                  <a:lnTo>
                    <a:pt x="124" y="483"/>
                  </a:lnTo>
                  <a:lnTo>
                    <a:pt x="124" y="481"/>
                  </a:lnTo>
                  <a:lnTo>
                    <a:pt x="122" y="479"/>
                  </a:lnTo>
                  <a:lnTo>
                    <a:pt x="120" y="477"/>
                  </a:lnTo>
                  <a:lnTo>
                    <a:pt x="120" y="476"/>
                  </a:lnTo>
                  <a:lnTo>
                    <a:pt x="122" y="476"/>
                  </a:lnTo>
                  <a:lnTo>
                    <a:pt x="124" y="476"/>
                  </a:lnTo>
                  <a:lnTo>
                    <a:pt x="125" y="476"/>
                  </a:lnTo>
                  <a:lnTo>
                    <a:pt x="127" y="474"/>
                  </a:lnTo>
                  <a:lnTo>
                    <a:pt x="129" y="474"/>
                  </a:lnTo>
                  <a:lnTo>
                    <a:pt x="131" y="472"/>
                  </a:lnTo>
                  <a:lnTo>
                    <a:pt x="133" y="472"/>
                  </a:lnTo>
                  <a:lnTo>
                    <a:pt x="131" y="474"/>
                  </a:lnTo>
                  <a:lnTo>
                    <a:pt x="133" y="472"/>
                  </a:lnTo>
                  <a:lnTo>
                    <a:pt x="135" y="472"/>
                  </a:lnTo>
                  <a:lnTo>
                    <a:pt x="137" y="470"/>
                  </a:lnTo>
                  <a:lnTo>
                    <a:pt x="139" y="470"/>
                  </a:lnTo>
                  <a:lnTo>
                    <a:pt x="139" y="468"/>
                  </a:lnTo>
                  <a:lnTo>
                    <a:pt x="141" y="468"/>
                  </a:lnTo>
                  <a:lnTo>
                    <a:pt x="143" y="468"/>
                  </a:lnTo>
                  <a:lnTo>
                    <a:pt x="144" y="468"/>
                  </a:lnTo>
                  <a:lnTo>
                    <a:pt x="146" y="468"/>
                  </a:lnTo>
                  <a:lnTo>
                    <a:pt x="146" y="470"/>
                  </a:lnTo>
                  <a:lnTo>
                    <a:pt x="148" y="472"/>
                  </a:lnTo>
                  <a:lnTo>
                    <a:pt x="150" y="474"/>
                  </a:lnTo>
                  <a:lnTo>
                    <a:pt x="152" y="474"/>
                  </a:lnTo>
                  <a:lnTo>
                    <a:pt x="154" y="476"/>
                  </a:lnTo>
                  <a:lnTo>
                    <a:pt x="156" y="476"/>
                  </a:lnTo>
                  <a:lnTo>
                    <a:pt x="158" y="477"/>
                  </a:lnTo>
                  <a:lnTo>
                    <a:pt x="158" y="479"/>
                  </a:lnTo>
                  <a:lnTo>
                    <a:pt x="160" y="477"/>
                  </a:lnTo>
                  <a:lnTo>
                    <a:pt x="160" y="476"/>
                  </a:lnTo>
                  <a:lnTo>
                    <a:pt x="158" y="476"/>
                  </a:lnTo>
                  <a:lnTo>
                    <a:pt x="158" y="477"/>
                  </a:lnTo>
                  <a:lnTo>
                    <a:pt x="156" y="477"/>
                  </a:lnTo>
                  <a:lnTo>
                    <a:pt x="156" y="476"/>
                  </a:lnTo>
                  <a:lnTo>
                    <a:pt x="158" y="474"/>
                  </a:lnTo>
                  <a:lnTo>
                    <a:pt x="160" y="472"/>
                  </a:lnTo>
                  <a:lnTo>
                    <a:pt x="158" y="472"/>
                  </a:lnTo>
                  <a:lnTo>
                    <a:pt x="156" y="474"/>
                  </a:lnTo>
                  <a:lnTo>
                    <a:pt x="156" y="476"/>
                  </a:lnTo>
                  <a:lnTo>
                    <a:pt x="154" y="474"/>
                  </a:lnTo>
                  <a:lnTo>
                    <a:pt x="152" y="474"/>
                  </a:lnTo>
                  <a:lnTo>
                    <a:pt x="150" y="472"/>
                  </a:lnTo>
                  <a:lnTo>
                    <a:pt x="148" y="470"/>
                  </a:lnTo>
                  <a:lnTo>
                    <a:pt x="150" y="470"/>
                  </a:lnTo>
                  <a:lnTo>
                    <a:pt x="148" y="470"/>
                  </a:lnTo>
                  <a:lnTo>
                    <a:pt x="150" y="470"/>
                  </a:lnTo>
                  <a:lnTo>
                    <a:pt x="150" y="468"/>
                  </a:lnTo>
                  <a:lnTo>
                    <a:pt x="150" y="466"/>
                  </a:lnTo>
                  <a:lnTo>
                    <a:pt x="150" y="464"/>
                  </a:lnTo>
                  <a:lnTo>
                    <a:pt x="152" y="464"/>
                  </a:lnTo>
                  <a:lnTo>
                    <a:pt x="152" y="462"/>
                  </a:lnTo>
                  <a:lnTo>
                    <a:pt x="152" y="460"/>
                  </a:lnTo>
                  <a:lnTo>
                    <a:pt x="152" y="458"/>
                  </a:lnTo>
                  <a:lnTo>
                    <a:pt x="154" y="458"/>
                  </a:lnTo>
                  <a:lnTo>
                    <a:pt x="156" y="458"/>
                  </a:lnTo>
                  <a:lnTo>
                    <a:pt x="158" y="458"/>
                  </a:lnTo>
                  <a:lnTo>
                    <a:pt x="160" y="460"/>
                  </a:lnTo>
                  <a:lnTo>
                    <a:pt x="162" y="460"/>
                  </a:lnTo>
                  <a:lnTo>
                    <a:pt x="158" y="458"/>
                  </a:lnTo>
                  <a:lnTo>
                    <a:pt x="156" y="457"/>
                  </a:lnTo>
                  <a:lnTo>
                    <a:pt x="154" y="457"/>
                  </a:lnTo>
                  <a:lnTo>
                    <a:pt x="152" y="457"/>
                  </a:lnTo>
                  <a:lnTo>
                    <a:pt x="150" y="458"/>
                  </a:lnTo>
                  <a:lnTo>
                    <a:pt x="150" y="460"/>
                  </a:lnTo>
                  <a:lnTo>
                    <a:pt x="148" y="460"/>
                  </a:lnTo>
                  <a:lnTo>
                    <a:pt x="148" y="462"/>
                  </a:lnTo>
                  <a:lnTo>
                    <a:pt x="146" y="464"/>
                  </a:lnTo>
                  <a:lnTo>
                    <a:pt x="144" y="464"/>
                  </a:lnTo>
                  <a:lnTo>
                    <a:pt x="143" y="464"/>
                  </a:lnTo>
                  <a:lnTo>
                    <a:pt x="141" y="462"/>
                  </a:lnTo>
                  <a:lnTo>
                    <a:pt x="141" y="464"/>
                  </a:lnTo>
                  <a:lnTo>
                    <a:pt x="139" y="464"/>
                  </a:lnTo>
                  <a:lnTo>
                    <a:pt x="137" y="464"/>
                  </a:lnTo>
                  <a:lnTo>
                    <a:pt x="137" y="466"/>
                  </a:lnTo>
                  <a:lnTo>
                    <a:pt x="135" y="466"/>
                  </a:lnTo>
                  <a:lnTo>
                    <a:pt x="133" y="466"/>
                  </a:lnTo>
                  <a:lnTo>
                    <a:pt x="131" y="468"/>
                  </a:lnTo>
                  <a:lnTo>
                    <a:pt x="129" y="468"/>
                  </a:lnTo>
                  <a:lnTo>
                    <a:pt x="129" y="466"/>
                  </a:lnTo>
                  <a:lnTo>
                    <a:pt x="127" y="466"/>
                  </a:lnTo>
                  <a:lnTo>
                    <a:pt x="127" y="462"/>
                  </a:lnTo>
                  <a:lnTo>
                    <a:pt x="127" y="460"/>
                  </a:lnTo>
                  <a:lnTo>
                    <a:pt x="127" y="462"/>
                  </a:lnTo>
                  <a:lnTo>
                    <a:pt x="127" y="464"/>
                  </a:lnTo>
                  <a:lnTo>
                    <a:pt x="127" y="466"/>
                  </a:lnTo>
                  <a:lnTo>
                    <a:pt x="125" y="466"/>
                  </a:lnTo>
                  <a:lnTo>
                    <a:pt x="125" y="468"/>
                  </a:lnTo>
                  <a:lnTo>
                    <a:pt x="124" y="466"/>
                  </a:lnTo>
                  <a:lnTo>
                    <a:pt x="124" y="468"/>
                  </a:lnTo>
                  <a:lnTo>
                    <a:pt x="122" y="468"/>
                  </a:lnTo>
                  <a:lnTo>
                    <a:pt x="122" y="466"/>
                  </a:lnTo>
                  <a:lnTo>
                    <a:pt x="118" y="466"/>
                  </a:lnTo>
                  <a:lnTo>
                    <a:pt x="118" y="468"/>
                  </a:lnTo>
                  <a:lnTo>
                    <a:pt x="116" y="468"/>
                  </a:lnTo>
                  <a:lnTo>
                    <a:pt x="114" y="466"/>
                  </a:lnTo>
                  <a:lnTo>
                    <a:pt x="110" y="466"/>
                  </a:lnTo>
                  <a:lnTo>
                    <a:pt x="108" y="466"/>
                  </a:lnTo>
                  <a:lnTo>
                    <a:pt x="107" y="466"/>
                  </a:lnTo>
                  <a:lnTo>
                    <a:pt x="105" y="464"/>
                  </a:lnTo>
                  <a:lnTo>
                    <a:pt x="103" y="464"/>
                  </a:lnTo>
                  <a:lnTo>
                    <a:pt x="103" y="462"/>
                  </a:lnTo>
                  <a:lnTo>
                    <a:pt x="103" y="460"/>
                  </a:lnTo>
                  <a:lnTo>
                    <a:pt x="103" y="457"/>
                  </a:lnTo>
                  <a:lnTo>
                    <a:pt x="105" y="457"/>
                  </a:lnTo>
                  <a:lnTo>
                    <a:pt x="107" y="457"/>
                  </a:lnTo>
                  <a:lnTo>
                    <a:pt x="107" y="458"/>
                  </a:lnTo>
                  <a:lnTo>
                    <a:pt x="107" y="457"/>
                  </a:lnTo>
                  <a:lnTo>
                    <a:pt x="107" y="453"/>
                  </a:lnTo>
                  <a:lnTo>
                    <a:pt x="107" y="451"/>
                  </a:lnTo>
                  <a:lnTo>
                    <a:pt x="108" y="449"/>
                  </a:lnTo>
                  <a:lnTo>
                    <a:pt x="108" y="447"/>
                  </a:lnTo>
                  <a:lnTo>
                    <a:pt x="110" y="447"/>
                  </a:lnTo>
                  <a:lnTo>
                    <a:pt x="110" y="445"/>
                  </a:lnTo>
                  <a:lnTo>
                    <a:pt x="110" y="443"/>
                  </a:lnTo>
                  <a:lnTo>
                    <a:pt x="112" y="451"/>
                  </a:lnTo>
                  <a:lnTo>
                    <a:pt x="131" y="455"/>
                  </a:lnTo>
                  <a:lnTo>
                    <a:pt x="135" y="460"/>
                  </a:lnTo>
                  <a:lnTo>
                    <a:pt x="139" y="460"/>
                  </a:lnTo>
                  <a:lnTo>
                    <a:pt x="141" y="460"/>
                  </a:lnTo>
                  <a:lnTo>
                    <a:pt x="146" y="457"/>
                  </a:lnTo>
                  <a:lnTo>
                    <a:pt x="160" y="455"/>
                  </a:lnTo>
                  <a:lnTo>
                    <a:pt x="167" y="443"/>
                  </a:lnTo>
                  <a:lnTo>
                    <a:pt x="173" y="430"/>
                  </a:lnTo>
                  <a:lnTo>
                    <a:pt x="171" y="411"/>
                  </a:lnTo>
                  <a:lnTo>
                    <a:pt x="150" y="402"/>
                  </a:lnTo>
                  <a:lnTo>
                    <a:pt x="146" y="398"/>
                  </a:lnTo>
                  <a:lnTo>
                    <a:pt x="141" y="394"/>
                  </a:lnTo>
                  <a:lnTo>
                    <a:pt x="135" y="400"/>
                  </a:lnTo>
                  <a:lnTo>
                    <a:pt x="122" y="403"/>
                  </a:lnTo>
                  <a:lnTo>
                    <a:pt x="118" y="396"/>
                  </a:lnTo>
                  <a:lnTo>
                    <a:pt x="124" y="392"/>
                  </a:lnTo>
                  <a:lnTo>
                    <a:pt x="127" y="385"/>
                  </a:lnTo>
                  <a:lnTo>
                    <a:pt x="120" y="381"/>
                  </a:lnTo>
                  <a:lnTo>
                    <a:pt x="110" y="381"/>
                  </a:lnTo>
                  <a:lnTo>
                    <a:pt x="107" y="390"/>
                  </a:lnTo>
                  <a:lnTo>
                    <a:pt x="112" y="394"/>
                  </a:lnTo>
                  <a:lnTo>
                    <a:pt x="116" y="400"/>
                  </a:lnTo>
                  <a:lnTo>
                    <a:pt x="108" y="403"/>
                  </a:lnTo>
                  <a:lnTo>
                    <a:pt x="103" y="396"/>
                  </a:lnTo>
                  <a:lnTo>
                    <a:pt x="93" y="411"/>
                  </a:lnTo>
                  <a:lnTo>
                    <a:pt x="99" y="421"/>
                  </a:lnTo>
                  <a:lnTo>
                    <a:pt x="101" y="426"/>
                  </a:lnTo>
                  <a:lnTo>
                    <a:pt x="105" y="428"/>
                  </a:lnTo>
                  <a:lnTo>
                    <a:pt x="105" y="432"/>
                  </a:lnTo>
                  <a:lnTo>
                    <a:pt x="108" y="434"/>
                  </a:lnTo>
                  <a:lnTo>
                    <a:pt x="107" y="434"/>
                  </a:lnTo>
                  <a:lnTo>
                    <a:pt x="107" y="436"/>
                  </a:lnTo>
                  <a:lnTo>
                    <a:pt x="105" y="436"/>
                  </a:lnTo>
                  <a:lnTo>
                    <a:pt x="103" y="436"/>
                  </a:lnTo>
                  <a:lnTo>
                    <a:pt x="105" y="438"/>
                  </a:lnTo>
                  <a:lnTo>
                    <a:pt x="103" y="438"/>
                  </a:lnTo>
                  <a:lnTo>
                    <a:pt x="101" y="438"/>
                  </a:lnTo>
                  <a:lnTo>
                    <a:pt x="101" y="440"/>
                  </a:lnTo>
                  <a:lnTo>
                    <a:pt x="99" y="440"/>
                  </a:lnTo>
                  <a:lnTo>
                    <a:pt x="97" y="441"/>
                  </a:lnTo>
                  <a:lnTo>
                    <a:pt x="95" y="441"/>
                  </a:lnTo>
                  <a:lnTo>
                    <a:pt x="95" y="443"/>
                  </a:lnTo>
                  <a:lnTo>
                    <a:pt x="93" y="443"/>
                  </a:lnTo>
                  <a:lnTo>
                    <a:pt x="91" y="443"/>
                  </a:lnTo>
                  <a:lnTo>
                    <a:pt x="89" y="443"/>
                  </a:lnTo>
                  <a:lnTo>
                    <a:pt x="88" y="443"/>
                  </a:lnTo>
                  <a:lnTo>
                    <a:pt x="86" y="443"/>
                  </a:lnTo>
                  <a:lnTo>
                    <a:pt x="86" y="441"/>
                  </a:lnTo>
                  <a:lnTo>
                    <a:pt x="84" y="441"/>
                  </a:lnTo>
                  <a:lnTo>
                    <a:pt x="82" y="440"/>
                  </a:lnTo>
                  <a:lnTo>
                    <a:pt x="82" y="438"/>
                  </a:lnTo>
                  <a:lnTo>
                    <a:pt x="84" y="436"/>
                  </a:lnTo>
                  <a:lnTo>
                    <a:pt x="86" y="436"/>
                  </a:lnTo>
                  <a:lnTo>
                    <a:pt x="84" y="434"/>
                  </a:lnTo>
                  <a:lnTo>
                    <a:pt x="84" y="432"/>
                  </a:lnTo>
                  <a:lnTo>
                    <a:pt x="86" y="432"/>
                  </a:lnTo>
                  <a:lnTo>
                    <a:pt x="84" y="432"/>
                  </a:lnTo>
                  <a:lnTo>
                    <a:pt x="84" y="434"/>
                  </a:lnTo>
                  <a:lnTo>
                    <a:pt x="84" y="436"/>
                  </a:lnTo>
                  <a:lnTo>
                    <a:pt x="82" y="438"/>
                  </a:lnTo>
                  <a:lnTo>
                    <a:pt x="80" y="436"/>
                  </a:lnTo>
                  <a:lnTo>
                    <a:pt x="80" y="434"/>
                  </a:lnTo>
                  <a:lnTo>
                    <a:pt x="82" y="432"/>
                  </a:lnTo>
                  <a:lnTo>
                    <a:pt x="82" y="430"/>
                  </a:lnTo>
                  <a:lnTo>
                    <a:pt x="84" y="430"/>
                  </a:lnTo>
                  <a:lnTo>
                    <a:pt x="84" y="428"/>
                  </a:lnTo>
                  <a:lnTo>
                    <a:pt x="84" y="426"/>
                  </a:lnTo>
                  <a:lnTo>
                    <a:pt x="86" y="426"/>
                  </a:lnTo>
                  <a:lnTo>
                    <a:pt x="84" y="426"/>
                  </a:lnTo>
                  <a:lnTo>
                    <a:pt x="84" y="428"/>
                  </a:lnTo>
                  <a:lnTo>
                    <a:pt x="82" y="428"/>
                  </a:lnTo>
                  <a:lnTo>
                    <a:pt x="82" y="430"/>
                  </a:lnTo>
                  <a:lnTo>
                    <a:pt x="78" y="434"/>
                  </a:lnTo>
                  <a:lnTo>
                    <a:pt x="78" y="436"/>
                  </a:lnTo>
                  <a:lnTo>
                    <a:pt x="80" y="438"/>
                  </a:lnTo>
                  <a:lnTo>
                    <a:pt x="80" y="440"/>
                  </a:lnTo>
                  <a:lnTo>
                    <a:pt x="78" y="440"/>
                  </a:lnTo>
                  <a:lnTo>
                    <a:pt x="76" y="440"/>
                  </a:lnTo>
                  <a:lnTo>
                    <a:pt x="74" y="438"/>
                  </a:lnTo>
                  <a:lnTo>
                    <a:pt x="74" y="436"/>
                  </a:lnTo>
                  <a:lnTo>
                    <a:pt x="74" y="434"/>
                  </a:lnTo>
                  <a:lnTo>
                    <a:pt x="74" y="436"/>
                  </a:lnTo>
                  <a:lnTo>
                    <a:pt x="74" y="438"/>
                  </a:lnTo>
                  <a:lnTo>
                    <a:pt x="72" y="436"/>
                  </a:lnTo>
                  <a:lnTo>
                    <a:pt x="71" y="434"/>
                  </a:lnTo>
                  <a:lnTo>
                    <a:pt x="69" y="434"/>
                  </a:lnTo>
                  <a:lnTo>
                    <a:pt x="69" y="432"/>
                  </a:lnTo>
                  <a:lnTo>
                    <a:pt x="67" y="430"/>
                  </a:lnTo>
                  <a:lnTo>
                    <a:pt x="67" y="428"/>
                  </a:lnTo>
                  <a:lnTo>
                    <a:pt x="65" y="430"/>
                  </a:lnTo>
                  <a:lnTo>
                    <a:pt x="63" y="430"/>
                  </a:lnTo>
                  <a:lnTo>
                    <a:pt x="63" y="428"/>
                  </a:lnTo>
                  <a:lnTo>
                    <a:pt x="63" y="424"/>
                  </a:lnTo>
                  <a:lnTo>
                    <a:pt x="63" y="426"/>
                  </a:lnTo>
                  <a:lnTo>
                    <a:pt x="61" y="426"/>
                  </a:lnTo>
                  <a:lnTo>
                    <a:pt x="61" y="424"/>
                  </a:lnTo>
                  <a:lnTo>
                    <a:pt x="59" y="424"/>
                  </a:lnTo>
                  <a:lnTo>
                    <a:pt x="59" y="422"/>
                  </a:lnTo>
                  <a:lnTo>
                    <a:pt x="59" y="421"/>
                  </a:lnTo>
                  <a:lnTo>
                    <a:pt x="59" y="419"/>
                  </a:lnTo>
                  <a:lnTo>
                    <a:pt x="57" y="419"/>
                  </a:lnTo>
                  <a:lnTo>
                    <a:pt x="59" y="419"/>
                  </a:lnTo>
                  <a:lnTo>
                    <a:pt x="57" y="419"/>
                  </a:lnTo>
                  <a:lnTo>
                    <a:pt x="55" y="417"/>
                  </a:lnTo>
                  <a:lnTo>
                    <a:pt x="57" y="417"/>
                  </a:lnTo>
                  <a:lnTo>
                    <a:pt x="57" y="415"/>
                  </a:lnTo>
                  <a:lnTo>
                    <a:pt x="59" y="415"/>
                  </a:lnTo>
                  <a:lnTo>
                    <a:pt x="61" y="415"/>
                  </a:lnTo>
                  <a:lnTo>
                    <a:pt x="59" y="415"/>
                  </a:lnTo>
                  <a:lnTo>
                    <a:pt x="59" y="413"/>
                  </a:lnTo>
                  <a:lnTo>
                    <a:pt x="61" y="413"/>
                  </a:lnTo>
                  <a:lnTo>
                    <a:pt x="61" y="411"/>
                  </a:lnTo>
                  <a:lnTo>
                    <a:pt x="61" y="409"/>
                  </a:lnTo>
                  <a:lnTo>
                    <a:pt x="59" y="409"/>
                  </a:lnTo>
                  <a:lnTo>
                    <a:pt x="59" y="407"/>
                  </a:lnTo>
                  <a:lnTo>
                    <a:pt x="59" y="405"/>
                  </a:lnTo>
                  <a:lnTo>
                    <a:pt x="57" y="405"/>
                  </a:lnTo>
                  <a:lnTo>
                    <a:pt x="55" y="405"/>
                  </a:lnTo>
                  <a:lnTo>
                    <a:pt x="53" y="405"/>
                  </a:lnTo>
                  <a:lnTo>
                    <a:pt x="53" y="407"/>
                  </a:lnTo>
                  <a:lnTo>
                    <a:pt x="53" y="405"/>
                  </a:lnTo>
                  <a:lnTo>
                    <a:pt x="53" y="407"/>
                  </a:lnTo>
                  <a:lnTo>
                    <a:pt x="52" y="407"/>
                  </a:lnTo>
                  <a:lnTo>
                    <a:pt x="53" y="409"/>
                  </a:lnTo>
                  <a:lnTo>
                    <a:pt x="53" y="411"/>
                  </a:lnTo>
                  <a:lnTo>
                    <a:pt x="52" y="411"/>
                  </a:lnTo>
                  <a:lnTo>
                    <a:pt x="50" y="413"/>
                  </a:lnTo>
                  <a:lnTo>
                    <a:pt x="50" y="415"/>
                  </a:lnTo>
                  <a:lnTo>
                    <a:pt x="50" y="417"/>
                  </a:lnTo>
                  <a:lnTo>
                    <a:pt x="52" y="419"/>
                  </a:lnTo>
                  <a:lnTo>
                    <a:pt x="50" y="421"/>
                  </a:lnTo>
                  <a:lnTo>
                    <a:pt x="48" y="421"/>
                  </a:lnTo>
                  <a:lnTo>
                    <a:pt x="46" y="419"/>
                  </a:lnTo>
                  <a:lnTo>
                    <a:pt x="44" y="419"/>
                  </a:lnTo>
                  <a:lnTo>
                    <a:pt x="46" y="421"/>
                  </a:lnTo>
                  <a:lnTo>
                    <a:pt x="46" y="419"/>
                  </a:lnTo>
                  <a:lnTo>
                    <a:pt x="48" y="421"/>
                  </a:lnTo>
                  <a:lnTo>
                    <a:pt x="48" y="422"/>
                  </a:lnTo>
                  <a:lnTo>
                    <a:pt x="46" y="424"/>
                  </a:lnTo>
                  <a:lnTo>
                    <a:pt x="44" y="428"/>
                  </a:lnTo>
                  <a:lnTo>
                    <a:pt x="44" y="432"/>
                  </a:lnTo>
                  <a:lnTo>
                    <a:pt x="44" y="434"/>
                  </a:lnTo>
                  <a:lnTo>
                    <a:pt x="42" y="438"/>
                  </a:lnTo>
                  <a:lnTo>
                    <a:pt x="40" y="438"/>
                  </a:lnTo>
                  <a:lnTo>
                    <a:pt x="38" y="438"/>
                  </a:lnTo>
                  <a:lnTo>
                    <a:pt x="36" y="440"/>
                  </a:lnTo>
                  <a:lnTo>
                    <a:pt x="34" y="441"/>
                  </a:lnTo>
                  <a:lnTo>
                    <a:pt x="36" y="440"/>
                  </a:lnTo>
                  <a:lnTo>
                    <a:pt x="38" y="440"/>
                  </a:lnTo>
                  <a:lnTo>
                    <a:pt x="40" y="438"/>
                  </a:lnTo>
                  <a:lnTo>
                    <a:pt x="40" y="440"/>
                  </a:lnTo>
                  <a:lnTo>
                    <a:pt x="40" y="441"/>
                  </a:lnTo>
                  <a:lnTo>
                    <a:pt x="40" y="443"/>
                  </a:lnTo>
                  <a:lnTo>
                    <a:pt x="40" y="445"/>
                  </a:lnTo>
                  <a:lnTo>
                    <a:pt x="42" y="445"/>
                  </a:lnTo>
                  <a:lnTo>
                    <a:pt x="42" y="447"/>
                  </a:lnTo>
                  <a:lnTo>
                    <a:pt x="40" y="447"/>
                  </a:lnTo>
                  <a:lnTo>
                    <a:pt x="38" y="447"/>
                  </a:lnTo>
                  <a:lnTo>
                    <a:pt x="38" y="449"/>
                  </a:lnTo>
                  <a:lnTo>
                    <a:pt x="40" y="449"/>
                  </a:lnTo>
                  <a:lnTo>
                    <a:pt x="40" y="447"/>
                  </a:lnTo>
                  <a:lnTo>
                    <a:pt x="42" y="447"/>
                  </a:lnTo>
                  <a:lnTo>
                    <a:pt x="44" y="449"/>
                  </a:lnTo>
                  <a:lnTo>
                    <a:pt x="42" y="451"/>
                  </a:lnTo>
                  <a:lnTo>
                    <a:pt x="42" y="453"/>
                  </a:lnTo>
                  <a:lnTo>
                    <a:pt x="42" y="451"/>
                  </a:lnTo>
                  <a:lnTo>
                    <a:pt x="44" y="451"/>
                  </a:lnTo>
                  <a:lnTo>
                    <a:pt x="46" y="453"/>
                  </a:lnTo>
                  <a:lnTo>
                    <a:pt x="46" y="455"/>
                  </a:lnTo>
                  <a:lnTo>
                    <a:pt x="48" y="457"/>
                  </a:lnTo>
                  <a:lnTo>
                    <a:pt x="48" y="458"/>
                  </a:lnTo>
                  <a:lnTo>
                    <a:pt x="48" y="460"/>
                  </a:lnTo>
                  <a:lnTo>
                    <a:pt x="48" y="462"/>
                  </a:lnTo>
                  <a:lnTo>
                    <a:pt x="46" y="462"/>
                  </a:lnTo>
                  <a:lnTo>
                    <a:pt x="48" y="462"/>
                  </a:lnTo>
                  <a:lnTo>
                    <a:pt x="48" y="464"/>
                  </a:lnTo>
                  <a:lnTo>
                    <a:pt x="46" y="466"/>
                  </a:lnTo>
                  <a:lnTo>
                    <a:pt x="44" y="466"/>
                  </a:lnTo>
                  <a:lnTo>
                    <a:pt x="46" y="466"/>
                  </a:lnTo>
                  <a:lnTo>
                    <a:pt x="44" y="468"/>
                  </a:lnTo>
                  <a:lnTo>
                    <a:pt x="46" y="468"/>
                  </a:lnTo>
                  <a:lnTo>
                    <a:pt x="48" y="468"/>
                  </a:lnTo>
                  <a:lnTo>
                    <a:pt x="46" y="470"/>
                  </a:lnTo>
                  <a:lnTo>
                    <a:pt x="44" y="470"/>
                  </a:lnTo>
                  <a:lnTo>
                    <a:pt x="44" y="472"/>
                  </a:lnTo>
                  <a:lnTo>
                    <a:pt x="42" y="470"/>
                  </a:lnTo>
                  <a:lnTo>
                    <a:pt x="44" y="470"/>
                  </a:lnTo>
                  <a:lnTo>
                    <a:pt x="42" y="470"/>
                  </a:lnTo>
                  <a:lnTo>
                    <a:pt x="40" y="470"/>
                  </a:lnTo>
                  <a:lnTo>
                    <a:pt x="42" y="472"/>
                  </a:lnTo>
                  <a:lnTo>
                    <a:pt x="40" y="472"/>
                  </a:lnTo>
                  <a:lnTo>
                    <a:pt x="38" y="472"/>
                  </a:lnTo>
                  <a:lnTo>
                    <a:pt x="38" y="474"/>
                  </a:lnTo>
                  <a:lnTo>
                    <a:pt x="38" y="476"/>
                  </a:lnTo>
                  <a:lnTo>
                    <a:pt x="38" y="474"/>
                  </a:lnTo>
                  <a:lnTo>
                    <a:pt x="40" y="472"/>
                  </a:lnTo>
                  <a:lnTo>
                    <a:pt x="42" y="474"/>
                  </a:lnTo>
                  <a:lnTo>
                    <a:pt x="44" y="474"/>
                  </a:lnTo>
                  <a:lnTo>
                    <a:pt x="44" y="477"/>
                  </a:lnTo>
                  <a:lnTo>
                    <a:pt x="46" y="479"/>
                  </a:lnTo>
                  <a:lnTo>
                    <a:pt x="44" y="477"/>
                  </a:lnTo>
                  <a:lnTo>
                    <a:pt x="44" y="476"/>
                  </a:lnTo>
                  <a:lnTo>
                    <a:pt x="44" y="474"/>
                  </a:lnTo>
                  <a:lnTo>
                    <a:pt x="46" y="474"/>
                  </a:lnTo>
                  <a:lnTo>
                    <a:pt x="48" y="474"/>
                  </a:lnTo>
                  <a:lnTo>
                    <a:pt x="50" y="474"/>
                  </a:lnTo>
                  <a:lnTo>
                    <a:pt x="53" y="477"/>
                  </a:lnTo>
                  <a:lnTo>
                    <a:pt x="52" y="477"/>
                  </a:lnTo>
                  <a:lnTo>
                    <a:pt x="50" y="479"/>
                  </a:lnTo>
                  <a:lnTo>
                    <a:pt x="48" y="479"/>
                  </a:lnTo>
                  <a:lnTo>
                    <a:pt x="48" y="481"/>
                  </a:lnTo>
                  <a:lnTo>
                    <a:pt x="46" y="481"/>
                  </a:lnTo>
                  <a:lnTo>
                    <a:pt x="44" y="483"/>
                  </a:lnTo>
                  <a:lnTo>
                    <a:pt x="42" y="483"/>
                  </a:lnTo>
                  <a:lnTo>
                    <a:pt x="40" y="483"/>
                  </a:lnTo>
                  <a:lnTo>
                    <a:pt x="38" y="485"/>
                  </a:lnTo>
                  <a:lnTo>
                    <a:pt x="36" y="485"/>
                  </a:lnTo>
                  <a:lnTo>
                    <a:pt x="34" y="485"/>
                  </a:lnTo>
                  <a:lnTo>
                    <a:pt x="29" y="485"/>
                  </a:lnTo>
                  <a:lnTo>
                    <a:pt x="29" y="487"/>
                  </a:lnTo>
                  <a:lnTo>
                    <a:pt x="27" y="487"/>
                  </a:lnTo>
                  <a:lnTo>
                    <a:pt x="27" y="485"/>
                  </a:lnTo>
                  <a:lnTo>
                    <a:pt x="25" y="485"/>
                  </a:lnTo>
                  <a:lnTo>
                    <a:pt x="23" y="485"/>
                  </a:lnTo>
                  <a:lnTo>
                    <a:pt x="21" y="485"/>
                  </a:lnTo>
                  <a:lnTo>
                    <a:pt x="19" y="485"/>
                  </a:lnTo>
                  <a:lnTo>
                    <a:pt x="19" y="483"/>
                  </a:lnTo>
                  <a:lnTo>
                    <a:pt x="17" y="483"/>
                  </a:lnTo>
                  <a:lnTo>
                    <a:pt x="16" y="483"/>
                  </a:lnTo>
                  <a:lnTo>
                    <a:pt x="16" y="481"/>
                  </a:lnTo>
                  <a:lnTo>
                    <a:pt x="14" y="481"/>
                  </a:lnTo>
                  <a:lnTo>
                    <a:pt x="10" y="479"/>
                  </a:lnTo>
                  <a:lnTo>
                    <a:pt x="8" y="479"/>
                  </a:lnTo>
                  <a:lnTo>
                    <a:pt x="6" y="477"/>
                  </a:lnTo>
                  <a:lnTo>
                    <a:pt x="4" y="476"/>
                  </a:lnTo>
                  <a:lnTo>
                    <a:pt x="2" y="474"/>
                  </a:lnTo>
                  <a:lnTo>
                    <a:pt x="0" y="472"/>
                  </a:lnTo>
                  <a:lnTo>
                    <a:pt x="10" y="464"/>
                  </a:lnTo>
                  <a:lnTo>
                    <a:pt x="27" y="447"/>
                  </a:lnTo>
                  <a:lnTo>
                    <a:pt x="33" y="438"/>
                  </a:lnTo>
                  <a:lnTo>
                    <a:pt x="42" y="421"/>
                  </a:lnTo>
                  <a:lnTo>
                    <a:pt x="42" y="419"/>
                  </a:lnTo>
                  <a:lnTo>
                    <a:pt x="50" y="413"/>
                  </a:lnTo>
                  <a:lnTo>
                    <a:pt x="42" y="407"/>
                  </a:lnTo>
                  <a:lnTo>
                    <a:pt x="23" y="396"/>
                  </a:lnTo>
                  <a:lnTo>
                    <a:pt x="16" y="386"/>
                  </a:lnTo>
                  <a:lnTo>
                    <a:pt x="12" y="377"/>
                  </a:lnTo>
                  <a:lnTo>
                    <a:pt x="14" y="367"/>
                  </a:lnTo>
                  <a:lnTo>
                    <a:pt x="27" y="343"/>
                  </a:lnTo>
                  <a:lnTo>
                    <a:pt x="31" y="326"/>
                  </a:lnTo>
                  <a:lnTo>
                    <a:pt x="46" y="282"/>
                  </a:lnTo>
                  <a:lnTo>
                    <a:pt x="53" y="269"/>
                  </a:lnTo>
                  <a:lnTo>
                    <a:pt x="82" y="244"/>
                  </a:lnTo>
                  <a:lnTo>
                    <a:pt x="95" y="231"/>
                  </a:lnTo>
                  <a:lnTo>
                    <a:pt x="107" y="212"/>
                  </a:lnTo>
                  <a:lnTo>
                    <a:pt x="118" y="187"/>
                  </a:lnTo>
                  <a:lnTo>
                    <a:pt x="129" y="140"/>
                  </a:lnTo>
                  <a:lnTo>
                    <a:pt x="139" y="129"/>
                  </a:lnTo>
                  <a:lnTo>
                    <a:pt x="160" y="119"/>
                  </a:lnTo>
                  <a:lnTo>
                    <a:pt x="165" y="113"/>
                  </a:lnTo>
                  <a:lnTo>
                    <a:pt x="163" y="106"/>
                  </a:lnTo>
                  <a:lnTo>
                    <a:pt x="144" y="77"/>
                  </a:lnTo>
                  <a:lnTo>
                    <a:pt x="148" y="62"/>
                  </a:lnTo>
                  <a:lnTo>
                    <a:pt x="146" y="45"/>
                  </a:lnTo>
                  <a:lnTo>
                    <a:pt x="143" y="36"/>
                  </a:lnTo>
                  <a:lnTo>
                    <a:pt x="127" y="19"/>
                  </a:lnTo>
                  <a:lnTo>
                    <a:pt x="124" y="7"/>
                  </a:lnTo>
                  <a:lnTo>
                    <a:pt x="125" y="1"/>
                  </a:lnTo>
                  <a:lnTo>
                    <a:pt x="135" y="0"/>
                  </a:lnTo>
                  <a:lnTo>
                    <a:pt x="144" y="0"/>
                  </a:lnTo>
                  <a:lnTo>
                    <a:pt x="152" y="7"/>
                  </a:lnTo>
                  <a:lnTo>
                    <a:pt x="165" y="26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+mn-lt"/>
              </a:endParaRPr>
            </a:p>
          </p:txBody>
        </p:sp>
        <p:sp>
          <p:nvSpPr>
            <p:cNvPr id="69" name="Freeform 54"/>
            <p:cNvSpPr>
              <a:spLocks/>
            </p:cNvSpPr>
            <p:nvPr/>
          </p:nvSpPr>
          <p:spPr bwMode="auto">
            <a:xfrm>
              <a:off x="1958" y="3674"/>
              <a:ext cx="1" cy="2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2 h 2"/>
                <a:gd name="T4" fmla="*/ 0 w 1"/>
                <a:gd name="T5" fmla="*/ 0 h 2"/>
                <a:gd name="T6" fmla="*/ 1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2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+mn-lt"/>
              </a:endParaRPr>
            </a:p>
          </p:txBody>
        </p:sp>
        <p:sp>
          <p:nvSpPr>
            <p:cNvPr id="70" name="Freeform 55"/>
            <p:cNvSpPr>
              <a:spLocks/>
            </p:cNvSpPr>
            <p:nvPr/>
          </p:nvSpPr>
          <p:spPr bwMode="auto">
            <a:xfrm>
              <a:off x="1963" y="3668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+mn-lt"/>
              </a:endParaRPr>
            </a:p>
          </p:txBody>
        </p:sp>
        <p:sp>
          <p:nvSpPr>
            <p:cNvPr id="71" name="Freeform 56"/>
            <p:cNvSpPr>
              <a:spLocks/>
            </p:cNvSpPr>
            <p:nvPr/>
          </p:nvSpPr>
          <p:spPr bwMode="auto">
            <a:xfrm>
              <a:off x="1973" y="3666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+mn-lt"/>
              </a:endParaRPr>
            </a:p>
          </p:txBody>
        </p:sp>
        <p:sp>
          <p:nvSpPr>
            <p:cNvPr id="72" name="Freeform 57"/>
            <p:cNvSpPr>
              <a:spLocks/>
            </p:cNvSpPr>
            <p:nvPr/>
          </p:nvSpPr>
          <p:spPr bwMode="auto">
            <a:xfrm>
              <a:off x="1975" y="3664"/>
              <a:ext cx="7" cy="4"/>
            </a:xfrm>
            <a:custGeom>
              <a:avLst/>
              <a:gdLst>
                <a:gd name="T0" fmla="*/ 7 w 7"/>
                <a:gd name="T1" fmla="*/ 0 h 4"/>
                <a:gd name="T2" fmla="*/ 5 w 7"/>
                <a:gd name="T3" fmla="*/ 2 h 4"/>
                <a:gd name="T4" fmla="*/ 3 w 7"/>
                <a:gd name="T5" fmla="*/ 2 h 4"/>
                <a:gd name="T6" fmla="*/ 1 w 7"/>
                <a:gd name="T7" fmla="*/ 2 h 4"/>
                <a:gd name="T8" fmla="*/ 0 w 7"/>
                <a:gd name="T9" fmla="*/ 4 h 4"/>
                <a:gd name="T10" fmla="*/ 0 w 7"/>
                <a:gd name="T11" fmla="*/ 2 h 4"/>
                <a:gd name="T12" fmla="*/ 1 w 7"/>
                <a:gd name="T13" fmla="*/ 2 h 4"/>
                <a:gd name="T14" fmla="*/ 1 w 7"/>
                <a:gd name="T15" fmla="*/ 0 h 4"/>
                <a:gd name="T16" fmla="*/ 3 w 7"/>
                <a:gd name="T17" fmla="*/ 0 h 4"/>
                <a:gd name="T18" fmla="*/ 5 w 7"/>
                <a:gd name="T19" fmla="*/ 0 h 4"/>
                <a:gd name="T20" fmla="*/ 7 w 7"/>
                <a:gd name="T2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4">
                  <a:moveTo>
                    <a:pt x="7" y="0"/>
                  </a:moveTo>
                  <a:lnTo>
                    <a:pt x="5" y="2"/>
                  </a:lnTo>
                  <a:lnTo>
                    <a:pt x="3" y="2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0"/>
                  </a:lnTo>
                  <a:lnTo>
                    <a:pt x="3" y="0"/>
                  </a:lnTo>
                  <a:lnTo>
                    <a:pt x="5" y="0"/>
                  </a:lnTo>
                  <a:lnTo>
                    <a:pt x="7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+mn-lt"/>
              </a:endParaRPr>
            </a:p>
          </p:txBody>
        </p:sp>
        <p:sp>
          <p:nvSpPr>
            <p:cNvPr id="73" name="Rectangle 58"/>
            <p:cNvSpPr>
              <a:spLocks noChangeArrowheads="1"/>
            </p:cNvSpPr>
            <p:nvPr/>
          </p:nvSpPr>
          <p:spPr bwMode="auto">
            <a:xfrm>
              <a:off x="1976" y="3657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+mn-lt"/>
              </a:endParaRPr>
            </a:p>
          </p:txBody>
        </p:sp>
        <p:sp>
          <p:nvSpPr>
            <p:cNvPr id="74" name="Freeform 59"/>
            <p:cNvSpPr>
              <a:spLocks/>
            </p:cNvSpPr>
            <p:nvPr/>
          </p:nvSpPr>
          <p:spPr bwMode="auto">
            <a:xfrm>
              <a:off x="1975" y="3657"/>
              <a:ext cx="1" cy="2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1" y="0"/>
                  </a:lnTo>
                  <a:lnTo>
                    <a:pt x="1" y="2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+mn-lt"/>
              </a:endParaRPr>
            </a:p>
          </p:txBody>
        </p:sp>
        <p:sp>
          <p:nvSpPr>
            <p:cNvPr id="75" name="Rectangle 60"/>
            <p:cNvSpPr>
              <a:spLocks noChangeArrowheads="1"/>
            </p:cNvSpPr>
            <p:nvPr/>
          </p:nvSpPr>
          <p:spPr bwMode="auto">
            <a:xfrm>
              <a:off x="1973" y="3657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+mn-lt"/>
              </a:endParaRPr>
            </a:p>
          </p:txBody>
        </p:sp>
        <p:sp>
          <p:nvSpPr>
            <p:cNvPr id="76" name="Freeform 61"/>
            <p:cNvSpPr>
              <a:spLocks/>
            </p:cNvSpPr>
            <p:nvPr/>
          </p:nvSpPr>
          <p:spPr bwMode="auto">
            <a:xfrm>
              <a:off x="1956" y="3655"/>
              <a:ext cx="34" cy="17"/>
            </a:xfrm>
            <a:custGeom>
              <a:avLst/>
              <a:gdLst>
                <a:gd name="T0" fmla="*/ 32 w 34"/>
                <a:gd name="T1" fmla="*/ 4 h 17"/>
                <a:gd name="T2" fmla="*/ 30 w 34"/>
                <a:gd name="T3" fmla="*/ 5 h 17"/>
                <a:gd name="T4" fmla="*/ 30 w 34"/>
                <a:gd name="T5" fmla="*/ 7 h 17"/>
                <a:gd name="T6" fmla="*/ 28 w 34"/>
                <a:gd name="T7" fmla="*/ 7 h 17"/>
                <a:gd name="T8" fmla="*/ 26 w 34"/>
                <a:gd name="T9" fmla="*/ 7 h 17"/>
                <a:gd name="T10" fmla="*/ 24 w 34"/>
                <a:gd name="T11" fmla="*/ 7 h 17"/>
                <a:gd name="T12" fmla="*/ 20 w 34"/>
                <a:gd name="T13" fmla="*/ 9 h 17"/>
                <a:gd name="T14" fmla="*/ 19 w 34"/>
                <a:gd name="T15" fmla="*/ 11 h 17"/>
                <a:gd name="T16" fmla="*/ 17 w 34"/>
                <a:gd name="T17" fmla="*/ 11 h 17"/>
                <a:gd name="T18" fmla="*/ 15 w 34"/>
                <a:gd name="T19" fmla="*/ 11 h 17"/>
                <a:gd name="T20" fmla="*/ 13 w 34"/>
                <a:gd name="T21" fmla="*/ 11 h 17"/>
                <a:gd name="T22" fmla="*/ 11 w 34"/>
                <a:gd name="T23" fmla="*/ 11 h 17"/>
                <a:gd name="T24" fmla="*/ 9 w 34"/>
                <a:gd name="T25" fmla="*/ 11 h 17"/>
                <a:gd name="T26" fmla="*/ 7 w 34"/>
                <a:gd name="T27" fmla="*/ 11 h 17"/>
                <a:gd name="T28" fmla="*/ 5 w 34"/>
                <a:gd name="T29" fmla="*/ 13 h 17"/>
                <a:gd name="T30" fmla="*/ 3 w 34"/>
                <a:gd name="T31" fmla="*/ 13 h 17"/>
                <a:gd name="T32" fmla="*/ 3 w 34"/>
                <a:gd name="T33" fmla="*/ 15 h 17"/>
                <a:gd name="T34" fmla="*/ 2 w 34"/>
                <a:gd name="T35" fmla="*/ 17 h 17"/>
                <a:gd name="T36" fmla="*/ 0 w 34"/>
                <a:gd name="T37" fmla="*/ 17 h 17"/>
                <a:gd name="T38" fmla="*/ 0 w 34"/>
                <a:gd name="T39" fmla="*/ 15 h 17"/>
                <a:gd name="T40" fmla="*/ 0 w 34"/>
                <a:gd name="T41" fmla="*/ 13 h 17"/>
                <a:gd name="T42" fmla="*/ 0 w 34"/>
                <a:gd name="T43" fmla="*/ 15 h 17"/>
                <a:gd name="T44" fmla="*/ 2 w 34"/>
                <a:gd name="T45" fmla="*/ 13 h 17"/>
                <a:gd name="T46" fmla="*/ 2 w 34"/>
                <a:gd name="T47" fmla="*/ 15 h 17"/>
                <a:gd name="T48" fmla="*/ 0 w 34"/>
                <a:gd name="T49" fmla="*/ 15 h 17"/>
                <a:gd name="T50" fmla="*/ 2 w 34"/>
                <a:gd name="T51" fmla="*/ 15 h 17"/>
                <a:gd name="T52" fmla="*/ 2 w 34"/>
                <a:gd name="T53" fmla="*/ 13 h 17"/>
                <a:gd name="T54" fmla="*/ 3 w 34"/>
                <a:gd name="T55" fmla="*/ 11 h 17"/>
                <a:gd name="T56" fmla="*/ 3 w 34"/>
                <a:gd name="T57" fmla="*/ 9 h 17"/>
                <a:gd name="T58" fmla="*/ 3 w 34"/>
                <a:gd name="T59" fmla="*/ 7 h 17"/>
                <a:gd name="T60" fmla="*/ 5 w 34"/>
                <a:gd name="T61" fmla="*/ 5 h 17"/>
                <a:gd name="T62" fmla="*/ 7 w 34"/>
                <a:gd name="T63" fmla="*/ 5 h 17"/>
                <a:gd name="T64" fmla="*/ 13 w 34"/>
                <a:gd name="T65" fmla="*/ 5 h 17"/>
                <a:gd name="T66" fmla="*/ 17 w 34"/>
                <a:gd name="T67" fmla="*/ 5 h 17"/>
                <a:gd name="T68" fmla="*/ 19 w 34"/>
                <a:gd name="T69" fmla="*/ 5 h 17"/>
                <a:gd name="T70" fmla="*/ 19 w 34"/>
                <a:gd name="T71" fmla="*/ 4 h 17"/>
                <a:gd name="T72" fmla="*/ 24 w 34"/>
                <a:gd name="T73" fmla="*/ 4 h 17"/>
                <a:gd name="T74" fmla="*/ 26 w 34"/>
                <a:gd name="T75" fmla="*/ 4 h 17"/>
                <a:gd name="T76" fmla="*/ 28 w 34"/>
                <a:gd name="T77" fmla="*/ 4 h 17"/>
                <a:gd name="T78" fmla="*/ 30 w 34"/>
                <a:gd name="T79" fmla="*/ 4 h 17"/>
                <a:gd name="T80" fmla="*/ 34 w 34"/>
                <a:gd name="T81" fmla="*/ 0 h 17"/>
                <a:gd name="T82" fmla="*/ 34 w 34"/>
                <a:gd name="T83" fmla="*/ 2 h 17"/>
                <a:gd name="T84" fmla="*/ 34 w 34"/>
                <a:gd name="T85" fmla="*/ 4 h 17"/>
                <a:gd name="T86" fmla="*/ 32 w 34"/>
                <a:gd name="T87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4" h="17">
                  <a:moveTo>
                    <a:pt x="32" y="4"/>
                  </a:moveTo>
                  <a:lnTo>
                    <a:pt x="30" y="5"/>
                  </a:lnTo>
                  <a:lnTo>
                    <a:pt x="30" y="7"/>
                  </a:lnTo>
                  <a:lnTo>
                    <a:pt x="28" y="7"/>
                  </a:lnTo>
                  <a:lnTo>
                    <a:pt x="26" y="7"/>
                  </a:lnTo>
                  <a:lnTo>
                    <a:pt x="24" y="7"/>
                  </a:lnTo>
                  <a:lnTo>
                    <a:pt x="20" y="9"/>
                  </a:lnTo>
                  <a:lnTo>
                    <a:pt x="19" y="11"/>
                  </a:lnTo>
                  <a:lnTo>
                    <a:pt x="17" y="11"/>
                  </a:lnTo>
                  <a:lnTo>
                    <a:pt x="15" y="11"/>
                  </a:lnTo>
                  <a:lnTo>
                    <a:pt x="13" y="11"/>
                  </a:lnTo>
                  <a:lnTo>
                    <a:pt x="11" y="11"/>
                  </a:lnTo>
                  <a:lnTo>
                    <a:pt x="9" y="11"/>
                  </a:lnTo>
                  <a:lnTo>
                    <a:pt x="7" y="11"/>
                  </a:lnTo>
                  <a:lnTo>
                    <a:pt x="5" y="13"/>
                  </a:lnTo>
                  <a:lnTo>
                    <a:pt x="3" y="13"/>
                  </a:lnTo>
                  <a:lnTo>
                    <a:pt x="3" y="15"/>
                  </a:lnTo>
                  <a:lnTo>
                    <a:pt x="2" y="17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2" y="13"/>
                  </a:lnTo>
                  <a:lnTo>
                    <a:pt x="2" y="15"/>
                  </a:lnTo>
                  <a:lnTo>
                    <a:pt x="0" y="15"/>
                  </a:lnTo>
                  <a:lnTo>
                    <a:pt x="2" y="15"/>
                  </a:lnTo>
                  <a:lnTo>
                    <a:pt x="2" y="13"/>
                  </a:lnTo>
                  <a:lnTo>
                    <a:pt x="3" y="11"/>
                  </a:lnTo>
                  <a:lnTo>
                    <a:pt x="3" y="9"/>
                  </a:lnTo>
                  <a:lnTo>
                    <a:pt x="3" y="7"/>
                  </a:lnTo>
                  <a:lnTo>
                    <a:pt x="5" y="5"/>
                  </a:lnTo>
                  <a:lnTo>
                    <a:pt x="7" y="5"/>
                  </a:lnTo>
                  <a:lnTo>
                    <a:pt x="13" y="5"/>
                  </a:lnTo>
                  <a:lnTo>
                    <a:pt x="17" y="5"/>
                  </a:lnTo>
                  <a:lnTo>
                    <a:pt x="19" y="5"/>
                  </a:lnTo>
                  <a:lnTo>
                    <a:pt x="19" y="4"/>
                  </a:lnTo>
                  <a:lnTo>
                    <a:pt x="24" y="4"/>
                  </a:lnTo>
                  <a:lnTo>
                    <a:pt x="26" y="4"/>
                  </a:lnTo>
                  <a:lnTo>
                    <a:pt x="28" y="4"/>
                  </a:lnTo>
                  <a:lnTo>
                    <a:pt x="30" y="4"/>
                  </a:lnTo>
                  <a:lnTo>
                    <a:pt x="34" y="0"/>
                  </a:lnTo>
                  <a:lnTo>
                    <a:pt x="34" y="2"/>
                  </a:lnTo>
                  <a:lnTo>
                    <a:pt x="34" y="4"/>
                  </a:lnTo>
                  <a:lnTo>
                    <a:pt x="32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+mn-lt"/>
              </a:endParaRPr>
            </a:p>
          </p:txBody>
        </p:sp>
        <p:sp>
          <p:nvSpPr>
            <p:cNvPr id="77" name="Freeform 62"/>
            <p:cNvSpPr>
              <a:spLocks/>
            </p:cNvSpPr>
            <p:nvPr/>
          </p:nvSpPr>
          <p:spPr bwMode="auto">
            <a:xfrm>
              <a:off x="1992" y="3655"/>
              <a:ext cx="2" cy="2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0 h 2"/>
                <a:gd name="T4" fmla="*/ 2 w 2"/>
                <a:gd name="T5" fmla="*/ 2 h 2"/>
                <a:gd name="T6" fmla="*/ 0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+mn-lt"/>
              </a:endParaRPr>
            </a:p>
          </p:txBody>
        </p:sp>
        <p:sp>
          <p:nvSpPr>
            <p:cNvPr id="78" name="Freeform 63"/>
            <p:cNvSpPr>
              <a:spLocks/>
            </p:cNvSpPr>
            <p:nvPr/>
          </p:nvSpPr>
          <p:spPr bwMode="auto">
            <a:xfrm>
              <a:off x="1956" y="3643"/>
              <a:ext cx="3" cy="10"/>
            </a:xfrm>
            <a:custGeom>
              <a:avLst/>
              <a:gdLst>
                <a:gd name="T0" fmla="*/ 2 w 3"/>
                <a:gd name="T1" fmla="*/ 10 h 10"/>
                <a:gd name="T2" fmla="*/ 0 w 3"/>
                <a:gd name="T3" fmla="*/ 10 h 10"/>
                <a:gd name="T4" fmla="*/ 0 w 3"/>
                <a:gd name="T5" fmla="*/ 8 h 10"/>
                <a:gd name="T6" fmla="*/ 0 w 3"/>
                <a:gd name="T7" fmla="*/ 6 h 10"/>
                <a:gd name="T8" fmla="*/ 2 w 3"/>
                <a:gd name="T9" fmla="*/ 4 h 10"/>
                <a:gd name="T10" fmla="*/ 2 w 3"/>
                <a:gd name="T11" fmla="*/ 2 h 10"/>
                <a:gd name="T12" fmla="*/ 2 w 3"/>
                <a:gd name="T13" fmla="*/ 0 h 10"/>
                <a:gd name="T14" fmla="*/ 3 w 3"/>
                <a:gd name="T15" fmla="*/ 0 h 10"/>
                <a:gd name="T16" fmla="*/ 3 w 3"/>
                <a:gd name="T17" fmla="*/ 2 h 10"/>
                <a:gd name="T18" fmla="*/ 2 w 3"/>
                <a:gd name="T19" fmla="*/ 4 h 10"/>
                <a:gd name="T20" fmla="*/ 2 w 3"/>
                <a:gd name="T21" fmla="*/ 6 h 10"/>
                <a:gd name="T22" fmla="*/ 2 w 3"/>
                <a:gd name="T2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10">
                  <a:moveTo>
                    <a:pt x="2" y="10"/>
                  </a:moveTo>
                  <a:lnTo>
                    <a:pt x="0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2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2" y="4"/>
                  </a:lnTo>
                  <a:lnTo>
                    <a:pt x="2" y="6"/>
                  </a:lnTo>
                  <a:lnTo>
                    <a:pt x="2" y="1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+mn-lt"/>
              </a:endParaRPr>
            </a:p>
          </p:txBody>
        </p:sp>
        <p:sp>
          <p:nvSpPr>
            <p:cNvPr id="92" name="Freeform 64"/>
            <p:cNvSpPr>
              <a:spLocks/>
            </p:cNvSpPr>
            <p:nvPr/>
          </p:nvSpPr>
          <p:spPr bwMode="auto">
            <a:xfrm>
              <a:off x="1942" y="3600"/>
              <a:ext cx="4" cy="4"/>
            </a:xfrm>
            <a:custGeom>
              <a:avLst/>
              <a:gdLst>
                <a:gd name="T0" fmla="*/ 4 w 4"/>
                <a:gd name="T1" fmla="*/ 4 h 4"/>
                <a:gd name="T2" fmla="*/ 2 w 4"/>
                <a:gd name="T3" fmla="*/ 4 h 4"/>
                <a:gd name="T4" fmla="*/ 0 w 4"/>
                <a:gd name="T5" fmla="*/ 2 h 4"/>
                <a:gd name="T6" fmla="*/ 0 w 4"/>
                <a:gd name="T7" fmla="*/ 0 h 4"/>
                <a:gd name="T8" fmla="*/ 2 w 4"/>
                <a:gd name="T9" fmla="*/ 0 h 4"/>
                <a:gd name="T10" fmla="*/ 4 w 4"/>
                <a:gd name="T11" fmla="*/ 0 h 4"/>
                <a:gd name="T12" fmla="*/ 4 w 4"/>
                <a:gd name="T13" fmla="*/ 2 h 4"/>
                <a:gd name="T14" fmla="*/ 4 w 4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4" y="4"/>
                  </a:moveTo>
                  <a:lnTo>
                    <a:pt x="2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4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+mn-lt"/>
              </a:endParaRPr>
            </a:p>
          </p:txBody>
        </p:sp>
        <p:sp>
          <p:nvSpPr>
            <p:cNvPr id="93" name="Freeform 65"/>
            <p:cNvSpPr>
              <a:spLocks/>
            </p:cNvSpPr>
            <p:nvPr/>
          </p:nvSpPr>
          <p:spPr bwMode="auto">
            <a:xfrm>
              <a:off x="1963" y="3598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+mn-lt"/>
              </a:endParaRPr>
            </a:p>
          </p:txBody>
        </p:sp>
        <p:sp>
          <p:nvSpPr>
            <p:cNvPr id="94" name="Freeform 66"/>
            <p:cNvSpPr>
              <a:spLocks/>
            </p:cNvSpPr>
            <p:nvPr/>
          </p:nvSpPr>
          <p:spPr bwMode="auto">
            <a:xfrm>
              <a:off x="1942" y="3598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0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+mn-lt"/>
              </a:endParaRPr>
            </a:p>
          </p:txBody>
        </p:sp>
        <p:sp>
          <p:nvSpPr>
            <p:cNvPr id="95" name="Freeform 67"/>
            <p:cNvSpPr>
              <a:spLocks/>
            </p:cNvSpPr>
            <p:nvPr/>
          </p:nvSpPr>
          <p:spPr bwMode="auto">
            <a:xfrm>
              <a:off x="1939" y="3583"/>
              <a:ext cx="1" cy="2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1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+mn-lt"/>
              </a:endParaRPr>
            </a:p>
          </p:txBody>
        </p:sp>
        <p:sp>
          <p:nvSpPr>
            <p:cNvPr id="96" name="Freeform 68"/>
            <p:cNvSpPr>
              <a:spLocks/>
            </p:cNvSpPr>
            <p:nvPr/>
          </p:nvSpPr>
          <p:spPr bwMode="auto">
            <a:xfrm>
              <a:off x="2013" y="3581"/>
              <a:ext cx="5" cy="5"/>
            </a:xfrm>
            <a:custGeom>
              <a:avLst/>
              <a:gdLst>
                <a:gd name="T0" fmla="*/ 5 w 5"/>
                <a:gd name="T1" fmla="*/ 2 h 5"/>
                <a:gd name="T2" fmla="*/ 3 w 5"/>
                <a:gd name="T3" fmla="*/ 4 h 5"/>
                <a:gd name="T4" fmla="*/ 1 w 5"/>
                <a:gd name="T5" fmla="*/ 5 h 5"/>
                <a:gd name="T6" fmla="*/ 0 w 5"/>
                <a:gd name="T7" fmla="*/ 5 h 5"/>
                <a:gd name="T8" fmla="*/ 0 w 5"/>
                <a:gd name="T9" fmla="*/ 4 h 5"/>
                <a:gd name="T10" fmla="*/ 0 w 5"/>
                <a:gd name="T11" fmla="*/ 2 h 5"/>
                <a:gd name="T12" fmla="*/ 0 w 5"/>
                <a:gd name="T13" fmla="*/ 0 h 5"/>
                <a:gd name="T14" fmla="*/ 1 w 5"/>
                <a:gd name="T15" fmla="*/ 0 h 5"/>
                <a:gd name="T16" fmla="*/ 3 w 5"/>
                <a:gd name="T17" fmla="*/ 0 h 5"/>
                <a:gd name="T18" fmla="*/ 3 w 5"/>
                <a:gd name="T19" fmla="*/ 2 h 5"/>
                <a:gd name="T20" fmla="*/ 5 w 5"/>
                <a:gd name="T2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5">
                  <a:moveTo>
                    <a:pt x="5" y="2"/>
                  </a:moveTo>
                  <a:lnTo>
                    <a:pt x="3" y="4"/>
                  </a:lnTo>
                  <a:lnTo>
                    <a:pt x="1" y="5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5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+mn-lt"/>
              </a:endParaRPr>
            </a:p>
          </p:txBody>
        </p:sp>
        <p:sp>
          <p:nvSpPr>
            <p:cNvPr id="97" name="Rectangle 69"/>
            <p:cNvSpPr>
              <a:spLocks noChangeArrowheads="1"/>
            </p:cNvSpPr>
            <p:nvPr/>
          </p:nvSpPr>
          <p:spPr bwMode="auto">
            <a:xfrm>
              <a:off x="1971" y="3577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+mn-lt"/>
              </a:endParaRPr>
            </a:p>
          </p:txBody>
        </p:sp>
        <p:sp>
          <p:nvSpPr>
            <p:cNvPr id="98" name="Freeform 70"/>
            <p:cNvSpPr>
              <a:spLocks/>
            </p:cNvSpPr>
            <p:nvPr/>
          </p:nvSpPr>
          <p:spPr bwMode="auto">
            <a:xfrm>
              <a:off x="1942" y="3564"/>
              <a:ext cx="36" cy="41"/>
            </a:xfrm>
            <a:custGeom>
              <a:avLst/>
              <a:gdLst>
                <a:gd name="T0" fmla="*/ 12 w 36"/>
                <a:gd name="T1" fmla="*/ 0 h 41"/>
                <a:gd name="T2" fmla="*/ 16 w 36"/>
                <a:gd name="T3" fmla="*/ 4 h 41"/>
                <a:gd name="T4" fmla="*/ 19 w 36"/>
                <a:gd name="T5" fmla="*/ 4 h 41"/>
                <a:gd name="T6" fmla="*/ 17 w 36"/>
                <a:gd name="T7" fmla="*/ 4 h 41"/>
                <a:gd name="T8" fmla="*/ 19 w 36"/>
                <a:gd name="T9" fmla="*/ 5 h 41"/>
                <a:gd name="T10" fmla="*/ 21 w 36"/>
                <a:gd name="T11" fmla="*/ 7 h 41"/>
                <a:gd name="T12" fmla="*/ 23 w 36"/>
                <a:gd name="T13" fmla="*/ 9 h 41"/>
                <a:gd name="T14" fmla="*/ 25 w 36"/>
                <a:gd name="T15" fmla="*/ 9 h 41"/>
                <a:gd name="T16" fmla="*/ 29 w 36"/>
                <a:gd name="T17" fmla="*/ 13 h 41"/>
                <a:gd name="T18" fmla="*/ 31 w 36"/>
                <a:gd name="T19" fmla="*/ 17 h 41"/>
                <a:gd name="T20" fmla="*/ 34 w 36"/>
                <a:gd name="T21" fmla="*/ 19 h 41"/>
                <a:gd name="T22" fmla="*/ 34 w 36"/>
                <a:gd name="T23" fmla="*/ 24 h 41"/>
                <a:gd name="T24" fmla="*/ 36 w 36"/>
                <a:gd name="T25" fmla="*/ 28 h 41"/>
                <a:gd name="T26" fmla="*/ 34 w 36"/>
                <a:gd name="T27" fmla="*/ 32 h 41"/>
                <a:gd name="T28" fmla="*/ 34 w 36"/>
                <a:gd name="T29" fmla="*/ 36 h 41"/>
                <a:gd name="T30" fmla="*/ 29 w 36"/>
                <a:gd name="T31" fmla="*/ 40 h 41"/>
                <a:gd name="T32" fmla="*/ 25 w 36"/>
                <a:gd name="T33" fmla="*/ 41 h 41"/>
                <a:gd name="T34" fmla="*/ 23 w 36"/>
                <a:gd name="T35" fmla="*/ 40 h 41"/>
                <a:gd name="T36" fmla="*/ 23 w 36"/>
                <a:gd name="T37" fmla="*/ 36 h 41"/>
                <a:gd name="T38" fmla="*/ 21 w 36"/>
                <a:gd name="T39" fmla="*/ 34 h 41"/>
                <a:gd name="T40" fmla="*/ 21 w 36"/>
                <a:gd name="T41" fmla="*/ 34 h 41"/>
                <a:gd name="T42" fmla="*/ 21 w 36"/>
                <a:gd name="T43" fmla="*/ 38 h 41"/>
                <a:gd name="T44" fmla="*/ 19 w 36"/>
                <a:gd name="T45" fmla="*/ 40 h 41"/>
                <a:gd name="T46" fmla="*/ 14 w 36"/>
                <a:gd name="T47" fmla="*/ 40 h 41"/>
                <a:gd name="T48" fmla="*/ 12 w 36"/>
                <a:gd name="T49" fmla="*/ 38 h 41"/>
                <a:gd name="T50" fmla="*/ 10 w 36"/>
                <a:gd name="T51" fmla="*/ 36 h 41"/>
                <a:gd name="T52" fmla="*/ 6 w 36"/>
                <a:gd name="T53" fmla="*/ 34 h 41"/>
                <a:gd name="T54" fmla="*/ 4 w 36"/>
                <a:gd name="T55" fmla="*/ 30 h 41"/>
                <a:gd name="T56" fmla="*/ 2 w 36"/>
                <a:gd name="T57" fmla="*/ 24 h 41"/>
                <a:gd name="T58" fmla="*/ 0 w 36"/>
                <a:gd name="T59" fmla="*/ 21 h 41"/>
                <a:gd name="T60" fmla="*/ 0 w 36"/>
                <a:gd name="T61" fmla="*/ 21 h 41"/>
                <a:gd name="T62" fmla="*/ 2 w 36"/>
                <a:gd name="T63" fmla="*/ 17 h 41"/>
                <a:gd name="T64" fmla="*/ 2 w 36"/>
                <a:gd name="T65" fmla="*/ 13 h 41"/>
                <a:gd name="T66" fmla="*/ 2 w 36"/>
                <a:gd name="T67" fmla="*/ 11 h 41"/>
                <a:gd name="T68" fmla="*/ 4 w 36"/>
                <a:gd name="T69" fmla="*/ 7 h 41"/>
                <a:gd name="T70" fmla="*/ 4 w 36"/>
                <a:gd name="T71" fmla="*/ 4 h 41"/>
                <a:gd name="T72" fmla="*/ 6 w 36"/>
                <a:gd name="T73" fmla="*/ 2 h 41"/>
                <a:gd name="T74" fmla="*/ 8 w 36"/>
                <a:gd name="T7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" h="41">
                  <a:moveTo>
                    <a:pt x="10" y="0"/>
                  </a:moveTo>
                  <a:lnTo>
                    <a:pt x="12" y="0"/>
                  </a:lnTo>
                  <a:lnTo>
                    <a:pt x="14" y="2"/>
                  </a:lnTo>
                  <a:lnTo>
                    <a:pt x="16" y="4"/>
                  </a:lnTo>
                  <a:lnTo>
                    <a:pt x="17" y="4"/>
                  </a:lnTo>
                  <a:lnTo>
                    <a:pt x="19" y="4"/>
                  </a:lnTo>
                  <a:lnTo>
                    <a:pt x="19" y="5"/>
                  </a:lnTo>
                  <a:lnTo>
                    <a:pt x="17" y="4"/>
                  </a:lnTo>
                  <a:lnTo>
                    <a:pt x="17" y="5"/>
                  </a:lnTo>
                  <a:lnTo>
                    <a:pt x="19" y="5"/>
                  </a:lnTo>
                  <a:lnTo>
                    <a:pt x="21" y="5"/>
                  </a:lnTo>
                  <a:lnTo>
                    <a:pt x="21" y="7"/>
                  </a:lnTo>
                  <a:lnTo>
                    <a:pt x="23" y="7"/>
                  </a:lnTo>
                  <a:lnTo>
                    <a:pt x="23" y="9"/>
                  </a:lnTo>
                  <a:lnTo>
                    <a:pt x="23" y="11"/>
                  </a:lnTo>
                  <a:lnTo>
                    <a:pt x="25" y="9"/>
                  </a:lnTo>
                  <a:lnTo>
                    <a:pt x="27" y="11"/>
                  </a:lnTo>
                  <a:lnTo>
                    <a:pt x="29" y="13"/>
                  </a:lnTo>
                  <a:lnTo>
                    <a:pt x="29" y="15"/>
                  </a:lnTo>
                  <a:lnTo>
                    <a:pt x="31" y="17"/>
                  </a:lnTo>
                  <a:lnTo>
                    <a:pt x="33" y="19"/>
                  </a:lnTo>
                  <a:lnTo>
                    <a:pt x="34" y="19"/>
                  </a:lnTo>
                  <a:lnTo>
                    <a:pt x="34" y="21"/>
                  </a:lnTo>
                  <a:lnTo>
                    <a:pt x="34" y="24"/>
                  </a:lnTo>
                  <a:lnTo>
                    <a:pt x="34" y="28"/>
                  </a:lnTo>
                  <a:lnTo>
                    <a:pt x="36" y="28"/>
                  </a:lnTo>
                  <a:lnTo>
                    <a:pt x="36" y="30"/>
                  </a:lnTo>
                  <a:lnTo>
                    <a:pt x="34" y="32"/>
                  </a:lnTo>
                  <a:lnTo>
                    <a:pt x="34" y="34"/>
                  </a:lnTo>
                  <a:lnTo>
                    <a:pt x="34" y="36"/>
                  </a:lnTo>
                  <a:lnTo>
                    <a:pt x="33" y="38"/>
                  </a:lnTo>
                  <a:lnTo>
                    <a:pt x="29" y="40"/>
                  </a:lnTo>
                  <a:lnTo>
                    <a:pt x="27" y="41"/>
                  </a:lnTo>
                  <a:lnTo>
                    <a:pt x="25" y="41"/>
                  </a:lnTo>
                  <a:lnTo>
                    <a:pt x="25" y="40"/>
                  </a:lnTo>
                  <a:lnTo>
                    <a:pt x="23" y="40"/>
                  </a:lnTo>
                  <a:lnTo>
                    <a:pt x="23" y="38"/>
                  </a:lnTo>
                  <a:lnTo>
                    <a:pt x="23" y="36"/>
                  </a:lnTo>
                  <a:lnTo>
                    <a:pt x="23" y="34"/>
                  </a:lnTo>
                  <a:lnTo>
                    <a:pt x="21" y="34"/>
                  </a:lnTo>
                  <a:lnTo>
                    <a:pt x="21" y="32"/>
                  </a:lnTo>
                  <a:lnTo>
                    <a:pt x="21" y="34"/>
                  </a:lnTo>
                  <a:lnTo>
                    <a:pt x="21" y="36"/>
                  </a:lnTo>
                  <a:lnTo>
                    <a:pt x="21" y="38"/>
                  </a:lnTo>
                  <a:lnTo>
                    <a:pt x="21" y="40"/>
                  </a:lnTo>
                  <a:lnTo>
                    <a:pt x="19" y="40"/>
                  </a:lnTo>
                  <a:lnTo>
                    <a:pt x="16" y="40"/>
                  </a:lnTo>
                  <a:lnTo>
                    <a:pt x="14" y="40"/>
                  </a:lnTo>
                  <a:lnTo>
                    <a:pt x="14" y="38"/>
                  </a:lnTo>
                  <a:lnTo>
                    <a:pt x="12" y="38"/>
                  </a:lnTo>
                  <a:lnTo>
                    <a:pt x="10" y="38"/>
                  </a:lnTo>
                  <a:lnTo>
                    <a:pt x="10" y="36"/>
                  </a:lnTo>
                  <a:lnTo>
                    <a:pt x="8" y="34"/>
                  </a:lnTo>
                  <a:lnTo>
                    <a:pt x="6" y="34"/>
                  </a:lnTo>
                  <a:lnTo>
                    <a:pt x="6" y="30"/>
                  </a:lnTo>
                  <a:lnTo>
                    <a:pt x="4" y="30"/>
                  </a:lnTo>
                  <a:lnTo>
                    <a:pt x="2" y="26"/>
                  </a:lnTo>
                  <a:lnTo>
                    <a:pt x="2" y="24"/>
                  </a:lnTo>
                  <a:lnTo>
                    <a:pt x="0" y="22"/>
                  </a:lnTo>
                  <a:lnTo>
                    <a:pt x="0" y="21"/>
                  </a:lnTo>
                  <a:lnTo>
                    <a:pt x="0" y="19"/>
                  </a:lnTo>
                  <a:lnTo>
                    <a:pt x="0" y="21"/>
                  </a:lnTo>
                  <a:lnTo>
                    <a:pt x="2" y="19"/>
                  </a:lnTo>
                  <a:lnTo>
                    <a:pt x="2" y="17"/>
                  </a:lnTo>
                  <a:lnTo>
                    <a:pt x="2" y="15"/>
                  </a:lnTo>
                  <a:lnTo>
                    <a:pt x="2" y="13"/>
                  </a:lnTo>
                  <a:lnTo>
                    <a:pt x="0" y="11"/>
                  </a:lnTo>
                  <a:lnTo>
                    <a:pt x="2" y="11"/>
                  </a:lnTo>
                  <a:lnTo>
                    <a:pt x="2" y="9"/>
                  </a:lnTo>
                  <a:lnTo>
                    <a:pt x="4" y="7"/>
                  </a:lnTo>
                  <a:lnTo>
                    <a:pt x="4" y="5"/>
                  </a:lnTo>
                  <a:lnTo>
                    <a:pt x="4" y="4"/>
                  </a:lnTo>
                  <a:lnTo>
                    <a:pt x="6" y="4"/>
                  </a:lnTo>
                  <a:lnTo>
                    <a:pt x="6" y="2"/>
                  </a:lnTo>
                  <a:lnTo>
                    <a:pt x="6" y="0"/>
                  </a:lnTo>
                  <a:lnTo>
                    <a:pt x="8" y="0"/>
                  </a:lnTo>
                  <a:lnTo>
                    <a:pt x="10" y="0"/>
                  </a:lnTo>
                </a:path>
              </a:pathLst>
            </a:custGeom>
            <a:solidFill>
              <a:srgbClr val="FFFFFF"/>
            </a:solidFill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+mn-lt"/>
              </a:endParaRPr>
            </a:p>
          </p:txBody>
        </p:sp>
        <p:sp>
          <p:nvSpPr>
            <p:cNvPr id="99" name="Freeform 71"/>
            <p:cNvSpPr>
              <a:spLocks/>
            </p:cNvSpPr>
            <p:nvPr/>
          </p:nvSpPr>
          <p:spPr bwMode="auto">
            <a:xfrm>
              <a:off x="2003" y="3562"/>
              <a:ext cx="10" cy="6"/>
            </a:xfrm>
            <a:custGeom>
              <a:avLst/>
              <a:gdLst>
                <a:gd name="T0" fmla="*/ 8 w 10"/>
                <a:gd name="T1" fmla="*/ 0 h 6"/>
                <a:gd name="T2" fmla="*/ 8 w 10"/>
                <a:gd name="T3" fmla="*/ 2 h 6"/>
                <a:gd name="T4" fmla="*/ 10 w 10"/>
                <a:gd name="T5" fmla="*/ 2 h 6"/>
                <a:gd name="T6" fmla="*/ 10 w 10"/>
                <a:gd name="T7" fmla="*/ 4 h 6"/>
                <a:gd name="T8" fmla="*/ 8 w 10"/>
                <a:gd name="T9" fmla="*/ 4 h 6"/>
                <a:gd name="T10" fmla="*/ 8 w 10"/>
                <a:gd name="T11" fmla="*/ 6 h 6"/>
                <a:gd name="T12" fmla="*/ 6 w 10"/>
                <a:gd name="T13" fmla="*/ 6 h 6"/>
                <a:gd name="T14" fmla="*/ 4 w 10"/>
                <a:gd name="T15" fmla="*/ 6 h 6"/>
                <a:gd name="T16" fmla="*/ 4 w 10"/>
                <a:gd name="T17" fmla="*/ 4 h 6"/>
                <a:gd name="T18" fmla="*/ 2 w 10"/>
                <a:gd name="T19" fmla="*/ 4 h 6"/>
                <a:gd name="T20" fmla="*/ 0 w 10"/>
                <a:gd name="T21" fmla="*/ 4 h 6"/>
                <a:gd name="T22" fmla="*/ 0 w 10"/>
                <a:gd name="T23" fmla="*/ 2 h 6"/>
                <a:gd name="T24" fmla="*/ 2 w 10"/>
                <a:gd name="T25" fmla="*/ 0 h 6"/>
                <a:gd name="T26" fmla="*/ 4 w 10"/>
                <a:gd name="T27" fmla="*/ 0 h 6"/>
                <a:gd name="T28" fmla="*/ 6 w 10"/>
                <a:gd name="T29" fmla="*/ 0 h 6"/>
                <a:gd name="T30" fmla="*/ 8 w 10"/>
                <a:gd name="T3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" h="6">
                  <a:moveTo>
                    <a:pt x="8" y="0"/>
                  </a:moveTo>
                  <a:lnTo>
                    <a:pt x="8" y="2"/>
                  </a:lnTo>
                  <a:lnTo>
                    <a:pt x="10" y="2"/>
                  </a:lnTo>
                  <a:lnTo>
                    <a:pt x="10" y="4"/>
                  </a:lnTo>
                  <a:lnTo>
                    <a:pt x="8" y="4"/>
                  </a:lnTo>
                  <a:lnTo>
                    <a:pt x="8" y="6"/>
                  </a:lnTo>
                  <a:lnTo>
                    <a:pt x="6" y="6"/>
                  </a:lnTo>
                  <a:lnTo>
                    <a:pt x="4" y="6"/>
                  </a:lnTo>
                  <a:lnTo>
                    <a:pt x="4" y="4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8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+mn-lt"/>
              </a:endParaRPr>
            </a:p>
          </p:txBody>
        </p:sp>
        <p:sp>
          <p:nvSpPr>
            <p:cNvPr id="100" name="Freeform 72"/>
            <p:cNvSpPr>
              <a:spLocks/>
            </p:cNvSpPr>
            <p:nvPr/>
          </p:nvSpPr>
          <p:spPr bwMode="auto">
            <a:xfrm>
              <a:off x="2011" y="3562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0 h 2"/>
                <a:gd name="T4" fmla="*/ 2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+mn-lt"/>
              </a:endParaRPr>
            </a:p>
          </p:txBody>
        </p:sp>
        <p:sp>
          <p:nvSpPr>
            <p:cNvPr id="101" name="Rectangle 73"/>
            <p:cNvSpPr>
              <a:spLocks noChangeArrowheads="1"/>
            </p:cNvSpPr>
            <p:nvPr/>
          </p:nvSpPr>
          <p:spPr bwMode="auto">
            <a:xfrm>
              <a:off x="2009" y="3558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+mn-lt"/>
              </a:endParaRPr>
            </a:p>
          </p:txBody>
        </p:sp>
        <p:sp>
          <p:nvSpPr>
            <p:cNvPr id="102" name="Freeform 74"/>
            <p:cNvSpPr>
              <a:spLocks/>
            </p:cNvSpPr>
            <p:nvPr/>
          </p:nvSpPr>
          <p:spPr bwMode="auto">
            <a:xfrm>
              <a:off x="1918" y="3535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+mn-lt"/>
              </a:endParaRPr>
            </a:p>
          </p:txBody>
        </p:sp>
        <p:sp>
          <p:nvSpPr>
            <p:cNvPr id="103" name="Freeform 75"/>
            <p:cNvSpPr>
              <a:spLocks/>
            </p:cNvSpPr>
            <p:nvPr/>
          </p:nvSpPr>
          <p:spPr bwMode="auto">
            <a:xfrm>
              <a:off x="1918" y="3535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+mn-lt"/>
              </a:endParaRPr>
            </a:p>
          </p:txBody>
        </p:sp>
        <p:sp>
          <p:nvSpPr>
            <p:cNvPr id="104" name="Freeform 76"/>
            <p:cNvSpPr>
              <a:spLocks/>
            </p:cNvSpPr>
            <p:nvPr/>
          </p:nvSpPr>
          <p:spPr bwMode="auto">
            <a:xfrm>
              <a:off x="1922" y="3535"/>
              <a:ext cx="1" cy="2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0 h 2"/>
                <a:gd name="T4" fmla="*/ 1 w 1"/>
                <a:gd name="T5" fmla="*/ 0 h 2"/>
                <a:gd name="T6" fmla="*/ 0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+mn-lt"/>
              </a:endParaRPr>
            </a:p>
          </p:txBody>
        </p:sp>
        <p:sp>
          <p:nvSpPr>
            <p:cNvPr id="105" name="Freeform 77"/>
            <p:cNvSpPr>
              <a:spLocks/>
            </p:cNvSpPr>
            <p:nvPr/>
          </p:nvSpPr>
          <p:spPr bwMode="auto">
            <a:xfrm>
              <a:off x="1922" y="3522"/>
              <a:ext cx="1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+mn-lt"/>
              </a:endParaRPr>
            </a:p>
          </p:txBody>
        </p:sp>
        <p:sp>
          <p:nvSpPr>
            <p:cNvPr id="106" name="Freeform 78"/>
            <p:cNvSpPr>
              <a:spLocks/>
            </p:cNvSpPr>
            <p:nvPr/>
          </p:nvSpPr>
          <p:spPr bwMode="auto">
            <a:xfrm>
              <a:off x="1903" y="3513"/>
              <a:ext cx="20" cy="22"/>
            </a:xfrm>
            <a:custGeom>
              <a:avLst/>
              <a:gdLst>
                <a:gd name="T0" fmla="*/ 13 w 20"/>
                <a:gd name="T1" fmla="*/ 0 h 22"/>
                <a:gd name="T2" fmla="*/ 15 w 20"/>
                <a:gd name="T3" fmla="*/ 0 h 22"/>
                <a:gd name="T4" fmla="*/ 15 w 20"/>
                <a:gd name="T5" fmla="*/ 1 h 22"/>
                <a:gd name="T6" fmla="*/ 13 w 20"/>
                <a:gd name="T7" fmla="*/ 3 h 22"/>
                <a:gd name="T8" fmla="*/ 11 w 20"/>
                <a:gd name="T9" fmla="*/ 3 h 22"/>
                <a:gd name="T10" fmla="*/ 9 w 20"/>
                <a:gd name="T11" fmla="*/ 3 h 22"/>
                <a:gd name="T12" fmla="*/ 11 w 20"/>
                <a:gd name="T13" fmla="*/ 3 h 22"/>
                <a:gd name="T14" fmla="*/ 13 w 20"/>
                <a:gd name="T15" fmla="*/ 3 h 22"/>
                <a:gd name="T16" fmla="*/ 15 w 20"/>
                <a:gd name="T17" fmla="*/ 1 h 22"/>
                <a:gd name="T18" fmla="*/ 17 w 20"/>
                <a:gd name="T19" fmla="*/ 0 h 22"/>
                <a:gd name="T20" fmla="*/ 17 w 20"/>
                <a:gd name="T21" fmla="*/ 1 h 22"/>
                <a:gd name="T22" fmla="*/ 19 w 20"/>
                <a:gd name="T23" fmla="*/ 1 h 22"/>
                <a:gd name="T24" fmla="*/ 19 w 20"/>
                <a:gd name="T25" fmla="*/ 3 h 22"/>
                <a:gd name="T26" fmla="*/ 19 w 20"/>
                <a:gd name="T27" fmla="*/ 5 h 22"/>
                <a:gd name="T28" fmla="*/ 19 w 20"/>
                <a:gd name="T29" fmla="*/ 7 h 22"/>
                <a:gd name="T30" fmla="*/ 19 w 20"/>
                <a:gd name="T31" fmla="*/ 9 h 22"/>
                <a:gd name="T32" fmla="*/ 20 w 20"/>
                <a:gd name="T33" fmla="*/ 11 h 22"/>
                <a:gd name="T34" fmla="*/ 20 w 20"/>
                <a:gd name="T35" fmla="*/ 13 h 22"/>
                <a:gd name="T36" fmla="*/ 20 w 20"/>
                <a:gd name="T37" fmla="*/ 15 h 22"/>
                <a:gd name="T38" fmla="*/ 20 w 20"/>
                <a:gd name="T39" fmla="*/ 17 h 22"/>
                <a:gd name="T40" fmla="*/ 20 w 20"/>
                <a:gd name="T41" fmla="*/ 18 h 22"/>
                <a:gd name="T42" fmla="*/ 19 w 20"/>
                <a:gd name="T43" fmla="*/ 20 h 22"/>
                <a:gd name="T44" fmla="*/ 17 w 20"/>
                <a:gd name="T45" fmla="*/ 20 h 22"/>
                <a:gd name="T46" fmla="*/ 15 w 20"/>
                <a:gd name="T47" fmla="*/ 20 h 22"/>
                <a:gd name="T48" fmla="*/ 13 w 20"/>
                <a:gd name="T49" fmla="*/ 20 h 22"/>
                <a:gd name="T50" fmla="*/ 11 w 20"/>
                <a:gd name="T51" fmla="*/ 22 h 22"/>
                <a:gd name="T52" fmla="*/ 9 w 20"/>
                <a:gd name="T53" fmla="*/ 22 h 22"/>
                <a:gd name="T54" fmla="*/ 7 w 20"/>
                <a:gd name="T55" fmla="*/ 22 h 22"/>
                <a:gd name="T56" fmla="*/ 7 w 20"/>
                <a:gd name="T57" fmla="*/ 20 h 22"/>
                <a:gd name="T58" fmla="*/ 5 w 20"/>
                <a:gd name="T59" fmla="*/ 20 h 22"/>
                <a:gd name="T60" fmla="*/ 3 w 20"/>
                <a:gd name="T61" fmla="*/ 18 h 22"/>
                <a:gd name="T62" fmla="*/ 1 w 20"/>
                <a:gd name="T63" fmla="*/ 17 h 22"/>
                <a:gd name="T64" fmla="*/ 1 w 20"/>
                <a:gd name="T65" fmla="*/ 15 h 22"/>
                <a:gd name="T66" fmla="*/ 3 w 20"/>
                <a:gd name="T67" fmla="*/ 17 h 22"/>
                <a:gd name="T68" fmla="*/ 0 w 20"/>
                <a:gd name="T69" fmla="*/ 13 h 22"/>
                <a:gd name="T70" fmla="*/ 3 w 20"/>
                <a:gd name="T71" fmla="*/ 9 h 22"/>
                <a:gd name="T72" fmla="*/ 3 w 20"/>
                <a:gd name="T73" fmla="*/ 7 h 22"/>
                <a:gd name="T74" fmla="*/ 3 w 20"/>
                <a:gd name="T75" fmla="*/ 5 h 22"/>
                <a:gd name="T76" fmla="*/ 5 w 20"/>
                <a:gd name="T77" fmla="*/ 5 h 22"/>
                <a:gd name="T78" fmla="*/ 7 w 20"/>
                <a:gd name="T79" fmla="*/ 5 h 22"/>
                <a:gd name="T80" fmla="*/ 7 w 20"/>
                <a:gd name="T81" fmla="*/ 3 h 22"/>
                <a:gd name="T82" fmla="*/ 7 w 20"/>
                <a:gd name="T83" fmla="*/ 1 h 22"/>
                <a:gd name="T84" fmla="*/ 9 w 20"/>
                <a:gd name="T85" fmla="*/ 0 h 22"/>
                <a:gd name="T86" fmla="*/ 11 w 20"/>
                <a:gd name="T87" fmla="*/ 0 h 22"/>
                <a:gd name="T88" fmla="*/ 13 w 20"/>
                <a:gd name="T8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" h="22">
                  <a:moveTo>
                    <a:pt x="13" y="0"/>
                  </a:moveTo>
                  <a:lnTo>
                    <a:pt x="15" y="0"/>
                  </a:lnTo>
                  <a:lnTo>
                    <a:pt x="15" y="1"/>
                  </a:lnTo>
                  <a:lnTo>
                    <a:pt x="13" y="3"/>
                  </a:lnTo>
                  <a:lnTo>
                    <a:pt x="11" y="3"/>
                  </a:lnTo>
                  <a:lnTo>
                    <a:pt x="9" y="3"/>
                  </a:lnTo>
                  <a:lnTo>
                    <a:pt x="11" y="3"/>
                  </a:lnTo>
                  <a:lnTo>
                    <a:pt x="13" y="3"/>
                  </a:lnTo>
                  <a:lnTo>
                    <a:pt x="15" y="1"/>
                  </a:lnTo>
                  <a:lnTo>
                    <a:pt x="17" y="0"/>
                  </a:lnTo>
                  <a:lnTo>
                    <a:pt x="17" y="1"/>
                  </a:lnTo>
                  <a:lnTo>
                    <a:pt x="19" y="1"/>
                  </a:lnTo>
                  <a:lnTo>
                    <a:pt x="19" y="3"/>
                  </a:lnTo>
                  <a:lnTo>
                    <a:pt x="19" y="5"/>
                  </a:lnTo>
                  <a:lnTo>
                    <a:pt x="19" y="7"/>
                  </a:lnTo>
                  <a:lnTo>
                    <a:pt x="19" y="9"/>
                  </a:lnTo>
                  <a:lnTo>
                    <a:pt x="20" y="11"/>
                  </a:lnTo>
                  <a:lnTo>
                    <a:pt x="20" y="13"/>
                  </a:lnTo>
                  <a:lnTo>
                    <a:pt x="20" y="15"/>
                  </a:lnTo>
                  <a:lnTo>
                    <a:pt x="20" y="17"/>
                  </a:lnTo>
                  <a:lnTo>
                    <a:pt x="20" y="18"/>
                  </a:lnTo>
                  <a:lnTo>
                    <a:pt x="19" y="2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3" y="20"/>
                  </a:lnTo>
                  <a:lnTo>
                    <a:pt x="11" y="22"/>
                  </a:lnTo>
                  <a:lnTo>
                    <a:pt x="9" y="22"/>
                  </a:lnTo>
                  <a:lnTo>
                    <a:pt x="7" y="22"/>
                  </a:lnTo>
                  <a:lnTo>
                    <a:pt x="7" y="20"/>
                  </a:lnTo>
                  <a:lnTo>
                    <a:pt x="5" y="20"/>
                  </a:lnTo>
                  <a:lnTo>
                    <a:pt x="3" y="18"/>
                  </a:lnTo>
                  <a:lnTo>
                    <a:pt x="1" y="17"/>
                  </a:lnTo>
                  <a:lnTo>
                    <a:pt x="1" y="15"/>
                  </a:lnTo>
                  <a:lnTo>
                    <a:pt x="3" y="17"/>
                  </a:lnTo>
                  <a:lnTo>
                    <a:pt x="0" y="13"/>
                  </a:lnTo>
                  <a:lnTo>
                    <a:pt x="3" y="9"/>
                  </a:lnTo>
                  <a:lnTo>
                    <a:pt x="3" y="7"/>
                  </a:lnTo>
                  <a:lnTo>
                    <a:pt x="3" y="5"/>
                  </a:lnTo>
                  <a:lnTo>
                    <a:pt x="5" y="5"/>
                  </a:lnTo>
                  <a:lnTo>
                    <a:pt x="7" y="5"/>
                  </a:lnTo>
                  <a:lnTo>
                    <a:pt x="7" y="3"/>
                  </a:lnTo>
                  <a:lnTo>
                    <a:pt x="7" y="1"/>
                  </a:lnTo>
                  <a:lnTo>
                    <a:pt x="9" y="0"/>
                  </a:lnTo>
                  <a:lnTo>
                    <a:pt x="11" y="0"/>
                  </a:lnTo>
                  <a:lnTo>
                    <a:pt x="13" y="0"/>
                  </a:lnTo>
                </a:path>
              </a:pathLst>
            </a:custGeom>
            <a:solidFill>
              <a:srgbClr val="FFFFFF"/>
            </a:solidFill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+mn-lt"/>
              </a:endParaRPr>
            </a:p>
          </p:txBody>
        </p:sp>
        <p:sp>
          <p:nvSpPr>
            <p:cNvPr id="107" name="Freeform 79"/>
            <p:cNvSpPr>
              <a:spLocks/>
            </p:cNvSpPr>
            <p:nvPr/>
          </p:nvSpPr>
          <p:spPr bwMode="auto">
            <a:xfrm>
              <a:off x="1908" y="3507"/>
              <a:ext cx="4" cy="6"/>
            </a:xfrm>
            <a:custGeom>
              <a:avLst/>
              <a:gdLst>
                <a:gd name="T0" fmla="*/ 4 w 4"/>
                <a:gd name="T1" fmla="*/ 6 h 6"/>
                <a:gd name="T2" fmla="*/ 2 w 4"/>
                <a:gd name="T3" fmla="*/ 6 h 6"/>
                <a:gd name="T4" fmla="*/ 2 w 4"/>
                <a:gd name="T5" fmla="*/ 4 h 6"/>
                <a:gd name="T6" fmla="*/ 2 w 4"/>
                <a:gd name="T7" fmla="*/ 2 h 6"/>
                <a:gd name="T8" fmla="*/ 0 w 4"/>
                <a:gd name="T9" fmla="*/ 2 h 6"/>
                <a:gd name="T10" fmla="*/ 0 w 4"/>
                <a:gd name="T11" fmla="*/ 0 h 6"/>
                <a:gd name="T12" fmla="*/ 2 w 4"/>
                <a:gd name="T13" fmla="*/ 0 h 6"/>
                <a:gd name="T14" fmla="*/ 4 w 4"/>
                <a:gd name="T15" fmla="*/ 4 h 6"/>
                <a:gd name="T16" fmla="*/ 4 w 4"/>
                <a:gd name="T1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6">
                  <a:moveTo>
                    <a:pt x="4" y="6"/>
                  </a:moveTo>
                  <a:lnTo>
                    <a:pt x="2" y="6"/>
                  </a:lnTo>
                  <a:lnTo>
                    <a:pt x="2" y="4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4"/>
                  </a:lnTo>
                  <a:lnTo>
                    <a:pt x="4" y="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+mn-lt"/>
              </a:endParaRPr>
            </a:p>
          </p:txBody>
        </p:sp>
        <p:sp>
          <p:nvSpPr>
            <p:cNvPr id="108" name="Freeform 80"/>
            <p:cNvSpPr>
              <a:spLocks/>
            </p:cNvSpPr>
            <p:nvPr/>
          </p:nvSpPr>
          <p:spPr bwMode="auto">
            <a:xfrm>
              <a:off x="1914" y="3507"/>
              <a:ext cx="6" cy="4"/>
            </a:xfrm>
            <a:custGeom>
              <a:avLst/>
              <a:gdLst>
                <a:gd name="T0" fmla="*/ 0 w 6"/>
                <a:gd name="T1" fmla="*/ 0 h 4"/>
                <a:gd name="T2" fmla="*/ 2 w 6"/>
                <a:gd name="T3" fmla="*/ 0 h 4"/>
                <a:gd name="T4" fmla="*/ 4 w 6"/>
                <a:gd name="T5" fmla="*/ 0 h 4"/>
                <a:gd name="T6" fmla="*/ 6 w 6"/>
                <a:gd name="T7" fmla="*/ 0 h 4"/>
                <a:gd name="T8" fmla="*/ 6 w 6"/>
                <a:gd name="T9" fmla="*/ 4 h 4"/>
                <a:gd name="T10" fmla="*/ 4 w 6"/>
                <a:gd name="T11" fmla="*/ 4 h 4"/>
                <a:gd name="T12" fmla="*/ 2 w 6"/>
                <a:gd name="T13" fmla="*/ 4 h 4"/>
                <a:gd name="T14" fmla="*/ 0 w 6"/>
                <a:gd name="T15" fmla="*/ 2 h 4"/>
                <a:gd name="T16" fmla="*/ 0 w 6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2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4"/>
                  </a:lnTo>
                  <a:lnTo>
                    <a:pt x="4" y="4"/>
                  </a:lnTo>
                  <a:lnTo>
                    <a:pt x="2" y="4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+mn-lt"/>
              </a:endParaRPr>
            </a:p>
          </p:txBody>
        </p:sp>
        <p:sp>
          <p:nvSpPr>
            <p:cNvPr id="109" name="Freeform 81"/>
            <p:cNvSpPr>
              <a:spLocks/>
            </p:cNvSpPr>
            <p:nvPr/>
          </p:nvSpPr>
          <p:spPr bwMode="auto">
            <a:xfrm>
              <a:off x="1893" y="3505"/>
              <a:ext cx="17" cy="19"/>
            </a:xfrm>
            <a:custGeom>
              <a:avLst/>
              <a:gdLst>
                <a:gd name="T0" fmla="*/ 15 w 17"/>
                <a:gd name="T1" fmla="*/ 9 h 19"/>
                <a:gd name="T2" fmla="*/ 15 w 17"/>
                <a:gd name="T3" fmla="*/ 11 h 19"/>
                <a:gd name="T4" fmla="*/ 13 w 17"/>
                <a:gd name="T5" fmla="*/ 11 h 19"/>
                <a:gd name="T6" fmla="*/ 11 w 17"/>
                <a:gd name="T7" fmla="*/ 11 h 19"/>
                <a:gd name="T8" fmla="*/ 11 w 17"/>
                <a:gd name="T9" fmla="*/ 13 h 19"/>
                <a:gd name="T10" fmla="*/ 11 w 17"/>
                <a:gd name="T11" fmla="*/ 15 h 19"/>
                <a:gd name="T12" fmla="*/ 13 w 17"/>
                <a:gd name="T13" fmla="*/ 15 h 19"/>
                <a:gd name="T14" fmla="*/ 11 w 17"/>
                <a:gd name="T15" fmla="*/ 17 h 19"/>
                <a:gd name="T16" fmla="*/ 10 w 17"/>
                <a:gd name="T17" fmla="*/ 19 h 19"/>
                <a:gd name="T18" fmla="*/ 8 w 17"/>
                <a:gd name="T19" fmla="*/ 19 h 19"/>
                <a:gd name="T20" fmla="*/ 6 w 17"/>
                <a:gd name="T21" fmla="*/ 17 h 19"/>
                <a:gd name="T22" fmla="*/ 4 w 17"/>
                <a:gd name="T23" fmla="*/ 17 h 19"/>
                <a:gd name="T24" fmla="*/ 4 w 17"/>
                <a:gd name="T25" fmla="*/ 15 h 19"/>
                <a:gd name="T26" fmla="*/ 2 w 17"/>
                <a:gd name="T27" fmla="*/ 15 h 19"/>
                <a:gd name="T28" fmla="*/ 2 w 17"/>
                <a:gd name="T29" fmla="*/ 13 h 19"/>
                <a:gd name="T30" fmla="*/ 2 w 17"/>
                <a:gd name="T31" fmla="*/ 11 h 19"/>
                <a:gd name="T32" fmla="*/ 2 w 17"/>
                <a:gd name="T33" fmla="*/ 9 h 19"/>
                <a:gd name="T34" fmla="*/ 0 w 17"/>
                <a:gd name="T35" fmla="*/ 9 h 19"/>
                <a:gd name="T36" fmla="*/ 0 w 17"/>
                <a:gd name="T37" fmla="*/ 8 h 19"/>
                <a:gd name="T38" fmla="*/ 2 w 17"/>
                <a:gd name="T39" fmla="*/ 8 h 19"/>
                <a:gd name="T40" fmla="*/ 4 w 17"/>
                <a:gd name="T41" fmla="*/ 8 h 19"/>
                <a:gd name="T42" fmla="*/ 4 w 17"/>
                <a:gd name="T43" fmla="*/ 6 h 19"/>
                <a:gd name="T44" fmla="*/ 8 w 17"/>
                <a:gd name="T45" fmla="*/ 6 h 19"/>
                <a:gd name="T46" fmla="*/ 10 w 17"/>
                <a:gd name="T47" fmla="*/ 6 h 19"/>
                <a:gd name="T48" fmla="*/ 11 w 17"/>
                <a:gd name="T49" fmla="*/ 6 h 19"/>
                <a:gd name="T50" fmla="*/ 11 w 17"/>
                <a:gd name="T51" fmla="*/ 4 h 19"/>
                <a:gd name="T52" fmla="*/ 11 w 17"/>
                <a:gd name="T53" fmla="*/ 2 h 19"/>
                <a:gd name="T54" fmla="*/ 11 w 17"/>
                <a:gd name="T55" fmla="*/ 0 h 19"/>
                <a:gd name="T56" fmla="*/ 13 w 17"/>
                <a:gd name="T57" fmla="*/ 0 h 19"/>
                <a:gd name="T58" fmla="*/ 15 w 17"/>
                <a:gd name="T59" fmla="*/ 2 h 19"/>
                <a:gd name="T60" fmla="*/ 15 w 17"/>
                <a:gd name="T61" fmla="*/ 4 h 19"/>
                <a:gd name="T62" fmla="*/ 15 w 17"/>
                <a:gd name="T63" fmla="*/ 6 h 19"/>
                <a:gd name="T64" fmla="*/ 17 w 17"/>
                <a:gd name="T65" fmla="*/ 6 h 19"/>
                <a:gd name="T66" fmla="*/ 17 w 17"/>
                <a:gd name="T67" fmla="*/ 8 h 19"/>
                <a:gd name="T68" fmla="*/ 17 w 17"/>
                <a:gd name="T69" fmla="*/ 9 h 19"/>
                <a:gd name="T70" fmla="*/ 15 w 17"/>
                <a:gd name="T71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7" h="19">
                  <a:moveTo>
                    <a:pt x="15" y="9"/>
                  </a:moveTo>
                  <a:lnTo>
                    <a:pt x="15" y="11"/>
                  </a:lnTo>
                  <a:lnTo>
                    <a:pt x="13" y="11"/>
                  </a:lnTo>
                  <a:lnTo>
                    <a:pt x="11" y="11"/>
                  </a:lnTo>
                  <a:lnTo>
                    <a:pt x="11" y="13"/>
                  </a:lnTo>
                  <a:lnTo>
                    <a:pt x="11" y="15"/>
                  </a:lnTo>
                  <a:lnTo>
                    <a:pt x="13" y="15"/>
                  </a:lnTo>
                  <a:lnTo>
                    <a:pt x="11" y="17"/>
                  </a:lnTo>
                  <a:lnTo>
                    <a:pt x="10" y="19"/>
                  </a:lnTo>
                  <a:lnTo>
                    <a:pt x="8" y="19"/>
                  </a:lnTo>
                  <a:lnTo>
                    <a:pt x="6" y="17"/>
                  </a:lnTo>
                  <a:lnTo>
                    <a:pt x="4" y="17"/>
                  </a:lnTo>
                  <a:lnTo>
                    <a:pt x="4" y="15"/>
                  </a:lnTo>
                  <a:lnTo>
                    <a:pt x="2" y="15"/>
                  </a:lnTo>
                  <a:lnTo>
                    <a:pt x="2" y="13"/>
                  </a:lnTo>
                  <a:lnTo>
                    <a:pt x="2" y="11"/>
                  </a:lnTo>
                  <a:lnTo>
                    <a:pt x="2" y="9"/>
                  </a:lnTo>
                  <a:lnTo>
                    <a:pt x="0" y="9"/>
                  </a:lnTo>
                  <a:lnTo>
                    <a:pt x="0" y="8"/>
                  </a:lnTo>
                  <a:lnTo>
                    <a:pt x="2" y="8"/>
                  </a:lnTo>
                  <a:lnTo>
                    <a:pt x="4" y="8"/>
                  </a:lnTo>
                  <a:lnTo>
                    <a:pt x="4" y="6"/>
                  </a:lnTo>
                  <a:lnTo>
                    <a:pt x="8" y="6"/>
                  </a:lnTo>
                  <a:lnTo>
                    <a:pt x="10" y="6"/>
                  </a:lnTo>
                  <a:lnTo>
                    <a:pt x="11" y="6"/>
                  </a:lnTo>
                  <a:lnTo>
                    <a:pt x="11" y="4"/>
                  </a:lnTo>
                  <a:lnTo>
                    <a:pt x="11" y="2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5" y="2"/>
                  </a:lnTo>
                  <a:lnTo>
                    <a:pt x="15" y="4"/>
                  </a:lnTo>
                  <a:lnTo>
                    <a:pt x="15" y="6"/>
                  </a:lnTo>
                  <a:lnTo>
                    <a:pt x="17" y="6"/>
                  </a:lnTo>
                  <a:lnTo>
                    <a:pt x="17" y="8"/>
                  </a:lnTo>
                  <a:lnTo>
                    <a:pt x="17" y="9"/>
                  </a:lnTo>
                  <a:lnTo>
                    <a:pt x="15" y="9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+mn-lt"/>
              </a:endParaRPr>
            </a:p>
          </p:txBody>
        </p:sp>
        <p:sp>
          <p:nvSpPr>
            <p:cNvPr id="110" name="Rectangle 82"/>
            <p:cNvSpPr>
              <a:spLocks noChangeArrowheads="1"/>
            </p:cNvSpPr>
            <p:nvPr/>
          </p:nvSpPr>
          <p:spPr bwMode="auto">
            <a:xfrm>
              <a:off x="1908" y="3505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+mn-lt"/>
              </a:endParaRPr>
            </a:p>
          </p:txBody>
        </p:sp>
        <p:sp>
          <p:nvSpPr>
            <p:cNvPr id="111" name="Freeform 83"/>
            <p:cNvSpPr>
              <a:spLocks/>
            </p:cNvSpPr>
            <p:nvPr/>
          </p:nvSpPr>
          <p:spPr bwMode="auto">
            <a:xfrm>
              <a:off x="1897" y="3497"/>
              <a:ext cx="11" cy="14"/>
            </a:xfrm>
            <a:custGeom>
              <a:avLst/>
              <a:gdLst>
                <a:gd name="T0" fmla="*/ 7 w 11"/>
                <a:gd name="T1" fmla="*/ 2 h 14"/>
                <a:gd name="T2" fmla="*/ 9 w 11"/>
                <a:gd name="T3" fmla="*/ 2 h 14"/>
                <a:gd name="T4" fmla="*/ 9 w 11"/>
                <a:gd name="T5" fmla="*/ 4 h 14"/>
                <a:gd name="T6" fmla="*/ 7 w 11"/>
                <a:gd name="T7" fmla="*/ 4 h 14"/>
                <a:gd name="T8" fmla="*/ 9 w 11"/>
                <a:gd name="T9" fmla="*/ 4 h 14"/>
                <a:gd name="T10" fmla="*/ 11 w 11"/>
                <a:gd name="T11" fmla="*/ 4 h 14"/>
                <a:gd name="T12" fmla="*/ 11 w 11"/>
                <a:gd name="T13" fmla="*/ 6 h 14"/>
                <a:gd name="T14" fmla="*/ 11 w 11"/>
                <a:gd name="T15" fmla="*/ 8 h 14"/>
                <a:gd name="T16" fmla="*/ 9 w 11"/>
                <a:gd name="T17" fmla="*/ 8 h 14"/>
                <a:gd name="T18" fmla="*/ 7 w 11"/>
                <a:gd name="T19" fmla="*/ 8 h 14"/>
                <a:gd name="T20" fmla="*/ 6 w 11"/>
                <a:gd name="T21" fmla="*/ 10 h 14"/>
                <a:gd name="T22" fmla="*/ 6 w 11"/>
                <a:gd name="T23" fmla="*/ 12 h 14"/>
                <a:gd name="T24" fmla="*/ 7 w 11"/>
                <a:gd name="T25" fmla="*/ 12 h 14"/>
                <a:gd name="T26" fmla="*/ 7 w 11"/>
                <a:gd name="T27" fmla="*/ 14 h 14"/>
                <a:gd name="T28" fmla="*/ 6 w 11"/>
                <a:gd name="T29" fmla="*/ 14 h 14"/>
                <a:gd name="T30" fmla="*/ 2 w 11"/>
                <a:gd name="T31" fmla="*/ 14 h 14"/>
                <a:gd name="T32" fmla="*/ 0 w 11"/>
                <a:gd name="T33" fmla="*/ 14 h 14"/>
                <a:gd name="T34" fmla="*/ 0 w 11"/>
                <a:gd name="T35" fmla="*/ 12 h 14"/>
                <a:gd name="T36" fmla="*/ 0 w 11"/>
                <a:gd name="T37" fmla="*/ 10 h 14"/>
                <a:gd name="T38" fmla="*/ 0 w 11"/>
                <a:gd name="T39" fmla="*/ 8 h 14"/>
                <a:gd name="T40" fmla="*/ 0 w 11"/>
                <a:gd name="T41" fmla="*/ 6 h 14"/>
                <a:gd name="T42" fmla="*/ 0 w 11"/>
                <a:gd name="T43" fmla="*/ 4 h 14"/>
                <a:gd name="T44" fmla="*/ 0 w 11"/>
                <a:gd name="T45" fmla="*/ 2 h 14"/>
                <a:gd name="T46" fmla="*/ 2 w 11"/>
                <a:gd name="T47" fmla="*/ 2 h 14"/>
                <a:gd name="T48" fmla="*/ 4 w 11"/>
                <a:gd name="T49" fmla="*/ 2 h 14"/>
                <a:gd name="T50" fmla="*/ 6 w 11"/>
                <a:gd name="T51" fmla="*/ 0 h 14"/>
                <a:gd name="T52" fmla="*/ 7 w 11"/>
                <a:gd name="T53" fmla="*/ 0 h 14"/>
                <a:gd name="T54" fmla="*/ 7 w 11"/>
                <a:gd name="T55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" h="14">
                  <a:moveTo>
                    <a:pt x="7" y="2"/>
                  </a:moveTo>
                  <a:lnTo>
                    <a:pt x="9" y="2"/>
                  </a:lnTo>
                  <a:lnTo>
                    <a:pt x="9" y="4"/>
                  </a:lnTo>
                  <a:lnTo>
                    <a:pt x="7" y="4"/>
                  </a:lnTo>
                  <a:lnTo>
                    <a:pt x="9" y="4"/>
                  </a:lnTo>
                  <a:lnTo>
                    <a:pt x="11" y="4"/>
                  </a:lnTo>
                  <a:lnTo>
                    <a:pt x="11" y="6"/>
                  </a:lnTo>
                  <a:lnTo>
                    <a:pt x="11" y="8"/>
                  </a:lnTo>
                  <a:lnTo>
                    <a:pt x="9" y="8"/>
                  </a:lnTo>
                  <a:lnTo>
                    <a:pt x="7" y="8"/>
                  </a:lnTo>
                  <a:lnTo>
                    <a:pt x="6" y="10"/>
                  </a:lnTo>
                  <a:lnTo>
                    <a:pt x="6" y="12"/>
                  </a:lnTo>
                  <a:lnTo>
                    <a:pt x="7" y="12"/>
                  </a:lnTo>
                  <a:lnTo>
                    <a:pt x="7" y="14"/>
                  </a:lnTo>
                  <a:lnTo>
                    <a:pt x="6" y="14"/>
                  </a:lnTo>
                  <a:lnTo>
                    <a:pt x="2" y="14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2"/>
                  </a:lnTo>
                  <a:lnTo>
                    <a:pt x="4" y="2"/>
                  </a:lnTo>
                  <a:lnTo>
                    <a:pt x="6" y="0"/>
                  </a:lnTo>
                  <a:lnTo>
                    <a:pt x="7" y="0"/>
                  </a:lnTo>
                  <a:lnTo>
                    <a:pt x="7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+mn-lt"/>
              </a:endParaRPr>
            </a:p>
          </p:txBody>
        </p:sp>
        <p:sp>
          <p:nvSpPr>
            <p:cNvPr id="112" name="Freeform 84"/>
            <p:cNvSpPr>
              <a:spLocks/>
            </p:cNvSpPr>
            <p:nvPr/>
          </p:nvSpPr>
          <p:spPr bwMode="auto">
            <a:xfrm>
              <a:off x="1899" y="3494"/>
              <a:ext cx="4" cy="3"/>
            </a:xfrm>
            <a:custGeom>
              <a:avLst/>
              <a:gdLst>
                <a:gd name="T0" fmla="*/ 4 w 4"/>
                <a:gd name="T1" fmla="*/ 3 h 3"/>
                <a:gd name="T2" fmla="*/ 2 w 4"/>
                <a:gd name="T3" fmla="*/ 3 h 3"/>
                <a:gd name="T4" fmla="*/ 0 w 4"/>
                <a:gd name="T5" fmla="*/ 3 h 3"/>
                <a:gd name="T6" fmla="*/ 0 w 4"/>
                <a:gd name="T7" fmla="*/ 1 h 3"/>
                <a:gd name="T8" fmla="*/ 2 w 4"/>
                <a:gd name="T9" fmla="*/ 1 h 3"/>
                <a:gd name="T10" fmla="*/ 4 w 4"/>
                <a:gd name="T11" fmla="*/ 0 h 3"/>
                <a:gd name="T12" fmla="*/ 4 w 4"/>
                <a:gd name="T13" fmla="*/ 1 h 3"/>
                <a:gd name="T14" fmla="*/ 4 w 4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3">
                  <a:moveTo>
                    <a:pt x="4" y="3"/>
                  </a:moveTo>
                  <a:lnTo>
                    <a:pt x="2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2" y="1"/>
                  </a:lnTo>
                  <a:lnTo>
                    <a:pt x="4" y="0"/>
                  </a:lnTo>
                  <a:lnTo>
                    <a:pt x="4" y="1"/>
                  </a:lnTo>
                  <a:lnTo>
                    <a:pt x="4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+mn-lt"/>
              </a:endParaRPr>
            </a:p>
          </p:txBody>
        </p:sp>
        <p:sp>
          <p:nvSpPr>
            <p:cNvPr id="113" name="Freeform 85"/>
            <p:cNvSpPr>
              <a:spLocks/>
            </p:cNvSpPr>
            <p:nvPr/>
          </p:nvSpPr>
          <p:spPr bwMode="auto">
            <a:xfrm>
              <a:off x="1903" y="3484"/>
              <a:ext cx="3" cy="6"/>
            </a:xfrm>
            <a:custGeom>
              <a:avLst/>
              <a:gdLst>
                <a:gd name="T0" fmla="*/ 1 w 3"/>
                <a:gd name="T1" fmla="*/ 6 h 6"/>
                <a:gd name="T2" fmla="*/ 0 w 3"/>
                <a:gd name="T3" fmla="*/ 4 h 6"/>
                <a:gd name="T4" fmla="*/ 0 w 3"/>
                <a:gd name="T5" fmla="*/ 2 h 6"/>
                <a:gd name="T6" fmla="*/ 1 w 3"/>
                <a:gd name="T7" fmla="*/ 0 h 6"/>
                <a:gd name="T8" fmla="*/ 1 w 3"/>
                <a:gd name="T9" fmla="*/ 2 h 6"/>
                <a:gd name="T10" fmla="*/ 3 w 3"/>
                <a:gd name="T11" fmla="*/ 2 h 6"/>
                <a:gd name="T12" fmla="*/ 3 w 3"/>
                <a:gd name="T13" fmla="*/ 4 h 6"/>
                <a:gd name="T14" fmla="*/ 1 w 3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6">
                  <a:moveTo>
                    <a:pt x="1" y="6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1" y="0"/>
                  </a:lnTo>
                  <a:lnTo>
                    <a:pt x="1" y="2"/>
                  </a:lnTo>
                  <a:lnTo>
                    <a:pt x="3" y="2"/>
                  </a:lnTo>
                  <a:lnTo>
                    <a:pt x="3" y="4"/>
                  </a:lnTo>
                  <a:lnTo>
                    <a:pt x="1" y="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+mn-lt"/>
              </a:endParaRPr>
            </a:p>
          </p:txBody>
        </p:sp>
        <p:sp>
          <p:nvSpPr>
            <p:cNvPr id="114" name="Freeform 86"/>
            <p:cNvSpPr>
              <a:spLocks/>
            </p:cNvSpPr>
            <p:nvPr/>
          </p:nvSpPr>
          <p:spPr bwMode="auto">
            <a:xfrm>
              <a:off x="1904" y="3478"/>
              <a:ext cx="6" cy="8"/>
            </a:xfrm>
            <a:custGeom>
              <a:avLst/>
              <a:gdLst>
                <a:gd name="T0" fmla="*/ 6 w 6"/>
                <a:gd name="T1" fmla="*/ 4 h 8"/>
                <a:gd name="T2" fmla="*/ 6 w 6"/>
                <a:gd name="T3" fmla="*/ 6 h 8"/>
                <a:gd name="T4" fmla="*/ 4 w 6"/>
                <a:gd name="T5" fmla="*/ 6 h 8"/>
                <a:gd name="T6" fmla="*/ 2 w 6"/>
                <a:gd name="T7" fmla="*/ 8 h 8"/>
                <a:gd name="T8" fmla="*/ 2 w 6"/>
                <a:gd name="T9" fmla="*/ 6 h 8"/>
                <a:gd name="T10" fmla="*/ 0 w 6"/>
                <a:gd name="T11" fmla="*/ 6 h 8"/>
                <a:gd name="T12" fmla="*/ 0 w 6"/>
                <a:gd name="T13" fmla="*/ 4 h 8"/>
                <a:gd name="T14" fmla="*/ 0 w 6"/>
                <a:gd name="T15" fmla="*/ 2 h 8"/>
                <a:gd name="T16" fmla="*/ 2 w 6"/>
                <a:gd name="T17" fmla="*/ 0 h 8"/>
                <a:gd name="T18" fmla="*/ 4 w 6"/>
                <a:gd name="T19" fmla="*/ 2 h 8"/>
                <a:gd name="T20" fmla="*/ 4 w 6"/>
                <a:gd name="T21" fmla="*/ 4 h 8"/>
                <a:gd name="T22" fmla="*/ 6 w 6"/>
                <a:gd name="T2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8">
                  <a:moveTo>
                    <a:pt x="6" y="4"/>
                  </a:moveTo>
                  <a:lnTo>
                    <a:pt x="6" y="6"/>
                  </a:lnTo>
                  <a:lnTo>
                    <a:pt x="4" y="6"/>
                  </a:lnTo>
                  <a:lnTo>
                    <a:pt x="2" y="8"/>
                  </a:lnTo>
                  <a:lnTo>
                    <a:pt x="2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2"/>
                  </a:lnTo>
                  <a:lnTo>
                    <a:pt x="4" y="4"/>
                  </a:lnTo>
                  <a:lnTo>
                    <a:pt x="6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+mn-lt"/>
              </a:endParaRPr>
            </a:p>
          </p:txBody>
        </p:sp>
        <p:sp>
          <p:nvSpPr>
            <p:cNvPr id="115" name="Freeform 87"/>
            <p:cNvSpPr>
              <a:spLocks/>
            </p:cNvSpPr>
            <p:nvPr/>
          </p:nvSpPr>
          <p:spPr bwMode="auto">
            <a:xfrm>
              <a:off x="1906" y="3478"/>
              <a:ext cx="4" cy="2"/>
            </a:xfrm>
            <a:custGeom>
              <a:avLst/>
              <a:gdLst>
                <a:gd name="T0" fmla="*/ 2 w 4"/>
                <a:gd name="T1" fmla="*/ 2 h 2"/>
                <a:gd name="T2" fmla="*/ 0 w 4"/>
                <a:gd name="T3" fmla="*/ 2 h 2"/>
                <a:gd name="T4" fmla="*/ 0 w 4"/>
                <a:gd name="T5" fmla="*/ 0 h 2"/>
                <a:gd name="T6" fmla="*/ 2 w 4"/>
                <a:gd name="T7" fmla="*/ 0 h 2"/>
                <a:gd name="T8" fmla="*/ 4 w 4"/>
                <a:gd name="T9" fmla="*/ 2 h 2"/>
                <a:gd name="T10" fmla="*/ 2 w 4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2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+mn-lt"/>
              </a:endParaRPr>
            </a:p>
          </p:txBody>
        </p:sp>
        <p:sp>
          <p:nvSpPr>
            <p:cNvPr id="116" name="Freeform 88"/>
            <p:cNvSpPr>
              <a:spLocks/>
            </p:cNvSpPr>
            <p:nvPr/>
          </p:nvSpPr>
          <p:spPr bwMode="auto">
            <a:xfrm>
              <a:off x="1851" y="3073"/>
              <a:ext cx="586" cy="678"/>
            </a:xfrm>
            <a:custGeom>
              <a:avLst/>
              <a:gdLst>
                <a:gd name="T0" fmla="*/ 302 w 586"/>
                <a:gd name="T1" fmla="*/ 72 h 678"/>
                <a:gd name="T2" fmla="*/ 342 w 586"/>
                <a:gd name="T3" fmla="*/ 248 h 678"/>
                <a:gd name="T4" fmla="*/ 474 w 586"/>
                <a:gd name="T5" fmla="*/ 242 h 678"/>
                <a:gd name="T6" fmla="*/ 501 w 586"/>
                <a:gd name="T7" fmla="*/ 407 h 678"/>
                <a:gd name="T8" fmla="*/ 325 w 586"/>
                <a:gd name="T9" fmla="*/ 531 h 678"/>
                <a:gd name="T10" fmla="*/ 203 w 586"/>
                <a:gd name="T11" fmla="*/ 663 h 678"/>
                <a:gd name="T12" fmla="*/ 144 w 586"/>
                <a:gd name="T13" fmla="*/ 627 h 678"/>
                <a:gd name="T14" fmla="*/ 122 w 586"/>
                <a:gd name="T15" fmla="*/ 610 h 678"/>
                <a:gd name="T16" fmla="*/ 120 w 586"/>
                <a:gd name="T17" fmla="*/ 599 h 678"/>
                <a:gd name="T18" fmla="*/ 144 w 586"/>
                <a:gd name="T19" fmla="*/ 580 h 678"/>
                <a:gd name="T20" fmla="*/ 129 w 586"/>
                <a:gd name="T21" fmla="*/ 586 h 678"/>
                <a:gd name="T22" fmla="*/ 107 w 586"/>
                <a:gd name="T23" fmla="*/ 580 h 678"/>
                <a:gd name="T24" fmla="*/ 114 w 586"/>
                <a:gd name="T25" fmla="*/ 574 h 678"/>
                <a:gd name="T26" fmla="*/ 108 w 586"/>
                <a:gd name="T27" fmla="*/ 563 h 678"/>
                <a:gd name="T28" fmla="*/ 95 w 586"/>
                <a:gd name="T29" fmla="*/ 538 h 678"/>
                <a:gd name="T30" fmla="*/ 80 w 586"/>
                <a:gd name="T31" fmla="*/ 517 h 678"/>
                <a:gd name="T32" fmla="*/ 89 w 586"/>
                <a:gd name="T33" fmla="*/ 521 h 678"/>
                <a:gd name="T34" fmla="*/ 105 w 586"/>
                <a:gd name="T35" fmla="*/ 544 h 678"/>
                <a:gd name="T36" fmla="*/ 112 w 586"/>
                <a:gd name="T37" fmla="*/ 550 h 678"/>
                <a:gd name="T38" fmla="*/ 112 w 586"/>
                <a:gd name="T39" fmla="*/ 534 h 678"/>
                <a:gd name="T40" fmla="*/ 122 w 586"/>
                <a:gd name="T41" fmla="*/ 544 h 678"/>
                <a:gd name="T42" fmla="*/ 125 w 586"/>
                <a:gd name="T43" fmla="*/ 531 h 678"/>
                <a:gd name="T44" fmla="*/ 127 w 586"/>
                <a:gd name="T45" fmla="*/ 534 h 678"/>
                <a:gd name="T46" fmla="*/ 137 w 586"/>
                <a:gd name="T47" fmla="*/ 525 h 678"/>
                <a:gd name="T48" fmla="*/ 125 w 586"/>
                <a:gd name="T49" fmla="*/ 506 h 678"/>
                <a:gd name="T50" fmla="*/ 137 w 586"/>
                <a:gd name="T51" fmla="*/ 498 h 678"/>
                <a:gd name="T52" fmla="*/ 154 w 586"/>
                <a:gd name="T53" fmla="*/ 512 h 678"/>
                <a:gd name="T54" fmla="*/ 160 w 586"/>
                <a:gd name="T55" fmla="*/ 517 h 678"/>
                <a:gd name="T56" fmla="*/ 171 w 586"/>
                <a:gd name="T57" fmla="*/ 508 h 678"/>
                <a:gd name="T58" fmla="*/ 146 w 586"/>
                <a:gd name="T59" fmla="*/ 508 h 678"/>
                <a:gd name="T60" fmla="*/ 152 w 586"/>
                <a:gd name="T61" fmla="*/ 489 h 678"/>
                <a:gd name="T62" fmla="*/ 163 w 586"/>
                <a:gd name="T63" fmla="*/ 489 h 678"/>
                <a:gd name="T64" fmla="*/ 156 w 586"/>
                <a:gd name="T65" fmla="*/ 487 h 678"/>
                <a:gd name="T66" fmla="*/ 133 w 586"/>
                <a:gd name="T67" fmla="*/ 493 h 678"/>
                <a:gd name="T68" fmla="*/ 125 w 586"/>
                <a:gd name="T69" fmla="*/ 476 h 678"/>
                <a:gd name="T70" fmla="*/ 146 w 586"/>
                <a:gd name="T71" fmla="*/ 468 h 678"/>
                <a:gd name="T72" fmla="*/ 156 w 586"/>
                <a:gd name="T73" fmla="*/ 476 h 678"/>
                <a:gd name="T74" fmla="*/ 150 w 586"/>
                <a:gd name="T75" fmla="*/ 466 h 678"/>
                <a:gd name="T76" fmla="*/ 152 w 586"/>
                <a:gd name="T77" fmla="*/ 457 h 678"/>
                <a:gd name="T78" fmla="*/ 133 w 586"/>
                <a:gd name="T79" fmla="*/ 466 h 678"/>
                <a:gd name="T80" fmla="*/ 122 w 586"/>
                <a:gd name="T81" fmla="*/ 468 h 678"/>
                <a:gd name="T82" fmla="*/ 105 w 586"/>
                <a:gd name="T83" fmla="*/ 457 h 678"/>
                <a:gd name="T84" fmla="*/ 139 w 586"/>
                <a:gd name="T85" fmla="*/ 460 h 678"/>
                <a:gd name="T86" fmla="*/ 127 w 586"/>
                <a:gd name="T87" fmla="*/ 385 h 678"/>
                <a:gd name="T88" fmla="*/ 107 w 586"/>
                <a:gd name="T89" fmla="*/ 434 h 678"/>
                <a:gd name="T90" fmla="*/ 89 w 586"/>
                <a:gd name="T91" fmla="*/ 443 h 678"/>
                <a:gd name="T92" fmla="*/ 84 w 586"/>
                <a:gd name="T93" fmla="*/ 436 h 678"/>
                <a:gd name="T94" fmla="*/ 78 w 586"/>
                <a:gd name="T95" fmla="*/ 434 h 678"/>
                <a:gd name="T96" fmla="*/ 69 w 586"/>
                <a:gd name="T97" fmla="*/ 432 h 678"/>
                <a:gd name="T98" fmla="*/ 57 w 586"/>
                <a:gd name="T99" fmla="*/ 419 h 678"/>
                <a:gd name="T100" fmla="*/ 59 w 586"/>
                <a:gd name="T101" fmla="*/ 407 h 678"/>
                <a:gd name="T102" fmla="*/ 50 w 586"/>
                <a:gd name="T103" fmla="*/ 417 h 678"/>
                <a:gd name="T104" fmla="*/ 42 w 586"/>
                <a:gd name="T105" fmla="*/ 438 h 678"/>
                <a:gd name="T106" fmla="*/ 40 w 586"/>
                <a:gd name="T107" fmla="*/ 447 h 678"/>
                <a:gd name="T108" fmla="*/ 48 w 586"/>
                <a:gd name="T109" fmla="*/ 458 h 678"/>
                <a:gd name="T110" fmla="*/ 44 w 586"/>
                <a:gd name="T111" fmla="*/ 472 h 678"/>
                <a:gd name="T112" fmla="*/ 44 w 586"/>
                <a:gd name="T113" fmla="*/ 477 h 678"/>
                <a:gd name="T114" fmla="*/ 44 w 586"/>
                <a:gd name="T115" fmla="*/ 483 h 678"/>
                <a:gd name="T116" fmla="*/ 19 w 586"/>
                <a:gd name="T117" fmla="*/ 483 h 678"/>
                <a:gd name="T118" fmla="*/ 42 w 586"/>
                <a:gd name="T119" fmla="*/ 421 h 678"/>
                <a:gd name="T120" fmla="*/ 107 w 586"/>
                <a:gd name="T121" fmla="*/ 212 h 678"/>
                <a:gd name="T122" fmla="*/ 135 w 586"/>
                <a:gd name="T123" fmla="*/ 0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86" h="678">
                  <a:moveTo>
                    <a:pt x="165" y="26"/>
                  </a:moveTo>
                  <a:lnTo>
                    <a:pt x="177" y="30"/>
                  </a:lnTo>
                  <a:lnTo>
                    <a:pt x="180" y="22"/>
                  </a:lnTo>
                  <a:lnTo>
                    <a:pt x="194" y="53"/>
                  </a:lnTo>
                  <a:lnTo>
                    <a:pt x="198" y="60"/>
                  </a:lnTo>
                  <a:lnTo>
                    <a:pt x="220" y="117"/>
                  </a:lnTo>
                  <a:lnTo>
                    <a:pt x="230" y="127"/>
                  </a:lnTo>
                  <a:lnTo>
                    <a:pt x="235" y="129"/>
                  </a:lnTo>
                  <a:lnTo>
                    <a:pt x="241" y="129"/>
                  </a:lnTo>
                  <a:lnTo>
                    <a:pt x="251" y="119"/>
                  </a:lnTo>
                  <a:lnTo>
                    <a:pt x="262" y="96"/>
                  </a:lnTo>
                  <a:lnTo>
                    <a:pt x="270" y="87"/>
                  </a:lnTo>
                  <a:lnTo>
                    <a:pt x="292" y="74"/>
                  </a:lnTo>
                  <a:lnTo>
                    <a:pt x="302" y="72"/>
                  </a:lnTo>
                  <a:lnTo>
                    <a:pt x="315" y="70"/>
                  </a:lnTo>
                  <a:lnTo>
                    <a:pt x="326" y="72"/>
                  </a:lnTo>
                  <a:lnTo>
                    <a:pt x="340" y="83"/>
                  </a:lnTo>
                  <a:lnTo>
                    <a:pt x="351" y="100"/>
                  </a:lnTo>
                  <a:lnTo>
                    <a:pt x="359" y="119"/>
                  </a:lnTo>
                  <a:lnTo>
                    <a:pt x="366" y="129"/>
                  </a:lnTo>
                  <a:lnTo>
                    <a:pt x="357" y="161"/>
                  </a:lnTo>
                  <a:lnTo>
                    <a:pt x="330" y="206"/>
                  </a:lnTo>
                  <a:lnTo>
                    <a:pt x="359" y="195"/>
                  </a:lnTo>
                  <a:lnTo>
                    <a:pt x="366" y="197"/>
                  </a:lnTo>
                  <a:lnTo>
                    <a:pt x="368" y="202"/>
                  </a:lnTo>
                  <a:lnTo>
                    <a:pt x="368" y="210"/>
                  </a:lnTo>
                  <a:lnTo>
                    <a:pt x="362" y="220"/>
                  </a:lnTo>
                  <a:lnTo>
                    <a:pt x="342" y="248"/>
                  </a:lnTo>
                  <a:lnTo>
                    <a:pt x="340" y="256"/>
                  </a:lnTo>
                  <a:lnTo>
                    <a:pt x="342" y="263"/>
                  </a:lnTo>
                  <a:lnTo>
                    <a:pt x="353" y="275"/>
                  </a:lnTo>
                  <a:lnTo>
                    <a:pt x="361" y="278"/>
                  </a:lnTo>
                  <a:lnTo>
                    <a:pt x="368" y="292"/>
                  </a:lnTo>
                  <a:lnTo>
                    <a:pt x="383" y="303"/>
                  </a:lnTo>
                  <a:lnTo>
                    <a:pt x="397" y="307"/>
                  </a:lnTo>
                  <a:lnTo>
                    <a:pt x="406" y="307"/>
                  </a:lnTo>
                  <a:lnTo>
                    <a:pt x="414" y="305"/>
                  </a:lnTo>
                  <a:lnTo>
                    <a:pt x="436" y="282"/>
                  </a:lnTo>
                  <a:lnTo>
                    <a:pt x="463" y="273"/>
                  </a:lnTo>
                  <a:lnTo>
                    <a:pt x="471" y="267"/>
                  </a:lnTo>
                  <a:lnTo>
                    <a:pt x="472" y="259"/>
                  </a:lnTo>
                  <a:lnTo>
                    <a:pt x="474" y="242"/>
                  </a:lnTo>
                  <a:lnTo>
                    <a:pt x="482" y="239"/>
                  </a:lnTo>
                  <a:lnTo>
                    <a:pt x="491" y="240"/>
                  </a:lnTo>
                  <a:lnTo>
                    <a:pt x="505" y="252"/>
                  </a:lnTo>
                  <a:lnTo>
                    <a:pt x="520" y="276"/>
                  </a:lnTo>
                  <a:lnTo>
                    <a:pt x="529" y="318"/>
                  </a:lnTo>
                  <a:lnTo>
                    <a:pt x="543" y="348"/>
                  </a:lnTo>
                  <a:lnTo>
                    <a:pt x="550" y="356"/>
                  </a:lnTo>
                  <a:lnTo>
                    <a:pt x="569" y="367"/>
                  </a:lnTo>
                  <a:lnTo>
                    <a:pt x="581" y="373"/>
                  </a:lnTo>
                  <a:lnTo>
                    <a:pt x="586" y="373"/>
                  </a:lnTo>
                  <a:lnTo>
                    <a:pt x="577" y="383"/>
                  </a:lnTo>
                  <a:lnTo>
                    <a:pt x="560" y="392"/>
                  </a:lnTo>
                  <a:lnTo>
                    <a:pt x="539" y="400"/>
                  </a:lnTo>
                  <a:lnTo>
                    <a:pt x="501" y="407"/>
                  </a:lnTo>
                  <a:lnTo>
                    <a:pt x="472" y="419"/>
                  </a:lnTo>
                  <a:lnTo>
                    <a:pt x="438" y="441"/>
                  </a:lnTo>
                  <a:lnTo>
                    <a:pt x="435" y="445"/>
                  </a:lnTo>
                  <a:lnTo>
                    <a:pt x="429" y="455"/>
                  </a:lnTo>
                  <a:lnTo>
                    <a:pt x="425" y="468"/>
                  </a:lnTo>
                  <a:lnTo>
                    <a:pt x="421" y="477"/>
                  </a:lnTo>
                  <a:lnTo>
                    <a:pt x="425" y="504"/>
                  </a:lnTo>
                  <a:lnTo>
                    <a:pt x="423" y="513"/>
                  </a:lnTo>
                  <a:lnTo>
                    <a:pt x="419" y="525"/>
                  </a:lnTo>
                  <a:lnTo>
                    <a:pt x="410" y="531"/>
                  </a:lnTo>
                  <a:lnTo>
                    <a:pt x="393" y="532"/>
                  </a:lnTo>
                  <a:lnTo>
                    <a:pt x="357" y="517"/>
                  </a:lnTo>
                  <a:lnTo>
                    <a:pt x="342" y="513"/>
                  </a:lnTo>
                  <a:lnTo>
                    <a:pt x="325" y="531"/>
                  </a:lnTo>
                  <a:lnTo>
                    <a:pt x="321" y="540"/>
                  </a:lnTo>
                  <a:lnTo>
                    <a:pt x="317" y="563"/>
                  </a:lnTo>
                  <a:lnTo>
                    <a:pt x="317" y="591"/>
                  </a:lnTo>
                  <a:lnTo>
                    <a:pt x="311" y="601"/>
                  </a:lnTo>
                  <a:lnTo>
                    <a:pt x="306" y="603"/>
                  </a:lnTo>
                  <a:lnTo>
                    <a:pt x="302" y="603"/>
                  </a:lnTo>
                  <a:lnTo>
                    <a:pt x="287" y="603"/>
                  </a:lnTo>
                  <a:lnTo>
                    <a:pt x="273" y="599"/>
                  </a:lnTo>
                  <a:lnTo>
                    <a:pt x="258" y="591"/>
                  </a:lnTo>
                  <a:lnTo>
                    <a:pt x="249" y="591"/>
                  </a:lnTo>
                  <a:lnTo>
                    <a:pt x="239" y="595"/>
                  </a:lnTo>
                  <a:lnTo>
                    <a:pt x="232" y="603"/>
                  </a:lnTo>
                  <a:lnTo>
                    <a:pt x="215" y="633"/>
                  </a:lnTo>
                  <a:lnTo>
                    <a:pt x="203" y="663"/>
                  </a:lnTo>
                  <a:lnTo>
                    <a:pt x="188" y="678"/>
                  </a:lnTo>
                  <a:lnTo>
                    <a:pt x="182" y="673"/>
                  </a:lnTo>
                  <a:lnTo>
                    <a:pt x="182" y="671"/>
                  </a:lnTo>
                  <a:lnTo>
                    <a:pt x="182" y="669"/>
                  </a:lnTo>
                  <a:lnTo>
                    <a:pt x="180" y="669"/>
                  </a:lnTo>
                  <a:lnTo>
                    <a:pt x="179" y="665"/>
                  </a:lnTo>
                  <a:lnTo>
                    <a:pt x="173" y="660"/>
                  </a:lnTo>
                  <a:lnTo>
                    <a:pt x="173" y="658"/>
                  </a:lnTo>
                  <a:lnTo>
                    <a:pt x="171" y="656"/>
                  </a:lnTo>
                  <a:lnTo>
                    <a:pt x="165" y="652"/>
                  </a:lnTo>
                  <a:lnTo>
                    <a:pt x="165" y="650"/>
                  </a:lnTo>
                  <a:lnTo>
                    <a:pt x="163" y="648"/>
                  </a:lnTo>
                  <a:lnTo>
                    <a:pt x="158" y="642"/>
                  </a:lnTo>
                  <a:lnTo>
                    <a:pt x="144" y="627"/>
                  </a:lnTo>
                  <a:lnTo>
                    <a:pt x="143" y="627"/>
                  </a:lnTo>
                  <a:lnTo>
                    <a:pt x="137" y="623"/>
                  </a:lnTo>
                  <a:lnTo>
                    <a:pt x="137" y="622"/>
                  </a:lnTo>
                  <a:lnTo>
                    <a:pt x="135" y="620"/>
                  </a:lnTo>
                  <a:lnTo>
                    <a:pt x="133" y="618"/>
                  </a:lnTo>
                  <a:lnTo>
                    <a:pt x="135" y="620"/>
                  </a:lnTo>
                  <a:lnTo>
                    <a:pt x="133" y="620"/>
                  </a:lnTo>
                  <a:lnTo>
                    <a:pt x="131" y="618"/>
                  </a:lnTo>
                  <a:lnTo>
                    <a:pt x="129" y="618"/>
                  </a:lnTo>
                  <a:lnTo>
                    <a:pt x="127" y="614"/>
                  </a:lnTo>
                  <a:lnTo>
                    <a:pt x="125" y="614"/>
                  </a:lnTo>
                  <a:lnTo>
                    <a:pt x="124" y="612"/>
                  </a:lnTo>
                  <a:lnTo>
                    <a:pt x="122" y="612"/>
                  </a:lnTo>
                  <a:lnTo>
                    <a:pt x="122" y="610"/>
                  </a:lnTo>
                  <a:lnTo>
                    <a:pt x="118" y="606"/>
                  </a:lnTo>
                  <a:lnTo>
                    <a:pt x="116" y="606"/>
                  </a:lnTo>
                  <a:lnTo>
                    <a:pt x="116" y="605"/>
                  </a:lnTo>
                  <a:lnTo>
                    <a:pt x="114" y="605"/>
                  </a:lnTo>
                  <a:lnTo>
                    <a:pt x="112" y="605"/>
                  </a:lnTo>
                  <a:lnTo>
                    <a:pt x="110" y="605"/>
                  </a:lnTo>
                  <a:lnTo>
                    <a:pt x="110" y="603"/>
                  </a:lnTo>
                  <a:lnTo>
                    <a:pt x="108" y="603"/>
                  </a:lnTo>
                  <a:lnTo>
                    <a:pt x="110" y="601"/>
                  </a:lnTo>
                  <a:lnTo>
                    <a:pt x="112" y="601"/>
                  </a:lnTo>
                  <a:lnTo>
                    <a:pt x="112" y="599"/>
                  </a:lnTo>
                  <a:lnTo>
                    <a:pt x="116" y="599"/>
                  </a:lnTo>
                  <a:lnTo>
                    <a:pt x="118" y="599"/>
                  </a:lnTo>
                  <a:lnTo>
                    <a:pt x="120" y="599"/>
                  </a:lnTo>
                  <a:lnTo>
                    <a:pt x="122" y="597"/>
                  </a:lnTo>
                  <a:lnTo>
                    <a:pt x="124" y="595"/>
                  </a:lnTo>
                  <a:lnTo>
                    <a:pt x="125" y="595"/>
                  </a:lnTo>
                  <a:lnTo>
                    <a:pt x="127" y="595"/>
                  </a:lnTo>
                  <a:lnTo>
                    <a:pt x="129" y="593"/>
                  </a:lnTo>
                  <a:lnTo>
                    <a:pt x="131" y="593"/>
                  </a:lnTo>
                  <a:lnTo>
                    <a:pt x="131" y="591"/>
                  </a:lnTo>
                  <a:lnTo>
                    <a:pt x="135" y="589"/>
                  </a:lnTo>
                  <a:lnTo>
                    <a:pt x="137" y="587"/>
                  </a:lnTo>
                  <a:lnTo>
                    <a:pt x="139" y="587"/>
                  </a:lnTo>
                  <a:lnTo>
                    <a:pt x="141" y="584"/>
                  </a:lnTo>
                  <a:lnTo>
                    <a:pt x="143" y="584"/>
                  </a:lnTo>
                  <a:lnTo>
                    <a:pt x="143" y="582"/>
                  </a:lnTo>
                  <a:lnTo>
                    <a:pt x="144" y="580"/>
                  </a:lnTo>
                  <a:lnTo>
                    <a:pt x="146" y="578"/>
                  </a:lnTo>
                  <a:lnTo>
                    <a:pt x="148" y="578"/>
                  </a:lnTo>
                  <a:lnTo>
                    <a:pt x="148" y="576"/>
                  </a:lnTo>
                  <a:lnTo>
                    <a:pt x="152" y="574"/>
                  </a:lnTo>
                  <a:lnTo>
                    <a:pt x="152" y="572"/>
                  </a:lnTo>
                  <a:lnTo>
                    <a:pt x="150" y="572"/>
                  </a:lnTo>
                  <a:lnTo>
                    <a:pt x="146" y="574"/>
                  </a:lnTo>
                  <a:lnTo>
                    <a:pt x="144" y="576"/>
                  </a:lnTo>
                  <a:lnTo>
                    <a:pt x="141" y="578"/>
                  </a:lnTo>
                  <a:lnTo>
                    <a:pt x="141" y="580"/>
                  </a:lnTo>
                  <a:lnTo>
                    <a:pt x="139" y="582"/>
                  </a:lnTo>
                  <a:lnTo>
                    <a:pt x="135" y="584"/>
                  </a:lnTo>
                  <a:lnTo>
                    <a:pt x="133" y="586"/>
                  </a:lnTo>
                  <a:lnTo>
                    <a:pt x="129" y="586"/>
                  </a:lnTo>
                  <a:lnTo>
                    <a:pt x="129" y="584"/>
                  </a:lnTo>
                  <a:lnTo>
                    <a:pt x="127" y="584"/>
                  </a:lnTo>
                  <a:lnTo>
                    <a:pt x="124" y="584"/>
                  </a:lnTo>
                  <a:lnTo>
                    <a:pt x="122" y="584"/>
                  </a:lnTo>
                  <a:lnTo>
                    <a:pt x="122" y="586"/>
                  </a:lnTo>
                  <a:lnTo>
                    <a:pt x="118" y="586"/>
                  </a:lnTo>
                  <a:lnTo>
                    <a:pt x="116" y="586"/>
                  </a:lnTo>
                  <a:lnTo>
                    <a:pt x="114" y="586"/>
                  </a:lnTo>
                  <a:lnTo>
                    <a:pt x="112" y="586"/>
                  </a:lnTo>
                  <a:lnTo>
                    <a:pt x="110" y="587"/>
                  </a:lnTo>
                  <a:lnTo>
                    <a:pt x="108" y="586"/>
                  </a:lnTo>
                  <a:lnTo>
                    <a:pt x="107" y="586"/>
                  </a:lnTo>
                  <a:lnTo>
                    <a:pt x="107" y="584"/>
                  </a:lnTo>
                  <a:lnTo>
                    <a:pt x="107" y="580"/>
                  </a:lnTo>
                  <a:lnTo>
                    <a:pt x="107" y="578"/>
                  </a:lnTo>
                  <a:lnTo>
                    <a:pt x="107" y="576"/>
                  </a:lnTo>
                  <a:lnTo>
                    <a:pt x="108" y="576"/>
                  </a:lnTo>
                  <a:lnTo>
                    <a:pt x="108" y="574"/>
                  </a:lnTo>
                  <a:lnTo>
                    <a:pt x="108" y="572"/>
                  </a:lnTo>
                  <a:lnTo>
                    <a:pt x="108" y="574"/>
                  </a:lnTo>
                  <a:lnTo>
                    <a:pt x="108" y="578"/>
                  </a:lnTo>
                  <a:lnTo>
                    <a:pt x="108" y="576"/>
                  </a:lnTo>
                  <a:lnTo>
                    <a:pt x="110" y="574"/>
                  </a:lnTo>
                  <a:lnTo>
                    <a:pt x="110" y="576"/>
                  </a:lnTo>
                  <a:lnTo>
                    <a:pt x="112" y="576"/>
                  </a:lnTo>
                  <a:lnTo>
                    <a:pt x="114" y="574"/>
                  </a:lnTo>
                  <a:lnTo>
                    <a:pt x="114" y="576"/>
                  </a:lnTo>
                  <a:lnTo>
                    <a:pt x="114" y="574"/>
                  </a:lnTo>
                  <a:lnTo>
                    <a:pt x="112" y="574"/>
                  </a:lnTo>
                  <a:lnTo>
                    <a:pt x="110" y="574"/>
                  </a:lnTo>
                  <a:lnTo>
                    <a:pt x="110" y="572"/>
                  </a:lnTo>
                  <a:lnTo>
                    <a:pt x="112" y="572"/>
                  </a:lnTo>
                  <a:lnTo>
                    <a:pt x="110" y="570"/>
                  </a:lnTo>
                  <a:lnTo>
                    <a:pt x="110" y="568"/>
                  </a:lnTo>
                  <a:lnTo>
                    <a:pt x="110" y="565"/>
                  </a:lnTo>
                  <a:lnTo>
                    <a:pt x="108" y="561"/>
                  </a:lnTo>
                  <a:lnTo>
                    <a:pt x="108" y="563"/>
                  </a:lnTo>
                  <a:lnTo>
                    <a:pt x="108" y="565"/>
                  </a:lnTo>
                  <a:lnTo>
                    <a:pt x="108" y="567"/>
                  </a:lnTo>
                  <a:lnTo>
                    <a:pt x="108" y="568"/>
                  </a:lnTo>
                  <a:lnTo>
                    <a:pt x="108" y="565"/>
                  </a:lnTo>
                  <a:lnTo>
                    <a:pt x="108" y="563"/>
                  </a:lnTo>
                  <a:lnTo>
                    <a:pt x="108" y="561"/>
                  </a:lnTo>
                  <a:lnTo>
                    <a:pt x="107" y="561"/>
                  </a:lnTo>
                  <a:lnTo>
                    <a:pt x="107" y="559"/>
                  </a:lnTo>
                  <a:lnTo>
                    <a:pt x="107" y="557"/>
                  </a:lnTo>
                  <a:lnTo>
                    <a:pt x="105" y="555"/>
                  </a:lnTo>
                  <a:lnTo>
                    <a:pt x="105" y="553"/>
                  </a:lnTo>
                  <a:lnTo>
                    <a:pt x="103" y="553"/>
                  </a:lnTo>
                  <a:lnTo>
                    <a:pt x="103" y="551"/>
                  </a:lnTo>
                  <a:lnTo>
                    <a:pt x="103" y="550"/>
                  </a:lnTo>
                  <a:lnTo>
                    <a:pt x="101" y="550"/>
                  </a:lnTo>
                  <a:lnTo>
                    <a:pt x="99" y="546"/>
                  </a:lnTo>
                  <a:lnTo>
                    <a:pt x="97" y="542"/>
                  </a:lnTo>
                  <a:lnTo>
                    <a:pt x="97" y="540"/>
                  </a:lnTo>
                  <a:lnTo>
                    <a:pt x="95" y="538"/>
                  </a:lnTo>
                  <a:lnTo>
                    <a:pt x="95" y="536"/>
                  </a:lnTo>
                  <a:lnTo>
                    <a:pt x="93" y="536"/>
                  </a:lnTo>
                  <a:lnTo>
                    <a:pt x="93" y="534"/>
                  </a:lnTo>
                  <a:lnTo>
                    <a:pt x="91" y="534"/>
                  </a:lnTo>
                  <a:lnTo>
                    <a:pt x="91" y="532"/>
                  </a:lnTo>
                  <a:lnTo>
                    <a:pt x="89" y="531"/>
                  </a:lnTo>
                  <a:lnTo>
                    <a:pt x="89" y="529"/>
                  </a:lnTo>
                  <a:lnTo>
                    <a:pt x="89" y="527"/>
                  </a:lnTo>
                  <a:lnTo>
                    <a:pt x="88" y="527"/>
                  </a:lnTo>
                  <a:lnTo>
                    <a:pt x="88" y="525"/>
                  </a:lnTo>
                  <a:lnTo>
                    <a:pt x="86" y="523"/>
                  </a:lnTo>
                  <a:lnTo>
                    <a:pt x="82" y="519"/>
                  </a:lnTo>
                  <a:lnTo>
                    <a:pt x="82" y="517"/>
                  </a:lnTo>
                  <a:lnTo>
                    <a:pt x="80" y="517"/>
                  </a:lnTo>
                  <a:lnTo>
                    <a:pt x="80" y="515"/>
                  </a:lnTo>
                  <a:lnTo>
                    <a:pt x="78" y="513"/>
                  </a:lnTo>
                  <a:lnTo>
                    <a:pt x="74" y="510"/>
                  </a:lnTo>
                  <a:lnTo>
                    <a:pt x="74" y="508"/>
                  </a:lnTo>
                  <a:lnTo>
                    <a:pt x="78" y="508"/>
                  </a:lnTo>
                  <a:lnTo>
                    <a:pt x="78" y="510"/>
                  </a:lnTo>
                  <a:lnTo>
                    <a:pt x="80" y="512"/>
                  </a:lnTo>
                  <a:lnTo>
                    <a:pt x="82" y="512"/>
                  </a:lnTo>
                  <a:lnTo>
                    <a:pt x="82" y="513"/>
                  </a:lnTo>
                  <a:lnTo>
                    <a:pt x="84" y="513"/>
                  </a:lnTo>
                  <a:lnTo>
                    <a:pt x="86" y="513"/>
                  </a:lnTo>
                  <a:lnTo>
                    <a:pt x="88" y="515"/>
                  </a:lnTo>
                  <a:lnTo>
                    <a:pt x="88" y="517"/>
                  </a:lnTo>
                  <a:lnTo>
                    <a:pt x="89" y="521"/>
                  </a:lnTo>
                  <a:lnTo>
                    <a:pt x="89" y="523"/>
                  </a:lnTo>
                  <a:lnTo>
                    <a:pt x="89" y="525"/>
                  </a:lnTo>
                  <a:lnTo>
                    <a:pt x="91" y="527"/>
                  </a:lnTo>
                  <a:lnTo>
                    <a:pt x="91" y="529"/>
                  </a:lnTo>
                  <a:lnTo>
                    <a:pt x="93" y="531"/>
                  </a:lnTo>
                  <a:lnTo>
                    <a:pt x="95" y="532"/>
                  </a:lnTo>
                  <a:lnTo>
                    <a:pt x="97" y="532"/>
                  </a:lnTo>
                  <a:lnTo>
                    <a:pt x="99" y="534"/>
                  </a:lnTo>
                  <a:lnTo>
                    <a:pt x="99" y="538"/>
                  </a:lnTo>
                  <a:lnTo>
                    <a:pt x="99" y="540"/>
                  </a:lnTo>
                  <a:lnTo>
                    <a:pt x="101" y="542"/>
                  </a:lnTo>
                  <a:lnTo>
                    <a:pt x="103" y="542"/>
                  </a:lnTo>
                  <a:lnTo>
                    <a:pt x="103" y="544"/>
                  </a:lnTo>
                  <a:lnTo>
                    <a:pt x="105" y="544"/>
                  </a:lnTo>
                  <a:lnTo>
                    <a:pt x="108" y="548"/>
                  </a:lnTo>
                  <a:lnTo>
                    <a:pt x="112" y="551"/>
                  </a:lnTo>
                  <a:lnTo>
                    <a:pt x="114" y="553"/>
                  </a:lnTo>
                  <a:lnTo>
                    <a:pt x="116" y="553"/>
                  </a:lnTo>
                  <a:lnTo>
                    <a:pt x="118" y="553"/>
                  </a:lnTo>
                  <a:lnTo>
                    <a:pt x="116" y="553"/>
                  </a:lnTo>
                  <a:lnTo>
                    <a:pt x="112" y="551"/>
                  </a:lnTo>
                  <a:lnTo>
                    <a:pt x="112" y="550"/>
                  </a:lnTo>
                  <a:lnTo>
                    <a:pt x="116" y="550"/>
                  </a:lnTo>
                  <a:lnTo>
                    <a:pt x="118" y="551"/>
                  </a:lnTo>
                  <a:lnTo>
                    <a:pt x="118" y="550"/>
                  </a:lnTo>
                  <a:lnTo>
                    <a:pt x="116" y="550"/>
                  </a:lnTo>
                  <a:lnTo>
                    <a:pt x="114" y="550"/>
                  </a:lnTo>
                  <a:lnTo>
                    <a:pt x="112" y="550"/>
                  </a:lnTo>
                  <a:lnTo>
                    <a:pt x="110" y="548"/>
                  </a:lnTo>
                  <a:lnTo>
                    <a:pt x="108" y="546"/>
                  </a:lnTo>
                  <a:lnTo>
                    <a:pt x="107" y="544"/>
                  </a:lnTo>
                  <a:lnTo>
                    <a:pt x="105" y="544"/>
                  </a:lnTo>
                  <a:lnTo>
                    <a:pt x="101" y="540"/>
                  </a:lnTo>
                  <a:lnTo>
                    <a:pt x="101" y="538"/>
                  </a:lnTo>
                  <a:lnTo>
                    <a:pt x="101" y="536"/>
                  </a:lnTo>
                  <a:lnTo>
                    <a:pt x="101" y="534"/>
                  </a:lnTo>
                  <a:lnTo>
                    <a:pt x="99" y="532"/>
                  </a:lnTo>
                  <a:lnTo>
                    <a:pt x="101" y="531"/>
                  </a:lnTo>
                  <a:lnTo>
                    <a:pt x="103" y="532"/>
                  </a:lnTo>
                  <a:lnTo>
                    <a:pt x="110" y="532"/>
                  </a:lnTo>
                  <a:lnTo>
                    <a:pt x="110" y="534"/>
                  </a:lnTo>
                  <a:lnTo>
                    <a:pt x="112" y="534"/>
                  </a:lnTo>
                  <a:lnTo>
                    <a:pt x="112" y="532"/>
                  </a:lnTo>
                  <a:lnTo>
                    <a:pt x="112" y="534"/>
                  </a:lnTo>
                  <a:lnTo>
                    <a:pt x="114" y="534"/>
                  </a:lnTo>
                  <a:lnTo>
                    <a:pt x="112" y="532"/>
                  </a:lnTo>
                  <a:lnTo>
                    <a:pt x="114" y="532"/>
                  </a:lnTo>
                  <a:lnTo>
                    <a:pt x="116" y="534"/>
                  </a:lnTo>
                  <a:lnTo>
                    <a:pt x="116" y="536"/>
                  </a:lnTo>
                  <a:lnTo>
                    <a:pt x="118" y="534"/>
                  </a:lnTo>
                  <a:lnTo>
                    <a:pt x="122" y="538"/>
                  </a:lnTo>
                  <a:lnTo>
                    <a:pt x="122" y="540"/>
                  </a:lnTo>
                  <a:lnTo>
                    <a:pt x="120" y="540"/>
                  </a:lnTo>
                  <a:lnTo>
                    <a:pt x="120" y="542"/>
                  </a:lnTo>
                  <a:lnTo>
                    <a:pt x="122" y="542"/>
                  </a:lnTo>
                  <a:lnTo>
                    <a:pt x="122" y="544"/>
                  </a:lnTo>
                  <a:lnTo>
                    <a:pt x="124" y="546"/>
                  </a:lnTo>
                  <a:lnTo>
                    <a:pt x="125" y="546"/>
                  </a:lnTo>
                  <a:lnTo>
                    <a:pt x="125" y="544"/>
                  </a:lnTo>
                  <a:lnTo>
                    <a:pt x="124" y="542"/>
                  </a:lnTo>
                  <a:lnTo>
                    <a:pt x="125" y="542"/>
                  </a:lnTo>
                  <a:lnTo>
                    <a:pt x="124" y="540"/>
                  </a:lnTo>
                  <a:lnTo>
                    <a:pt x="124" y="538"/>
                  </a:lnTo>
                  <a:lnTo>
                    <a:pt x="122" y="534"/>
                  </a:lnTo>
                  <a:lnTo>
                    <a:pt x="120" y="534"/>
                  </a:lnTo>
                  <a:lnTo>
                    <a:pt x="120" y="532"/>
                  </a:lnTo>
                  <a:lnTo>
                    <a:pt x="120" y="531"/>
                  </a:lnTo>
                  <a:lnTo>
                    <a:pt x="122" y="531"/>
                  </a:lnTo>
                  <a:lnTo>
                    <a:pt x="124" y="531"/>
                  </a:lnTo>
                  <a:lnTo>
                    <a:pt x="125" y="531"/>
                  </a:lnTo>
                  <a:lnTo>
                    <a:pt x="125" y="532"/>
                  </a:lnTo>
                  <a:lnTo>
                    <a:pt x="127" y="532"/>
                  </a:lnTo>
                  <a:lnTo>
                    <a:pt x="127" y="534"/>
                  </a:lnTo>
                  <a:lnTo>
                    <a:pt x="129" y="536"/>
                  </a:lnTo>
                  <a:lnTo>
                    <a:pt x="131" y="536"/>
                  </a:lnTo>
                  <a:lnTo>
                    <a:pt x="135" y="536"/>
                  </a:lnTo>
                  <a:lnTo>
                    <a:pt x="137" y="536"/>
                  </a:lnTo>
                  <a:lnTo>
                    <a:pt x="139" y="536"/>
                  </a:lnTo>
                  <a:lnTo>
                    <a:pt x="137" y="534"/>
                  </a:lnTo>
                  <a:lnTo>
                    <a:pt x="135" y="534"/>
                  </a:lnTo>
                  <a:lnTo>
                    <a:pt x="133" y="536"/>
                  </a:lnTo>
                  <a:lnTo>
                    <a:pt x="131" y="536"/>
                  </a:lnTo>
                  <a:lnTo>
                    <a:pt x="129" y="534"/>
                  </a:lnTo>
                  <a:lnTo>
                    <a:pt x="127" y="534"/>
                  </a:lnTo>
                  <a:lnTo>
                    <a:pt x="127" y="532"/>
                  </a:lnTo>
                  <a:lnTo>
                    <a:pt x="129" y="532"/>
                  </a:lnTo>
                  <a:lnTo>
                    <a:pt x="129" y="534"/>
                  </a:lnTo>
                  <a:lnTo>
                    <a:pt x="129" y="532"/>
                  </a:lnTo>
                  <a:lnTo>
                    <a:pt x="127" y="532"/>
                  </a:lnTo>
                  <a:lnTo>
                    <a:pt x="127" y="531"/>
                  </a:lnTo>
                  <a:lnTo>
                    <a:pt x="127" y="529"/>
                  </a:lnTo>
                  <a:lnTo>
                    <a:pt x="127" y="527"/>
                  </a:lnTo>
                  <a:lnTo>
                    <a:pt x="129" y="527"/>
                  </a:lnTo>
                  <a:lnTo>
                    <a:pt x="129" y="525"/>
                  </a:lnTo>
                  <a:lnTo>
                    <a:pt x="131" y="525"/>
                  </a:lnTo>
                  <a:lnTo>
                    <a:pt x="133" y="525"/>
                  </a:lnTo>
                  <a:lnTo>
                    <a:pt x="135" y="525"/>
                  </a:lnTo>
                  <a:lnTo>
                    <a:pt x="137" y="525"/>
                  </a:lnTo>
                  <a:lnTo>
                    <a:pt x="135" y="525"/>
                  </a:lnTo>
                  <a:lnTo>
                    <a:pt x="133" y="525"/>
                  </a:lnTo>
                  <a:lnTo>
                    <a:pt x="131" y="525"/>
                  </a:lnTo>
                  <a:lnTo>
                    <a:pt x="131" y="523"/>
                  </a:lnTo>
                  <a:lnTo>
                    <a:pt x="129" y="523"/>
                  </a:lnTo>
                  <a:lnTo>
                    <a:pt x="129" y="521"/>
                  </a:lnTo>
                  <a:lnTo>
                    <a:pt x="127" y="519"/>
                  </a:lnTo>
                  <a:lnTo>
                    <a:pt x="129" y="517"/>
                  </a:lnTo>
                  <a:lnTo>
                    <a:pt x="129" y="515"/>
                  </a:lnTo>
                  <a:lnTo>
                    <a:pt x="129" y="513"/>
                  </a:lnTo>
                  <a:lnTo>
                    <a:pt x="127" y="512"/>
                  </a:lnTo>
                  <a:lnTo>
                    <a:pt x="127" y="510"/>
                  </a:lnTo>
                  <a:lnTo>
                    <a:pt x="125" y="508"/>
                  </a:lnTo>
                  <a:lnTo>
                    <a:pt x="125" y="506"/>
                  </a:lnTo>
                  <a:lnTo>
                    <a:pt x="124" y="504"/>
                  </a:lnTo>
                  <a:lnTo>
                    <a:pt x="122" y="502"/>
                  </a:lnTo>
                  <a:lnTo>
                    <a:pt x="124" y="502"/>
                  </a:lnTo>
                  <a:lnTo>
                    <a:pt x="122" y="500"/>
                  </a:lnTo>
                  <a:lnTo>
                    <a:pt x="124" y="500"/>
                  </a:lnTo>
                  <a:lnTo>
                    <a:pt x="124" y="498"/>
                  </a:lnTo>
                  <a:lnTo>
                    <a:pt x="124" y="496"/>
                  </a:lnTo>
                  <a:lnTo>
                    <a:pt x="125" y="495"/>
                  </a:lnTo>
                  <a:lnTo>
                    <a:pt x="127" y="495"/>
                  </a:lnTo>
                  <a:lnTo>
                    <a:pt x="129" y="495"/>
                  </a:lnTo>
                  <a:lnTo>
                    <a:pt x="131" y="495"/>
                  </a:lnTo>
                  <a:lnTo>
                    <a:pt x="133" y="495"/>
                  </a:lnTo>
                  <a:lnTo>
                    <a:pt x="135" y="496"/>
                  </a:lnTo>
                  <a:lnTo>
                    <a:pt x="137" y="498"/>
                  </a:lnTo>
                  <a:lnTo>
                    <a:pt x="139" y="498"/>
                  </a:lnTo>
                  <a:lnTo>
                    <a:pt x="139" y="500"/>
                  </a:lnTo>
                  <a:lnTo>
                    <a:pt x="141" y="502"/>
                  </a:lnTo>
                  <a:lnTo>
                    <a:pt x="141" y="504"/>
                  </a:lnTo>
                  <a:lnTo>
                    <a:pt x="143" y="506"/>
                  </a:lnTo>
                  <a:lnTo>
                    <a:pt x="144" y="508"/>
                  </a:lnTo>
                  <a:lnTo>
                    <a:pt x="144" y="510"/>
                  </a:lnTo>
                  <a:lnTo>
                    <a:pt x="146" y="512"/>
                  </a:lnTo>
                  <a:lnTo>
                    <a:pt x="148" y="512"/>
                  </a:lnTo>
                  <a:lnTo>
                    <a:pt x="150" y="512"/>
                  </a:lnTo>
                  <a:lnTo>
                    <a:pt x="150" y="513"/>
                  </a:lnTo>
                  <a:lnTo>
                    <a:pt x="152" y="513"/>
                  </a:lnTo>
                  <a:lnTo>
                    <a:pt x="152" y="512"/>
                  </a:lnTo>
                  <a:lnTo>
                    <a:pt x="154" y="512"/>
                  </a:lnTo>
                  <a:lnTo>
                    <a:pt x="154" y="510"/>
                  </a:lnTo>
                  <a:lnTo>
                    <a:pt x="156" y="510"/>
                  </a:lnTo>
                  <a:lnTo>
                    <a:pt x="156" y="508"/>
                  </a:lnTo>
                  <a:lnTo>
                    <a:pt x="158" y="508"/>
                  </a:lnTo>
                  <a:lnTo>
                    <a:pt x="160" y="510"/>
                  </a:lnTo>
                  <a:lnTo>
                    <a:pt x="160" y="513"/>
                  </a:lnTo>
                  <a:lnTo>
                    <a:pt x="160" y="515"/>
                  </a:lnTo>
                  <a:lnTo>
                    <a:pt x="158" y="517"/>
                  </a:lnTo>
                  <a:lnTo>
                    <a:pt x="158" y="519"/>
                  </a:lnTo>
                  <a:lnTo>
                    <a:pt x="158" y="521"/>
                  </a:lnTo>
                  <a:lnTo>
                    <a:pt x="158" y="523"/>
                  </a:lnTo>
                  <a:lnTo>
                    <a:pt x="160" y="521"/>
                  </a:lnTo>
                  <a:lnTo>
                    <a:pt x="160" y="519"/>
                  </a:lnTo>
                  <a:lnTo>
                    <a:pt x="160" y="517"/>
                  </a:lnTo>
                  <a:lnTo>
                    <a:pt x="160" y="515"/>
                  </a:lnTo>
                  <a:lnTo>
                    <a:pt x="162" y="513"/>
                  </a:lnTo>
                  <a:lnTo>
                    <a:pt x="162" y="515"/>
                  </a:lnTo>
                  <a:lnTo>
                    <a:pt x="163" y="515"/>
                  </a:lnTo>
                  <a:lnTo>
                    <a:pt x="165" y="517"/>
                  </a:lnTo>
                  <a:lnTo>
                    <a:pt x="163" y="515"/>
                  </a:lnTo>
                  <a:lnTo>
                    <a:pt x="162" y="515"/>
                  </a:lnTo>
                  <a:lnTo>
                    <a:pt x="163" y="513"/>
                  </a:lnTo>
                  <a:lnTo>
                    <a:pt x="165" y="512"/>
                  </a:lnTo>
                  <a:lnTo>
                    <a:pt x="167" y="512"/>
                  </a:lnTo>
                  <a:lnTo>
                    <a:pt x="169" y="510"/>
                  </a:lnTo>
                  <a:lnTo>
                    <a:pt x="173" y="510"/>
                  </a:lnTo>
                  <a:lnTo>
                    <a:pt x="173" y="508"/>
                  </a:lnTo>
                  <a:lnTo>
                    <a:pt x="171" y="508"/>
                  </a:lnTo>
                  <a:lnTo>
                    <a:pt x="171" y="510"/>
                  </a:lnTo>
                  <a:lnTo>
                    <a:pt x="169" y="510"/>
                  </a:lnTo>
                  <a:lnTo>
                    <a:pt x="167" y="510"/>
                  </a:lnTo>
                  <a:lnTo>
                    <a:pt x="165" y="508"/>
                  </a:lnTo>
                  <a:lnTo>
                    <a:pt x="163" y="508"/>
                  </a:lnTo>
                  <a:lnTo>
                    <a:pt x="162" y="508"/>
                  </a:lnTo>
                  <a:lnTo>
                    <a:pt x="160" y="508"/>
                  </a:lnTo>
                  <a:lnTo>
                    <a:pt x="156" y="508"/>
                  </a:lnTo>
                  <a:lnTo>
                    <a:pt x="154" y="508"/>
                  </a:lnTo>
                  <a:lnTo>
                    <a:pt x="152" y="508"/>
                  </a:lnTo>
                  <a:lnTo>
                    <a:pt x="150" y="510"/>
                  </a:lnTo>
                  <a:lnTo>
                    <a:pt x="148" y="510"/>
                  </a:lnTo>
                  <a:lnTo>
                    <a:pt x="146" y="510"/>
                  </a:lnTo>
                  <a:lnTo>
                    <a:pt x="146" y="508"/>
                  </a:lnTo>
                  <a:lnTo>
                    <a:pt x="146" y="506"/>
                  </a:lnTo>
                  <a:lnTo>
                    <a:pt x="144" y="504"/>
                  </a:lnTo>
                  <a:lnTo>
                    <a:pt x="143" y="502"/>
                  </a:lnTo>
                  <a:lnTo>
                    <a:pt x="143" y="500"/>
                  </a:lnTo>
                  <a:lnTo>
                    <a:pt x="143" y="498"/>
                  </a:lnTo>
                  <a:lnTo>
                    <a:pt x="143" y="496"/>
                  </a:lnTo>
                  <a:lnTo>
                    <a:pt x="141" y="495"/>
                  </a:lnTo>
                  <a:lnTo>
                    <a:pt x="143" y="493"/>
                  </a:lnTo>
                  <a:lnTo>
                    <a:pt x="144" y="493"/>
                  </a:lnTo>
                  <a:lnTo>
                    <a:pt x="146" y="493"/>
                  </a:lnTo>
                  <a:lnTo>
                    <a:pt x="148" y="493"/>
                  </a:lnTo>
                  <a:lnTo>
                    <a:pt x="148" y="491"/>
                  </a:lnTo>
                  <a:lnTo>
                    <a:pt x="150" y="489"/>
                  </a:lnTo>
                  <a:lnTo>
                    <a:pt x="152" y="489"/>
                  </a:lnTo>
                  <a:lnTo>
                    <a:pt x="152" y="491"/>
                  </a:lnTo>
                  <a:lnTo>
                    <a:pt x="150" y="491"/>
                  </a:lnTo>
                  <a:lnTo>
                    <a:pt x="150" y="493"/>
                  </a:lnTo>
                  <a:lnTo>
                    <a:pt x="152" y="493"/>
                  </a:lnTo>
                  <a:lnTo>
                    <a:pt x="152" y="495"/>
                  </a:lnTo>
                  <a:lnTo>
                    <a:pt x="154" y="495"/>
                  </a:lnTo>
                  <a:lnTo>
                    <a:pt x="160" y="495"/>
                  </a:lnTo>
                  <a:lnTo>
                    <a:pt x="162" y="495"/>
                  </a:lnTo>
                  <a:lnTo>
                    <a:pt x="163" y="496"/>
                  </a:lnTo>
                  <a:lnTo>
                    <a:pt x="163" y="495"/>
                  </a:lnTo>
                  <a:lnTo>
                    <a:pt x="162" y="493"/>
                  </a:lnTo>
                  <a:lnTo>
                    <a:pt x="162" y="491"/>
                  </a:lnTo>
                  <a:lnTo>
                    <a:pt x="163" y="491"/>
                  </a:lnTo>
                  <a:lnTo>
                    <a:pt x="163" y="489"/>
                  </a:lnTo>
                  <a:lnTo>
                    <a:pt x="162" y="489"/>
                  </a:lnTo>
                  <a:lnTo>
                    <a:pt x="162" y="487"/>
                  </a:lnTo>
                  <a:lnTo>
                    <a:pt x="163" y="487"/>
                  </a:lnTo>
                  <a:lnTo>
                    <a:pt x="162" y="487"/>
                  </a:lnTo>
                  <a:lnTo>
                    <a:pt x="160" y="485"/>
                  </a:lnTo>
                  <a:lnTo>
                    <a:pt x="162" y="481"/>
                  </a:lnTo>
                  <a:lnTo>
                    <a:pt x="160" y="485"/>
                  </a:lnTo>
                  <a:lnTo>
                    <a:pt x="158" y="485"/>
                  </a:lnTo>
                  <a:lnTo>
                    <a:pt x="158" y="483"/>
                  </a:lnTo>
                  <a:lnTo>
                    <a:pt x="158" y="485"/>
                  </a:lnTo>
                  <a:lnTo>
                    <a:pt x="158" y="487"/>
                  </a:lnTo>
                  <a:lnTo>
                    <a:pt x="160" y="487"/>
                  </a:lnTo>
                  <a:lnTo>
                    <a:pt x="158" y="489"/>
                  </a:lnTo>
                  <a:lnTo>
                    <a:pt x="156" y="487"/>
                  </a:lnTo>
                  <a:lnTo>
                    <a:pt x="156" y="489"/>
                  </a:lnTo>
                  <a:lnTo>
                    <a:pt x="154" y="489"/>
                  </a:lnTo>
                  <a:lnTo>
                    <a:pt x="154" y="487"/>
                  </a:lnTo>
                  <a:lnTo>
                    <a:pt x="152" y="487"/>
                  </a:lnTo>
                  <a:lnTo>
                    <a:pt x="152" y="489"/>
                  </a:lnTo>
                  <a:lnTo>
                    <a:pt x="150" y="489"/>
                  </a:lnTo>
                  <a:lnTo>
                    <a:pt x="148" y="491"/>
                  </a:lnTo>
                  <a:lnTo>
                    <a:pt x="146" y="491"/>
                  </a:lnTo>
                  <a:lnTo>
                    <a:pt x="144" y="489"/>
                  </a:lnTo>
                  <a:lnTo>
                    <a:pt x="144" y="491"/>
                  </a:lnTo>
                  <a:lnTo>
                    <a:pt x="143" y="491"/>
                  </a:lnTo>
                  <a:lnTo>
                    <a:pt x="141" y="493"/>
                  </a:lnTo>
                  <a:lnTo>
                    <a:pt x="135" y="493"/>
                  </a:lnTo>
                  <a:lnTo>
                    <a:pt x="133" y="493"/>
                  </a:lnTo>
                  <a:lnTo>
                    <a:pt x="131" y="491"/>
                  </a:lnTo>
                  <a:lnTo>
                    <a:pt x="129" y="489"/>
                  </a:lnTo>
                  <a:lnTo>
                    <a:pt x="127" y="487"/>
                  </a:lnTo>
                  <a:lnTo>
                    <a:pt x="127" y="485"/>
                  </a:lnTo>
                  <a:lnTo>
                    <a:pt x="127" y="483"/>
                  </a:lnTo>
                  <a:lnTo>
                    <a:pt x="125" y="483"/>
                  </a:lnTo>
                  <a:lnTo>
                    <a:pt x="124" y="483"/>
                  </a:lnTo>
                  <a:lnTo>
                    <a:pt x="124" y="481"/>
                  </a:lnTo>
                  <a:lnTo>
                    <a:pt x="122" y="479"/>
                  </a:lnTo>
                  <a:lnTo>
                    <a:pt x="120" y="477"/>
                  </a:lnTo>
                  <a:lnTo>
                    <a:pt x="120" y="476"/>
                  </a:lnTo>
                  <a:lnTo>
                    <a:pt x="122" y="476"/>
                  </a:lnTo>
                  <a:lnTo>
                    <a:pt x="124" y="476"/>
                  </a:lnTo>
                  <a:lnTo>
                    <a:pt x="125" y="476"/>
                  </a:lnTo>
                  <a:lnTo>
                    <a:pt x="127" y="474"/>
                  </a:lnTo>
                  <a:lnTo>
                    <a:pt x="129" y="474"/>
                  </a:lnTo>
                  <a:lnTo>
                    <a:pt x="131" y="472"/>
                  </a:lnTo>
                  <a:lnTo>
                    <a:pt x="133" y="472"/>
                  </a:lnTo>
                  <a:lnTo>
                    <a:pt x="131" y="474"/>
                  </a:lnTo>
                  <a:lnTo>
                    <a:pt x="133" y="472"/>
                  </a:lnTo>
                  <a:lnTo>
                    <a:pt x="135" y="472"/>
                  </a:lnTo>
                  <a:lnTo>
                    <a:pt x="137" y="470"/>
                  </a:lnTo>
                  <a:lnTo>
                    <a:pt x="139" y="470"/>
                  </a:lnTo>
                  <a:lnTo>
                    <a:pt x="139" y="468"/>
                  </a:lnTo>
                  <a:lnTo>
                    <a:pt x="141" y="468"/>
                  </a:lnTo>
                  <a:lnTo>
                    <a:pt x="143" y="468"/>
                  </a:lnTo>
                  <a:lnTo>
                    <a:pt x="144" y="468"/>
                  </a:lnTo>
                  <a:lnTo>
                    <a:pt x="146" y="468"/>
                  </a:lnTo>
                  <a:lnTo>
                    <a:pt x="146" y="470"/>
                  </a:lnTo>
                  <a:lnTo>
                    <a:pt x="148" y="472"/>
                  </a:lnTo>
                  <a:lnTo>
                    <a:pt x="150" y="474"/>
                  </a:lnTo>
                  <a:lnTo>
                    <a:pt x="152" y="474"/>
                  </a:lnTo>
                  <a:lnTo>
                    <a:pt x="154" y="476"/>
                  </a:lnTo>
                  <a:lnTo>
                    <a:pt x="156" y="476"/>
                  </a:lnTo>
                  <a:lnTo>
                    <a:pt x="158" y="477"/>
                  </a:lnTo>
                  <a:lnTo>
                    <a:pt x="158" y="479"/>
                  </a:lnTo>
                  <a:lnTo>
                    <a:pt x="160" y="477"/>
                  </a:lnTo>
                  <a:lnTo>
                    <a:pt x="160" y="476"/>
                  </a:lnTo>
                  <a:lnTo>
                    <a:pt x="158" y="476"/>
                  </a:lnTo>
                  <a:lnTo>
                    <a:pt x="158" y="477"/>
                  </a:lnTo>
                  <a:lnTo>
                    <a:pt x="156" y="477"/>
                  </a:lnTo>
                  <a:lnTo>
                    <a:pt x="156" y="476"/>
                  </a:lnTo>
                  <a:lnTo>
                    <a:pt x="158" y="474"/>
                  </a:lnTo>
                  <a:lnTo>
                    <a:pt x="160" y="472"/>
                  </a:lnTo>
                  <a:lnTo>
                    <a:pt x="158" y="472"/>
                  </a:lnTo>
                  <a:lnTo>
                    <a:pt x="156" y="474"/>
                  </a:lnTo>
                  <a:lnTo>
                    <a:pt x="156" y="476"/>
                  </a:lnTo>
                  <a:lnTo>
                    <a:pt x="154" y="474"/>
                  </a:lnTo>
                  <a:lnTo>
                    <a:pt x="152" y="474"/>
                  </a:lnTo>
                  <a:lnTo>
                    <a:pt x="150" y="472"/>
                  </a:lnTo>
                  <a:lnTo>
                    <a:pt x="148" y="470"/>
                  </a:lnTo>
                  <a:lnTo>
                    <a:pt x="150" y="470"/>
                  </a:lnTo>
                  <a:lnTo>
                    <a:pt x="148" y="470"/>
                  </a:lnTo>
                  <a:lnTo>
                    <a:pt x="150" y="470"/>
                  </a:lnTo>
                  <a:lnTo>
                    <a:pt x="150" y="468"/>
                  </a:lnTo>
                  <a:lnTo>
                    <a:pt x="150" y="466"/>
                  </a:lnTo>
                  <a:lnTo>
                    <a:pt x="150" y="464"/>
                  </a:lnTo>
                  <a:lnTo>
                    <a:pt x="152" y="464"/>
                  </a:lnTo>
                  <a:lnTo>
                    <a:pt x="152" y="462"/>
                  </a:lnTo>
                  <a:lnTo>
                    <a:pt x="152" y="460"/>
                  </a:lnTo>
                  <a:lnTo>
                    <a:pt x="152" y="458"/>
                  </a:lnTo>
                  <a:lnTo>
                    <a:pt x="154" y="458"/>
                  </a:lnTo>
                  <a:lnTo>
                    <a:pt x="156" y="458"/>
                  </a:lnTo>
                  <a:lnTo>
                    <a:pt x="158" y="458"/>
                  </a:lnTo>
                  <a:lnTo>
                    <a:pt x="160" y="460"/>
                  </a:lnTo>
                  <a:lnTo>
                    <a:pt x="162" y="460"/>
                  </a:lnTo>
                  <a:lnTo>
                    <a:pt x="158" y="458"/>
                  </a:lnTo>
                  <a:lnTo>
                    <a:pt x="156" y="457"/>
                  </a:lnTo>
                  <a:lnTo>
                    <a:pt x="154" y="457"/>
                  </a:lnTo>
                  <a:lnTo>
                    <a:pt x="152" y="457"/>
                  </a:lnTo>
                  <a:lnTo>
                    <a:pt x="150" y="458"/>
                  </a:lnTo>
                  <a:lnTo>
                    <a:pt x="150" y="460"/>
                  </a:lnTo>
                  <a:lnTo>
                    <a:pt x="148" y="460"/>
                  </a:lnTo>
                  <a:lnTo>
                    <a:pt x="148" y="462"/>
                  </a:lnTo>
                  <a:lnTo>
                    <a:pt x="146" y="464"/>
                  </a:lnTo>
                  <a:lnTo>
                    <a:pt x="144" y="464"/>
                  </a:lnTo>
                  <a:lnTo>
                    <a:pt x="143" y="464"/>
                  </a:lnTo>
                  <a:lnTo>
                    <a:pt x="141" y="462"/>
                  </a:lnTo>
                  <a:lnTo>
                    <a:pt x="141" y="464"/>
                  </a:lnTo>
                  <a:lnTo>
                    <a:pt x="139" y="464"/>
                  </a:lnTo>
                  <a:lnTo>
                    <a:pt x="137" y="464"/>
                  </a:lnTo>
                  <a:lnTo>
                    <a:pt x="137" y="466"/>
                  </a:lnTo>
                  <a:lnTo>
                    <a:pt x="135" y="466"/>
                  </a:lnTo>
                  <a:lnTo>
                    <a:pt x="133" y="466"/>
                  </a:lnTo>
                  <a:lnTo>
                    <a:pt x="131" y="468"/>
                  </a:lnTo>
                  <a:lnTo>
                    <a:pt x="129" y="468"/>
                  </a:lnTo>
                  <a:lnTo>
                    <a:pt x="129" y="466"/>
                  </a:lnTo>
                  <a:lnTo>
                    <a:pt x="127" y="466"/>
                  </a:lnTo>
                  <a:lnTo>
                    <a:pt x="127" y="462"/>
                  </a:lnTo>
                  <a:lnTo>
                    <a:pt x="127" y="460"/>
                  </a:lnTo>
                  <a:lnTo>
                    <a:pt x="127" y="462"/>
                  </a:lnTo>
                  <a:lnTo>
                    <a:pt x="127" y="464"/>
                  </a:lnTo>
                  <a:lnTo>
                    <a:pt x="127" y="466"/>
                  </a:lnTo>
                  <a:lnTo>
                    <a:pt x="125" y="466"/>
                  </a:lnTo>
                  <a:lnTo>
                    <a:pt x="125" y="468"/>
                  </a:lnTo>
                  <a:lnTo>
                    <a:pt x="124" y="466"/>
                  </a:lnTo>
                  <a:lnTo>
                    <a:pt x="124" y="468"/>
                  </a:lnTo>
                  <a:lnTo>
                    <a:pt x="122" y="468"/>
                  </a:lnTo>
                  <a:lnTo>
                    <a:pt x="122" y="466"/>
                  </a:lnTo>
                  <a:lnTo>
                    <a:pt x="118" y="466"/>
                  </a:lnTo>
                  <a:lnTo>
                    <a:pt x="118" y="468"/>
                  </a:lnTo>
                  <a:lnTo>
                    <a:pt x="116" y="468"/>
                  </a:lnTo>
                  <a:lnTo>
                    <a:pt x="114" y="466"/>
                  </a:lnTo>
                  <a:lnTo>
                    <a:pt x="110" y="466"/>
                  </a:lnTo>
                  <a:lnTo>
                    <a:pt x="108" y="466"/>
                  </a:lnTo>
                  <a:lnTo>
                    <a:pt x="107" y="466"/>
                  </a:lnTo>
                  <a:lnTo>
                    <a:pt x="105" y="464"/>
                  </a:lnTo>
                  <a:lnTo>
                    <a:pt x="103" y="464"/>
                  </a:lnTo>
                  <a:lnTo>
                    <a:pt x="103" y="462"/>
                  </a:lnTo>
                  <a:lnTo>
                    <a:pt x="103" y="460"/>
                  </a:lnTo>
                  <a:lnTo>
                    <a:pt x="103" y="457"/>
                  </a:lnTo>
                  <a:lnTo>
                    <a:pt x="105" y="457"/>
                  </a:lnTo>
                  <a:lnTo>
                    <a:pt x="107" y="457"/>
                  </a:lnTo>
                  <a:lnTo>
                    <a:pt x="107" y="458"/>
                  </a:lnTo>
                  <a:lnTo>
                    <a:pt x="107" y="457"/>
                  </a:lnTo>
                  <a:lnTo>
                    <a:pt x="107" y="453"/>
                  </a:lnTo>
                  <a:lnTo>
                    <a:pt x="107" y="451"/>
                  </a:lnTo>
                  <a:lnTo>
                    <a:pt x="108" y="449"/>
                  </a:lnTo>
                  <a:lnTo>
                    <a:pt x="108" y="447"/>
                  </a:lnTo>
                  <a:lnTo>
                    <a:pt x="110" y="447"/>
                  </a:lnTo>
                  <a:lnTo>
                    <a:pt x="110" y="445"/>
                  </a:lnTo>
                  <a:lnTo>
                    <a:pt x="110" y="443"/>
                  </a:lnTo>
                  <a:lnTo>
                    <a:pt x="112" y="451"/>
                  </a:lnTo>
                  <a:lnTo>
                    <a:pt x="131" y="455"/>
                  </a:lnTo>
                  <a:lnTo>
                    <a:pt x="135" y="460"/>
                  </a:lnTo>
                  <a:lnTo>
                    <a:pt x="139" y="460"/>
                  </a:lnTo>
                  <a:lnTo>
                    <a:pt x="141" y="460"/>
                  </a:lnTo>
                  <a:lnTo>
                    <a:pt x="146" y="457"/>
                  </a:lnTo>
                  <a:lnTo>
                    <a:pt x="160" y="455"/>
                  </a:lnTo>
                  <a:lnTo>
                    <a:pt x="167" y="443"/>
                  </a:lnTo>
                  <a:lnTo>
                    <a:pt x="173" y="430"/>
                  </a:lnTo>
                  <a:lnTo>
                    <a:pt x="171" y="411"/>
                  </a:lnTo>
                  <a:lnTo>
                    <a:pt x="150" y="402"/>
                  </a:lnTo>
                  <a:lnTo>
                    <a:pt x="146" y="398"/>
                  </a:lnTo>
                  <a:lnTo>
                    <a:pt x="141" y="394"/>
                  </a:lnTo>
                  <a:lnTo>
                    <a:pt x="135" y="400"/>
                  </a:lnTo>
                  <a:lnTo>
                    <a:pt x="122" y="403"/>
                  </a:lnTo>
                  <a:lnTo>
                    <a:pt x="118" y="396"/>
                  </a:lnTo>
                  <a:lnTo>
                    <a:pt x="124" y="392"/>
                  </a:lnTo>
                  <a:lnTo>
                    <a:pt x="127" y="385"/>
                  </a:lnTo>
                  <a:lnTo>
                    <a:pt x="120" y="381"/>
                  </a:lnTo>
                  <a:lnTo>
                    <a:pt x="110" y="381"/>
                  </a:lnTo>
                  <a:lnTo>
                    <a:pt x="107" y="390"/>
                  </a:lnTo>
                  <a:lnTo>
                    <a:pt x="112" y="394"/>
                  </a:lnTo>
                  <a:lnTo>
                    <a:pt x="116" y="400"/>
                  </a:lnTo>
                  <a:lnTo>
                    <a:pt x="108" y="403"/>
                  </a:lnTo>
                  <a:lnTo>
                    <a:pt x="103" y="396"/>
                  </a:lnTo>
                  <a:lnTo>
                    <a:pt x="93" y="411"/>
                  </a:lnTo>
                  <a:lnTo>
                    <a:pt x="99" y="421"/>
                  </a:lnTo>
                  <a:lnTo>
                    <a:pt x="101" y="426"/>
                  </a:lnTo>
                  <a:lnTo>
                    <a:pt x="105" y="428"/>
                  </a:lnTo>
                  <a:lnTo>
                    <a:pt x="105" y="432"/>
                  </a:lnTo>
                  <a:lnTo>
                    <a:pt x="108" y="434"/>
                  </a:lnTo>
                  <a:lnTo>
                    <a:pt x="107" y="434"/>
                  </a:lnTo>
                  <a:lnTo>
                    <a:pt x="107" y="436"/>
                  </a:lnTo>
                  <a:lnTo>
                    <a:pt x="105" y="436"/>
                  </a:lnTo>
                  <a:lnTo>
                    <a:pt x="103" y="436"/>
                  </a:lnTo>
                  <a:lnTo>
                    <a:pt x="105" y="438"/>
                  </a:lnTo>
                  <a:lnTo>
                    <a:pt x="103" y="438"/>
                  </a:lnTo>
                  <a:lnTo>
                    <a:pt x="101" y="438"/>
                  </a:lnTo>
                  <a:lnTo>
                    <a:pt x="101" y="440"/>
                  </a:lnTo>
                  <a:lnTo>
                    <a:pt x="99" y="440"/>
                  </a:lnTo>
                  <a:lnTo>
                    <a:pt x="97" y="441"/>
                  </a:lnTo>
                  <a:lnTo>
                    <a:pt x="95" y="441"/>
                  </a:lnTo>
                  <a:lnTo>
                    <a:pt x="95" y="443"/>
                  </a:lnTo>
                  <a:lnTo>
                    <a:pt x="93" y="443"/>
                  </a:lnTo>
                  <a:lnTo>
                    <a:pt x="91" y="443"/>
                  </a:lnTo>
                  <a:lnTo>
                    <a:pt x="89" y="443"/>
                  </a:lnTo>
                  <a:lnTo>
                    <a:pt x="88" y="443"/>
                  </a:lnTo>
                  <a:lnTo>
                    <a:pt x="86" y="443"/>
                  </a:lnTo>
                  <a:lnTo>
                    <a:pt x="86" y="441"/>
                  </a:lnTo>
                  <a:lnTo>
                    <a:pt x="84" y="441"/>
                  </a:lnTo>
                  <a:lnTo>
                    <a:pt x="82" y="440"/>
                  </a:lnTo>
                  <a:lnTo>
                    <a:pt x="82" y="438"/>
                  </a:lnTo>
                  <a:lnTo>
                    <a:pt x="84" y="436"/>
                  </a:lnTo>
                  <a:lnTo>
                    <a:pt x="86" y="436"/>
                  </a:lnTo>
                  <a:lnTo>
                    <a:pt x="84" y="434"/>
                  </a:lnTo>
                  <a:lnTo>
                    <a:pt x="84" y="432"/>
                  </a:lnTo>
                  <a:lnTo>
                    <a:pt x="86" y="432"/>
                  </a:lnTo>
                  <a:lnTo>
                    <a:pt x="84" y="432"/>
                  </a:lnTo>
                  <a:lnTo>
                    <a:pt x="84" y="434"/>
                  </a:lnTo>
                  <a:lnTo>
                    <a:pt x="84" y="436"/>
                  </a:lnTo>
                  <a:lnTo>
                    <a:pt x="82" y="438"/>
                  </a:lnTo>
                  <a:lnTo>
                    <a:pt x="80" y="436"/>
                  </a:lnTo>
                  <a:lnTo>
                    <a:pt x="80" y="434"/>
                  </a:lnTo>
                  <a:lnTo>
                    <a:pt x="82" y="432"/>
                  </a:lnTo>
                  <a:lnTo>
                    <a:pt x="82" y="430"/>
                  </a:lnTo>
                  <a:lnTo>
                    <a:pt x="84" y="430"/>
                  </a:lnTo>
                  <a:lnTo>
                    <a:pt x="84" y="428"/>
                  </a:lnTo>
                  <a:lnTo>
                    <a:pt x="84" y="426"/>
                  </a:lnTo>
                  <a:lnTo>
                    <a:pt x="86" y="426"/>
                  </a:lnTo>
                  <a:lnTo>
                    <a:pt x="84" y="426"/>
                  </a:lnTo>
                  <a:lnTo>
                    <a:pt x="84" y="428"/>
                  </a:lnTo>
                  <a:lnTo>
                    <a:pt x="82" y="428"/>
                  </a:lnTo>
                  <a:lnTo>
                    <a:pt x="82" y="430"/>
                  </a:lnTo>
                  <a:lnTo>
                    <a:pt x="78" y="434"/>
                  </a:lnTo>
                  <a:lnTo>
                    <a:pt x="78" y="436"/>
                  </a:lnTo>
                  <a:lnTo>
                    <a:pt x="80" y="438"/>
                  </a:lnTo>
                  <a:lnTo>
                    <a:pt x="80" y="440"/>
                  </a:lnTo>
                  <a:lnTo>
                    <a:pt x="78" y="440"/>
                  </a:lnTo>
                  <a:lnTo>
                    <a:pt x="76" y="440"/>
                  </a:lnTo>
                  <a:lnTo>
                    <a:pt x="74" y="438"/>
                  </a:lnTo>
                  <a:lnTo>
                    <a:pt x="74" y="436"/>
                  </a:lnTo>
                  <a:lnTo>
                    <a:pt x="74" y="434"/>
                  </a:lnTo>
                  <a:lnTo>
                    <a:pt x="74" y="436"/>
                  </a:lnTo>
                  <a:lnTo>
                    <a:pt x="74" y="438"/>
                  </a:lnTo>
                  <a:lnTo>
                    <a:pt x="72" y="436"/>
                  </a:lnTo>
                  <a:lnTo>
                    <a:pt x="71" y="434"/>
                  </a:lnTo>
                  <a:lnTo>
                    <a:pt x="69" y="434"/>
                  </a:lnTo>
                  <a:lnTo>
                    <a:pt x="69" y="432"/>
                  </a:lnTo>
                  <a:lnTo>
                    <a:pt x="67" y="430"/>
                  </a:lnTo>
                  <a:lnTo>
                    <a:pt x="67" y="428"/>
                  </a:lnTo>
                  <a:lnTo>
                    <a:pt x="65" y="430"/>
                  </a:lnTo>
                  <a:lnTo>
                    <a:pt x="63" y="430"/>
                  </a:lnTo>
                  <a:lnTo>
                    <a:pt x="63" y="428"/>
                  </a:lnTo>
                  <a:lnTo>
                    <a:pt x="63" y="424"/>
                  </a:lnTo>
                  <a:lnTo>
                    <a:pt x="63" y="426"/>
                  </a:lnTo>
                  <a:lnTo>
                    <a:pt x="61" y="426"/>
                  </a:lnTo>
                  <a:lnTo>
                    <a:pt x="61" y="424"/>
                  </a:lnTo>
                  <a:lnTo>
                    <a:pt x="59" y="424"/>
                  </a:lnTo>
                  <a:lnTo>
                    <a:pt x="59" y="422"/>
                  </a:lnTo>
                  <a:lnTo>
                    <a:pt x="59" y="421"/>
                  </a:lnTo>
                  <a:lnTo>
                    <a:pt x="59" y="419"/>
                  </a:lnTo>
                  <a:lnTo>
                    <a:pt x="57" y="419"/>
                  </a:lnTo>
                  <a:lnTo>
                    <a:pt x="59" y="419"/>
                  </a:lnTo>
                  <a:lnTo>
                    <a:pt x="57" y="419"/>
                  </a:lnTo>
                  <a:lnTo>
                    <a:pt x="55" y="417"/>
                  </a:lnTo>
                  <a:lnTo>
                    <a:pt x="57" y="417"/>
                  </a:lnTo>
                  <a:lnTo>
                    <a:pt x="57" y="415"/>
                  </a:lnTo>
                  <a:lnTo>
                    <a:pt x="59" y="415"/>
                  </a:lnTo>
                  <a:lnTo>
                    <a:pt x="61" y="415"/>
                  </a:lnTo>
                  <a:lnTo>
                    <a:pt x="59" y="415"/>
                  </a:lnTo>
                  <a:lnTo>
                    <a:pt x="59" y="413"/>
                  </a:lnTo>
                  <a:lnTo>
                    <a:pt x="61" y="413"/>
                  </a:lnTo>
                  <a:lnTo>
                    <a:pt x="61" y="411"/>
                  </a:lnTo>
                  <a:lnTo>
                    <a:pt x="61" y="409"/>
                  </a:lnTo>
                  <a:lnTo>
                    <a:pt x="59" y="409"/>
                  </a:lnTo>
                  <a:lnTo>
                    <a:pt x="59" y="407"/>
                  </a:lnTo>
                  <a:lnTo>
                    <a:pt x="59" y="405"/>
                  </a:lnTo>
                  <a:lnTo>
                    <a:pt x="57" y="405"/>
                  </a:lnTo>
                  <a:lnTo>
                    <a:pt x="55" y="405"/>
                  </a:lnTo>
                  <a:lnTo>
                    <a:pt x="53" y="405"/>
                  </a:lnTo>
                  <a:lnTo>
                    <a:pt x="53" y="407"/>
                  </a:lnTo>
                  <a:lnTo>
                    <a:pt x="53" y="405"/>
                  </a:lnTo>
                  <a:lnTo>
                    <a:pt x="53" y="407"/>
                  </a:lnTo>
                  <a:lnTo>
                    <a:pt x="52" y="407"/>
                  </a:lnTo>
                  <a:lnTo>
                    <a:pt x="53" y="409"/>
                  </a:lnTo>
                  <a:lnTo>
                    <a:pt x="53" y="411"/>
                  </a:lnTo>
                  <a:lnTo>
                    <a:pt x="52" y="411"/>
                  </a:lnTo>
                  <a:lnTo>
                    <a:pt x="50" y="413"/>
                  </a:lnTo>
                  <a:lnTo>
                    <a:pt x="50" y="415"/>
                  </a:lnTo>
                  <a:lnTo>
                    <a:pt x="50" y="417"/>
                  </a:lnTo>
                  <a:lnTo>
                    <a:pt x="52" y="419"/>
                  </a:lnTo>
                  <a:lnTo>
                    <a:pt x="50" y="421"/>
                  </a:lnTo>
                  <a:lnTo>
                    <a:pt x="48" y="421"/>
                  </a:lnTo>
                  <a:lnTo>
                    <a:pt x="46" y="419"/>
                  </a:lnTo>
                  <a:lnTo>
                    <a:pt x="44" y="419"/>
                  </a:lnTo>
                  <a:lnTo>
                    <a:pt x="46" y="421"/>
                  </a:lnTo>
                  <a:lnTo>
                    <a:pt x="46" y="419"/>
                  </a:lnTo>
                  <a:lnTo>
                    <a:pt x="48" y="421"/>
                  </a:lnTo>
                  <a:lnTo>
                    <a:pt x="48" y="422"/>
                  </a:lnTo>
                  <a:lnTo>
                    <a:pt x="46" y="424"/>
                  </a:lnTo>
                  <a:lnTo>
                    <a:pt x="44" y="428"/>
                  </a:lnTo>
                  <a:lnTo>
                    <a:pt x="44" y="432"/>
                  </a:lnTo>
                  <a:lnTo>
                    <a:pt x="44" y="434"/>
                  </a:lnTo>
                  <a:lnTo>
                    <a:pt x="42" y="438"/>
                  </a:lnTo>
                  <a:lnTo>
                    <a:pt x="40" y="438"/>
                  </a:lnTo>
                  <a:lnTo>
                    <a:pt x="38" y="438"/>
                  </a:lnTo>
                  <a:lnTo>
                    <a:pt x="36" y="440"/>
                  </a:lnTo>
                  <a:lnTo>
                    <a:pt x="34" y="441"/>
                  </a:lnTo>
                  <a:lnTo>
                    <a:pt x="36" y="440"/>
                  </a:lnTo>
                  <a:lnTo>
                    <a:pt x="38" y="440"/>
                  </a:lnTo>
                  <a:lnTo>
                    <a:pt x="40" y="438"/>
                  </a:lnTo>
                  <a:lnTo>
                    <a:pt x="40" y="440"/>
                  </a:lnTo>
                  <a:lnTo>
                    <a:pt x="40" y="441"/>
                  </a:lnTo>
                  <a:lnTo>
                    <a:pt x="40" y="443"/>
                  </a:lnTo>
                  <a:lnTo>
                    <a:pt x="40" y="445"/>
                  </a:lnTo>
                  <a:lnTo>
                    <a:pt x="42" y="445"/>
                  </a:lnTo>
                  <a:lnTo>
                    <a:pt x="42" y="447"/>
                  </a:lnTo>
                  <a:lnTo>
                    <a:pt x="40" y="447"/>
                  </a:lnTo>
                  <a:lnTo>
                    <a:pt x="38" y="447"/>
                  </a:lnTo>
                  <a:lnTo>
                    <a:pt x="38" y="449"/>
                  </a:lnTo>
                  <a:lnTo>
                    <a:pt x="40" y="449"/>
                  </a:lnTo>
                  <a:lnTo>
                    <a:pt x="40" y="447"/>
                  </a:lnTo>
                  <a:lnTo>
                    <a:pt x="42" y="447"/>
                  </a:lnTo>
                  <a:lnTo>
                    <a:pt x="44" y="449"/>
                  </a:lnTo>
                  <a:lnTo>
                    <a:pt x="42" y="451"/>
                  </a:lnTo>
                  <a:lnTo>
                    <a:pt x="42" y="453"/>
                  </a:lnTo>
                  <a:lnTo>
                    <a:pt x="42" y="451"/>
                  </a:lnTo>
                  <a:lnTo>
                    <a:pt x="44" y="451"/>
                  </a:lnTo>
                  <a:lnTo>
                    <a:pt x="46" y="453"/>
                  </a:lnTo>
                  <a:lnTo>
                    <a:pt x="46" y="455"/>
                  </a:lnTo>
                  <a:lnTo>
                    <a:pt x="48" y="457"/>
                  </a:lnTo>
                  <a:lnTo>
                    <a:pt x="48" y="458"/>
                  </a:lnTo>
                  <a:lnTo>
                    <a:pt x="48" y="460"/>
                  </a:lnTo>
                  <a:lnTo>
                    <a:pt x="48" y="462"/>
                  </a:lnTo>
                  <a:lnTo>
                    <a:pt x="46" y="462"/>
                  </a:lnTo>
                  <a:lnTo>
                    <a:pt x="48" y="462"/>
                  </a:lnTo>
                  <a:lnTo>
                    <a:pt x="48" y="464"/>
                  </a:lnTo>
                  <a:lnTo>
                    <a:pt x="46" y="466"/>
                  </a:lnTo>
                  <a:lnTo>
                    <a:pt x="44" y="466"/>
                  </a:lnTo>
                  <a:lnTo>
                    <a:pt x="46" y="466"/>
                  </a:lnTo>
                  <a:lnTo>
                    <a:pt x="44" y="468"/>
                  </a:lnTo>
                  <a:lnTo>
                    <a:pt x="46" y="468"/>
                  </a:lnTo>
                  <a:lnTo>
                    <a:pt x="48" y="468"/>
                  </a:lnTo>
                  <a:lnTo>
                    <a:pt x="46" y="470"/>
                  </a:lnTo>
                  <a:lnTo>
                    <a:pt x="44" y="470"/>
                  </a:lnTo>
                  <a:lnTo>
                    <a:pt x="44" y="472"/>
                  </a:lnTo>
                  <a:lnTo>
                    <a:pt x="42" y="470"/>
                  </a:lnTo>
                  <a:lnTo>
                    <a:pt x="44" y="470"/>
                  </a:lnTo>
                  <a:lnTo>
                    <a:pt x="42" y="470"/>
                  </a:lnTo>
                  <a:lnTo>
                    <a:pt x="40" y="470"/>
                  </a:lnTo>
                  <a:lnTo>
                    <a:pt x="42" y="472"/>
                  </a:lnTo>
                  <a:lnTo>
                    <a:pt x="40" y="472"/>
                  </a:lnTo>
                  <a:lnTo>
                    <a:pt x="38" y="472"/>
                  </a:lnTo>
                  <a:lnTo>
                    <a:pt x="38" y="474"/>
                  </a:lnTo>
                  <a:lnTo>
                    <a:pt x="38" y="476"/>
                  </a:lnTo>
                  <a:lnTo>
                    <a:pt x="38" y="474"/>
                  </a:lnTo>
                  <a:lnTo>
                    <a:pt x="40" y="472"/>
                  </a:lnTo>
                  <a:lnTo>
                    <a:pt x="42" y="474"/>
                  </a:lnTo>
                  <a:lnTo>
                    <a:pt x="44" y="474"/>
                  </a:lnTo>
                  <a:lnTo>
                    <a:pt x="44" y="477"/>
                  </a:lnTo>
                  <a:lnTo>
                    <a:pt x="46" y="479"/>
                  </a:lnTo>
                  <a:lnTo>
                    <a:pt x="44" y="477"/>
                  </a:lnTo>
                  <a:lnTo>
                    <a:pt x="44" y="476"/>
                  </a:lnTo>
                  <a:lnTo>
                    <a:pt x="44" y="474"/>
                  </a:lnTo>
                  <a:lnTo>
                    <a:pt x="46" y="474"/>
                  </a:lnTo>
                  <a:lnTo>
                    <a:pt x="48" y="474"/>
                  </a:lnTo>
                  <a:lnTo>
                    <a:pt x="50" y="474"/>
                  </a:lnTo>
                  <a:lnTo>
                    <a:pt x="53" y="477"/>
                  </a:lnTo>
                  <a:lnTo>
                    <a:pt x="52" y="477"/>
                  </a:lnTo>
                  <a:lnTo>
                    <a:pt x="50" y="479"/>
                  </a:lnTo>
                  <a:lnTo>
                    <a:pt x="48" y="479"/>
                  </a:lnTo>
                  <a:lnTo>
                    <a:pt x="48" y="481"/>
                  </a:lnTo>
                  <a:lnTo>
                    <a:pt x="46" y="481"/>
                  </a:lnTo>
                  <a:lnTo>
                    <a:pt x="44" y="483"/>
                  </a:lnTo>
                  <a:lnTo>
                    <a:pt x="42" y="483"/>
                  </a:lnTo>
                  <a:lnTo>
                    <a:pt x="40" y="483"/>
                  </a:lnTo>
                  <a:lnTo>
                    <a:pt x="38" y="485"/>
                  </a:lnTo>
                  <a:lnTo>
                    <a:pt x="36" y="485"/>
                  </a:lnTo>
                  <a:lnTo>
                    <a:pt x="34" y="485"/>
                  </a:lnTo>
                  <a:lnTo>
                    <a:pt x="29" y="485"/>
                  </a:lnTo>
                  <a:lnTo>
                    <a:pt x="29" y="487"/>
                  </a:lnTo>
                  <a:lnTo>
                    <a:pt x="27" y="487"/>
                  </a:lnTo>
                  <a:lnTo>
                    <a:pt x="27" y="485"/>
                  </a:lnTo>
                  <a:lnTo>
                    <a:pt x="25" y="485"/>
                  </a:lnTo>
                  <a:lnTo>
                    <a:pt x="23" y="485"/>
                  </a:lnTo>
                  <a:lnTo>
                    <a:pt x="21" y="485"/>
                  </a:lnTo>
                  <a:lnTo>
                    <a:pt x="19" y="485"/>
                  </a:lnTo>
                  <a:lnTo>
                    <a:pt x="19" y="483"/>
                  </a:lnTo>
                  <a:lnTo>
                    <a:pt x="17" y="483"/>
                  </a:lnTo>
                  <a:lnTo>
                    <a:pt x="16" y="483"/>
                  </a:lnTo>
                  <a:lnTo>
                    <a:pt x="16" y="481"/>
                  </a:lnTo>
                  <a:lnTo>
                    <a:pt x="14" y="481"/>
                  </a:lnTo>
                  <a:lnTo>
                    <a:pt x="10" y="479"/>
                  </a:lnTo>
                  <a:lnTo>
                    <a:pt x="8" y="479"/>
                  </a:lnTo>
                  <a:lnTo>
                    <a:pt x="6" y="477"/>
                  </a:lnTo>
                  <a:lnTo>
                    <a:pt x="4" y="476"/>
                  </a:lnTo>
                  <a:lnTo>
                    <a:pt x="2" y="474"/>
                  </a:lnTo>
                  <a:lnTo>
                    <a:pt x="0" y="472"/>
                  </a:lnTo>
                  <a:lnTo>
                    <a:pt x="10" y="464"/>
                  </a:lnTo>
                  <a:lnTo>
                    <a:pt x="27" y="447"/>
                  </a:lnTo>
                  <a:lnTo>
                    <a:pt x="33" y="438"/>
                  </a:lnTo>
                  <a:lnTo>
                    <a:pt x="42" y="421"/>
                  </a:lnTo>
                  <a:lnTo>
                    <a:pt x="42" y="419"/>
                  </a:lnTo>
                  <a:lnTo>
                    <a:pt x="50" y="413"/>
                  </a:lnTo>
                  <a:lnTo>
                    <a:pt x="42" y="407"/>
                  </a:lnTo>
                  <a:lnTo>
                    <a:pt x="23" y="396"/>
                  </a:lnTo>
                  <a:lnTo>
                    <a:pt x="16" y="386"/>
                  </a:lnTo>
                  <a:lnTo>
                    <a:pt x="12" y="377"/>
                  </a:lnTo>
                  <a:lnTo>
                    <a:pt x="14" y="367"/>
                  </a:lnTo>
                  <a:lnTo>
                    <a:pt x="27" y="343"/>
                  </a:lnTo>
                  <a:lnTo>
                    <a:pt x="31" y="326"/>
                  </a:lnTo>
                  <a:lnTo>
                    <a:pt x="46" y="282"/>
                  </a:lnTo>
                  <a:lnTo>
                    <a:pt x="53" y="269"/>
                  </a:lnTo>
                  <a:lnTo>
                    <a:pt x="82" y="244"/>
                  </a:lnTo>
                  <a:lnTo>
                    <a:pt x="95" y="231"/>
                  </a:lnTo>
                  <a:lnTo>
                    <a:pt x="107" y="212"/>
                  </a:lnTo>
                  <a:lnTo>
                    <a:pt x="118" y="187"/>
                  </a:lnTo>
                  <a:lnTo>
                    <a:pt x="129" y="140"/>
                  </a:lnTo>
                  <a:lnTo>
                    <a:pt x="139" y="129"/>
                  </a:lnTo>
                  <a:lnTo>
                    <a:pt x="160" y="119"/>
                  </a:lnTo>
                  <a:lnTo>
                    <a:pt x="165" y="113"/>
                  </a:lnTo>
                  <a:lnTo>
                    <a:pt x="163" y="106"/>
                  </a:lnTo>
                  <a:lnTo>
                    <a:pt x="144" y="77"/>
                  </a:lnTo>
                  <a:lnTo>
                    <a:pt x="148" y="62"/>
                  </a:lnTo>
                  <a:lnTo>
                    <a:pt x="146" y="45"/>
                  </a:lnTo>
                  <a:lnTo>
                    <a:pt x="143" y="36"/>
                  </a:lnTo>
                  <a:lnTo>
                    <a:pt x="127" y="19"/>
                  </a:lnTo>
                  <a:lnTo>
                    <a:pt x="124" y="7"/>
                  </a:lnTo>
                  <a:lnTo>
                    <a:pt x="125" y="1"/>
                  </a:lnTo>
                  <a:lnTo>
                    <a:pt x="135" y="0"/>
                  </a:lnTo>
                  <a:lnTo>
                    <a:pt x="144" y="0"/>
                  </a:lnTo>
                  <a:lnTo>
                    <a:pt x="152" y="7"/>
                  </a:lnTo>
                  <a:lnTo>
                    <a:pt x="165" y="26"/>
                  </a:lnTo>
                </a:path>
              </a:pathLst>
            </a:custGeom>
            <a:solidFill>
              <a:schemeClr val="tx2"/>
            </a:solidFill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+mn-lt"/>
              </a:endParaRPr>
            </a:p>
          </p:txBody>
        </p:sp>
        <p:sp>
          <p:nvSpPr>
            <p:cNvPr id="117" name="Freeform 89"/>
            <p:cNvSpPr>
              <a:spLocks/>
            </p:cNvSpPr>
            <p:nvPr/>
          </p:nvSpPr>
          <p:spPr bwMode="auto">
            <a:xfrm>
              <a:off x="2585" y="3550"/>
              <a:ext cx="25" cy="23"/>
            </a:xfrm>
            <a:custGeom>
              <a:avLst/>
              <a:gdLst>
                <a:gd name="T0" fmla="*/ 23 w 25"/>
                <a:gd name="T1" fmla="*/ 19 h 23"/>
                <a:gd name="T2" fmla="*/ 23 w 25"/>
                <a:gd name="T3" fmla="*/ 19 h 23"/>
                <a:gd name="T4" fmla="*/ 21 w 25"/>
                <a:gd name="T5" fmla="*/ 21 h 23"/>
                <a:gd name="T6" fmla="*/ 21 w 25"/>
                <a:gd name="T7" fmla="*/ 21 h 23"/>
                <a:gd name="T8" fmla="*/ 19 w 25"/>
                <a:gd name="T9" fmla="*/ 23 h 23"/>
                <a:gd name="T10" fmla="*/ 17 w 25"/>
                <a:gd name="T11" fmla="*/ 23 h 23"/>
                <a:gd name="T12" fmla="*/ 17 w 25"/>
                <a:gd name="T13" fmla="*/ 21 h 23"/>
                <a:gd name="T14" fmla="*/ 13 w 25"/>
                <a:gd name="T15" fmla="*/ 21 h 23"/>
                <a:gd name="T16" fmla="*/ 13 w 25"/>
                <a:gd name="T17" fmla="*/ 21 h 23"/>
                <a:gd name="T18" fmla="*/ 12 w 25"/>
                <a:gd name="T19" fmla="*/ 19 h 23"/>
                <a:gd name="T20" fmla="*/ 10 w 25"/>
                <a:gd name="T21" fmla="*/ 19 h 23"/>
                <a:gd name="T22" fmla="*/ 8 w 25"/>
                <a:gd name="T23" fmla="*/ 19 h 23"/>
                <a:gd name="T24" fmla="*/ 8 w 25"/>
                <a:gd name="T25" fmla="*/ 19 h 23"/>
                <a:gd name="T26" fmla="*/ 4 w 25"/>
                <a:gd name="T27" fmla="*/ 18 h 23"/>
                <a:gd name="T28" fmla="*/ 2 w 25"/>
                <a:gd name="T29" fmla="*/ 16 h 23"/>
                <a:gd name="T30" fmla="*/ 2 w 25"/>
                <a:gd name="T31" fmla="*/ 16 h 23"/>
                <a:gd name="T32" fmla="*/ 0 w 25"/>
                <a:gd name="T33" fmla="*/ 14 h 23"/>
                <a:gd name="T34" fmla="*/ 0 w 25"/>
                <a:gd name="T35" fmla="*/ 14 h 23"/>
                <a:gd name="T36" fmla="*/ 0 w 25"/>
                <a:gd name="T37" fmla="*/ 8 h 23"/>
                <a:gd name="T38" fmla="*/ 2 w 25"/>
                <a:gd name="T39" fmla="*/ 8 h 23"/>
                <a:gd name="T40" fmla="*/ 2 w 25"/>
                <a:gd name="T41" fmla="*/ 6 h 23"/>
                <a:gd name="T42" fmla="*/ 2 w 25"/>
                <a:gd name="T43" fmla="*/ 6 h 23"/>
                <a:gd name="T44" fmla="*/ 4 w 25"/>
                <a:gd name="T45" fmla="*/ 4 h 23"/>
                <a:gd name="T46" fmla="*/ 6 w 25"/>
                <a:gd name="T47" fmla="*/ 4 h 23"/>
                <a:gd name="T48" fmla="*/ 8 w 25"/>
                <a:gd name="T49" fmla="*/ 4 h 23"/>
                <a:gd name="T50" fmla="*/ 10 w 25"/>
                <a:gd name="T51" fmla="*/ 2 h 23"/>
                <a:gd name="T52" fmla="*/ 12 w 25"/>
                <a:gd name="T53" fmla="*/ 2 h 23"/>
                <a:gd name="T54" fmla="*/ 13 w 25"/>
                <a:gd name="T55" fmla="*/ 0 h 23"/>
                <a:gd name="T56" fmla="*/ 15 w 25"/>
                <a:gd name="T57" fmla="*/ 0 h 23"/>
                <a:gd name="T58" fmla="*/ 17 w 25"/>
                <a:gd name="T59" fmla="*/ 0 h 23"/>
                <a:gd name="T60" fmla="*/ 19 w 25"/>
                <a:gd name="T61" fmla="*/ 0 h 23"/>
                <a:gd name="T62" fmla="*/ 19 w 25"/>
                <a:gd name="T63" fmla="*/ 2 h 23"/>
                <a:gd name="T64" fmla="*/ 21 w 25"/>
                <a:gd name="T65" fmla="*/ 2 h 23"/>
                <a:gd name="T66" fmla="*/ 21 w 25"/>
                <a:gd name="T67" fmla="*/ 2 h 23"/>
                <a:gd name="T68" fmla="*/ 23 w 25"/>
                <a:gd name="T69" fmla="*/ 4 h 23"/>
                <a:gd name="T70" fmla="*/ 23 w 25"/>
                <a:gd name="T71" fmla="*/ 4 h 23"/>
                <a:gd name="T72" fmla="*/ 23 w 25"/>
                <a:gd name="T73" fmla="*/ 6 h 23"/>
                <a:gd name="T74" fmla="*/ 23 w 25"/>
                <a:gd name="T75" fmla="*/ 8 h 23"/>
                <a:gd name="T76" fmla="*/ 23 w 25"/>
                <a:gd name="T77" fmla="*/ 10 h 23"/>
                <a:gd name="T78" fmla="*/ 23 w 25"/>
                <a:gd name="T79" fmla="*/ 10 h 23"/>
                <a:gd name="T80" fmla="*/ 23 w 25"/>
                <a:gd name="T81" fmla="*/ 12 h 23"/>
                <a:gd name="T82" fmla="*/ 23 w 25"/>
                <a:gd name="T83" fmla="*/ 12 h 23"/>
                <a:gd name="T84" fmla="*/ 25 w 25"/>
                <a:gd name="T85" fmla="*/ 14 h 23"/>
                <a:gd name="T86" fmla="*/ 25 w 25"/>
                <a:gd name="T87" fmla="*/ 14 h 23"/>
                <a:gd name="T88" fmla="*/ 23 w 25"/>
                <a:gd name="T89" fmla="*/ 16 h 23"/>
                <a:gd name="T90" fmla="*/ 23 w 25"/>
                <a:gd name="T91" fmla="*/ 18 h 23"/>
                <a:gd name="T92" fmla="*/ 23 w 25"/>
                <a:gd name="T93" fmla="*/ 1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5" h="23">
                  <a:moveTo>
                    <a:pt x="23" y="19"/>
                  </a:moveTo>
                  <a:lnTo>
                    <a:pt x="23" y="19"/>
                  </a:lnTo>
                  <a:lnTo>
                    <a:pt x="21" y="21"/>
                  </a:lnTo>
                  <a:lnTo>
                    <a:pt x="21" y="21"/>
                  </a:lnTo>
                  <a:lnTo>
                    <a:pt x="19" y="23"/>
                  </a:lnTo>
                  <a:lnTo>
                    <a:pt x="17" y="23"/>
                  </a:lnTo>
                  <a:lnTo>
                    <a:pt x="17" y="21"/>
                  </a:lnTo>
                  <a:lnTo>
                    <a:pt x="13" y="21"/>
                  </a:lnTo>
                  <a:lnTo>
                    <a:pt x="13" y="21"/>
                  </a:lnTo>
                  <a:lnTo>
                    <a:pt x="12" y="19"/>
                  </a:lnTo>
                  <a:lnTo>
                    <a:pt x="10" y="19"/>
                  </a:lnTo>
                  <a:lnTo>
                    <a:pt x="8" y="19"/>
                  </a:lnTo>
                  <a:lnTo>
                    <a:pt x="8" y="19"/>
                  </a:lnTo>
                  <a:lnTo>
                    <a:pt x="4" y="18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8"/>
                  </a:lnTo>
                  <a:lnTo>
                    <a:pt x="2" y="8"/>
                  </a:lnTo>
                  <a:lnTo>
                    <a:pt x="2" y="6"/>
                  </a:lnTo>
                  <a:lnTo>
                    <a:pt x="2" y="6"/>
                  </a:lnTo>
                  <a:lnTo>
                    <a:pt x="4" y="4"/>
                  </a:lnTo>
                  <a:lnTo>
                    <a:pt x="6" y="4"/>
                  </a:lnTo>
                  <a:lnTo>
                    <a:pt x="8" y="4"/>
                  </a:lnTo>
                  <a:lnTo>
                    <a:pt x="10" y="2"/>
                  </a:lnTo>
                  <a:lnTo>
                    <a:pt x="12" y="2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19" y="0"/>
                  </a:lnTo>
                  <a:lnTo>
                    <a:pt x="19" y="2"/>
                  </a:lnTo>
                  <a:lnTo>
                    <a:pt x="21" y="2"/>
                  </a:lnTo>
                  <a:lnTo>
                    <a:pt x="21" y="2"/>
                  </a:lnTo>
                  <a:lnTo>
                    <a:pt x="23" y="4"/>
                  </a:lnTo>
                  <a:lnTo>
                    <a:pt x="23" y="4"/>
                  </a:lnTo>
                  <a:lnTo>
                    <a:pt x="23" y="6"/>
                  </a:lnTo>
                  <a:lnTo>
                    <a:pt x="23" y="8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23" y="12"/>
                  </a:lnTo>
                  <a:lnTo>
                    <a:pt x="23" y="12"/>
                  </a:lnTo>
                  <a:lnTo>
                    <a:pt x="25" y="14"/>
                  </a:lnTo>
                  <a:lnTo>
                    <a:pt x="25" y="14"/>
                  </a:lnTo>
                  <a:lnTo>
                    <a:pt x="23" y="16"/>
                  </a:lnTo>
                  <a:lnTo>
                    <a:pt x="23" y="18"/>
                  </a:lnTo>
                  <a:lnTo>
                    <a:pt x="23" y="19"/>
                  </a:lnTo>
                  <a:close/>
                </a:path>
              </a:pathLst>
            </a:custGeom>
            <a:solidFill>
              <a:schemeClr val="tx2"/>
            </a:solidFill>
            <a:ln w="4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+mn-lt"/>
              </a:endParaRPr>
            </a:p>
          </p:txBody>
        </p:sp>
      </p:grpSp>
      <p:sp>
        <p:nvSpPr>
          <p:cNvPr id="118" name="TextBox 117"/>
          <p:cNvSpPr txBox="1"/>
          <p:nvPr/>
        </p:nvSpPr>
        <p:spPr>
          <a:xfrm>
            <a:off x="2074862" y="5968361"/>
            <a:ext cx="8318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+mn-lt"/>
              </a:rPr>
              <a:t>Douala</a:t>
            </a:r>
            <a:endParaRPr lang="en-US" sz="1600" b="1" dirty="0">
              <a:latin typeface="+mn-lt"/>
            </a:endParaRPr>
          </a:p>
          <a:p>
            <a:pPr algn="ctr"/>
            <a:r>
              <a:rPr lang="en-US" sz="1600" b="1" dirty="0" smtClean="0">
                <a:latin typeface="+mn-lt"/>
              </a:rPr>
              <a:t>67 %</a:t>
            </a:r>
            <a:endParaRPr lang="en-US" sz="1600" b="1" dirty="0">
              <a:latin typeface="+mn-lt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4072101" y="1364582"/>
            <a:ext cx="17557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 smtClean="0">
                <a:latin typeface="+mn-lt"/>
              </a:rPr>
              <a:t>Extrême</a:t>
            </a:r>
            <a:r>
              <a:rPr lang="en-US" sz="1600" b="1" dirty="0" smtClean="0">
                <a:latin typeface="+mn-lt"/>
              </a:rPr>
              <a:t>-</a:t>
            </a:r>
          </a:p>
          <a:p>
            <a:pPr algn="ctr"/>
            <a:r>
              <a:rPr lang="en-US" sz="1600" b="1" dirty="0" smtClean="0">
                <a:latin typeface="+mn-lt"/>
              </a:rPr>
              <a:t>Nord</a:t>
            </a:r>
            <a:endParaRPr lang="en-US" sz="1600" b="1" dirty="0">
              <a:latin typeface="+mn-lt"/>
            </a:endParaRPr>
          </a:p>
          <a:p>
            <a:pPr algn="ctr"/>
            <a:r>
              <a:rPr lang="en-US" sz="1600" b="1" dirty="0" smtClean="0">
                <a:latin typeface="+mn-lt"/>
              </a:rPr>
              <a:t>31 %</a:t>
            </a:r>
            <a:endParaRPr lang="en-US" sz="1600" b="1" dirty="0">
              <a:latin typeface="+mn-lt"/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2557476" y="4487224"/>
            <a:ext cx="7507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 smtClean="0">
                <a:latin typeface="+mn-lt"/>
              </a:rPr>
              <a:t>Sud</a:t>
            </a:r>
            <a:r>
              <a:rPr lang="en-US" sz="1600" b="1" dirty="0" smtClean="0">
                <a:latin typeface="+mn-lt"/>
              </a:rPr>
              <a:t>-</a:t>
            </a:r>
          </a:p>
          <a:p>
            <a:pPr algn="ctr"/>
            <a:r>
              <a:rPr lang="en-US" sz="1600" b="1" dirty="0" err="1" smtClean="0">
                <a:latin typeface="+mn-lt"/>
              </a:rPr>
              <a:t>Ouest</a:t>
            </a:r>
            <a:endParaRPr lang="en-US" sz="1600" b="1" dirty="0">
              <a:latin typeface="+mn-lt"/>
            </a:endParaRPr>
          </a:p>
          <a:p>
            <a:pPr algn="ctr"/>
            <a:r>
              <a:rPr lang="en-US" sz="1600" b="1" dirty="0" smtClean="0">
                <a:latin typeface="+mn-lt"/>
              </a:rPr>
              <a:t>75 %</a:t>
            </a:r>
            <a:endParaRPr lang="en-US" sz="1600" b="1" dirty="0">
              <a:latin typeface="+mn-lt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3968751" y="4895009"/>
            <a:ext cx="8110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+mn-lt"/>
              </a:rPr>
              <a:t>Centre</a:t>
            </a:r>
            <a:endParaRPr lang="en-US" sz="1600" b="1" dirty="0">
              <a:latin typeface="+mn-lt"/>
            </a:endParaRPr>
          </a:p>
          <a:p>
            <a:pPr algn="ctr"/>
            <a:r>
              <a:rPr lang="en-US" sz="1600" b="1" dirty="0" smtClean="0">
                <a:latin typeface="+mn-lt"/>
              </a:rPr>
              <a:t>52 %</a:t>
            </a:r>
            <a:endParaRPr lang="en-US" sz="1600" b="1" dirty="0">
              <a:latin typeface="+mn-lt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6257867" y="4697786"/>
            <a:ext cx="17557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+mn-lt"/>
              </a:rPr>
              <a:t>Yaoundé</a:t>
            </a:r>
            <a:endParaRPr lang="en-US" sz="1600" b="1" dirty="0">
              <a:latin typeface="+mn-lt"/>
            </a:endParaRPr>
          </a:p>
          <a:p>
            <a:pPr algn="ctr"/>
            <a:r>
              <a:rPr lang="en-US" sz="1600" b="1" dirty="0" smtClean="0">
                <a:latin typeface="+mn-lt"/>
              </a:rPr>
              <a:t>60 %</a:t>
            </a:r>
            <a:endParaRPr lang="en-US" sz="1600" b="1" dirty="0">
              <a:latin typeface="+mn-lt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2898774" y="3976048"/>
            <a:ext cx="12723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+mn-lt"/>
              </a:rPr>
              <a:t>Nord-</a:t>
            </a:r>
            <a:r>
              <a:rPr lang="en-US" sz="1600" b="1" dirty="0" err="1" smtClean="0">
                <a:latin typeface="+mn-lt"/>
              </a:rPr>
              <a:t>Ouest</a:t>
            </a:r>
            <a:endParaRPr lang="en-US" sz="1600" b="1" dirty="0">
              <a:latin typeface="+mn-lt"/>
            </a:endParaRPr>
          </a:p>
          <a:p>
            <a:pPr algn="ctr"/>
            <a:r>
              <a:rPr lang="en-US" sz="1600" b="1" dirty="0" smtClean="0">
                <a:latin typeface="+mn-lt"/>
              </a:rPr>
              <a:t>83 %</a:t>
            </a:r>
            <a:endParaRPr lang="en-US" sz="1600" b="1" dirty="0">
              <a:latin typeface="+mn-lt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4889820" y="2870838"/>
            <a:ext cx="9056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+mn-lt"/>
              </a:rPr>
              <a:t>Nord</a:t>
            </a:r>
            <a:endParaRPr lang="en-US" sz="1600" b="1" dirty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+mn-lt"/>
              </a:rPr>
              <a:t>38 %</a:t>
            </a:r>
            <a:endParaRPr lang="en-US" sz="16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3728296" y="5992113"/>
            <a:ext cx="885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 smtClean="0">
                <a:solidFill>
                  <a:schemeClr val="bg1"/>
                </a:solidFill>
                <a:latin typeface="+mn-lt"/>
              </a:rPr>
              <a:t>Sud</a:t>
            </a:r>
            <a:endParaRPr lang="en-US" sz="1600" b="1" dirty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+mn-lt"/>
              </a:rPr>
              <a:t>35 %</a:t>
            </a:r>
            <a:endParaRPr lang="en-US" sz="16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4171156" y="3739036"/>
            <a:ext cx="17557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 smtClean="0">
                <a:solidFill>
                  <a:schemeClr val="bg1"/>
                </a:solidFill>
                <a:latin typeface="+mn-lt"/>
              </a:rPr>
              <a:t>Adamaoua</a:t>
            </a:r>
            <a:endParaRPr lang="en-US" sz="16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+mn-lt"/>
              </a:rPr>
              <a:t>54 %</a:t>
            </a:r>
            <a:endParaRPr lang="en-US" sz="16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5191126" y="5463536"/>
            <a:ext cx="8778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 smtClean="0">
                <a:solidFill>
                  <a:schemeClr val="bg1"/>
                </a:solidFill>
                <a:latin typeface="+mn-lt"/>
              </a:rPr>
              <a:t>Est</a:t>
            </a:r>
            <a:endParaRPr lang="en-US" sz="16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+mn-lt"/>
              </a:rPr>
              <a:t>47 %</a:t>
            </a:r>
            <a:endParaRPr lang="en-US" sz="16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3011393" y="5242490"/>
            <a:ext cx="8224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+mn-lt"/>
              </a:rPr>
              <a:t>Littoral</a:t>
            </a:r>
            <a:endParaRPr lang="en-US" sz="1600" b="1" dirty="0">
              <a:latin typeface="+mn-lt"/>
            </a:endParaRPr>
          </a:p>
          <a:p>
            <a:pPr algn="ctr"/>
            <a:r>
              <a:rPr lang="en-US" sz="1600" b="1" dirty="0" smtClean="0">
                <a:latin typeface="+mn-lt"/>
              </a:rPr>
              <a:t>66 %</a:t>
            </a:r>
            <a:endParaRPr lang="en-US" sz="1600" b="1" dirty="0">
              <a:latin typeface="+mn-lt"/>
            </a:endParaRPr>
          </a:p>
        </p:txBody>
      </p:sp>
      <p:sp>
        <p:nvSpPr>
          <p:cNvPr id="129" name="TextBox 128"/>
          <p:cNvSpPr txBox="1"/>
          <p:nvPr/>
        </p:nvSpPr>
        <p:spPr>
          <a:xfrm>
            <a:off x="3265502" y="4555213"/>
            <a:ext cx="7556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 smtClean="0">
                <a:latin typeface="+mn-lt"/>
              </a:rPr>
              <a:t>Ouest</a:t>
            </a:r>
            <a:endParaRPr lang="en-US" sz="1600" b="1" dirty="0">
              <a:latin typeface="+mn-lt"/>
            </a:endParaRPr>
          </a:p>
          <a:p>
            <a:pPr algn="ctr"/>
            <a:r>
              <a:rPr lang="en-US" sz="1600" b="1" dirty="0" smtClean="0">
                <a:latin typeface="+mn-lt"/>
              </a:rPr>
              <a:t>64 %</a:t>
            </a:r>
            <a:endParaRPr lang="en-US" sz="1600" b="1" dirty="0">
              <a:latin typeface="+mn-lt"/>
            </a:endParaRPr>
          </a:p>
        </p:txBody>
      </p:sp>
      <p:cxnSp>
        <p:nvCxnSpPr>
          <p:cNvPr id="130" name="Straight Connector 129"/>
          <p:cNvCxnSpPr>
            <a:stCxn id="117" idx="9"/>
          </p:cNvCxnSpPr>
          <p:nvPr/>
        </p:nvCxnSpPr>
        <p:spPr>
          <a:xfrm flipV="1">
            <a:off x="4122738" y="5071997"/>
            <a:ext cx="2582862" cy="60743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Connector 130"/>
          <p:cNvCxnSpPr/>
          <p:nvPr/>
        </p:nvCxnSpPr>
        <p:spPr>
          <a:xfrm flipH="1">
            <a:off x="2668588" y="5572279"/>
            <a:ext cx="511175" cy="48736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1" name="Rectangle 3"/>
          <p:cNvSpPr>
            <a:spLocks noChangeArrowheads="1"/>
          </p:cNvSpPr>
          <p:nvPr/>
        </p:nvSpPr>
        <p:spPr bwMode="auto">
          <a:xfrm>
            <a:off x="0" y="1331047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SN" sz="1800" i="1" smtClean="0">
                <a:latin typeface="+mn-lt"/>
                <a:cs typeface="+mn-cs"/>
              </a:rPr>
              <a:t>Pourcentage d’enfants de 12-23 </a:t>
            </a:r>
            <a:r>
              <a:rPr lang="fr-SN" sz="1800" i="1" smtClean="0">
                <a:latin typeface="+mn-lt"/>
              </a:rPr>
              <a:t>mois ayant reçu tous les vaccins </a:t>
            </a:r>
            <a:endParaRPr lang="fr-SN" sz="1800">
              <a:latin typeface="+mn-lt"/>
              <a:cs typeface="+mn-cs"/>
            </a:endParaRPr>
          </a:p>
        </p:txBody>
      </p:sp>
      <p:sp>
        <p:nvSpPr>
          <p:cNvPr id="5124" name="Text Box 6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7762"/>
          </a:xfrm>
        </p:spPr>
        <p:txBody>
          <a:bodyPr>
            <a:normAutofit fontScale="90000"/>
          </a:bodyPr>
          <a:lstStyle/>
          <a:p>
            <a:pPr>
              <a:spcBef>
                <a:spcPct val="50000"/>
              </a:spcBef>
            </a:pPr>
            <a:r>
              <a:rPr lang="fr-SN" sz="4400" dirty="0" smtClean="0"/>
              <a:t>Couverture vaccinale par niveau d’instruction de la mère</a:t>
            </a:r>
          </a:p>
        </p:txBody>
      </p:sp>
      <p:graphicFrame>
        <p:nvGraphicFramePr>
          <p:cNvPr id="5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29858366"/>
              </p:ext>
            </p:extLst>
          </p:nvPr>
        </p:nvGraphicFramePr>
        <p:xfrm>
          <a:off x="330200" y="1954747"/>
          <a:ext cx="8483600" cy="4165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1" name="Rectangle 3"/>
          <p:cNvSpPr>
            <a:spLocks noChangeArrowheads="1"/>
          </p:cNvSpPr>
          <p:nvPr/>
        </p:nvSpPr>
        <p:spPr bwMode="auto">
          <a:xfrm>
            <a:off x="0" y="1371600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FR" sz="1800" i="1" dirty="0">
                <a:latin typeface="+mn-lt"/>
                <a:cs typeface="+mn-cs"/>
              </a:rPr>
              <a:t>Pourcentage d’enfants de 12-23 mois ayant reçu tous les </a:t>
            </a:r>
            <a:r>
              <a:rPr lang="fr-FR" sz="1800" i="1" dirty="0" smtClean="0">
                <a:latin typeface="+mn-lt"/>
                <a:cs typeface="+mn-cs"/>
              </a:rPr>
              <a:t>vaccins</a:t>
            </a:r>
            <a:endParaRPr lang="fr-FR" sz="1800" dirty="0">
              <a:latin typeface="+mn-lt"/>
              <a:cs typeface="+mn-cs"/>
            </a:endParaRPr>
          </a:p>
        </p:txBody>
      </p:sp>
      <p:sp>
        <p:nvSpPr>
          <p:cNvPr id="6148" name="Text Box 6"/>
          <p:cNvSpPr>
            <a:spLocks noGrp="1" noChangeArrowheads="1"/>
          </p:cNvSpPr>
          <p:nvPr>
            <p:ph type="title"/>
          </p:nvPr>
        </p:nvSpPr>
        <p:spPr>
          <a:xfrm>
            <a:off x="0" y="1"/>
            <a:ext cx="9144000" cy="1223158"/>
          </a:xfrm>
        </p:spPr>
        <p:txBody>
          <a:bodyPr>
            <a:normAutofit fontScale="90000"/>
          </a:bodyPr>
          <a:lstStyle/>
          <a:p>
            <a:pPr>
              <a:spcBef>
                <a:spcPct val="50000"/>
              </a:spcBef>
            </a:pPr>
            <a:r>
              <a:rPr lang="fr-SN" noProof="0" dirty="0" smtClean="0"/>
              <a:t>Couverture vaccinale par quintile de bien-être économique</a:t>
            </a:r>
          </a:p>
        </p:txBody>
      </p:sp>
      <p:graphicFrame>
        <p:nvGraphicFramePr>
          <p:cNvPr id="2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63024130"/>
              </p:ext>
            </p:extLst>
          </p:nvPr>
        </p:nvGraphicFramePr>
        <p:xfrm>
          <a:off x="444500" y="1740932"/>
          <a:ext cx="8066088" cy="46360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149" name="Straight Arrow Connector 8"/>
          <p:cNvCxnSpPr>
            <a:cxnSpLocks noChangeShapeType="1"/>
          </p:cNvCxnSpPr>
          <p:nvPr/>
        </p:nvCxnSpPr>
        <p:spPr bwMode="auto">
          <a:xfrm>
            <a:off x="1239838" y="6557963"/>
            <a:ext cx="6388100" cy="1587"/>
          </a:xfrm>
          <a:prstGeom prst="straightConnector1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 type="arrow" w="med" len="med"/>
              </a14:hiddenLine>
            </a:ext>
          </a:extLst>
        </p:spPr>
      </p:cxnSp>
      <p:cxnSp>
        <p:nvCxnSpPr>
          <p:cNvPr id="12" name="Straight Arrow Connector 11"/>
          <p:cNvCxnSpPr/>
          <p:nvPr/>
        </p:nvCxnSpPr>
        <p:spPr>
          <a:xfrm>
            <a:off x="1179513" y="6543675"/>
            <a:ext cx="6569075" cy="0"/>
          </a:xfrm>
          <a:prstGeom prst="straightConnector1">
            <a:avLst/>
          </a:prstGeom>
          <a:ln>
            <a:solidFill>
              <a:schemeClr val="bg2">
                <a:lumMod val="75000"/>
              </a:schemeClr>
            </a:solidFill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EDSC-MICS">
      <a:dk1>
        <a:srgbClr val="000000"/>
      </a:dk1>
      <a:lt1>
        <a:srgbClr val="FFFFFF"/>
      </a:lt1>
      <a:dk2>
        <a:srgbClr val="007A5E"/>
      </a:dk2>
      <a:lt2>
        <a:srgbClr val="FBD018"/>
      </a:lt2>
      <a:accent1>
        <a:srgbClr val="CF2028"/>
      </a:accent1>
      <a:accent2>
        <a:srgbClr val="FFC000"/>
      </a:accent2>
      <a:accent3>
        <a:srgbClr val="561067"/>
      </a:accent3>
      <a:accent4>
        <a:srgbClr val="75A98C"/>
      </a:accent4>
      <a:accent5>
        <a:srgbClr val="00820B"/>
      </a:accent5>
      <a:accent6>
        <a:srgbClr val="FEE497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EDSC-MICS">
      <a:dk1>
        <a:srgbClr val="000000"/>
      </a:dk1>
      <a:lt1>
        <a:srgbClr val="FFFFFF"/>
      </a:lt1>
      <a:dk2>
        <a:srgbClr val="007A5E"/>
      </a:dk2>
      <a:lt2>
        <a:srgbClr val="FBD018"/>
      </a:lt2>
      <a:accent1>
        <a:srgbClr val="CF2028"/>
      </a:accent1>
      <a:accent2>
        <a:srgbClr val="FFC000"/>
      </a:accent2>
      <a:accent3>
        <a:srgbClr val="561067"/>
      </a:accent3>
      <a:accent4>
        <a:srgbClr val="75A98C"/>
      </a:accent4>
      <a:accent5>
        <a:srgbClr val="00820B"/>
      </a:accent5>
      <a:accent6>
        <a:srgbClr val="FEE497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Designs\NOTEBOOK.POT</Template>
  <TotalTime>2373</TotalTime>
  <Words>526</Words>
  <Application>Microsoft Office PowerPoint</Application>
  <PresentationFormat>On-screen Show (4:3)</PresentationFormat>
  <Paragraphs>88</Paragraphs>
  <Slides>16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18" baseType="lpstr">
      <vt:lpstr>Default Design</vt:lpstr>
      <vt:lpstr>Custom Design</vt:lpstr>
      <vt:lpstr>PowerPoint Presentation</vt:lpstr>
      <vt:lpstr>PowerPoint Presentation</vt:lpstr>
      <vt:lpstr>Enfants complètement vaccinés</vt:lpstr>
      <vt:lpstr>PowerPoint Presentation</vt:lpstr>
      <vt:lpstr>Tendance de la couverture vaccinale </vt:lpstr>
      <vt:lpstr>Couverture vaccinale dans la sous-région</vt:lpstr>
      <vt:lpstr>Couverture vaccinale par région</vt:lpstr>
      <vt:lpstr>Couverture vaccinale par niveau d’instruction de la mère</vt:lpstr>
      <vt:lpstr>Couverture vaccinale par quintile de bien-être économique</vt:lpstr>
      <vt:lpstr>PowerPoint Presentation</vt:lpstr>
      <vt:lpstr>Infections Respiratoires Aiguës (IRA)</vt:lpstr>
      <vt:lpstr>IRA et la diarrhée selon l’âge des enfants</vt:lpstr>
      <vt:lpstr>Traitement de la diarrhée</vt:lpstr>
      <vt:lpstr>Traitement de la diarrhée</vt:lpstr>
      <vt:lpstr>Pratiques alimentaires pendant la diarrhée</vt:lpstr>
      <vt:lpstr>Principaux résultats</vt:lpstr>
    </vt:vector>
  </TitlesOfParts>
  <Company>Macro International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Noah M. Bartlett</dc:creator>
  <cp:lastModifiedBy>ICFI</cp:lastModifiedBy>
  <cp:revision>207</cp:revision>
  <dcterms:created xsi:type="dcterms:W3CDTF">2001-09-26T13:26:40Z</dcterms:created>
  <dcterms:modified xsi:type="dcterms:W3CDTF">2012-11-28T15:10:34Z</dcterms:modified>
</cp:coreProperties>
</file>