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notesSlides/notesSlide10.xml" ContentType="application/vnd.openxmlformats-officedocument.presentationml.notesSlide+xml"/>
  <Override PartName="/ppt/charts/chart8.xml" ContentType="application/vnd.openxmlformats-officedocument.drawingml.chart+xml"/>
  <Override PartName="/ppt/notesSlides/notesSlide11.xml" ContentType="application/vnd.openxmlformats-officedocument.presentationml.notesSlide+xml"/>
  <Override PartName="/ppt/charts/chart9.xml" ContentType="application/vnd.openxmlformats-officedocument.drawingml.chart+xml"/>
  <Override PartName="/ppt/notesSlides/notesSlide12.xml" ContentType="application/vnd.openxmlformats-officedocument.presentationml.notesSlide+xml"/>
  <Override PartName="/ppt/charts/chart10.xml" ContentType="application/vnd.openxmlformats-officedocument.drawingml.chart+xml"/>
  <Override PartName="/ppt/notesSlides/notesSlide13.xml" ContentType="application/vnd.openxmlformats-officedocument.presentationml.notesSlide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charts/chart12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3.xml" ContentType="application/vnd.openxmlformats-officedocument.drawingml.chart+xml"/>
  <Override PartName="/ppt/notesSlides/notesSlide17.xml" ContentType="application/vnd.openxmlformats-officedocument.presentationml.notesSlide+xml"/>
  <Override PartName="/ppt/charts/chart14.xml" ContentType="application/vnd.openxmlformats-officedocument.drawingml.chart+xml"/>
  <Override PartName="/ppt/notesSlides/notesSlide18.xml" ContentType="application/vnd.openxmlformats-officedocument.presentationml.notesSlide+xml"/>
  <Override PartName="/ppt/charts/chart15.xml" ContentType="application/vnd.openxmlformats-officedocument.drawingml.chart+xml"/>
  <Override PartName="/ppt/notesSlides/notesSlide19.xml" ContentType="application/vnd.openxmlformats-officedocument.presentationml.notesSlide+xml"/>
  <Override PartName="/ppt/charts/chart16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7.xml" ContentType="application/vnd.openxmlformats-officedocument.drawingml.chart+xml"/>
  <Override PartName="/ppt/notesSlides/notesSlide22.xml" ContentType="application/vnd.openxmlformats-officedocument.presentationml.notesSlide+xml"/>
  <Override PartName="/ppt/charts/chart18.xml" ContentType="application/vnd.openxmlformats-officedocument.drawingml.chart+xml"/>
  <Override PartName="/ppt/notesSlides/notesSlide23.xml" ContentType="application/vnd.openxmlformats-officedocument.presentationml.notesSlide+xml"/>
  <Override PartName="/ppt/charts/chart19.xml" ContentType="application/vnd.openxmlformats-officedocument.drawingml.chart+xml"/>
  <Override PartName="/ppt/notesSlides/notesSlide24.xml" ContentType="application/vnd.openxmlformats-officedocument.presentationml.notesSlide+xml"/>
  <Override PartName="/ppt/charts/chart20.xml" ContentType="application/vnd.openxmlformats-officedocument.drawingml.chart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60" r:id="rId2"/>
  </p:sldMasterIdLst>
  <p:notesMasterIdLst>
    <p:notesMasterId r:id="rId29"/>
  </p:notesMasterIdLst>
  <p:handoutMasterIdLst>
    <p:handoutMasterId r:id="rId30"/>
  </p:handoutMasterIdLst>
  <p:sldIdLst>
    <p:sldId id="257" r:id="rId3"/>
    <p:sldId id="356" r:id="rId4"/>
    <p:sldId id="412" r:id="rId5"/>
    <p:sldId id="402" r:id="rId6"/>
    <p:sldId id="403" r:id="rId7"/>
    <p:sldId id="404" r:id="rId8"/>
    <p:sldId id="406" r:id="rId9"/>
    <p:sldId id="414" r:id="rId10"/>
    <p:sldId id="415" r:id="rId11"/>
    <p:sldId id="407" r:id="rId12"/>
    <p:sldId id="416" r:id="rId13"/>
    <p:sldId id="409" r:id="rId14"/>
    <p:sldId id="426" r:id="rId15"/>
    <p:sldId id="408" r:id="rId16"/>
    <p:sldId id="405" r:id="rId17"/>
    <p:sldId id="389" r:id="rId18"/>
    <p:sldId id="413" r:id="rId19"/>
    <p:sldId id="417" r:id="rId20"/>
    <p:sldId id="418" r:id="rId21"/>
    <p:sldId id="419" r:id="rId22"/>
    <p:sldId id="420" r:id="rId23"/>
    <p:sldId id="421" r:id="rId24"/>
    <p:sldId id="422" r:id="rId25"/>
    <p:sldId id="424" r:id="rId26"/>
    <p:sldId id="425" r:id="rId27"/>
    <p:sldId id="384" r:id="rId28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00"/>
    <a:srgbClr val="99CC00"/>
    <a:srgbClr val="CCFF99"/>
    <a:srgbClr val="99FF66"/>
    <a:srgbClr val="339933"/>
    <a:srgbClr val="008080"/>
    <a:srgbClr val="CC3300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744" autoAdjust="0"/>
  </p:normalViewPr>
  <p:slideViewPr>
    <p:cSldViewPr>
      <p:cViewPr>
        <p:scale>
          <a:sx n="60" d="100"/>
          <a:sy n="60" d="100"/>
        </p:scale>
        <p:origin x="-1434" y="-8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2040" y="-96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75308641975308E-2"/>
          <c:y val="0.13468956772293542"/>
          <c:w val="0.96604938271604934"/>
          <c:h val="0.7533450892108487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Women</c:v>
                </c:pt>
                <c:pt idx="1">
                  <c:v>Men</c:v>
                </c:pt>
                <c:pt idx="2">
                  <c:v>Total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97</c:v>
                </c:pt>
                <c:pt idx="1">
                  <c:v>94</c:v>
                </c:pt>
                <c:pt idx="2">
                  <c:v>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5"/>
        <c:axId val="147230080"/>
        <c:axId val="147231872"/>
      </c:barChart>
      <c:catAx>
        <c:axId val="147230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47231872"/>
        <c:crosses val="autoZero"/>
        <c:auto val="1"/>
        <c:lblAlgn val="ctr"/>
        <c:lblOffset val="100"/>
        <c:noMultiLvlLbl val="0"/>
      </c:catAx>
      <c:valAx>
        <c:axId val="147231872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47230080"/>
        <c:crosses val="autoZero"/>
        <c:crossBetween val="between"/>
      </c:valAx>
      <c:spPr>
        <a:noFill/>
        <a:ln w="25402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1.8386548153935287E-2"/>
          <c:y val="0.20193611887223772"/>
          <c:w val="0.96322690369212938"/>
          <c:h val="0.6773605113876894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2004-05 UAIS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2.9</a:t>
                    </a:r>
                    <a:endParaRPr lang="en-US" b="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4.3</a:t>
                    </a:r>
                    <a:endParaRPr lang="en-US" b="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1.1</a:t>
                    </a:r>
                    <a:endParaRPr lang="en-US" b="0" dirty="0" smtClean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Total 15-24</c:v>
                </c:pt>
                <c:pt idx="1">
                  <c:v>Women 15-24</c:v>
                </c:pt>
                <c:pt idx="2">
                  <c:v>Men 15-24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2.9</c:v>
                </c:pt>
                <c:pt idx="1">
                  <c:v>4.3</c:v>
                </c:pt>
                <c:pt idx="2">
                  <c:v>1.1000000000000001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2011 UAIS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Total 15-24</c:v>
                </c:pt>
                <c:pt idx="1">
                  <c:v>Women 15-24</c:v>
                </c:pt>
                <c:pt idx="2">
                  <c:v>Men 15-24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3.7</c:v>
                </c:pt>
                <c:pt idx="1">
                  <c:v>4.9000000000000004</c:v>
                </c:pt>
                <c:pt idx="2">
                  <c:v>2.1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5"/>
        <c:axId val="203119232"/>
        <c:axId val="203125120"/>
      </c:barChart>
      <c:catAx>
        <c:axId val="203119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2031251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3125120"/>
        <c:scaling>
          <c:orientation val="minMax"/>
          <c:max val="10"/>
        </c:scaling>
        <c:delete val="1"/>
        <c:axPos val="l"/>
        <c:numFmt formatCode="General" sourceLinked="1"/>
        <c:majorTickMark val="out"/>
        <c:minorTickMark val="none"/>
        <c:tickLblPos val="nextTo"/>
        <c:crossAx val="203119232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-0.10625745645430684"/>
                  <c:y val="2.05761316872428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2.1901694106418516E-2"/>
                  <c:y val="4.948929576574016E-5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3.1717424784711831E-2"/>
                  <c:y val="0.10940059450400025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/>
                      <a:t>Both </a:t>
                    </a:r>
                    <a:r>
                      <a:rPr lang="en-US" dirty="0"/>
                      <a:t>HIV-negative
</a:t>
                    </a:r>
                    <a:r>
                      <a:rPr lang="en-US" dirty="0" smtClean="0"/>
                      <a:t>90%</a:t>
                    </a:r>
                    <a:endParaRPr lang="en-US" dirty="0"/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Sheet1!$A$2:$A$5</c:f>
              <c:strCache>
                <c:ptCount val="4"/>
                <c:pt idx="0">
                  <c:v>Both HIV-positive</c:v>
                </c:pt>
                <c:pt idx="1">
                  <c:v>Man positive, woman negative</c:v>
                </c:pt>
                <c:pt idx="2">
                  <c:v>Woman positive, man negative</c:v>
                </c:pt>
                <c:pt idx="3">
                  <c:v>Both HIV-negative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3</c:v>
                </c:pt>
                <c:pt idx="2">
                  <c:v>3</c:v>
                </c:pt>
                <c:pt idx="3">
                  <c:v>90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Total</c:v>
                </c:pt>
                <c:pt idx="1">
                  <c:v>Male</c:v>
                </c:pt>
                <c:pt idx="2">
                  <c:v>Female</c:v>
                </c:pt>
                <c:pt idx="3">
                  <c:v>Urban</c:v>
                </c:pt>
                <c:pt idx="4">
                  <c:v>Rural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0.7</c:v>
                </c:pt>
                <c:pt idx="1">
                  <c:v>0.7</c:v>
                </c:pt>
                <c:pt idx="2">
                  <c:v>0.6</c:v>
                </c:pt>
                <c:pt idx="3">
                  <c:v>0.7</c:v>
                </c:pt>
                <c:pt idx="4">
                  <c:v>0.7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05236480"/>
        <c:axId val="205341824"/>
      </c:barChart>
      <c:catAx>
        <c:axId val="205236480"/>
        <c:scaling>
          <c:orientation val="minMax"/>
        </c:scaling>
        <c:delete val="0"/>
        <c:axPos val="b"/>
        <c:majorTickMark val="none"/>
        <c:minorTickMark val="none"/>
        <c:tickLblPos val="nextTo"/>
        <c:crossAx val="205341824"/>
        <c:crosses val="autoZero"/>
        <c:auto val="1"/>
        <c:lblAlgn val="ctr"/>
        <c:lblOffset val="100"/>
        <c:noMultiLvlLbl val="0"/>
      </c:catAx>
      <c:valAx>
        <c:axId val="205341824"/>
        <c:scaling>
          <c:orientation val="minMax"/>
          <c:max val="3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052364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75308641975308E-2"/>
          <c:y val="0.13468956772293542"/>
          <c:w val="0.96604938271604934"/>
          <c:h val="0.7533450892108487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Women</c:v>
                </c:pt>
                <c:pt idx="1">
                  <c:v>Men</c:v>
                </c:pt>
                <c:pt idx="2">
                  <c:v>Total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97</c:v>
                </c:pt>
                <c:pt idx="1">
                  <c:v>94</c:v>
                </c:pt>
                <c:pt idx="2">
                  <c:v>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5"/>
        <c:axId val="202695040"/>
        <c:axId val="202697344"/>
      </c:barChart>
      <c:catAx>
        <c:axId val="202695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02697344"/>
        <c:crosses val="autoZero"/>
        <c:auto val="1"/>
        <c:lblAlgn val="ctr"/>
        <c:lblOffset val="100"/>
        <c:noMultiLvlLbl val="0"/>
      </c:catAx>
      <c:valAx>
        <c:axId val="202697344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02695040"/>
        <c:crosses val="autoZero"/>
        <c:crossBetween val="between"/>
      </c:valAx>
      <c:spPr>
        <a:noFill/>
        <a:ln w="25402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Urban</c:v>
                </c:pt>
                <c:pt idx="1">
                  <c:v>Rural</c:v>
                </c:pt>
                <c:pt idx="2">
                  <c:v>Uganda Total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2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 15-49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Urban</c:v>
                </c:pt>
                <c:pt idx="1">
                  <c:v>Rural</c:v>
                </c:pt>
                <c:pt idx="2">
                  <c:v>Uganda Total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2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Total 15-49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Urban</c:v>
                </c:pt>
                <c:pt idx="1">
                  <c:v>Rural</c:v>
                </c:pt>
                <c:pt idx="2">
                  <c:v>Uganda Total</c:v>
                </c:pt>
              </c:strCache>
            </c:strRef>
          </c:cat>
          <c:val>
            <c:numRef>
              <c:f>Sheet1!$B$4:$D$4</c:f>
              <c:numCache>
                <c:formatCode>0</c:formatCode>
                <c:ptCount val="3"/>
                <c:pt idx="0">
                  <c:v>2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05429376"/>
        <c:axId val="205439360"/>
      </c:barChart>
      <c:catAx>
        <c:axId val="205429376"/>
        <c:scaling>
          <c:orientation val="minMax"/>
        </c:scaling>
        <c:delete val="0"/>
        <c:axPos val="b"/>
        <c:majorTickMark val="none"/>
        <c:minorTickMark val="none"/>
        <c:tickLblPos val="nextTo"/>
        <c:crossAx val="205439360"/>
        <c:crosses val="autoZero"/>
        <c:auto val="1"/>
        <c:lblAlgn val="ctr"/>
        <c:lblOffset val="100"/>
        <c:noMultiLvlLbl val="0"/>
      </c:catAx>
      <c:valAx>
        <c:axId val="205439360"/>
        <c:scaling>
          <c:orientation val="minMax"/>
          <c:max val="14"/>
        </c:scaling>
        <c:delete val="1"/>
        <c:axPos val="l"/>
        <c:numFmt formatCode="0" sourceLinked="1"/>
        <c:majorTickMark val="out"/>
        <c:minorTickMark val="none"/>
        <c:tickLblPos val="nextTo"/>
        <c:crossAx val="205429376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1.8386548153935287E-2"/>
          <c:y val="0.20193611887223772"/>
          <c:w val="0.96322690369212938"/>
          <c:h val="0.6773605113876894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2004-05 UAIS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3</a:t>
                    </a:r>
                    <a:endParaRPr lang="en-US" b="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3</a:t>
                    </a:r>
                    <a:endParaRPr lang="en-US" b="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3</a:t>
                    </a:r>
                    <a:endParaRPr lang="en-US" b="0" dirty="0" smtClean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Total 15-49</c:v>
                </c:pt>
                <c:pt idx="1">
                  <c:v>Women 15-49</c:v>
                </c:pt>
                <c:pt idx="2">
                  <c:v>Men 15-49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</c:v>
                </c:pt>
                <c:pt idx="1">
                  <c:v>3</c:v>
                </c:pt>
                <c:pt idx="2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2011 UAIS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Total 15-49</c:v>
                </c:pt>
                <c:pt idx="1">
                  <c:v>Women 15-49</c:v>
                </c:pt>
                <c:pt idx="2">
                  <c:v>Men 15-49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5"/>
        <c:axId val="206205312"/>
        <c:axId val="206206848"/>
      </c:barChart>
      <c:catAx>
        <c:axId val="206205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20620684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6206848"/>
        <c:scaling>
          <c:orientation val="minMax"/>
          <c:max val="10"/>
        </c:scaling>
        <c:delete val="1"/>
        <c:axPos val="l"/>
        <c:numFmt formatCode="General" sourceLinked="1"/>
        <c:majorTickMark val="out"/>
        <c:minorTickMark val="none"/>
        <c:tickLblPos val="nextTo"/>
        <c:crossAx val="206205312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066063464485339E-2"/>
          <c:y val="0.15942536131618082"/>
          <c:w val="0.91783474750380423"/>
          <c:h val="0.71046664627314504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ln>
              <a:solidFill>
                <a:schemeClr val="bg2"/>
              </a:solidFill>
            </a:ln>
          </c:spPr>
          <c:marker>
            <c:spPr>
              <a:solidFill>
                <a:schemeClr val="bg2"/>
              </a:solidFill>
              <a:ln>
                <a:solidFill>
                  <a:schemeClr val="bg2"/>
                </a:solidFill>
              </a:ln>
            </c:spPr>
          </c:marker>
          <c:cat>
            <c:strRef>
              <c:f>Sheet1!$B$1:$H$1</c:f>
              <c:strCache>
                <c:ptCount val="7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</c:strCache>
            </c:strRef>
          </c:cat>
          <c:val>
            <c:numRef>
              <c:f>Sheet1!$B$2:$H$2</c:f>
              <c:numCache>
                <c:formatCode>0.0</c:formatCode>
                <c:ptCount val="7"/>
                <c:pt idx="0">
                  <c:v>0.9</c:v>
                </c:pt>
                <c:pt idx="1">
                  <c:v>1.8</c:v>
                </c:pt>
                <c:pt idx="2">
                  <c:v>1.9</c:v>
                </c:pt>
                <c:pt idx="3">
                  <c:v>1.5</c:v>
                </c:pt>
                <c:pt idx="4">
                  <c:v>2</c:v>
                </c:pt>
                <c:pt idx="5">
                  <c:v>3.2</c:v>
                </c:pt>
                <c:pt idx="6">
                  <c:v>2.5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marker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</c:spPr>
          </c:marker>
          <c:dPt>
            <c:idx val="1"/>
            <c:marker>
              <c:symbol val="square"/>
              <c:size val="13"/>
            </c:marker>
            <c:bubble3D val="0"/>
          </c:dPt>
          <c:cat>
            <c:strRef>
              <c:f>Sheet1!$B$1:$H$1</c:f>
              <c:strCache>
                <c:ptCount val="7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</c:strCache>
            </c:strRef>
          </c:cat>
          <c:val>
            <c:numRef>
              <c:f>Sheet1!$B$3:$H$3</c:f>
              <c:numCache>
                <c:formatCode>0.0</c:formatCode>
                <c:ptCount val="7"/>
                <c:pt idx="0">
                  <c:v>0.6</c:v>
                </c:pt>
                <c:pt idx="1">
                  <c:v>1.8</c:v>
                </c:pt>
                <c:pt idx="2">
                  <c:v>2.4</c:v>
                </c:pt>
                <c:pt idx="3">
                  <c:v>1.9</c:v>
                </c:pt>
                <c:pt idx="4">
                  <c:v>1.6</c:v>
                </c:pt>
                <c:pt idx="5">
                  <c:v>2.1</c:v>
                </c:pt>
                <c:pt idx="6">
                  <c:v>3.5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6992128"/>
        <c:axId val="206994048"/>
      </c:lineChart>
      <c:catAx>
        <c:axId val="206992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20699404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6994048"/>
        <c:scaling>
          <c:orientation val="minMax"/>
        </c:scaling>
        <c:delete val="0"/>
        <c:axPos val="l"/>
        <c:majorGridlines>
          <c:spPr>
            <a:ln>
              <a:solidFill>
                <a:srgbClr val="000000"/>
              </a:solidFill>
            </a:ln>
          </c:spPr>
        </c:majorGridlines>
        <c:numFmt formatCode="0.0" sourceLinked="1"/>
        <c:majorTickMark val="none"/>
        <c:minorTickMark val="none"/>
        <c:tickLblPos val="nextTo"/>
        <c:spPr>
          <a:ln w="9525">
            <a:noFill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20699212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8370931512162137"/>
          <c:y val="1.9278527960756343E-2"/>
          <c:w val="0.24643766065719397"/>
          <c:h val="8.0830578908482401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 baseline="0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1.6455713701478612E-2"/>
          <c:y val="0.14908074482815634"/>
          <c:w val="0.9487929773226047"/>
          <c:h val="0.709810279620559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 incomplete</c:v>
                </c:pt>
                <c:pt idx="2">
                  <c:v>Primary complete</c:v>
                </c:pt>
                <c:pt idx="3">
                  <c:v>Secondary or higher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3</c:v>
                </c:pt>
                <c:pt idx="1">
                  <c:v>2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 incomplete</c:v>
                </c:pt>
                <c:pt idx="2">
                  <c:v>Primary complete</c:v>
                </c:pt>
                <c:pt idx="3">
                  <c:v>Secondary or higher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4</c:v>
                </c:pt>
                <c:pt idx="1">
                  <c:v>2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10"/>
        <c:axId val="212402944"/>
        <c:axId val="212404480"/>
      </c:barChart>
      <c:catAx>
        <c:axId val="212402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txPr>
          <a:bodyPr rot="0" vert="horz"/>
          <a:lstStyle/>
          <a:p>
            <a:pPr>
              <a:defRPr/>
            </a:pPr>
            <a:endParaRPr lang="en-US"/>
          </a:p>
        </c:txPr>
        <c:crossAx val="21240448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12404480"/>
        <c:scaling>
          <c:orientation val="minMax"/>
          <c:max val="10"/>
        </c:scaling>
        <c:delete val="1"/>
        <c:axPos val="l"/>
        <c:numFmt formatCode="0" sourceLinked="1"/>
        <c:majorTickMark val="out"/>
        <c:minorTickMark val="none"/>
        <c:tickLblPos val="nextTo"/>
        <c:crossAx val="212402944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1.6455713701478612E-2"/>
          <c:y val="0.14908074482815634"/>
          <c:w val="0.9487929773226047"/>
          <c:h val="0.709810279620559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3</c:v>
                </c:pt>
                <c:pt idx="1">
                  <c:v>1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1</c:v>
                </c:pt>
                <c:pt idx="4">
                  <c:v>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10"/>
        <c:axId val="232981632"/>
        <c:axId val="232983168"/>
      </c:barChart>
      <c:catAx>
        <c:axId val="232981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txPr>
          <a:bodyPr rot="0" vert="horz"/>
          <a:lstStyle/>
          <a:p>
            <a:pPr>
              <a:defRPr/>
            </a:pPr>
            <a:endParaRPr lang="en-US"/>
          </a:p>
        </c:txPr>
        <c:crossAx val="23298316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32983168"/>
        <c:scaling>
          <c:orientation val="minMax"/>
          <c:max val="10"/>
        </c:scaling>
        <c:delete val="1"/>
        <c:axPos val="l"/>
        <c:numFmt formatCode="0" sourceLinked="1"/>
        <c:majorTickMark val="out"/>
        <c:minorTickMark val="none"/>
        <c:tickLblPos val="nextTo"/>
        <c:crossAx val="232981632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2.0066809830589357E-4"/>
          <c:y val="9.3655201236620411E-2"/>
          <c:w val="0.98290556228548365"/>
          <c:h val="0.730286384463547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15-17</c:v>
                </c:pt>
                <c:pt idx="1">
                  <c:v>18-19</c:v>
                </c:pt>
                <c:pt idx="2">
                  <c:v>20-22</c:v>
                </c:pt>
                <c:pt idx="3">
                  <c:v>23-24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1</c:v>
                </c:pt>
                <c:pt idx="1">
                  <c:v>1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15-17</c:v>
                </c:pt>
                <c:pt idx="1">
                  <c:v>18-19</c:v>
                </c:pt>
                <c:pt idx="2">
                  <c:v>20-22</c:v>
                </c:pt>
                <c:pt idx="3">
                  <c:v>23-24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0.3</c:v>
                </c:pt>
                <c:pt idx="1">
                  <c:v>1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10"/>
        <c:axId val="233082240"/>
        <c:axId val="233100416"/>
      </c:barChart>
      <c:catAx>
        <c:axId val="233082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txPr>
          <a:bodyPr rot="0" vert="horz"/>
          <a:lstStyle/>
          <a:p>
            <a:pPr>
              <a:defRPr/>
            </a:pPr>
            <a:endParaRPr lang="en-US"/>
          </a:p>
        </c:txPr>
        <c:crossAx val="23310041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33100416"/>
        <c:scaling>
          <c:orientation val="minMax"/>
          <c:max val="14"/>
        </c:scaling>
        <c:delete val="1"/>
        <c:axPos val="l"/>
        <c:numFmt formatCode="0" sourceLinked="1"/>
        <c:majorTickMark val="out"/>
        <c:minorTickMark val="none"/>
        <c:tickLblPos val="nextTo"/>
        <c:crossAx val="23308224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8100453352422037"/>
          <c:y val="2.5840913164968699E-2"/>
          <c:w val="0.23799081364829441"/>
          <c:h val="7.1721963168763336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Urban</c:v>
                </c:pt>
                <c:pt idx="1">
                  <c:v>Rural</c:v>
                </c:pt>
                <c:pt idx="2">
                  <c:v>Uganda Total</c:v>
                </c:pt>
              </c:strCache>
            </c:strRef>
          </c:cat>
          <c:val>
            <c:numRef>
              <c:f>Sheet1!$B$2:$D$2</c:f>
              <c:numCache>
                <c:formatCode>0.0</c:formatCode>
                <c:ptCount val="3"/>
                <c:pt idx="0">
                  <c:v>10.7</c:v>
                </c:pt>
                <c:pt idx="1">
                  <c:v>7.7</c:v>
                </c:pt>
                <c:pt idx="2">
                  <c:v>8.3000000000000007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 15-49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Urban</c:v>
                </c:pt>
                <c:pt idx="1">
                  <c:v>Rural</c:v>
                </c:pt>
                <c:pt idx="2">
                  <c:v>Uganda Total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 formatCode="0.0">
                  <c:v>6.1</c:v>
                </c:pt>
                <c:pt idx="1">
                  <c:v>6.1</c:v>
                </c:pt>
                <c:pt idx="2" formatCode="0.0">
                  <c:v>6.1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Total 15-49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Urban</c:v>
                </c:pt>
                <c:pt idx="1">
                  <c:v>Rural</c:v>
                </c:pt>
                <c:pt idx="2">
                  <c:v>Uganda Total</c:v>
                </c:pt>
              </c:strCache>
            </c:strRef>
          </c:cat>
          <c:val>
            <c:numRef>
              <c:f>Sheet1!$B$4:$D$4</c:f>
              <c:numCache>
                <c:formatCode>0.0</c:formatCode>
                <c:ptCount val="3"/>
                <c:pt idx="0">
                  <c:v>8.6999999999999993</c:v>
                </c:pt>
                <c:pt idx="1">
                  <c:v>7</c:v>
                </c:pt>
                <c:pt idx="2">
                  <c:v>7.3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83765248"/>
        <c:axId val="183767040"/>
      </c:barChart>
      <c:catAx>
        <c:axId val="183765248"/>
        <c:scaling>
          <c:orientation val="minMax"/>
        </c:scaling>
        <c:delete val="0"/>
        <c:axPos val="b"/>
        <c:majorTickMark val="none"/>
        <c:minorTickMark val="none"/>
        <c:tickLblPos val="nextTo"/>
        <c:crossAx val="183767040"/>
        <c:crosses val="autoZero"/>
        <c:auto val="1"/>
        <c:lblAlgn val="ctr"/>
        <c:lblOffset val="100"/>
        <c:noMultiLvlLbl val="0"/>
      </c:catAx>
      <c:valAx>
        <c:axId val="183767040"/>
        <c:scaling>
          <c:orientation val="minMax"/>
          <c:max val="14"/>
        </c:scaling>
        <c:delete val="1"/>
        <c:axPos val="l"/>
        <c:numFmt formatCode="0.0" sourceLinked="1"/>
        <c:majorTickMark val="out"/>
        <c:minorTickMark val="none"/>
        <c:tickLblPos val="nextTo"/>
        <c:crossAx val="183765248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51096505498797"/>
          <c:y val="0.15110751187747101"/>
          <c:w val="0.49827834537211774"/>
          <c:h val="0.76318582012691449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-0.12140897160582199"/>
                  <c:y val="2.737399913618392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3.9953580182642461E-3"/>
                  <c:y val="4.9503305757666368E-5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4328767271859613"/>
                  <c:y val="7.353566563673211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Sheet1!$A$2:$A$5</c:f>
              <c:strCache>
                <c:ptCount val="4"/>
                <c:pt idx="0">
                  <c:v>Both syphilis positive</c:v>
                </c:pt>
                <c:pt idx="1">
                  <c:v>Man positive, woman negative</c:v>
                </c:pt>
                <c:pt idx="2">
                  <c:v>Woman positive, man negative</c:v>
                </c:pt>
                <c:pt idx="3">
                  <c:v>Both syphilis negative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1</c:v>
                </c:pt>
                <c:pt idx="3">
                  <c:v>96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1.8386548153935287E-2"/>
          <c:y val="0.20193611887223772"/>
          <c:w val="0.96322690369212938"/>
          <c:h val="0.6773605113876894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2004-05 UAIS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b="1" dirty="0"/>
                      <a:t>6.4</a:t>
                    </a:r>
                    <a:endParaRPr lang="en-US" b="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b="1" dirty="0"/>
                      <a:t>7.5</a:t>
                    </a:r>
                    <a:endParaRPr lang="en-US" b="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5.0</a:t>
                    </a:r>
                    <a:endParaRPr lang="en-US" b="0" dirty="0" smtClean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Total 15-49</c:v>
                </c:pt>
                <c:pt idx="1">
                  <c:v>Women 15-49</c:v>
                </c:pt>
                <c:pt idx="2">
                  <c:v>Men 15-49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6.4</c:v>
                </c:pt>
                <c:pt idx="1">
                  <c:v>7.5</c:v>
                </c:pt>
                <c:pt idx="2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2011 UAIS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Total 15-49</c:v>
                </c:pt>
                <c:pt idx="1">
                  <c:v>Women 15-49</c:v>
                </c:pt>
                <c:pt idx="2">
                  <c:v>Men 15-49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7.3</c:v>
                </c:pt>
                <c:pt idx="1">
                  <c:v>8.3000000000000007</c:v>
                </c:pt>
                <c:pt idx="2">
                  <c:v>6.1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5"/>
        <c:axId val="183799808"/>
        <c:axId val="183801344"/>
      </c:barChart>
      <c:catAx>
        <c:axId val="183799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8380134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83801344"/>
        <c:scaling>
          <c:orientation val="minMax"/>
          <c:max val="10"/>
        </c:scaling>
        <c:delete val="1"/>
        <c:axPos val="l"/>
        <c:numFmt formatCode="General" sourceLinked="1"/>
        <c:majorTickMark val="out"/>
        <c:minorTickMark val="none"/>
        <c:tickLblPos val="nextTo"/>
        <c:crossAx val="183799808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066063464485339E-2"/>
          <c:y val="0.15942536131618082"/>
          <c:w val="0.91783474750380423"/>
          <c:h val="0.71046664627314504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ln>
              <a:solidFill>
                <a:schemeClr val="bg2"/>
              </a:solidFill>
            </a:ln>
          </c:spPr>
          <c:marker>
            <c:spPr>
              <a:solidFill>
                <a:schemeClr val="bg2"/>
              </a:solidFill>
              <a:ln>
                <a:solidFill>
                  <a:schemeClr val="bg2"/>
                </a:solidFill>
              </a:ln>
            </c:spPr>
          </c:marker>
          <c:cat>
            <c:strRef>
              <c:f>Sheet1!$B$1:$H$1</c:f>
              <c:strCache>
                <c:ptCount val="7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</c:strCache>
            </c:strRef>
          </c:cat>
          <c:val>
            <c:numRef>
              <c:f>Sheet1!$B$2:$H$2</c:f>
              <c:numCache>
                <c:formatCode>0.0</c:formatCode>
                <c:ptCount val="7"/>
                <c:pt idx="0">
                  <c:v>3</c:v>
                </c:pt>
                <c:pt idx="1">
                  <c:v>7.1</c:v>
                </c:pt>
                <c:pt idx="2">
                  <c:v>9.8000000000000007</c:v>
                </c:pt>
                <c:pt idx="3">
                  <c:v>11</c:v>
                </c:pt>
                <c:pt idx="4">
                  <c:v>12.1</c:v>
                </c:pt>
                <c:pt idx="5">
                  <c:v>10.7</c:v>
                </c:pt>
                <c:pt idx="6">
                  <c:v>10.5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marker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</c:spPr>
          </c:marker>
          <c:dPt>
            <c:idx val="1"/>
            <c:marker>
              <c:symbol val="square"/>
              <c:size val="13"/>
            </c:marker>
            <c:bubble3D val="0"/>
          </c:dPt>
          <c:cat>
            <c:strRef>
              <c:f>Sheet1!$B$1:$H$1</c:f>
              <c:strCache>
                <c:ptCount val="7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</c:strCache>
            </c:strRef>
          </c:cat>
          <c:val>
            <c:numRef>
              <c:f>Sheet1!$B$3:$H$3</c:f>
              <c:numCache>
                <c:formatCode>0.0</c:formatCode>
                <c:ptCount val="7"/>
                <c:pt idx="0">
                  <c:v>1.7</c:v>
                </c:pt>
                <c:pt idx="1">
                  <c:v>2.8</c:v>
                </c:pt>
                <c:pt idx="2">
                  <c:v>4</c:v>
                </c:pt>
                <c:pt idx="3">
                  <c:v>9.1</c:v>
                </c:pt>
                <c:pt idx="4">
                  <c:v>11</c:v>
                </c:pt>
                <c:pt idx="5">
                  <c:v>11.3</c:v>
                </c:pt>
                <c:pt idx="6">
                  <c:v>10.199999999999999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7368576"/>
        <c:axId val="177095424"/>
      </c:lineChart>
      <c:catAx>
        <c:axId val="147368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7709542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77095424"/>
        <c:scaling>
          <c:orientation val="minMax"/>
        </c:scaling>
        <c:delete val="0"/>
        <c:axPos val="l"/>
        <c:majorGridlines>
          <c:spPr>
            <a:ln>
              <a:solidFill>
                <a:srgbClr val="000000"/>
              </a:solidFill>
            </a:ln>
          </c:spPr>
        </c:majorGridlines>
        <c:numFmt formatCode="0.0" sourceLinked="1"/>
        <c:majorTickMark val="none"/>
        <c:minorTickMark val="none"/>
        <c:tickLblPos val="nextTo"/>
        <c:spPr>
          <a:ln w="9525">
            <a:noFill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4736857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8370931512162137"/>
          <c:y val="1.9278527960756343E-2"/>
          <c:w val="0.24643766065719397"/>
          <c:h val="8.0830578908482401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 baseline="0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1.6455713701478612E-2"/>
          <c:y val="0.14908074482815634"/>
          <c:w val="0.9487929773226047"/>
          <c:h val="0.709810279620559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 incomplete</c:v>
                </c:pt>
                <c:pt idx="2">
                  <c:v>Primary complete</c:v>
                </c:pt>
                <c:pt idx="3">
                  <c:v>Secondary or higher</c:v>
                </c:pt>
              </c:strCache>
            </c:strRef>
          </c:cat>
          <c:val>
            <c:numRef>
              <c:f>Sheet1!$B$2:$B$5</c:f>
              <c:numCache>
                <c:formatCode>0.0</c:formatCode>
                <c:ptCount val="4"/>
                <c:pt idx="0">
                  <c:v>9.4</c:v>
                </c:pt>
                <c:pt idx="1">
                  <c:v>8.6999999999999993</c:v>
                </c:pt>
                <c:pt idx="2">
                  <c:v>9.6999999999999993</c:v>
                </c:pt>
                <c:pt idx="3">
                  <c:v>6.4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 incomplete</c:v>
                </c:pt>
                <c:pt idx="2">
                  <c:v>Primary complete</c:v>
                </c:pt>
                <c:pt idx="3">
                  <c:v>Secondary or higher</c:v>
                </c:pt>
              </c:strCache>
            </c:strRef>
          </c:cat>
          <c:val>
            <c:numRef>
              <c:f>Sheet1!$C$2:$C$5</c:f>
              <c:numCache>
                <c:formatCode>0.0</c:formatCode>
                <c:ptCount val="4"/>
                <c:pt idx="0">
                  <c:v>8.5</c:v>
                </c:pt>
                <c:pt idx="1">
                  <c:v>6.7</c:v>
                </c:pt>
                <c:pt idx="2">
                  <c:v>6.7</c:v>
                </c:pt>
                <c:pt idx="3">
                  <c:v>4.9000000000000004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10"/>
        <c:axId val="200694016"/>
        <c:axId val="200699904"/>
      </c:barChart>
      <c:catAx>
        <c:axId val="200694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txPr>
          <a:bodyPr rot="0" vert="horz"/>
          <a:lstStyle/>
          <a:p>
            <a:pPr>
              <a:defRPr/>
            </a:pPr>
            <a:endParaRPr lang="en-US"/>
          </a:p>
        </c:txPr>
        <c:crossAx val="20069990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0699904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one"/>
        <c:crossAx val="200694016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1.6455713701478612E-2"/>
          <c:y val="0.14908074482815634"/>
          <c:w val="0.9487929773226047"/>
          <c:h val="0.709810279620559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0.0</c:formatCode>
                <c:ptCount val="5"/>
                <c:pt idx="0">
                  <c:v>6.8</c:v>
                </c:pt>
                <c:pt idx="1">
                  <c:v>7.5</c:v>
                </c:pt>
                <c:pt idx="2">
                  <c:v>7.3</c:v>
                </c:pt>
                <c:pt idx="3">
                  <c:v>9.1999999999999993</c:v>
                </c:pt>
                <c:pt idx="4">
                  <c:v>9.9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Sheet1!$C$2:$C$6</c:f>
              <c:numCache>
                <c:formatCode>0.0</c:formatCode>
                <c:ptCount val="5"/>
                <c:pt idx="0">
                  <c:v>5.7</c:v>
                </c:pt>
                <c:pt idx="1">
                  <c:v>5.0999999999999996</c:v>
                </c:pt>
                <c:pt idx="2">
                  <c:v>6.5</c:v>
                </c:pt>
                <c:pt idx="3">
                  <c:v>7.2</c:v>
                </c:pt>
                <c:pt idx="4">
                  <c:v>5.9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10"/>
        <c:axId val="201792896"/>
        <c:axId val="201798784"/>
      </c:barChart>
      <c:catAx>
        <c:axId val="201792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txPr>
          <a:bodyPr rot="0" vert="horz"/>
          <a:lstStyle/>
          <a:p>
            <a:pPr>
              <a:defRPr/>
            </a:pPr>
            <a:endParaRPr lang="en-US"/>
          </a:p>
        </c:txPr>
        <c:crossAx val="20179878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1798784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one"/>
        <c:crossAx val="201792896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1.6455713701478612E-2"/>
          <c:y val="0.14908074482815634"/>
          <c:w val="0.9487929773226047"/>
          <c:h val="0.709810279620559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Never Married</c:v>
                </c:pt>
                <c:pt idx="1">
                  <c:v>Married/ living together</c:v>
                </c:pt>
                <c:pt idx="2">
                  <c:v>Divorced/ separated</c:v>
                </c:pt>
                <c:pt idx="3">
                  <c:v>Widowed</c:v>
                </c:pt>
              </c:strCache>
            </c:strRef>
          </c:cat>
          <c:val>
            <c:numRef>
              <c:f>Sheet1!$B$2:$B$5</c:f>
              <c:numCache>
                <c:formatCode>0.0</c:formatCode>
                <c:ptCount val="4"/>
                <c:pt idx="0">
                  <c:v>3.9</c:v>
                </c:pt>
                <c:pt idx="1">
                  <c:v>7.2</c:v>
                </c:pt>
                <c:pt idx="2">
                  <c:v>17.8</c:v>
                </c:pt>
                <c:pt idx="3">
                  <c:v>32.4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(31.4)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Never Married</c:v>
                </c:pt>
                <c:pt idx="1">
                  <c:v>Married/ living together</c:v>
                </c:pt>
                <c:pt idx="2">
                  <c:v>Divorced/ separated</c:v>
                </c:pt>
                <c:pt idx="3">
                  <c:v>Widowed</c:v>
                </c:pt>
              </c:strCache>
            </c:strRef>
          </c:cat>
          <c:val>
            <c:numRef>
              <c:f>Sheet1!$C$2:$C$5</c:f>
              <c:numCache>
                <c:formatCode>0.0</c:formatCode>
                <c:ptCount val="4"/>
                <c:pt idx="0">
                  <c:v>2</c:v>
                </c:pt>
                <c:pt idx="1">
                  <c:v>7.6</c:v>
                </c:pt>
                <c:pt idx="2">
                  <c:v>14.9</c:v>
                </c:pt>
                <c:pt idx="3">
                  <c:v>31.4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10"/>
        <c:axId val="201877760"/>
        <c:axId val="201883648"/>
      </c:barChart>
      <c:catAx>
        <c:axId val="201877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txPr>
          <a:bodyPr rot="0" vert="horz"/>
          <a:lstStyle/>
          <a:p>
            <a:pPr>
              <a:defRPr/>
            </a:pPr>
            <a:endParaRPr lang="en-US"/>
          </a:p>
        </c:txPr>
        <c:crossAx val="20188364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1883648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one"/>
        <c:crossAx val="201877760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Circumcised Men</c:v>
                </c:pt>
              </c:strCache>
            </c:strRef>
          </c:tx>
          <c:spPr>
            <a:ln>
              <a:solidFill>
                <a:schemeClr val="accent3">
                  <a:lumMod val="75000"/>
                </a:schemeClr>
              </a:solidFill>
            </a:ln>
          </c:spPr>
          <c:marker>
            <c:spPr>
              <a:solidFill>
                <a:schemeClr val="accent3">
                  <a:lumMod val="75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c:spPr>
          </c:marker>
          <c:cat>
            <c:strRef>
              <c:f>Sheet1!$B$1:$H$1</c:f>
              <c:strCache>
                <c:ptCount val="7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</c:strCache>
            </c:strRef>
          </c:cat>
          <c:val>
            <c:numRef>
              <c:f>Sheet1!$B$2:$H$2</c:f>
              <c:numCache>
                <c:formatCode>0.0</c:formatCode>
                <c:ptCount val="7"/>
                <c:pt idx="0">
                  <c:v>0.4</c:v>
                </c:pt>
                <c:pt idx="1">
                  <c:v>1.1000000000000001</c:v>
                </c:pt>
                <c:pt idx="2">
                  <c:v>3.3</c:v>
                </c:pt>
                <c:pt idx="3">
                  <c:v>7.7</c:v>
                </c:pt>
                <c:pt idx="4">
                  <c:v>8.6</c:v>
                </c:pt>
                <c:pt idx="5">
                  <c:v>9.5</c:v>
                </c:pt>
                <c:pt idx="6">
                  <c:v>8.1999999999999993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Uncircumcised Men</c:v>
                </c:pt>
              </c:strCache>
            </c:strRef>
          </c:tx>
          <c:dPt>
            <c:idx val="1"/>
            <c:bubble3D val="0"/>
          </c:dPt>
          <c:cat>
            <c:strRef>
              <c:f>Sheet1!$B$1:$H$1</c:f>
              <c:strCache>
                <c:ptCount val="7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</c:strCache>
            </c:strRef>
          </c:cat>
          <c:val>
            <c:numRef>
              <c:f>Sheet1!$B$3:$H$3</c:f>
              <c:numCache>
                <c:formatCode>0.0</c:formatCode>
                <c:ptCount val="7"/>
                <c:pt idx="0">
                  <c:v>2.1</c:v>
                </c:pt>
                <c:pt idx="1">
                  <c:v>3.5</c:v>
                </c:pt>
                <c:pt idx="2">
                  <c:v>4.3</c:v>
                </c:pt>
                <c:pt idx="3">
                  <c:v>9.6999999999999993</c:v>
                </c:pt>
                <c:pt idx="4">
                  <c:v>11.9</c:v>
                </c:pt>
                <c:pt idx="5">
                  <c:v>11.8</c:v>
                </c:pt>
                <c:pt idx="6">
                  <c:v>10.7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2116096"/>
        <c:axId val="202130176"/>
      </c:lineChart>
      <c:catAx>
        <c:axId val="202116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20213017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2130176"/>
        <c:scaling>
          <c:orientation val="minMax"/>
        </c:scaling>
        <c:delete val="0"/>
        <c:axPos val="l"/>
        <c:majorGridlines/>
        <c:numFmt formatCode="0.0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202116096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2.0066809830589357E-4"/>
          <c:y val="9.3655201236620411E-2"/>
          <c:w val="0.98290556228548365"/>
          <c:h val="0.730286384463547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15-17</c:v>
                </c:pt>
                <c:pt idx="1">
                  <c:v>18-19</c:v>
                </c:pt>
                <c:pt idx="2">
                  <c:v>20-22</c:v>
                </c:pt>
                <c:pt idx="3">
                  <c:v>23-24</c:v>
                </c:pt>
              </c:strCache>
            </c:strRef>
          </c:cat>
          <c:val>
            <c:numRef>
              <c:f>Sheet1!$B$2:$B$5</c:f>
              <c:numCache>
                <c:formatCode>0.0</c:formatCode>
                <c:ptCount val="4"/>
                <c:pt idx="0">
                  <c:v>1.6</c:v>
                </c:pt>
                <c:pt idx="1">
                  <c:v>5.0999999999999996</c:v>
                </c:pt>
                <c:pt idx="2">
                  <c:v>7.1</c:v>
                </c:pt>
                <c:pt idx="3">
                  <c:v>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15-17</c:v>
                </c:pt>
                <c:pt idx="1">
                  <c:v>18-19</c:v>
                </c:pt>
                <c:pt idx="2">
                  <c:v>20-22</c:v>
                </c:pt>
                <c:pt idx="3">
                  <c:v>23-24</c:v>
                </c:pt>
              </c:strCache>
            </c:strRef>
          </c:cat>
          <c:val>
            <c:numRef>
              <c:f>Sheet1!$C$2:$C$5</c:f>
              <c:numCache>
                <c:formatCode>0.0</c:formatCode>
                <c:ptCount val="4"/>
                <c:pt idx="0">
                  <c:v>1.8</c:v>
                </c:pt>
                <c:pt idx="1">
                  <c:v>1.5</c:v>
                </c:pt>
                <c:pt idx="2">
                  <c:v>2.2999999999999998</c:v>
                </c:pt>
                <c:pt idx="3">
                  <c:v>3.6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10"/>
        <c:axId val="202212480"/>
        <c:axId val="202214016"/>
      </c:barChart>
      <c:catAx>
        <c:axId val="202212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txPr>
          <a:bodyPr rot="0" vert="horz"/>
          <a:lstStyle/>
          <a:p>
            <a:pPr>
              <a:defRPr/>
            </a:pPr>
            <a:endParaRPr lang="en-US"/>
          </a:p>
        </c:txPr>
        <c:crossAx val="20221401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2214016"/>
        <c:scaling>
          <c:orientation val="minMax"/>
          <c:max val="14"/>
        </c:scaling>
        <c:delete val="1"/>
        <c:axPos val="l"/>
        <c:numFmt formatCode="0.0" sourceLinked="1"/>
        <c:majorTickMark val="out"/>
        <c:minorTickMark val="none"/>
        <c:tickLblPos val="nextTo"/>
        <c:crossAx val="20221248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8100453352422037"/>
          <c:y val="2.5840913164968699E-2"/>
          <c:w val="0.23799081364829441"/>
          <c:h val="7.1721963168763336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8E701-2B78-4186-A8B4-A757B4244C24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3133A5-FA2D-4E0C-AE62-D28F8EB207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3517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5790"/>
            <a:ext cx="548640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60B43EA-A8D5-4934-85D0-D0B28498A5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114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90456A-07AA-43A1-939C-5422AB947C2D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6913"/>
            <a:ext cx="4646612" cy="3486150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0B43EA-A8D5-4934-85D0-D0B28498A542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Overall, 3.7% of young women and men age</a:t>
            </a:r>
            <a:r>
              <a:rPr lang="en-US" baseline="0" dirty="0" smtClean="0"/>
              <a:t> 15-24 are HIV-positive.  HIV prevalence among young women is markedly higher than among young men, except for youth age 15-17 where there is nearly no difference in HIV prevalence between women and men.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0B43EA-A8D5-4934-85D0-D0B28498A542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8890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0B43EA-A8D5-4934-85D0-D0B28498A542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668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Among couples where both partners were tested for HIV, 6% were discordant, which means one partner is HIV-positive and the other is not.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0B43EA-A8D5-4934-85D0-D0B28498A542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2995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0.7% of Uganda children under age five are HIV-positive.  There is no variation in HIV prevalence among children by gender or urban-rural residence.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0B43EA-A8D5-4934-85D0-D0B28498A542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0526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90456A-07AA-43A1-939C-5422AB947C2D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6913"/>
            <a:ext cx="4646612" cy="3486150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91481721-A1A1-4E52-9A9E-A6FE869E9310}" type="slidenum">
              <a:rPr lang="en-US" smtClean="0"/>
              <a:pPr eaLnBrk="1" hangingPunct="1"/>
              <a:t>17</a:t>
            </a:fld>
            <a:endParaRPr lang="en-US" smtClean="0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0B43EA-A8D5-4934-85D0-D0B28498A542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5303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0B43EA-A8D5-4934-85D0-D0B28498A542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668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0B43EA-A8D5-4934-85D0-D0B28498A542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91481721-A1A1-4E52-9A9E-A6FE869E9310}" type="slidenum">
              <a:rPr lang="en-US" smtClean="0"/>
              <a:pPr eaLnBrk="1" hangingPunct="1"/>
              <a:t>3</a:t>
            </a:fld>
            <a:endParaRPr lang="en-US" smtClean="0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0B43EA-A8D5-4934-85D0-D0B28498A542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6241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0B43EA-A8D5-4934-85D0-D0B28498A542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5783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0B43EA-A8D5-4934-85D0-D0B28498A542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5783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0B43EA-A8D5-4934-85D0-D0B28498A542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8890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0B43EA-A8D5-4934-85D0-D0B28498A542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2995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03C457-81AC-4EF1-9E4D-613C05C02548}" type="slidenum">
              <a:rPr lang="en-US" smtClean="0">
                <a:latin typeface="Arial" pitchFamily="34" charset="0"/>
                <a:cs typeface="Arial" pitchFamily="34" charset="0"/>
              </a:rPr>
              <a:pPr/>
              <a:t>26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Overall, 7.3% of Ugandans age 15-49 are HIV-positive.  HIV prevalence is higher among women (8.3%) than among men (6.1%).  Ugandans living in urban</a:t>
            </a:r>
            <a:r>
              <a:rPr lang="en-US" baseline="0" dirty="0" smtClean="0"/>
              <a:t> areas are more likely to be HIV-positive than those living in rural areas (8.7% versus 7.0%).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0B43EA-A8D5-4934-85D0-D0B28498A542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5303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Overall, HIV prevalence among women and men age 15-49 has increased from 6.4% in the 2004—05 UAIS to 7.3% in the 2011 UAIS.  It is important to remember that</a:t>
            </a:r>
            <a:r>
              <a:rPr lang="en-US" baseline="0" dirty="0" smtClean="0"/>
              <a:t> an increase in HIV prevalence is not necessarily a sign of ineffective HIV prevention programs; an increase in HIV prevalence could be a result of an increase in the uptake of antiretroviral (ARV) medication, resulting in more people with HIV living longer.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0B43EA-A8D5-4934-85D0-D0B28498A542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668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Women become infected at younger ages than men.  Prevalence for both women</a:t>
            </a:r>
            <a:r>
              <a:rPr lang="en-US" baseline="0" dirty="0" smtClean="0"/>
              <a:t> and men increases with age until it peaks at age 35-39 for women (12.1%) and at age 40-44 for men (11.3%).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0B43EA-A8D5-4934-85D0-D0B28498A542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HIV prevalence</a:t>
            </a:r>
            <a:r>
              <a:rPr lang="en-US" baseline="0" dirty="0" smtClean="0"/>
              <a:t> ranges from a low of 4.1% in Mid Eastern region to a high of 10.6% in Central 1 region.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0B43EA-A8D5-4934-85D0-D0B28498A542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6241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0B43EA-A8D5-4934-85D0-D0B28498A542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5783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0B43EA-A8D5-4934-85D0-D0B28498A542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5783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HIV prevalence is highest among those</a:t>
            </a:r>
            <a:r>
              <a:rPr lang="en-US" baseline="0" dirty="0" smtClean="0"/>
              <a:t> who are widowed.  HIV prevalence is also high among divorced and separated men and women.  Women and men who have never been married are least likely to be HIV-positive.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0B43EA-A8D5-4934-85D0-D0B28498A542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578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366497" y="5651212"/>
            <a:ext cx="838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Uganda AIDS Indicator </a:t>
            </a:r>
            <a:r>
              <a:rPr lang="en-US" sz="3200" b="0" baseline="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Survey 2011</a:t>
            </a:r>
          </a:p>
          <a:p>
            <a:pPr algn="ctr"/>
            <a:r>
              <a:rPr lang="en-US" sz="3200" b="0" baseline="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#UAIS</a:t>
            </a:r>
            <a:endParaRPr lang="en-US" sz="3200" b="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Rectangle 2"/>
          <p:cNvSpPr/>
          <p:nvPr userDrawn="1"/>
        </p:nvSpPr>
        <p:spPr>
          <a:xfrm>
            <a:off x="0" y="2286000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4800600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14600"/>
            <a:ext cx="9144000" cy="2286000"/>
          </a:xfrm>
          <a:prstGeom prst="rect">
            <a:avLst/>
          </a:prstGeom>
        </p:spPr>
      </p:pic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DBDD51-ABEA-4DEE-B088-0C3E678DEC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F2E860-5386-4B51-8A5E-FE4DA7CF15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91E9A3-2EF2-4ACD-83C6-CB42F63277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BDHS: NIPORT, Mitra &amp; Associates, and Macro International.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31D8C4-F443-407C-98DA-0BC1A55D18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1363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BDHS: NIPORT, Mitra &amp; Associates, and Macro International.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D25C0F-5C99-433E-9820-261B42CFDB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9940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5016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7729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5578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751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747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0FDC11-9CE8-474B-A06A-F8D7CF0FA2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3784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7297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6454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718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4128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14E8-792B-44B9-A5D5-91853268B707}" type="datetimeFigureOut">
              <a:rPr lang="en-US" smtClean="0"/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A60F8-05BD-4CE6-BACE-7C80FD15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5130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1F718-3D01-415B-9042-D5B4A1E1D9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91E9A3-2EF2-4ACD-83C6-CB42F63277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968583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6D7713-DEE1-4453-BA24-3BDF20625E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1B3AC-2D04-4EF1-96F2-F5BBF7D753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906533-F661-4B42-8745-2E6C4A2C5D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5131B-8001-40A8-9A0A-4ECADA85FE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7D27E3-B163-458F-975D-21C73A8E5B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6D10E4-B7A9-4AA9-B94E-A3EB04D9BD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76EFEE-DA30-4903-9E96-77CC9B61EF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4D22F144-DA13-45B9-BF6C-7E5CE117730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74" r:id="rId13"/>
    <p:sldLayoutId id="2147483775" r:id="rId14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0">
          <a:solidFill>
            <a:schemeClr val="tx1"/>
          </a:solidFill>
          <a:latin typeface="+mn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alpha val="3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73B314E8-792B-44B9-A5D5-91853268B707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CB1A60F8-05BD-4CE6-BACE-7C80FD155A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830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6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asuredhs.com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Relationship Id="rId5" Type="http://schemas.openxmlformats.org/officeDocument/2006/relationships/hyperlink" Target="http://www.facebook.com/MEASUREDHS" TargetMode="External"/><Relationship Id="rId4" Type="http://schemas.openxmlformats.org/officeDocument/2006/relationships/hyperlink" Target="http://www.statcompiler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-17813" y="457200"/>
            <a:ext cx="9144000" cy="1066800"/>
          </a:xfrm>
          <a:noFill/>
          <a:ln>
            <a:noFill/>
          </a:ln>
        </p:spPr>
        <p:txBody>
          <a:bodyPr/>
          <a:lstStyle/>
          <a:p>
            <a:pPr algn="ctr" eaLnBrk="1" hangingPunct="1">
              <a:buNone/>
            </a:pPr>
            <a:r>
              <a:rPr lang="en-US" sz="4400" b="1" dirty="0" smtClean="0">
                <a:solidFill>
                  <a:schemeClr val="bg1"/>
                </a:solidFill>
              </a:rPr>
              <a:t>Prevalence of HIV and Syphilis</a:t>
            </a:r>
          </a:p>
          <a:p>
            <a:pPr marL="0" indent="0" eaLnBrk="1" hangingPunct="1">
              <a:buNone/>
            </a:pPr>
            <a:endParaRPr lang="en-US" sz="3600" dirty="0" smtClean="0">
              <a:solidFill>
                <a:schemeClr val="bg1"/>
              </a:solidFill>
            </a:endParaRPr>
          </a:p>
          <a:p>
            <a:pPr eaLnBrk="1" hangingPunct="1"/>
            <a:endParaRPr lang="en-US" sz="3600" dirty="0" smtClean="0">
              <a:solidFill>
                <a:schemeClr val="bg1"/>
              </a:solidFill>
            </a:endParaRPr>
          </a:p>
          <a:p>
            <a:pPr eaLnBrk="1" hangingPunct="1"/>
            <a:endParaRPr lang="en-US" sz="3600" dirty="0" smtClean="0">
              <a:solidFill>
                <a:schemeClr val="bg1"/>
              </a:solidFill>
            </a:endParaRPr>
          </a:p>
          <a:p>
            <a:pPr eaLnBrk="1" hangingPunct="1"/>
            <a:endParaRPr lang="en-US" sz="3600" dirty="0" smtClean="0">
              <a:solidFill>
                <a:schemeClr val="bg1"/>
              </a:solidFill>
            </a:endParaRPr>
          </a:p>
          <a:p>
            <a:pPr eaLnBrk="1" hangingPunct="1"/>
            <a:endParaRPr lang="en-US" sz="3600" dirty="0" smtClean="0">
              <a:solidFill>
                <a:schemeClr val="bg1"/>
              </a:solidFill>
            </a:endParaRPr>
          </a:p>
          <a:p>
            <a:pPr eaLnBrk="1" hangingPunct="1"/>
            <a:endParaRPr lang="en-US" sz="2400" dirty="0" smtClean="0">
              <a:solidFill>
                <a:schemeClr val="bg1"/>
              </a:solidFill>
            </a:endParaRPr>
          </a:p>
          <a:p>
            <a:pPr eaLnBrk="1" hangingPunct="1"/>
            <a:endParaRPr lang="en-US" sz="36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4000" b="0" dirty="0" smtClean="0"/>
              <a:t>HIV Prevalence by Marital Status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781989073"/>
              </p:ext>
            </p:extLst>
          </p:nvPr>
        </p:nvGraphicFramePr>
        <p:xfrm>
          <a:off x="228600" y="1361473"/>
          <a:ext cx="868045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34070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HIV-positive</a:t>
            </a:r>
            <a:endParaRPr lang="en-US" i="1" dirty="0"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6488668"/>
            <a:ext cx="868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latin typeface="+mn-lt"/>
              </a:rPr>
              <a:t>Figures in parentheses are based on 25-49 </a:t>
            </a:r>
            <a:r>
              <a:rPr lang="en-US" i="1" dirty="0" err="1">
                <a:latin typeface="+mn-lt"/>
              </a:rPr>
              <a:t>unweighted</a:t>
            </a:r>
            <a:r>
              <a:rPr lang="en-US" i="1" dirty="0">
                <a:latin typeface="+mn-lt"/>
              </a:rPr>
              <a:t> cases. </a:t>
            </a:r>
          </a:p>
        </p:txBody>
      </p:sp>
    </p:spTree>
    <p:extLst>
      <p:ext uri="{BB962C8B-B14F-4D97-AF65-F5344CB8AC3E}">
        <p14:creationId xmlns:p14="http://schemas.microsoft.com/office/powerpoint/2010/main" val="19593218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4000" b="0" dirty="0" smtClean="0"/>
              <a:t>HIV Prevalence by Circumcision and Age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05852751"/>
              </p:ext>
            </p:extLst>
          </p:nvPr>
        </p:nvGraphicFramePr>
        <p:xfrm>
          <a:off x="381000" y="1452563"/>
          <a:ext cx="8616950" cy="4360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9" name="Text Box 6"/>
          <p:cNvSpPr txBox="1">
            <a:spLocks noChangeArrowheads="1"/>
          </p:cNvSpPr>
          <p:nvPr/>
        </p:nvSpPr>
        <p:spPr bwMode="auto">
          <a:xfrm>
            <a:off x="4191000" y="6248400"/>
            <a:ext cx="762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dirty="0">
                <a:latin typeface="+mn-lt"/>
              </a:rPr>
              <a:t>Age</a:t>
            </a:r>
          </a:p>
        </p:txBody>
      </p:sp>
      <p:sp>
        <p:nvSpPr>
          <p:cNvPr id="7" name="TextBox 6"/>
          <p:cNvSpPr txBox="1"/>
          <p:nvPr/>
        </p:nvSpPr>
        <p:spPr>
          <a:xfrm rot="16200000">
            <a:off x="-1186934" y="3472934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HIV positive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940744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4000" b="0" dirty="0" smtClean="0"/>
              <a:t>HIV Prevalence among Youth</a:t>
            </a:r>
          </a:p>
        </p:txBody>
      </p:sp>
      <p:graphicFrame>
        <p:nvGraphicFramePr>
          <p:cNvPr id="9" name="Object 4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963612906"/>
              </p:ext>
            </p:extLst>
          </p:nvPr>
        </p:nvGraphicFramePr>
        <p:xfrm>
          <a:off x="381000" y="1524000"/>
          <a:ext cx="8382000" cy="4914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113407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of women and men age 15-24 HIV-positive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89004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4000" b="0" dirty="0" smtClean="0"/>
              <a:t>Trends in HIV Prevalence among Youth</a:t>
            </a:r>
          </a:p>
        </p:txBody>
      </p:sp>
      <p:graphicFrame>
        <p:nvGraphicFramePr>
          <p:cNvPr id="6" name="Object 7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52696267"/>
              </p:ext>
            </p:extLst>
          </p:nvPr>
        </p:nvGraphicFramePr>
        <p:xfrm>
          <a:off x="773027" y="2133600"/>
          <a:ext cx="7597946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6324600" y="62484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I"/>
          </a:p>
        </p:txBody>
      </p:sp>
      <p:sp>
        <p:nvSpPr>
          <p:cNvPr id="7" name="TextBox 6"/>
          <p:cNvSpPr txBox="1"/>
          <p:nvPr/>
        </p:nvSpPr>
        <p:spPr>
          <a:xfrm>
            <a:off x="0" y="1219200"/>
            <a:ext cx="518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HIV-positive women and men age 15-24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969038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dirty="0" smtClean="0"/>
              <a:t>Discordance among Couples</a:t>
            </a:r>
            <a:endParaRPr lang="en-US" dirty="0"/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2327555107"/>
              </p:ext>
            </p:extLst>
          </p:nvPr>
        </p:nvGraphicFramePr>
        <p:xfrm>
          <a:off x="0" y="762000"/>
          <a:ext cx="9220200" cy="632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6822" y="914400"/>
            <a:ext cx="280257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i="1" dirty="0" smtClean="0">
                <a:latin typeface="+mn-lt"/>
              </a:rPr>
              <a:t>Among couples where both partners were tested, percent distribution by discordance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717885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HIV Prevalence among Children</a:t>
            </a:r>
            <a:endParaRPr lang="en-US" dirty="0"/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3064707545"/>
              </p:ext>
            </p:extLst>
          </p:nvPr>
        </p:nvGraphicFramePr>
        <p:xfrm>
          <a:off x="685800" y="2057400"/>
          <a:ext cx="7620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403866"/>
            <a:ext cx="60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of children under age five who are HIV-positive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917671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73231" y="2103912"/>
            <a:ext cx="3886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dirty="0" smtClean="0">
                <a:latin typeface="+mn-lt"/>
              </a:rPr>
              <a:t>HIV Prevalence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b="1" dirty="0" smtClean="0">
                <a:latin typeface="+mn-lt"/>
              </a:rPr>
              <a:t>Syphilis Prevalence</a:t>
            </a:r>
          </a:p>
        </p:txBody>
      </p:sp>
    </p:spTree>
    <p:extLst>
      <p:ext uri="{BB962C8B-B14F-4D97-AF65-F5344CB8AC3E}">
        <p14:creationId xmlns:p14="http://schemas.microsoft.com/office/powerpoint/2010/main" val="40285985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Syphilis Response Rates</a:t>
            </a:r>
          </a:p>
        </p:txBody>
      </p:sp>
      <p:sp>
        <p:nvSpPr>
          <p:cNvPr id="12293" name="Text Box 6"/>
          <p:cNvSpPr txBox="1">
            <a:spLocks noChangeArrowheads="1"/>
          </p:cNvSpPr>
          <p:nvPr/>
        </p:nvSpPr>
        <p:spPr bwMode="auto">
          <a:xfrm>
            <a:off x="0" y="1371600"/>
            <a:ext cx="6324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i="1" dirty="0">
                <a:latin typeface="+mn-lt"/>
                <a:cs typeface="Arial" charset="0"/>
              </a:rPr>
              <a:t>Percentage of women and men age 15-49 tested for </a:t>
            </a:r>
            <a:r>
              <a:rPr lang="en-US" i="1" dirty="0" smtClean="0">
                <a:latin typeface="+mn-lt"/>
                <a:cs typeface="Arial" charset="0"/>
              </a:rPr>
              <a:t>sy</a:t>
            </a:r>
            <a:r>
              <a:rPr lang="en-US" i="1" dirty="0" smtClean="0">
                <a:latin typeface="+mn-lt"/>
              </a:rPr>
              <a:t>philis</a:t>
            </a:r>
            <a:endParaRPr lang="en-US" i="1" dirty="0">
              <a:latin typeface="+mn-lt"/>
              <a:cs typeface="Arial" charset="0"/>
            </a:endParaRPr>
          </a:p>
        </p:txBody>
      </p:sp>
      <p:graphicFrame>
        <p:nvGraphicFramePr>
          <p:cNvPr id="2" name="Chart Placeholder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44554204"/>
              </p:ext>
            </p:extLst>
          </p:nvPr>
        </p:nvGraphicFramePr>
        <p:xfrm>
          <a:off x="457200" y="2209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241545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4000" b="0" dirty="0" smtClean="0"/>
              <a:t>Syphilis Prevalence by Residence</a:t>
            </a:r>
          </a:p>
        </p:txBody>
      </p:sp>
      <p:sp>
        <p:nvSpPr>
          <p:cNvPr id="17412" name="Text Box 3"/>
          <p:cNvSpPr txBox="1">
            <a:spLocks noChangeArrowheads="1"/>
          </p:cNvSpPr>
          <p:nvPr/>
        </p:nvSpPr>
        <p:spPr bwMode="auto">
          <a:xfrm>
            <a:off x="6324600" y="62484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I"/>
          </a:p>
        </p:txBody>
      </p:sp>
      <p:sp>
        <p:nvSpPr>
          <p:cNvPr id="9" name="TextBox 8"/>
          <p:cNvSpPr txBox="1"/>
          <p:nvPr/>
        </p:nvSpPr>
        <p:spPr>
          <a:xfrm>
            <a:off x="-20782" y="1087973"/>
            <a:ext cx="655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positive for syphilis, women and men age 15-49</a:t>
            </a:r>
            <a:endParaRPr lang="en-US" i="1" dirty="0">
              <a:latin typeface="+mn-lt"/>
            </a:endParaRPr>
          </a:p>
        </p:txBody>
      </p:sp>
      <p:graphicFrame>
        <p:nvGraphicFramePr>
          <p:cNvPr id="3" name="Chart Placeholder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408721270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762262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4000" b="0" dirty="0" smtClean="0"/>
              <a:t>Trends in Syphilis Prevalence</a:t>
            </a:r>
          </a:p>
        </p:txBody>
      </p:sp>
      <p:graphicFrame>
        <p:nvGraphicFramePr>
          <p:cNvPr id="6" name="Object 7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315255755"/>
              </p:ext>
            </p:extLst>
          </p:nvPr>
        </p:nvGraphicFramePr>
        <p:xfrm>
          <a:off x="773027" y="2133600"/>
          <a:ext cx="7597946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6324600" y="62484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I"/>
          </a:p>
        </p:txBody>
      </p:sp>
      <p:sp>
        <p:nvSpPr>
          <p:cNvPr id="7" name="TextBox 6"/>
          <p:cNvSpPr txBox="1"/>
          <p:nvPr/>
        </p:nvSpPr>
        <p:spPr>
          <a:xfrm>
            <a:off x="0" y="1219200"/>
            <a:ext cx="518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</a:t>
            </a:r>
            <a:r>
              <a:rPr lang="en-US" i="1" dirty="0">
                <a:latin typeface="+mn-lt"/>
              </a:rPr>
              <a:t>positive for syphilis</a:t>
            </a:r>
          </a:p>
        </p:txBody>
      </p:sp>
    </p:spTree>
    <p:extLst>
      <p:ext uri="{BB962C8B-B14F-4D97-AF65-F5344CB8AC3E}">
        <p14:creationId xmlns:p14="http://schemas.microsoft.com/office/powerpoint/2010/main" val="10395375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3231" y="2103912"/>
            <a:ext cx="3886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b="1" dirty="0" smtClean="0">
                <a:latin typeface="+mn-lt"/>
              </a:rPr>
              <a:t>HIV Prevalence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dirty="0" smtClean="0">
                <a:latin typeface="+mn-lt"/>
              </a:rPr>
              <a:t>Syphilis Prevalence</a:t>
            </a:r>
          </a:p>
        </p:txBody>
      </p:sp>
    </p:spTree>
    <p:extLst>
      <p:ext uri="{BB962C8B-B14F-4D97-AF65-F5344CB8AC3E}">
        <p14:creationId xmlns:p14="http://schemas.microsoft.com/office/powerpoint/2010/main" val="24010337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4000" b="0" dirty="0" smtClean="0"/>
              <a:t>Syphilis Prevalence by Age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542579336"/>
              </p:ext>
            </p:extLst>
          </p:nvPr>
        </p:nvGraphicFramePr>
        <p:xfrm>
          <a:off x="381000" y="1452563"/>
          <a:ext cx="8616950" cy="4360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9" name="Text Box 6"/>
          <p:cNvSpPr txBox="1">
            <a:spLocks noChangeArrowheads="1"/>
          </p:cNvSpPr>
          <p:nvPr/>
        </p:nvSpPr>
        <p:spPr bwMode="auto">
          <a:xfrm>
            <a:off x="4191000" y="6248400"/>
            <a:ext cx="762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dirty="0">
                <a:latin typeface="+mn-lt"/>
              </a:rPr>
              <a:t>Age</a:t>
            </a:r>
          </a:p>
        </p:txBody>
      </p:sp>
      <p:sp>
        <p:nvSpPr>
          <p:cNvPr id="7" name="TextBox 6"/>
          <p:cNvSpPr txBox="1"/>
          <p:nvPr/>
        </p:nvSpPr>
        <p:spPr>
          <a:xfrm rot="16200000">
            <a:off x="-1186934" y="3480851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</a:t>
            </a:r>
            <a:r>
              <a:rPr lang="en-US" i="1" dirty="0">
                <a:latin typeface="+mn-lt"/>
              </a:rPr>
              <a:t>positive for syphilis</a:t>
            </a:r>
          </a:p>
        </p:txBody>
      </p:sp>
    </p:spTree>
    <p:extLst>
      <p:ext uri="{BB962C8B-B14F-4D97-AF65-F5344CB8AC3E}">
        <p14:creationId xmlns:p14="http://schemas.microsoft.com/office/powerpoint/2010/main" val="37400120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0" y="789801"/>
            <a:ext cx="7772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i="1" dirty="0" smtClean="0">
                <a:latin typeface="+mn-lt"/>
              </a:rPr>
              <a:t>Percent </a:t>
            </a:r>
            <a:r>
              <a:rPr lang="en-US" i="1" dirty="0">
                <a:latin typeface="+mn-lt"/>
              </a:rPr>
              <a:t>positive for syphilis</a:t>
            </a:r>
            <a:r>
              <a:rPr lang="en-US" i="1" dirty="0" smtClean="0">
                <a:latin typeface="+mn-lt"/>
              </a:rPr>
              <a:t> women and men age 15-49</a:t>
            </a:r>
            <a:endParaRPr lang="en-US" i="1" dirty="0">
              <a:latin typeface="+mn-lt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US" sz="4000" b="0" dirty="0" smtClean="0"/>
              <a:t>Syphilis Prevalence by </a:t>
            </a:r>
            <a:r>
              <a:rPr lang="en-US" sz="4000" dirty="0" smtClean="0"/>
              <a:t>Region</a:t>
            </a:r>
            <a:endParaRPr lang="en-US" sz="4000" b="0" dirty="0" smtClean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219199" y="304799"/>
            <a:ext cx="7859713" cy="10169525"/>
            <a:chOff x="768" y="192"/>
            <a:chExt cx="4951" cy="6406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768" y="192"/>
              <a:ext cx="4951" cy="6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3651" y="547"/>
              <a:ext cx="1381" cy="2027"/>
            </a:xfrm>
            <a:custGeom>
              <a:avLst/>
              <a:gdLst>
                <a:gd name="T0" fmla="*/ 1177 w 1381"/>
                <a:gd name="T1" fmla="*/ 1823 h 2027"/>
                <a:gd name="T2" fmla="*/ 1119 w 1381"/>
                <a:gd name="T3" fmla="*/ 1776 h 2027"/>
                <a:gd name="T4" fmla="*/ 1066 w 1381"/>
                <a:gd name="T5" fmla="*/ 1747 h 2027"/>
                <a:gd name="T6" fmla="*/ 1025 w 1381"/>
                <a:gd name="T7" fmla="*/ 1741 h 2027"/>
                <a:gd name="T8" fmla="*/ 996 w 1381"/>
                <a:gd name="T9" fmla="*/ 1759 h 2027"/>
                <a:gd name="T10" fmla="*/ 961 w 1381"/>
                <a:gd name="T11" fmla="*/ 1759 h 2027"/>
                <a:gd name="T12" fmla="*/ 915 w 1381"/>
                <a:gd name="T13" fmla="*/ 1771 h 2027"/>
                <a:gd name="T14" fmla="*/ 862 w 1381"/>
                <a:gd name="T15" fmla="*/ 1835 h 2027"/>
                <a:gd name="T16" fmla="*/ 886 w 1381"/>
                <a:gd name="T17" fmla="*/ 1870 h 2027"/>
                <a:gd name="T18" fmla="*/ 862 w 1381"/>
                <a:gd name="T19" fmla="*/ 1939 h 2027"/>
                <a:gd name="T20" fmla="*/ 816 w 1381"/>
                <a:gd name="T21" fmla="*/ 2027 h 2027"/>
                <a:gd name="T22" fmla="*/ 711 w 1381"/>
                <a:gd name="T23" fmla="*/ 1998 h 2027"/>
                <a:gd name="T24" fmla="*/ 635 w 1381"/>
                <a:gd name="T25" fmla="*/ 1957 h 2027"/>
                <a:gd name="T26" fmla="*/ 536 w 1381"/>
                <a:gd name="T27" fmla="*/ 1922 h 2027"/>
                <a:gd name="T28" fmla="*/ 449 w 1381"/>
                <a:gd name="T29" fmla="*/ 1928 h 2027"/>
                <a:gd name="T30" fmla="*/ 361 w 1381"/>
                <a:gd name="T31" fmla="*/ 1916 h 2027"/>
                <a:gd name="T32" fmla="*/ 268 w 1381"/>
                <a:gd name="T33" fmla="*/ 1893 h 2027"/>
                <a:gd name="T34" fmla="*/ 47 w 1381"/>
                <a:gd name="T35" fmla="*/ 1829 h 2027"/>
                <a:gd name="T36" fmla="*/ 0 w 1381"/>
                <a:gd name="T37" fmla="*/ 1706 h 2027"/>
                <a:gd name="T38" fmla="*/ 99 w 1381"/>
                <a:gd name="T39" fmla="*/ 1631 h 2027"/>
                <a:gd name="T40" fmla="*/ 152 w 1381"/>
                <a:gd name="T41" fmla="*/ 1555 h 2027"/>
                <a:gd name="T42" fmla="*/ 216 w 1381"/>
                <a:gd name="T43" fmla="*/ 1491 h 2027"/>
                <a:gd name="T44" fmla="*/ 257 w 1381"/>
                <a:gd name="T45" fmla="*/ 1439 h 2027"/>
                <a:gd name="T46" fmla="*/ 286 w 1381"/>
                <a:gd name="T47" fmla="*/ 1398 h 2027"/>
                <a:gd name="T48" fmla="*/ 344 w 1381"/>
                <a:gd name="T49" fmla="*/ 1369 h 2027"/>
                <a:gd name="T50" fmla="*/ 344 w 1381"/>
                <a:gd name="T51" fmla="*/ 1316 h 2027"/>
                <a:gd name="T52" fmla="*/ 396 w 1381"/>
                <a:gd name="T53" fmla="*/ 1258 h 2027"/>
                <a:gd name="T54" fmla="*/ 443 w 1381"/>
                <a:gd name="T55" fmla="*/ 1246 h 2027"/>
                <a:gd name="T56" fmla="*/ 414 w 1381"/>
                <a:gd name="T57" fmla="*/ 1107 h 2027"/>
                <a:gd name="T58" fmla="*/ 385 w 1381"/>
                <a:gd name="T59" fmla="*/ 1043 h 2027"/>
                <a:gd name="T60" fmla="*/ 425 w 1381"/>
                <a:gd name="T61" fmla="*/ 961 h 2027"/>
                <a:gd name="T62" fmla="*/ 414 w 1381"/>
                <a:gd name="T63" fmla="*/ 862 h 2027"/>
                <a:gd name="T64" fmla="*/ 425 w 1381"/>
                <a:gd name="T65" fmla="*/ 623 h 2027"/>
                <a:gd name="T66" fmla="*/ 472 w 1381"/>
                <a:gd name="T67" fmla="*/ 647 h 2027"/>
                <a:gd name="T68" fmla="*/ 524 w 1381"/>
                <a:gd name="T69" fmla="*/ 583 h 2027"/>
                <a:gd name="T70" fmla="*/ 501 w 1381"/>
                <a:gd name="T71" fmla="*/ 524 h 2027"/>
                <a:gd name="T72" fmla="*/ 472 w 1381"/>
                <a:gd name="T73" fmla="*/ 449 h 2027"/>
                <a:gd name="T74" fmla="*/ 466 w 1381"/>
                <a:gd name="T75" fmla="*/ 227 h 2027"/>
                <a:gd name="T76" fmla="*/ 571 w 1381"/>
                <a:gd name="T77" fmla="*/ 123 h 2027"/>
                <a:gd name="T78" fmla="*/ 676 w 1381"/>
                <a:gd name="T79" fmla="*/ 18 h 2027"/>
                <a:gd name="T80" fmla="*/ 740 w 1381"/>
                <a:gd name="T81" fmla="*/ 64 h 2027"/>
                <a:gd name="T82" fmla="*/ 781 w 1381"/>
                <a:gd name="T83" fmla="*/ 163 h 2027"/>
                <a:gd name="T84" fmla="*/ 816 w 1381"/>
                <a:gd name="T85" fmla="*/ 222 h 2027"/>
                <a:gd name="T86" fmla="*/ 816 w 1381"/>
                <a:gd name="T87" fmla="*/ 274 h 2027"/>
                <a:gd name="T88" fmla="*/ 874 w 1381"/>
                <a:gd name="T89" fmla="*/ 286 h 2027"/>
                <a:gd name="T90" fmla="*/ 932 w 1381"/>
                <a:gd name="T91" fmla="*/ 321 h 2027"/>
                <a:gd name="T92" fmla="*/ 1008 w 1381"/>
                <a:gd name="T93" fmla="*/ 390 h 2027"/>
                <a:gd name="T94" fmla="*/ 967 w 1381"/>
                <a:gd name="T95" fmla="*/ 501 h 2027"/>
                <a:gd name="T96" fmla="*/ 990 w 1381"/>
                <a:gd name="T97" fmla="*/ 612 h 2027"/>
                <a:gd name="T98" fmla="*/ 1020 w 1381"/>
                <a:gd name="T99" fmla="*/ 711 h 2027"/>
                <a:gd name="T100" fmla="*/ 1078 w 1381"/>
                <a:gd name="T101" fmla="*/ 786 h 2027"/>
                <a:gd name="T102" fmla="*/ 1130 w 1381"/>
                <a:gd name="T103" fmla="*/ 891 h 2027"/>
                <a:gd name="T104" fmla="*/ 1206 w 1381"/>
                <a:gd name="T105" fmla="*/ 926 h 2027"/>
                <a:gd name="T106" fmla="*/ 1241 w 1381"/>
                <a:gd name="T107" fmla="*/ 1043 h 2027"/>
                <a:gd name="T108" fmla="*/ 1293 w 1381"/>
                <a:gd name="T109" fmla="*/ 1112 h 2027"/>
                <a:gd name="T110" fmla="*/ 1287 w 1381"/>
                <a:gd name="T111" fmla="*/ 1194 h 2027"/>
                <a:gd name="T112" fmla="*/ 1317 w 1381"/>
                <a:gd name="T113" fmla="*/ 1305 h 2027"/>
                <a:gd name="T114" fmla="*/ 1357 w 1381"/>
                <a:gd name="T115" fmla="*/ 1409 h 2027"/>
                <a:gd name="T116" fmla="*/ 1363 w 1381"/>
                <a:gd name="T117" fmla="*/ 1508 h 2027"/>
                <a:gd name="T118" fmla="*/ 1363 w 1381"/>
                <a:gd name="T119" fmla="*/ 1602 h 2027"/>
                <a:gd name="T120" fmla="*/ 1346 w 1381"/>
                <a:gd name="T121" fmla="*/ 1724 h 2027"/>
                <a:gd name="T122" fmla="*/ 1282 w 1381"/>
                <a:gd name="T123" fmla="*/ 1805 h 2027"/>
                <a:gd name="T124" fmla="*/ 1235 w 1381"/>
                <a:gd name="T125" fmla="*/ 1887 h 2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81" h="2027">
                  <a:moveTo>
                    <a:pt x="1229" y="1904"/>
                  </a:moveTo>
                  <a:lnTo>
                    <a:pt x="1223" y="1893"/>
                  </a:lnTo>
                  <a:lnTo>
                    <a:pt x="1218" y="1887"/>
                  </a:lnTo>
                  <a:lnTo>
                    <a:pt x="1212" y="1881"/>
                  </a:lnTo>
                  <a:lnTo>
                    <a:pt x="1218" y="1875"/>
                  </a:lnTo>
                  <a:lnTo>
                    <a:pt x="1212" y="1870"/>
                  </a:lnTo>
                  <a:lnTo>
                    <a:pt x="1206" y="1870"/>
                  </a:lnTo>
                  <a:lnTo>
                    <a:pt x="1206" y="1864"/>
                  </a:lnTo>
                  <a:lnTo>
                    <a:pt x="1200" y="1864"/>
                  </a:lnTo>
                  <a:lnTo>
                    <a:pt x="1200" y="1858"/>
                  </a:lnTo>
                  <a:lnTo>
                    <a:pt x="1194" y="1858"/>
                  </a:lnTo>
                  <a:lnTo>
                    <a:pt x="1194" y="1852"/>
                  </a:lnTo>
                  <a:lnTo>
                    <a:pt x="1188" y="1852"/>
                  </a:lnTo>
                  <a:lnTo>
                    <a:pt x="1188" y="1846"/>
                  </a:lnTo>
                  <a:lnTo>
                    <a:pt x="1183" y="1846"/>
                  </a:lnTo>
                  <a:lnTo>
                    <a:pt x="1177" y="1846"/>
                  </a:lnTo>
                  <a:lnTo>
                    <a:pt x="1177" y="1840"/>
                  </a:lnTo>
                  <a:lnTo>
                    <a:pt x="1177" y="1835"/>
                  </a:lnTo>
                  <a:lnTo>
                    <a:pt x="1177" y="1829"/>
                  </a:lnTo>
                  <a:lnTo>
                    <a:pt x="1177" y="1823"/>
                  </a:lnTo>
                  <a:lnTo>
                    <a:pt x="1183" y="1823"/>
                  </a:lnTo>
                  <a:lnTo>
                    <a:pt x="1177" y="1823"/>
                  </a:lnTo>
                  <a:lnTo>
                    <a:pt x="1177" y="1817"/>
                  </a:lnTo>
                  <a:lnTo>
                    <a:pt x="1171" y="1817"/>
                  </a:lnTo>
                  <a:lnTo>
                    <a:pt x="1171" y="1811"/>
                  </a:lnTo>
                  <a:lnTo>
                    <a:pt x="1171" y="1805"/>
                  </a:lnTo>
                  <a:lnTo>
                    <a:pt x="1165" y="1805"/>
                  </a:lnTo>
                  <a:lnTo>
                    <a:pt x="1165" y="1800"/>
                  </a:lnTo>
                  <a:lnTo>
                    <a:pt x="1165" y="1794"/>
                  </a:lnTo>
                  <a:lnTo>
                    <a:pt x="1165" y="1788"/>
                  </a:lnTo>
                  <a:lnTo>
                    <a:pt x="1159" y="1788"/>
                  </a:lnTo>
                  <a:lnTo>
                    <a:pt x="1154" y="1788"/>
                  </a:lnTo>
                  <a:lnTo>
                    <a:pt x="1148" y="1788"/>
                  </a:lnTo>
                  <a:lnTo>
                    <a:pt x="1142" y="1788"/>
                  </a:lnTo>
                  <a:lnTo>
                    <a:pt x="1148" y="1788"/>
                  </a:lnTo>
                  <a:lnTo>
                    <a:pt x="1142" y="1788"/>
                  </a:lnTo>
                  <a:lnTo>
                    <a:pt x="1136" y="1788"/>
                  </a:lnTo>
                  <a:lnTo>
                    <a:pt x="1136" y="1782"/>
                  </a:lnTo>
                  <a:lnTo>
                    <a:pt x="1130" y="1782"/>
                  </a:lnTo>
                  <a:lnTo>
                    <a:pt x="1130" y="1776"/>
                  </a:lnTo>
                  <a:lnTo>
                    <a:pt x="1130" y="1782"/>
                  </a:lnTo>
                  <a:lnTo>
                    <a:pt x="1130" y="1776"/>
                  </a:lnTo>
                  <a:lnTo>
                    <a:pt x="1124" y="1776"/>
                  </a:lnTo>
                  <a:lnTo>
                    <a:pt x="1119" y="1776"/>
                  </a:lnTo>
                  <a:lnTo>
                    <a:pt x="1119" y="1771"/>
                  </a:lnTo>
                  <a:lnTo>
                    <a:pt x="1113" y="1771"/>
                  </a:lnTo>
                  <a:lnTo>
                    <a:pt x="1113" y="1765"/>
                  </a:lnTo>
                  <a:lnTo>
                    <a:pt x="1113" y="1759"/>
                  </a:lnTo>
                  <a:lnTo>
                    <a:pt x="1113" y="1753"/>
                  </a:lnTo>
                  <a:lnTo>
                    <a:pt x="1107" y="1753"/>
                  </a:lnTo>
                  <a:lnTo>
                    <a:pt x="1101" y="1753"/>
                  </a:lnTo>
                  <a:lnTo>
                    <a:pt x="1095" y="1753"/>
                  </a:lnTo>
                  <a:lnTo>
                    <a:pt x="1095" y="1747"/>
                  </a:lnTo>
                  <a:lnTo>
                    <a:pt x="1089" y="1747"/>
                  </a:lnTo>
                  <a:lnTo>
                    <a:pt x="1084" y="1747"/>
                  </a:lnTo>
                  <a:lnTo>
                    <a:pt x="1084" y="1753"/>
                  </a:lnTo>
                  <a:lnTo>
                    <a:pt x="1078" y="1753"/>
                  </a:lnTo>
                  <a:lnTo>
                    <a:pt x="1078" y="1747"/>
                  </a:lnTo>
                  <a:lnTo>
                    <a:pt x="1078" y="1753"/>
                  </a:lnTo>
                  <a:lnTo>
                    <a:pt x="1078" y="1747"/>
                  </a:lnTo>
                  <a:lnTo>
                    <a:pt x="1072" y="1747"/>
                  </a:lnTo>
                  <a:lnTo>
                    <a:pt x="1072" y="1741"/>
                  </a:lnTo>
                  <a:lnTo>
                    <a:pt x="1072" y="1747"/>
                  </a:lnTo>
                  <a:lnTo>
                    <a:pt x="1072" y="1741"/>
                  </a:lnTo>
                  <a:lnTo>
                    <a:pt x="1072" y="1747"/>
                  </a:lnTo>
                  <a:lnTo>
                    <a:pt x="1066" y="1747"/>
                  </a:lnTo>
                  <a:lnTo>
                    <a:pt x="1066" y="1741"/>
                  </a:lnTo>
                  <a:lnTo>
                    <a:pt x="1060" y="1741"/>
                  </a:lnTo>
                  <a:lnTo>
                    <a:pt x="1060" y="1736"/>
                  </a:lnTo>
                  <a:lnTo>
                    <a:pt x="1060" y="1741"/>
                  </a:lnTo>
                  <a:lnTo>
                    <a:pt x="1060" y="1736"/>
                  </a:lnTo>
                  <a:lnTo>
                    <a:pt x="1054" y="1736"/>
                  </a:lnTo>
                  <a:lnTo>
                    <a:pt x="1054" y="1741"/>
                  </a:lnTo>
                  <a:lnTo>
                    <a:pt x="1054" y="1736"/>
                  </a:lnTo>
                  <a:lnTo>
                    <a:pt x="1054" y="1741"/>
                  </a:lnTo>
                  <a:lnTo>
                    <a:pt x="1054" y="1736"/>
                  </a:lnTo>
                  <a:lnTo>
                    <a:pt x="1054" y="1741"/>
                  </a:lnTo>
                  <a:lnTo>
                    <a:pt x="1054" y="1736"/>
                  </a:lnTo>
                  <a:lnTo>
                    <a:pt x="1054" y="1741"/>
                  </a:lnTo>
                  <a:lnTo>
                    <a:pt x="1054" y="1736"/>
                  </a:lnTo>
                  <a:lnTo>
                    <a:pt x="1049" y="1736"/>
                  </a:lnTo>
                  <a:lnTo>
                    <a:pt x="1043" y="1736"/>
                  </a:lnTo>
                  <a:lnTo>
                    <a:pt x="1043" y="1741"/>
                  </a:lnTo>
                  <a:lnTo>
                    <a:pt x="1037" y="1741"/>
                  </a:lnTo>
                  <a:lnTo>
                    <a:pt x="1031" y="1741"/>
                  </a:lnTo>
                  <a:lnTo>
                    <a:pt x="1031" y="1736"/>
                  </a:lnTo>
                  <a:lnTo>
                    <a:pt x="1025" y="1736"/>
                  </a:lnTo>
                  <a:lnTo>
                    <a:pt x="1025" y="1741"/>
                  </a:lnTo>
                  <a:lnTo>
                    <a:pt x="1020" y="1741"/>
                  </a:lnTo>
                  <a:lnTo>
                    <a:pt x="1025" y="1741"/>
                  </a:lnTo>
                  <a:lnTo>
                    <a:pt x="1020" y="1741"/>
                  </a:lnTo>
                  <a:lnTo>
                    <a:pt x="1025" y="1741"/>
                  </a:lnTo>
                  <a:lnTo>
                    <a:pt x="1020" y="1741"/>
                  </a:lnTo>
                  <a:lnTo>
                    <a:pt x="1020" y="1747"/>
                  </a:lnTo>
                  <a:lnTo>
                    <a:pt x="1025" y="1747"/>
                  </a:lnTo>
                  <a:lnTo>
                    <a:pt x="1020" y="1747"/>
                  </a:lnTo>
                  <a:lnTo>
                    <a:pt x="1014" y="1747"/>
                  </a:lnTo>
                  <a:lnTo>
                    <a:pt x="1008" y="1747"/>
                  </a:lnTo>
                  <a:lnTo>
                    <a:pt x="1014" y="1747"/>
                  </a:lnTo>
                  <a:lnTo>
                    <a:pt x="1008" y="1747"/>
                  </a:lnTo>
                  <a:lnTo>
                    <a:pt x="1008" y="1753"/>
                  </a:lnTo>
                  <a:lnTo>
                    <a:pt x="1002" y="1753"/>
                  </a:lnTo>
                  <a:lnTo>
                    <a:pt x="1008" y="1753"/>
                  </a:lnTo>
                  <a:lnTo>
                    <a:pt x="1002" y="1753"/>
                  </a:lnTo>
                  <a:lnTo>
                    <a:pt x="1002" y="1759"/>
                  </a:lnTo>
                  <a:lnTo>
                    <a:pt x="1002" y="1753"/>
                  </a:lnTo>
                  <a:lnTo>
                    <a:pt x="1002" y="1759"/>
                  </a:lnTo>
                  <a:lnTo>
                    <a:pt x="996" y="1759"/>
                  </a:lnTo>
                  <a:lnTo>
                    <a:pt x="996" y="1753"/>
                  </a:lnTo>
                  <a:lnTo>
                    <a:pt x="996" y="1759"/>
                  </a:lnTo>
                  <a:lnTo>
                    <a:pt x="996" y="1753"/>
                  </a:lnTo>
                  <a:lnTo>
                    <a:pt x="996" y="1759"/>
                  </a:lnTo>
                  <a:lnTo>
                    <a:pt x="990" y="1759"/>
                  </a:lnTo>
                  <a:lnTo>
                    <a:pt x="990" y="1753"/>
                  </a:lnTo>
                  <a:lnTo>
                    <a:pt x="990" y="1759"/>
                  </a:lnTo>
                  <a:lnTo>
                    <a:pt x="990" y="1753"/>
                  </a:lnTo>
                  <a:lnTo>
                    <a:pt x="990" y="1759"/>
                  </a:lnTo>
                  <a:lnTo>
                    <a:pt x="985" y="1759"/>
                  </a:lnTo>
                  <a:lnTo>
                    <a:pt x="990" y="1759"/>
                  </a:lnTo>
                  <a:lnTo>
                    <a:pt x="985" y="1759"/>
                  </a:lnTo>
                  <a:lnTo>
                    <a:pt x="985" y="1765"/>
                  </a:lnTo>
                  <a:lnTo>
                    <a:pt x="985" y="1759"/>
                  </a:lnTo>
                  <a:lnTo>
                    <a:pt x="985" y="1765"/>
                  </a:lnTo>
                  <a:lnTo>
                    <a:pt x="979" y="1765"/>
                  </a:lnTo>
                  <a:lnTo>
                    <a:pt x="979" y="1771"/>
                  </a:lnTo>
                  <a:lnTo>
                    <a:pt x="979" y="1765"/>
                  </a:lnTo>
                  <a:lnTo>
                    <a:pt x="979" y="1771"/>
                  </a:lnTo>
                  <a:lnTo>
                    <a:pt x="973" y="1771"/>
                  </a:lnTo>
                  <a:lnTo>
                    <a:pt x="973" y="1765"/>
                  </a:lnTo>
                  <a:lnTo>
                    <a:pt x="967" y="1765"/>
                  </a:lnTo>
                  <a:lnTo>
                    <a:pt x="961" y="1765"/>
                  </a:lnTo>
                  <a:lnTo>
                    <a:pt x="961" y="1759"/>
                  </a:lnTo>
                  <a:lnTo>
                    <a:pt x="955" y="1759"/>
                  </a:lnTo>
                  <a:lnTo>
                    <a:pt x="950" y="1759"/>
                  </a:lnTo>
                  <a:lnTo>
                    <a:pt x="950" y="1765"/>
                  </a:lnTo>
                  <a:lnTo>
                    <a:pt x="950" y="1759"/>
                  </a:lnTo>
                  <a:lnTo>
                    <a:pt x="950" y="1765"/>
                  </a:lnTo>
                  <a:lnTo>
                    <a:pt x="950" y="1759"/>
                  </a:lnTo>
                  <a:lnTo>
                    <a:pt x="950" y="1765"/>
                  </a:lnTo>
                  <a:lnTo>
                    <a:pt x="950" y="1759"/>
                  </a:lnTo>
                  <a:lnTo>
                    <a:pt x="950" y="1765"/>
                  </a:lnTo>
                  <a:lnTo>
                    <a:pt x="944" y="1765"/>
                  </a:lnTo>
                  <a:lnTo>
                    <a:pt x="944" y="1759"/>
                  </a:lnTo>
                  <a:lnTo>
                    <a:pt x="944" y="1765"/>
                  </a:lnTo>
                  <a:lnTo>
                    <a:pt x="938" y="1765"/>
                  </a:lnTo>
                  <a:lnTo>
                    <a:pt x="944" y="1765"/>
                  </a:lnTo>
                  <a:lnTo>
                    <a:pt x="938" y="1765"/>
                  </a:lnTo>
                  <a:lnTo>
                    <a:pt x="938" y="1759"/>
                  </a:lnTo>
                  <a:lnTo>
                    <a:pt x="932" y="1759"/>
                  </a:lnTo>
                  <a:lnTo>
                    <a:pt x="926" y="1759"/>
                  </a:lnTo>
                  <a:lnTo>
                    <a:pt x="926" y="1765"/>
                  </a:lnTo>
                  <a:lnTo>
                    <a:pt x="921" y="1765"/>
                  </a:lnTo>
                  <a:lnTo>
                    <a:pt x="921" y="1771"/>
                  </a:lnTo>
                  <a:lnTo>
                    <a:pt x="915" y="1771"/>
                  </a:lnTo>
                  <a:lnTo>
                    <a:pt x="909" y="1771"/>
                  </a:lnTo>
                  <a:lnTo>
                    <a:pt x="903" y="1771"/>
                  </a:lnTo>
                  <a:lnTo>
                    <a:pt x="903" y="1765"/>
                  </a:lnTo>
                  <a:lnTo>
                    <a:pt x="903" y="1771"/>
                  </a:lnTo>
                  <a:lnTo>
                    <a:pt x="897" y="1771"/>
                  </a:lnTo>
                  <a:lnTo>
                    <a:pt x="897" y="1765"/>
                  </a:lnTo>
                  <a:lnTo>
                    <a:pt x="897" y="1771"/>
                  </a:lnTo>
                  <a:lnTo>
                    <a:pt x="891" y="1771"/>
                  </a:lnTo>
                  <a:lnTo>
                    <a:pt x="886" y="1771"/>
                  </a:lnTo>
                  <a:lnTo>
                    <a:pt x="880" y="1771"/>
                  </a:lnTo>
                  <a:lnTo>
                    <a:pt x="880" y="1765"/>
                  </a:lnTo>
                  <a:lnTo>
                    <a:pt x="874" y="1765"/>
                  </a:lnTo>
                  <a:lnTo>
                    <a:pt x="868" y="1765"/>
                  </a:lnTo>
                  <a:lnTo>
                    <a:pt x="851" y="1765"/>
                  </a:lnTo>
                  <a:lnTo>
                    <a:pt x="851" y="1805"/>
                  </a:lnTo>
                  <a:lnTo>
                    <a:pt x="851" y="1811"/>
                  </a:lnTo>
                  <a:lnTo>
                    <a:pt x="851" y="1817"/>
                  </a:lnTo>
                  <a:lnTo>
                    <a:pt x="851" y="1823"/>
                  </a:lnTo>
                  <a:lnTo>
                    <a:pt x="851" y="1829"/>
                  </a:lnTo>
                  <a:lnTo>
                    <a:pt x="856" y="1829"/>
                  </a:lnTo>
                  <a:lnTo>
                    <a:pt x="856" y="1835"/>
                  </a:lnTo>
                  <a:lnTo>
                    <a:pt x="862" y="1835"/>
                  </a:lnTo>
                  <a:lnTo>
                    <a:pt x="862" y="1840"/>
                  </a:lnTo>
                  <a:lnTo>
                    <a:pt x="862" y="1835"/>
                  </a:lnTo>
                  <a:lnTo>
                    <a:pt x="862" y="1840"/>
                  </a:lnTo>
                  <a:lnTo>
                    <a:pt x="868" y="1840"/>
                  </a:lnTo>
                  <a:lnTo>
                    <a:pt x="868" y="1846"/>
                  </a:lnTo>
                  <a:lnTo>
                    <a:pt x="868" y="1840"/>
                  </a:lnTo>
                  <a:lnTo>
                    <a:pt x="868" y="1846"/>
                  </a:lnTo>
                  <a:lnTo>
                    <a:pt x="874" y="1846"/>
                  </a:lnTo>
                  <a:lnTo>
                    <a:pt x="874" y="1840"/>
                  </a:lnTo>
                  <a:lnTo>
                    <a:pt x="874" y="1846"/>
                  </a:lnTo>
                  <a:lnTo>
                    <a:pt x="874" y="1852"/>
                  </a:lnTo>
                  <a:lnTo>
                    <a:pt x="874" y="1858"/>
                  </a:lnTo>
                  <a:lnTo>
                    <a:pt x="880" y="1858"/>
                  </a:lnTo>
                  <a:lnTo>
                    <a:pt x="874" y="1858"/>
                  </a:lnTo>
                  <a:lnTo>
                    <a:pt x="880" y="1858"/>
                  </a:lnTo>
                  <a:lnTo>
                    <a:pt x="874" y="1858"/>
                  </a:lnTo>
                  <a:lnTo>
                    <a:pt x="880" y="1858"/>
                  </a:lnTo>
                  <a:lnTo>
                    <a:pt x="880" y="1864"/>
                  </a:lnTo>
                  <a:lnTo>
                    <a:pt x="880" y="1870"/>
                  </a:lnTo>
                  <a:lnTo>
                    <a:pt x="886" y="1870"/>
                  </a:lnTo>
                  <a:lnTo>
                    <a:pt x="880" y="1870"/>
                  </a:lnTo>
                  <a:lnTo>
                    <a:pt x="886" y="1870"/>
                  </a:lnTo>
                  <a:lnTo>
                    <a:pt x="880" y="1870"/>
                  </a:lnTo>
                  <a:lnTo>
                    <a:pt x="880" y="1875"/>
                  </a:lnTo>
                  <a:lnTo>
                    <a:pt x="880" y="1881"/>
                  </a:lnTo>
                  <a:lnTo>
                    <a:pt x="874" y="1881"/>
                  </a:lnTo>
                  <a:lnTo>
                    <a:pt x="880" y="1881"/>
                  </a:lnTo>
                  <a:lnTo>
                    <a:pt x="880" y="1887"/>
                  </a:lnTo>
                  <a:lnTo>
                    <a:pt x="874" y="1887"/>
                  </a:lnTo>
                  <a:lnTo>
                    <a:pt x="874" y="1893"/>
                  </a:lnTo>
                  <a:lnTo>
                    <a:pt x="868" y="1893"/>
                  </a:lnTo>
                  <a:lnTo>
                    <a:pt x="868" y="1899"/>
                  </a:lnTo>
                  <a:lnTo>
                    <a:pt x="868" y="1904"/>
                  </a:lnTo>
                  <a:lnTo>
                    <a:pt x="862" y="1904"/>
                  </a:lnTo>
                  <a:lnTo>
                    <a:pt x="862" y="1910"/>
                  </a:lnTo>
                  <a:lnTo>
                    <a:pt x="862" y="1916"/>
                  </a:lnTo>
                  <a:lnTo>
                    <a:pt x="862" y="1922"/>
                  </a:lnTo>
                  <a:lnTo>
                    <a:pt x="862" y="1928"/>
                  </a:lnTo>
                  <a:lnTo>
                    <a:pt x="862" y="1934"/>
                  </a:lnTo>
                  <a:lnTo>
                    <a:pt x="856" y="1934"/>
                  </a:lnTo>
                  <a:lnTo>
                    <a:pt x="862" y="1934"/>
                  </a:lnTo>
                  <a:lnTo>
                    <a:pt x="862" y="1939"/>
                  </a:lnTo>
                  <a:lnTo>
                    <a:pt x="856" y="1939"/>
                  </a:lnTo>
                  <a:lnTo>
                    <a:pt x="862" y="1939"/>
                  </a:lnTo>
                  <a:lnTo>
                    <a:pt x="862" y="1945"/>
                  </a:lnTo>
                  <a:lnTo>
                    <a:pt x="862" y="1951"/>
                  </a:lnTo>
                  <a:lnTo>
                    <a:pt x="856" y="1951"/>
                  </a:lnTo>
                  <a:lnTo>
                    <a:pt x="856" y="1957"/>
                  </a:lnTo>
                  <a:lnTo>
                    <a:pt x="851" y="1963"/>
                  </a:lnTo>
                  <a:lnTo>
                    <a:pt x="851" y="1968"/>
                  </a:lnTo>
                  <a:lnTo>
                    <a:pt x="845" y="1968"/>
                  </a:lnTo>
                  <a:lnTo>
                    <a:pt x="845" y="1974"/>
                  </a:lnTo>
                  <a:lnTo>
                    <a:pt x="839" y="1974"/>
                  </a:lnTo>
                  <a:lnTo>
                    <a:pt x="839" y="1980"/>
                  </a:lnTo>
                  <a:lnTo>
                    <a:pt x="833" y="1980"/>
                  </a:lnTo>
                  <a:lnTo>
                    <a:pt x="833" y="1986"/>
                  </a:lnTo>
                  <a:lnTo>
                    <a:pt x="833" y="1992"/>
                  </a:lnTo>
                  <a:lnTo>
                    <a:pt x="827" y="1992"/>
                  </a:lnTo>
                  <a:lnTo>
                    <a:pt x="827" y="1998"/>
                  </a:lnTo>
                  <a:lnTo>
                    <a:pt x="827" y="2003"/>
                  </a:lnTo>
                  <a:lnTo>
                    <a:pt x="827" y="2009"/>
                  </a:lnTo>
                  <a:lnTo>
                    <a:pt x="827" y="2015"/>
                  </a:lnTo>
                  <a:lnTo>
                    <a:pt x="827" y="2021"/>
                  </a:lnTo>
                  <a:lnTo>
                    <a:pt x="821" y="2021"/>
                  </a:lnTo>
                  <a:lnTo>
                    <a:pt x="821" y="2027"/>
                  </a:lnTo>
                  <a:lnTo>
                    <a:pt x="816" y="2027"/>
                  </a:lnTo>
                  <a:lnTo>
                    <a:pt x="810" y="2027"/>
                  </a:lnTo>
                  <a:lnTo>
                    <a:pt x="804" y="2027"/>
                  </a:lnTo>
                  <a:lnTo>
                    <a:pt x="798" y="2027"/>
                  </a:lnTo>
                  <a:lnTo>
                    <a:pt x="792" y="2027"/>
                  </a:lnTo>
                  <a:lnTo>
                    <a:pt x="787" y="2027"/>
                  </a:lnTo>
                  <a:lnTo>
                    <a:pt x="787" y="2021"/>
                  </a:lnTo>
                  <a:lnTo>
                    <a:pt x="781" y="2021"/>
                  </a:lnTo>
                  <a:lnTo>
                    <a:pt x="781" y="2015"/>
                  </a:lnTo>
                  <a:lnTo>
                    <a:pt x="775" y="2015"/>
                  </a:lnTo>
                  <a:lnTo>
                    <a:pt x="769" y="2015"/>
                  </a:lnTo>
                  <a:lnTo>
                    <a:pt x="769" y="2009"/>
                  </a:lnTo>
                  <a:lnTo>
                    <a:pt x="763" y="2009"/>
                  </a:lnTo>
                  <a:lnTo>
                    <a:pt x="757" y="2009"/>
                  </a:lnTo>
                  <a:lnTo>
                    <a:pt x="752" y="2009"/>
                  </a:lnTo>
                  <a:lnTo>
                    <a:pt x="752" y="2003"/>
                  </a:lnTo>
                  <a:lnTo>
                    <a:pt x="746" y="2003"/>
                  </a:lnTo>
                  <a:lnTo>
                    <a:pt x="740" y="2003"/>
                  </a:lnTo>
                  <a:lnTo>
                    <a:pt x="734" y="2003"/>
                  </a:lnTo>
                  <a:lnTo>
                    <a:pt x="728" y="1998"/>
                  </a:lnTo>
                  <a:lnTo>
                    <a:pt x="722" y="1992"/>
                  </a:lnTo>
                  <a:lnTo>
                    <a:pt x="717" y="1992"/>
                  </a:lnTo>
                  <a:lnTo>
                    <a:pt x="711" y="1998"/>
                  </a:lnTo>
                  <a:lnTo>
                    <a:pt x="705" y="1998"/>
                  </a:lnTo>
                  <a:lnTo>
                    <a:pt x="699" y="1998"/>
                  </a:lnTo>
                  <a:lnTo>
                    <a:pt x="699" y="1992"/>
                  </a:lnTo>
                  <a:lnTo>
                    <a:pt x="693" y="1992"/>
                  </a:lnTo>
                  <a:lnTo>
                    <a:pt x="693" y="1986"/>
                  </a:lnTo>
                  <a:lnTo>
                    <a:pt x="688" y="1986"/>
                  </a:lnTo>
                  <a:lnTo>
                    <a:pt x="682" y="1986"/>
                  </a:lnTo>
                  <a:lnTo>
                    <a:pt x="676" y="1986"/>
                  </a:lnTo>
                  <a:lnTo>
                    <a:pt x="670" y="1986"/>
                  </a:lnTo>
                  <a:lnTo>
                    <a:pt x="670" y="1980"/>
                  </a:lnTo>
                  <a:lnTo>
                    <a:pt x="664" y="1980"/>
                  </a:lnTo>
                  <a:lnTo>
                    <a:pt x="664" y="1986"/>
                  </a:lnTo>
                  <a:lnTo>
                    <a:pt x="658" y="1986"/>
                  </a:lnTo>
                  <a:lnTo>
                    <a:pt x="658" y="1980"/>
                  </a:lnTo>
                  <a:lnTo>
                    <a:pt x="653" y="1980"/>
                  </a:lnTo>
                  <a:lnTo>
                    <a:pt x="653" y="1974"/>
                  </a:lnTo>
                  <a:lnTo>
                    <a:pt x="653" y="1968"/>
                  </a:lnTo>
                  <a:lnTo>
                    <a:pt x="647" y="1968"/>
                  </a:lnTo>
                  <a:lnTo>
                    <a:pt x="647" y="1963"/>
                  </a:lnTo>
                  <a:lnTo>
                    <a:pt x="641" y="1963"/>
                  </a:lnTo>
                  <a:lnTo>
                    <a:pt x="635" y="1963"/>
                  </a:lnTo>
                  <a:lnTo>
                    <a:pt x="635" y="1957"/>
                  </a:lnTo>
                  <a:lnTo>
                    <a:pt x="629" y="1957"/>
                  </a:lnTo>
                  <a:lnTo>
                    <a:pt x="623" y="1957"/>
                  </a:lnTo>
                  <a:lnTo>
                    <a:pt x="618" y="1957"/>
                  </a:lnTo>
                  <a:lnTo>
                    <a:pt x="612" y="1957"/>
                  </a:lnTo>
                  <a:lnTo>
                    <a:pt x="606" y="1957"/>
                  </a:lnTo>
                  <a:lnTo>
                    <a:pt x="606" y="1951"/>
                  </a:lnTo>
                  <a:lnTo>
                    <a:pt x="600" y="1951"/>
                  </a:lnTo>
                  <a:lnTo>
                    <a:pt x="600" y="1945"/>
                  </a:lnTo>
                  <a:lnTo>
                    <a:pt x="594" y="1945"/>
                  </a:lnTo>
                  <a:lnTo>
                    <a:pt x="589" y="1939"/>
                  </a:lnTo>
                  <a:lnTo>
                    <a:pt x="589" y="1934"/>
                  </a:lnTo>
                  <a:lnTo>
                    <a:pt x="583" y="1934"/>
                  </a:lnTo>
                  <a:lnTo>
                    <a:pt x="583" y="1928"/>
                  </a:lnTo>
                  <a:lnTo>
                    <a:pt x="577" y="1928"/>
                  </a:lnTo>
                  <a:lnTo>
                    <a:pt x="571" y="1922"/>
                  </a:lnTo>
                  <a:lnTo>
                    <a:pt x="565" y="1922"/>
                  </a:lnTo>
                  <a:lnTo>
                    <a:pt x="559" y="1922"/>
                  </a:lnTo>
                  <a:lnTo>
                    <a:pt x="554" y="1922"/>
                  </a:lnTo>
                  <a:lnTo>
                    <a:pt x="548" y="1928"/>
                  </a:lnTo>
                  <a:lnTo>
                    <a:pt x="542" y="1928"/>
                  </a:lnTo>
                  <a:lnTo>
                    <a:pt x="536" y="1928"/>
                  </a:lnTo>
                  <a:lnTo>
                    <a:pt x="536" y="1922"/>
                  </a:lnTo>
                  <a:lnTo>
                    <a:pt x="530" y="1922"/>
                  </a:lnTo>
                  <a:lnTo>
                    <a:pt x="530" y="1916"/>
                  </a:lnTo>
                  <a:lnTo>
                    <a:pt x="524" y="1916"/>
                  </a:lnTo>
                  <a:lnTo>
                    <a:pt x="524" y="1910"/>
                  </a:lnTo>
                  <a:lnTo>
                    <a:pt x="519" y="1910"/>
                  </a:lnTo>
                  <a:lnTo>
                    <a:pt x="519" y="1904"/>
                  </a:lnTo>
                  <a:lnTo>
                    <a:pt x="513" y="1904"/>
                  </a:lnTo>
                  <a:lnTo>
                    <a:pt x="513" y="1910"/>
                  </a:lnTo>
                  <a:lnTo>
                    <a:pt x="507" y="1910"/>
                  </a:lnTo>
                  <a:lnTo>
                    <a:pt x="501" y="1910"/>
                  </a:lnTo>
                  <a:lnTo>
                    <a:pt x="495" y="1910"/>
                  </a:lnTo>
                  <a:lnTo>
                    <a:pt x="495" y="1916"/>
                  </a:lnTo>
                  <a:lnTo>
                    <a:pt x="495" y="1922"/>
                  </a:lnTo>
                  <a:lnTo>
                    <a:pt x="489" y="1922"/>
                  </a:lnTo>
                  <a:lnTo>
                    <a:pt x="484" y="1922"/>
                  </a:lnTo>
                  <a:lnTo>
                    <a:pt x="484" y="1928"/>
                  </a:lnTo>
                  <a:lnTo>
                    <a:pt x="478" y="1928"/>
                  </a:lnTo>
                  <a:lnTo>
                    <a:pt x="472" y="1928"/>
                  </a:lnTo>
                  <a:lnTo>
                    <a:pt x="466" y="1928"/>
                  </a:lnTo>
                  <a:lnTo>
                    <a:pt x="460" y="1928"/>
                  </a:lnTo>
                  <a:lnTo>
                    <a:pt x="455" y="1928"/>
                  </a:lnTo>
                  <a:lnTo>
                    <a:pt x="449" y="1928"/>
                  </a:lnTo>
                  <a:lnTo>
                    <a:pt x="443" y="1928"/>
                  </a:lnTo>
                  <a:lnTo>
                    <a:pt x="437" y="1928"/>
                  </a:lnTo>
                  <a:lnTo>
                    <a:pt x="431" y="1928"/>
                  </a:lnTo>
                  <a:lnTo>
                    <a:pt x="425" y="1928"/>
                  </a:lnTo>
                  <a:lnTo>
                    <a:pt x="420" y="1928"/>
                  </a:lnTo>
                  <a:lnTo>
                    <a:pt x="414" y="1928"/>
                  </a:lnTo>
                  <a:lnTo>
                    <a:pt x="414" y="1922"/>
                  </a:lnTo>
                  <a:lnTo>
                    <a:pt x="414" y="1916"/>
                  </a:lnTo>
                  <a:lnTo>
                    <a:pt x="414" y="1910"/>
                  </a:lnTo>
                  <a:lnTo>
                    <a:pt x="408" y="1910"/>
                  </a:lnTo>
                  <a:lnTo>
                    <a:pt x="402" y="1910"/>
                  </a:lnTo>
                  <a:lnTo>
                    <a:pt x="402" y="1916"/>
                  </a:lnTo>
                  <a:lnTo>
                    <a:pt x="402" y="1922"/>
                  </a:lnTo>
                  <a:lnTo>
                    <a:pt x="396" y="1922"/>
                  </a:lnTo>
                  <a:lnTo>
                    <a:pt x="396" y="1928"/>
                  </a:lnTo>
                  <a:lnTo>
                    <a:pt x="390" y="1928"/>
                  </a:lnTo>
                  <a:lnTo>
                    <a:pt x="385" y="1928"/>
                  </a:lnTo>
                  <a:lnTo>
                    <a:pt x="379" y="1928"/>
                  </a:lnTo>
                  <a:lnTo>
                    <a:pt x="373" y="1928"/>
                  </a:lnTo>
                  <a:lnTo>
                    <a:pt x="367" y="1922"/>
                  </a:lnTo>
                  <a:lnTo>
                    <a:pt x="361" y="1922"/>
                  </a:lnTo>
                  <a:lnTo>
                    <a:pt x="361" y="1916"/>
                  </a:lnTo>
                  <a:lnTo>
                    <a:pt x="356" y="1916"/>
                  </a:lnTo>
                  <a:lnTo>
                    <a:pt x="350" y="1916"/>
                  </a:lnTo>
                  <a:lnTo>
                    <a:pt x="344" y="1916"/>
                  </a:lnTo>
                  <a:lnTo>
                    <a:pt x="338" y="1916"/>
                  </a:lnTo>
                  <a:lnTo>
                    <a:pt x="332" y="1922"/>
                  </a:lnTo>
                  <a:lnTo>
                    <a:pt x="326" y="1922"/>
                  </a:lnTo>
                  <a:lnTo>
                    <a:pt x="326" y="1916"/>
                  </a:lnTo>
                  <a:lnTo>
                    <a:pt x="321" y="1916"/>
                  </a:lnTo>
                  <a:lnTo>
                    <a:pt x="321" y="1910"/>
                  </a:lnTo>
                  <a:lnTo>
                    <a:pt x="315" y="1910"/>
                  </a:lnTo>
                  <a:lnTo>
                    <a:pt x="309" y="1910"/>
                  </a:lnTo>
                  <a:lnTo>
                    <a:pt x="303" y="1910"/>
                  </a:lnTo>
                  <a:lnTo>
                    <a:pt x="297" y="1910"/>
                  </a:lnTo>
                  <a:lnTo>
                    <a:pt x="297" y="1916"/>
                  </a:lnTo>
                  <a:lnTo>
                    <a:pt x="297" y="1910"/>
                  </a:lnTo>
                  <a:lnTo>
                    <a:pt x="297" y="1904"/>
                  </a:lnTo>
                  <a:lnTo>
                    <a:pt x="291" y="1899"/>
                  </a:lnTo>
                  <a:lnTo>
                    <a:pt x="291" y="1893"/>
                  </a:lnTo>
                  <a:lnTo>
                    <a:pt x="286" y="1893"/>
                  </a:lnTo>
                  <a:lnTo>
                    <a:pt x="280" y="1893"/>
                  </a:lnTo>
                  <a:lnTo>
                    <a:pt x="274" y="1893"/>
                  </a:lnTo>
                  <a:lnTo>
                    <a:pt x="268" y="1893"/>
                  </a:lnTo>
                  <a:lnTo>
                    <a:pt x="268" y="1887"/>
                  </a:lnTo>
                  <a:lnTo>
                    <a:pt x="262" y="1887"/>
                  </a:lnTo>
                  <a:lnTo>
                    <a:pt x="257" y="1887"/>
                  </a:lnTo>
                  <a:lnTo>
                    <a:pt x="251" y="1887"/>
                  </a:lnTo>
                  <a:lnTo>
                    <a:pt x="245" y="1887"/>
                  </a:lnTo>
                  <a:lnTo>
                    <a:pt x="239" y="1887"/>
                  </a:lnTo>
                  <a:lnTo>
                    <a:pt x="233" y="1887"/>
                  </a:lnTo>
                  <a:lnTo>
                    <a:pt x="233" y="1893"/>
                  </a:lnTo>
                  <a:lnTo>
                    <a:pt x="227" y="1893"/>
                  </a:lnTo>
                  <a:lnTo>
                    <a:pt x="222" y="1899"/>
                  </a:lnTo>
                  <a:lnTo>
                    <a:pt x="216" y="1899"/>
                  </a:lnTo>
                  <a:lnTo>
                    <a:pt x="216" y="1904"/>
                  </a:lnTo>
                  <a:lnTo>
                    <a:pt x="210" y="1904"/>
                  </a:lnTo>
                  <a:lnTo>
                    <a:pt x="210" y="1910"/>
                  </a:lnTo>
                  <a:lnTo>
                    <a:pt x="204" y="1910"/>
                  </a:lnTo>
                  <a:lnTo>
                    <a:pt x="198" y="1916"/>
                  </a:lnTo>
                  <a:lnTo>
                    <a:pt x="140" y="1899"/>
                  </a:lnTo>
                  <a:lnTo>
                    <a:pt x="134" y="1899"/>
                  </a:lnTo>
                  <a:lnTo>
                    <a:pt x="111" y="1870"/>
                  </a:lnTo>
                  <a:lnTo>
                    <a:pt x="93" y="1858"/>
                  </a:lnTo>
                  <a:lnTo>
                    <a:pt x="82" y="1846"/>
                  </a:lnTo>
                  <a:lnTo>
                    <a:pt x="47" y="1829"/>
                  </a:lnTo>
                  <a:lnTo>
                    <a:pt x="35" y="1829"/>
                  </a:lnTo>
                  <a:lnTo>
                    <a:pt x="29" y="1829"/>
                  </a:lnTo>
                  <a:lnTo>
                    <a:pt x="24" y="1823"/>
                  </a:lnTo>
                  <a:lnTo>
                    <a:pt x="18" y="1823"/>
                  </a:lnTo>
                  <a:lnTo>
                    <a:pt x="18" y="1817"/>
                  </a:lnTo>
                  <a:lnTo>
                    <a:pt x="18" y="1811"/>
                  </a:lnTo>
                  <a:lnTo>
                    <a:pt x="18" y="1805"/>
                  </a:lnTo>
                  <a:lnTo>
                    <a:pt x="18" y="1771"/>
                  </a:lnTo>
                  <a:lnTo>
                    <a:pt x="18" y="1765"/>
                  </a:lnTo>
                  <a:lnTo>
                    <a:pt x="18" y="1759"/>
                  </a:lnTo>
                  <a:lnTo>
                    <a:pt x="18" y="1753"/>
                  </a:lnTo>
                  <a:lnTo>
                    <a:pt x="18" y="1747"/>
                  </a:lnTo>
                  <a:lnTo>
                    <a:pt x="18" y="1741"/>
                  </a:lnTo>
                  <a:lnTo>
                    <a:pt x="18" y="1736"/>
                  </a:lnTo>
                  <a:lnTo>
                    <a:pt x="18" y="1730"/>
                  </a:lnTo>
                  <a:lnTo>
                    <a:pt x="12" y="1730"/>
                  </a:lnTo>
                  <a:lnTo>
                    <a:pt x="12" y="1724"/>
                  </a:lnTo>
                  <a:lnTo>
                    <a:pt x="12" y="1718"/>
                  </a:lnTo>
                  <a:lnTo>
                    <a:pt x="6" y="1718"/>
                  </a:lnTo>
                  <a:lnTo>
                    <a:pt x="6" y="1712"/>
                  </a:lnTo>
                  <a:lnTo>
                    <a:pt x="0" y="1712"/>
                  </a:lnTo>
                  <a:lnTo>
                    <a:pt x="0" y="1706"/>
                  </a:lnTo>
                  <a:lnTo>
                    <a:pt x="12" y="1701"/>
                  </a:lnTo>
                  <a:lnTo>
                    <a:pt x="35" y="1689"/>
                  </a:lnTo>
                  <a:lnTo>
                    <a:pt x="35" y="1683"/>
                  </a:lnTo>
                  <a:lnTo>
                    <a:pt x="35" y="1677"/>
                  </a:lnTo>
                  <a:lnTo>
                    <a:pt x="35" y="1672"/>
                  </a:lnTo>
                  <a:lnTo>
                    <a:pt x="35" y="1666"/>
                  </a:lnTo>
                  <a:lnTo>
                    <a:pt x="35" y="1660"/>
                  </a:lnTo>
                  <a:lnTo>
                    <a:pt x="41" y="1660"/>
                  </a:lnTo>
                  <a:lnTo>
                    <a:pt x="41" y="1666"/>
                  </a:lnTo>
                  <a:lnTo>
                    <a:pt x="47" y="1666"/>
                  </a:lnTo>
                  <a:lnTo>
                    <a:pt x="53" y="1666"/>
                  </a:lnTo>
                  <a:lnTo>
                    <a:pt x="58" y="1666"/>
                  </a:lnTo>
                  <a:lnTo>
                    <a:pt x="64" y="1666"/>
                  </a:lnTo>
                  <a:lnTo>
                    <a:pt x="70" y="1666"/>
                  </a:lnTo>
                  <a:lnTo>
                    <a:pt x="76" y="1660"/>
                  </a:lnTo>
                  <a:lnTo>
                    <a:pt x="82" y="1660"/>
                  </a:lnTo>
                  <a:lnTo>
                    <a:pt x="82" y="1654"/>
                  </a:lnTo>
                  <a:lnTo>
                    <a:pt x="88" y="1654"/>
                  </a:lnTo>
                  <a:lnTo>
                    <a:pt x="93" y="1648"/>
                  </a:lnTo>
                  <a:lnTo>
                    <a:pt x="93" y="1642"/>
                  </a:lnTo>
                  <a:lnTo>
                    <a:pt x="93" y="1637"/>
                  </a:lnTo>
                  <a:lnTo>
                    <a:pt x="99" y="1631"/>
                  </a:lnTo>
                  <a:lnTo>
                    <a:pt x="99" y="1625"/>
                  </a:lnTo>
                  <a:lnTo>
                    <a:pt x="105" y="1625"/>
                  </a:lnTo>
                  <a:lnTo>
                    <a:pt x="105" y="1619"/>
                  </a:lnTo>
                  <a:lnTo>
                    <a:pt x="105" y="1613"/>
                  </a:lnTo>
                  <a:lnTo>
                    <a:pt x="105" y="1607"/>
                  </a:lnTo>
                  <a:lnTo>
                    <a:pt x="105" y="1602"/>
                  </a:lnTo>
                  <a:lnTo>
                    <a:pt x="111" y="1602"/>
                  </a:lnTo>
                  <a:lnTo>
                    <a:pt x="111" y="1596"/>
                  </a:lnTo>
                  <a:lnTo>
                    <a:pt x="111" y="1590"/>
                  </a:lnTo>
                  <a:lnTo>
                    <a:pt x="111" y="1584"/>
                  </a:lnTo>
                  <a:lnTo>
                    <a:pt x="111" y="1578"/>
                  </a:lnTo>
                  <a:lnTo>
                    <a:pt x="111" y="1573"/>
                  </a:lnTo>
                  <a:lnTo>
                    <a:pt x="111" y="1567"/>
                  </a:lnTo>
                  <a:lnTo>
                    <a:pt x="117" y="1567"/>
                  </a:lnTo>
                  <a:lnTo>
                    <a:pt x="123" y="1567"/>
                  </a:lnTo>
                  <a:lnTo>
                    <a:pt x="128" y="1567"/>
                  </a:lnTo>
                  <a:lnTo>
                    <a:pt x="134" y="1567"/>
                  </a:lnTo>
                  <a:lnTo>
                    <a:pt x="134" y="1561"/>
                  </a:lnTo>
                  <a:lnTo>
                    <a:pt x="134" y="1555"/>
                  </a:lnTo>
                  <a:lnTo>
                    <a:pt x="140" y="1555"/>
                  </a:lnTo>
                  <a:lnTo>
                    <a:pt x="146" y="1555"/>
                  </a:lnTo>
                  <a:lnTo>
                    <a:pt x="152" y="1555"/>
                  </a:lnTo>
                  <a:lnTo>
                    <a:pt x="152" y="1549"/>
                  </a:lnTo>
                  <a:lnTo>
                    <a:pt x="157" y="1549"/>
                  </a:lnTo>
                  <a:lnTo>
                    <a:pt x="157" y="1543"/>
                  </a:lnTo>
                  <a:lnTo>
                    <a:pt x="163" y="1543"/>
                  </a:lnTo>
                  <a:lnTo>
                    <a:pt x="163" y="1538"/>
                  </a:lnTo>
                  <a:lnTo>
                    <a:pt x="169" y="1538"/>
                  </a:lnTo>
                  <a:lnTo>
                    <a:pt x="169" y="1532"/>
                  </a:lnTo>
                  <a:lnTo>
                    <a:pt x="175" y="1532"/>
                  </a:lnTo>
                  <a:lnTo>
                    <a:pt x="181" y="1532"/>
                  </a:lnTo>
                  <a:lnTo>
                    <a:pt x="187" y="1532"/>
                  </a:lnTo>
                  <a:lnTo>
                    <a:pt x="187" y="1526"/>
                  </a:lnTo>
                  <a:lnTo>
                    <a:pt x="192" y="1526"/>
                  </a:lnTo>
                  <a:lnTo>
                    <a:pt x="198" y="1526"/>
                  </a:lnTo>
                  <a:lnTo>
                    <a:pt x="198" y="1520"/>
                  </a:lnTo>
                  <a:lnTo>
                    <a:pt x="198" y="1514"/>
                  </a:lnTo>
                  <a:lnTo>
                    <a:pt x="204" y="1514"/>
                  </a:lnTo>
                  <a:lnTo>
                    <a:pt x="204" y="1508"/>
                  </a:lnTo>
                  <a:lnTo>
                    <a:pt x="204" y="1503"/>
                  </a:lnTo>
                  <a:lnTo>
                    <a:pt x="210" y="1503"/>
                  </a:lnTo>
                  <a:lnTo>
                    <a:pt x="216" y="1503"/>
                  </a:lnTo>
                  <a:lnTo>
                    <a:pt x="216" y="1497"/>
                  </a:lnTo>
                  <a:lnTo>
                    <a:pt x="216" y="1491"/>
                  </a:lnTo>
                  <a:lnTo>
                    <a:pt x="222" y="1491"/>
                  </a:lnTo>
                  <a:lnTo>
                    <a:pt x="222" y="1485"/>
                  </a:lnTo>
                  <a:lnTo>
                    <a:pt x="216" y="1485"/>
                  </a:lnTo>
                  <a:lnTo>
                    <a:pt x="222" y="1485"/>
                  </a:lnTo>
                  <a:lnTo>
                    <a:pt x="222" y="1479"/>
                  </a:lnTo>
                  <a:lnTo>
                    <a:pt x="216" y="1479"/>
                  </a:lnTo>
                  <a:lnTo>
                    <a:pt x="222" y="1479"/>
                  </a:lnTo>
                  <a:lnTo>
                    <a:pt x="222" y="1474"/>
                  </a:lnTo>
                  <a:lnTo>
                    <a:pt x="222" y="1468"/>
                  </a:lnTo>
                  <a:lnTo>
                    <a:pt x="227" y="1468"/>
                  </a:lnTo>
                  <a:lnTo>
                    <a:pt x="227" y="1462"/>
                  </a:lnTo>
                  <a:lnTo>
                    <a:pt x="222" y="1462"/>
                  </a:lnTo>
                  <a:lnTo>
                    <a:pt x="222" y="1456"/>
                  </a:lnTo>
                  <a:lnTo>
                    <a:pt x="227" y="1456"/>
                  </a:lnTo>
                  <a:lnTo>
                    <a:pt x="227" y="1450"/>
                  </a:lnTo>
                  <a:lnTo>
                    <a:pt x="227" y="1444"/>
                  </a:lnTo>
                  <a:lnTo>
                    <a:pt x="233" y="1444"/>
                  </a:lnTo>
                  <a:lnTo>
                    <a:pt x="239" y="1444"/>
                  </a:lnTo>
                  <a:lnTo>
                    <a:pt x="239" y="1439"/>
                  </a:lnTo>
                  <a:lnTo>
                    <a:pt x="245" y="1439"/>
                  </a:lnTo>
                  <a:lnTo>
                    <a:pt x="251" y="1439"/>
                  </a:lnTo>
                  <a:lnTo>
                    <a:pt x="257" y="1439"/>
                  </a:lnTo>
                  <a:lnTo>
                    <a:pt x="257" y="1444"/>
                  </a:lnTo>
                  <a:lnTo>
                    <a:pt x="262" y="1444"/>
                  </a:lnTo>
                  <a:lnTo>
                    <a:pt x="262" y="1450"/>
                  </a:lnTo>
                  <a:lnTo>
                    <a:pt x="268" y="1450"/>
                  </a:lnTo>
                  <a:lnTo>
                    <a:pt x="274" y="1450"/>
                  </a:lnTo>
                  <a:lnTo>
                    <a:pt x="274" y="1456"/>
                  </a:lnTo>
                  <a:lnTo>
                    <a:pt x="280" y="1456"/>
                  </a:lnTo>
                  <a:lnTo>
                    <a:pt x="280" y="1450"/>
                  </a:lnTo>
                  <a:lnTo>
                    <a:pt x="280" y="1444"/>
                  </a:lnTo>
                  <a:lnTo>
                    <a:pt x="274" y="1444"/>
                  </a:lnTo>
                  <a:lnTo>
                    <a:pt x="274" y="1439"/>
                  </a:lnTo>
                  <a:lnTo>
                    <a:pt x="274" y="1433"/>
                  </a:lnTo>
                  <a:lnTo>
                    <a:pt x="268" y="1433"/>
                  </a:lnTo>
                  <a:lnTo>
                    <a:pt x="268" y="1427"/>
                  </a:lnTo>
                  <a:lnTo>
                    <a:pt x="268" y="1421"/>
                  </a:lnTo>
                  <a:lnTo>
                    <a:pt x="274" y="1421"/>
                  </a:lnTo>
                  <a:lnTo>
                    <a:pt x="274" y="1415"/>
                  </a:lnTo>
                  <a:lnTo>
                    <a:pt x="274" y="1409"/>
                  </a:lnTo>
                  <a:lnTo>
                    <a:pt x="274" y="1404"/>
                  </a:lnTo>
                  <a:lnTo>
                    <a:pt x="280" y="1404"/>
                  </a:lnTo>
                  <a:lnTo>
                    <a:pt x="280" y="1398"/>
                  </a:lnTo>
                  <a:lnTo>
                    <a:pt x="286" y="1398"/>
                  </a:lnTo>
                  <a:lnTo>
                    <a:pt x="291" y="1398"/>
                  </a:lnTo>
                  <a:lnTo>
                    <a:pt x="297" y="1398"/>
                  </a:lnTo>
                  <a:lnTo>
                    <a:pt x="297" y="1392"/>
                  </a:lnTo>
                  <a:lnTo>
                    <a:pt x="303" y="1392"/>
                  </a:lnTo>
                  <a:lnTo>
                    <a:pt x="303" y="1386"/>
                  </a:lnTo>
                  <a:lnTo>
                    <a:pt x="309" y="1386"/>
                  </a:lnTo>
                  <a:lnTo>
                    <a:pt x="309" y="1380"/>
                  </a:lnTo>
                  <a:lnTo>
                    <a:pt x="315" y="1380"/>
                  </a:lnTo>
                  <a:lnTo>
                    <a:pt x="315" y="1375"/>
                  </a:lnTo>
                  <a:lnTo>
                    <a:pt x="315" y="1380"/>
                  </a:lnTo>
                  <a:lnTo>
                    <a:pt x="315" y="1386"/>
                  </a:lnTo>
                  <a:lnTo>
                    <a:pt x="321" y="1386"/>
                  </a:lnTo>
                  <a:lnTo>
                    <a:pt x="321" y="1392"/>
                  </a:lnTo>
                  <a:lnTo>
                    <a:pt x="326" y="1392"/>
                  </a:lnTo>
                  <a:lnTo>
                    <a:pt x="326" y="1398"/>
                  </a:lnTo>
                  <a:lnTo>
                    <a:pt x="332" y="1392"/>
                  </a:lnTo>
                  <a:lnTo>
                    <a:pt x="338" y="1392"/>
                  </a:lnTo>
                  <a:lnTo>
                    <a:pt x="338" y="1386"/>
                  </a:lnTo>
                  <a:lnTo>
                    <a:pt x="338" y="1380"/>
                  </a:lnTo>
                  <a:lnTo>
                    <a:pt x="338" y="1375"/>
                  </a:lnTo>
                  <a:lnTo>
                    <a:pt x="344" y="1375"/>
                  </a:lnTo>
                  <a:lnTo>
                    <a:pt x="344" y="1369"/>
                  </a:lnTo>
                  <a:lnTo>
                    <a:pt x="350" y="1363"/>
                  </a:lnTo>
                  <a:lnTo>
                    <a:pt x="350" y="1357"/>
                  </a:lnTo>
                  <a:lnTo>
                    <a:pt x="350" y="1351"/>
                  </a:lnTo>
                  <a:lnTo>
                    <a:pt x="350" y="1345"/>
                  </a:lnTo>
                  <a:lnTo>
                    <a:pt x="356" y="1345"/>
                  </a:lnTo>
                  <a:lnTo>
                    <a:pt x="356" y="1340"/>
                  </a:lnTo>
                  <a:lnTo>
                    <a:pt x="350" y="1340"/>
                  </a:lnTo>
                  <a:lnTo>
                    <a:pt x="350" y="1334"/>
                  </a:lnTo>
                  <a:lnTo>
                    <a:pt x="344" y="1334"/>
                  </a:lnTo>
                  <a:lnTo>
                    <a:pt x="344" y="1328"/>
                  </a:lnTo>
                  <a:lnTo>
                    <a:pt x="338" y="1328"/>
                  </a:lnTo>
                  <a:lnTo>
                    <a:pt x="338" y="1322"/>
                  </a:lnTo>
                  <a:lnTo>
                    <a:pt x="332" y="1322"/>
                  </a:lnTo>
                  <a:lnTo>
                    <a:pt x="332" y="1316"/>
                  </a:lnTo>
                  <a:lnTo>
                    <a:pt x="326" y="1316"/>
                  </a:lnTo>
                  <a:lnTo>
                    <a:pt x="326" y="1310"/>
                  </a:lnTo>
                  <a:lnTo>
                    <a:pt x="332" y="1310"/>
                  </a:lnTo>
                  <a:lnTo>
                    <a:pt x="326" y="1310"/>
                  </a:lnTo>
                  <a:lnTo>
                    <a:pt x="332" y="1310"/>
                  </a:lnTo>
                  <a:lnTo>
                    <a:pt x="338" y="1310"/>
                  </a:lnTo>
                  <a:lnTo>
                    <a:pt x="344" y="1310"/>
                  </a:lnTo>
                  <a:lnTo>
                    <a:pt x="344" y="1316"/>
                  </a:lnTo>
                  <a:lnTo>
                    <a:pt x="344" y="1310"/>
                  </a:lnTo>
                  <a:lnTo>
                    <a:pt x="344" y="1316"/>
                  </a:lnTo>
                  <a:lnTo>
                    <a:pt x="350" y="1316"/>
                  </a:lnTo>
                  <a:lnTo>
                    <a:pt x="356" y="1316"/>
                  </a:lnTo>
                  <a:lnTo>
                    <a:pt x="361" y="1316"/>
                  </a:lnTo>
                  <a:lnTo>
                    <a:pt x="367" y="1316"/>
                  </a:lnTo>
                  <a:lnTo>
                    <a:pt x="367" y="1310"/>
                  </a:lnTo>
                  <a:lnTo>
                    <a:pt x="373" y="1310"/>
                  </a:lnTo>
                  <a:lnTo>
                    <a:pt x="373" y="1305"/>
                  </a:lnTo>
                  <a:lnTo>
                    <a:pt x="379" y="1305"/>
                  </a:lnTo>
                  <a:lnTo>
                    <a:pt x="379" y="1299"/>
                  </a:lnTo>
                  <a:lnTo>
                    <a:pt x="385" y="1299"/>
                  </a:lnTo>
                  <a:lnTo>
                    <a:pt x="390" y="1299"/>
                  </a:lnTo>
                  <a:lnTo>
                    <a:pt x="390" y="1293"/>
                  </a:lnTo>
                  <a:lnTo>
                    <a:pt x="396" y="1293"/>
                  </a:lnTo>
                  <a:lnTo>
                    <a:pt x="396" y="1287"/>
                  </a:lnTo>
                  <a:lnTo>
                    <a:pt x="402" y="1287"/>
                  </a:lnTo>
                  <a:lnTo>
                    <a:pt x="402" y="1281"/>
                  </a:lnTo>
                  <a:lnTo>
                    <a:pt x="402" y="1276"/>
                  </a:lnTo>
                  <a:lnTo>
                    <a:pt x="402" y="1270"/>
                  </a:lnTo>
                  <a:lnTo>
                    <a:pt x="396" y="1264"/>
                  </a:lnTo>
                  <a:lnTo>
                    <a:pt x="396" y="1258"/>
                  </a:lnTo>
                  <a:lnTo>
                    <a:pt x="396" y="1252"/>
                  </a:lnTo>
                  <a:lnTo>
                    <a:pt x="396" y="1246"/>
                  </a:lnTo>
                  <a:lnTo>
                    <a:pt x="396" y="1241"/>
                  </a:lnTo>
                  <a:lnTo>
                    <a:pt x="390" y="1241"/>
                  </a:lnTo>
                  <a:lnTo>
                    <a:pt x="390" y="1235"/>
                  </a:lnTo>
                  <a:lnTo>
                    <a:pt x="396" y="1235"/>
                  </a:lnTo>
                  <a:lnTo>
                    <a:pt x="402" y="1235"/>
                  </a:lnTo>
                  <a:lnTo>
                    <a:pt x="408" y="1235"/>
                  </a:lnTo>
                  <a:lnTo>
                    <a:pt x="408" y="1241"/>
                  </a:lnTo>
                  <a:lnTo>
                    <a:pt x="408" y="1235"/>
                  </a:lnTo>
                  <a:lnTo>
                    <a:pt x="408" y="1241"/>
                  </a:lnTo>
                  <a:lnTo>
                    <a:pt x="414" y="1241"/>
                  </a:lnTo>
                  <a:lnTo>
                    <a:pt x="414" y="1246"/>
                  </a:lnTo>
                  <a:lnTo>
                    <a:pt x="414" y="1252"/>
                  </a:lnTo>
                  <a:lnTo>
                    <a:pt x="414" y="1246"/>
                  </a:lnTo>
                  <a:lnTo>
                    <a:pt x="414" y="1252"/>
                  </a:lnTo>
                  <a:lnTo>
                    <a:pt x="420" y="1252"/>
                  </a:lnTo>
                  <a:lnTo>
                    <a:pt x="425" y="1252"/>
                  </a:lnTo>
                  <a:lnTo>
                    <a:pt x="431" y="1252"/>
                  </a:lnTo>
                  <a:lnTo>
                    <a:pt x="437" y="1252"/>
                  </a:lnTo>
                  <a:lnTo>
                    <a:pt x="437" y="1246"/>
                  </a:lnTo>
                  <a:lnTo>
                    <a:pt x="443" y="1246"/>
                  </a:lnTo>
                  <a:lnTo>
                    <a:pt x="443" y="1252"/>
                  </a:lnTo>
                  <a:lnTo>
                    <a:pt x="443" y="1246"/>
                  </a:lnTo>
                  <a:lnTo>
                    <a:pt x="449" y="1246"/>
                  </a:lnTo>
                  <a:lnTo>
                    <a:pt x="449" y="1241"/>
                  </a:lnTo>
                  <a:lnTo>
                    <a:pt x="455" y="1241"/>
                  </a:lnTo>
                  <a:lnTo>
                    <a:pt x="455" y="1235"/>
                  </a:lnTo>
                  <a:lnTo>
                    <a:pt x="455" y="1241"/>
                  </a:lnTo>
                  <a:lnTo>
                    <a:pt x="455" y="1235"/>
                  </a:lnTo>
                  <a:lnTo>
                    <a:pt x="472" y="1211"/>
                  </a:lnTo>
                  <a:lnTo>
                    <a:pt x="472" y="1182"/>
                  </a:lnTo>
                  <a:lnTo>
                    <a:pt x="466" y="1171"/>
                  </a:lnTo>
                  <a:lnTo>
                    <a:pt x="466" y="1159"/>
                  </a:lnTo>
                  <a:lnTo>
                    <a:pt x="443" y="1142"/>
                  </a:lnTo>
                  <a:lnTo>
                    <a:pt x="431" y="1136"/>
                  </a:lnTo>
                  <a:lnTo>
                    <a:pt x="431" y="1130"/>
                  </a:lnTo>
                  <a:lnTo>
                    <a:pt x="425" y="1130"/>
                  </a:lnTo>
                  <a:lnTo>
                    <a:pt x="425" y="1124"/>
                  </a:lnTo>
                  <a:lnTo>
                    <a:pt x="420" y="1124"/>
                  </a:lnTo>
                  <a:lnTo>
                    <a:pt x="420" y="1118"/>
                  </a:lnTo>
                  <a:lnTo>
                    <a:pt x="420" y="1112"/>
                  </a:lnTo>
                  <a:lnTo>
                    <a:pt x="414" y="1112"/>
                  </a:lnTo>
                  <a:lnTo>
                    <a:pt x="414" y="1107"/>
                  </a:lnTo>
                  <a:lnTo>
                    <a:pt x="408" y="1107"/>
                  </a:lnTo>
                  <a:lnTo>
                    <a:pt x="408" y="1101"/>
                  </a:lnTo>
                  <a:lnTo>
                    <a:pt x="402" y="1101"/>
                  </a:lnTo>
                  <a:lnTo>
                    <a:pt x="402" y="1095"/>
                  </a:lnTo>
                  <a:lnTo>
                    <a:pt x="402" y="1089"/>
                  </a:lnTo>
                  <a:lnTo>
                    <a:pt x="396" y="1089"/>
                  </a:lnTo>
                  <a:lnTo>
                    <a:pt x="396" y="1083"/>
                  </a:lnTo>
                  <a:lnTo>
                    <a:pt x="396" y="1078"/>
                  </a:lnTo>
                  <a:lnTo>
                    <a:pt x="390" y="1078"/>
                  </a:lnTo>
                  <a:lnTo>
                    <a:pt x="390" y="1072"/>
                  </a:lnTo>
                  <a:lnTo>
                    <a:pt x="390" y="1066"/>
                  </a:lnTo>
                  <a:lnTo>
                    <a:pt x="396" y="1066"/>
                  </a:lnTo>
                  <a:lnTo>
                    <a:pt x="390" y="1066"/>
                  </a:lnTo>
                  <a:lnTo>
                    <a:pt x="390" y="1060"/>
                  </a:lnTo>
                  <a:lnTo>
                    <a:pt x="396" y="1060"/>
                  </a:lnTo>
                  <a:lnTo>
                    <a:pt x="390" y="1060"/>
                  </a:lnTo>
                  <a:lnTo>
                    <a:pt x="390" y="1054"/>
                  </a:lnTo>
                  <a:lnTo>
                    <a:pt x="385" y="1054"/>
                  </a:lnTo>
                  <a:lnTo>
                    <a:pt x="385" y="1048"/>
                  </a:lnTo>
                  <a:lnTo>
                    <a:pt x="390" y="1048"/>
                  </a:lnTo>
                  <a:lnTo>
                    <a:pt x="390" y="1043"/>
                  </a:lnTo>
                  <a:lnTo>
                    <a:pt x="385" y="1043"/>
                  </a:lnTo>
                  <a:lnTo>
                    <a:pt x="385" y="1037"/>
                  </a:lnTo>
                  <a:lnTo>
                    <a:pt x="385" y="1031"/>
                  </a:lnTo>
                  <a:lnTo>
                    <a:pt x="385" y="1025"/>
                  </a:lnTo>
                  <a:lnTo>
                    <a:pt x="385" y="1019"/>
                  </a:lnTo>
                  <a:lnTo>
                    <a:pt x="385" y="1013"/>
                  </a:lnTo>
                  <a:lnTo>
                    <a:pt x="390" y="1013"/>
                  </a:lnTo>
                  <a:lnTo>
                    <a:pt x="390" y="1008"/>
                  </a:lnTo>
                  <a:lnTo>
                    <a:pt x="390" y="1002"/>
                  </a:lnTo>
                  <a:lnTo>
                    <a:pt x="396" y="1002"/>
                  </a:lnTo>
                  <a:lnTo>
                    <a:pt x="396" y="996"/>
                  </a:lnTo>
                  <a:lnTo>
                    <a:pt x="402" y="990"/>
                  </a:lnTo>
                  <a:lnTo>
                    <a:pt x="402" y="984"/>
                  </a:lnTo>
                  <a:lnTo>
                    <a:pt x="408" y="984"/>
                  </a:lnTo>
                  <a:lnTo>
                    <a:pt x="402" y="984"/>
                  </a:lnTo>
                  <a:lnTo>
                    <a:pt x="408" y="984"/>
                  </a:lnTo>
                  <a:lnTo>
                    <a:pt x="408" y="979"/>
                  </a:lnTo>
                  <a:lnTo>
                    <a:pt x="414" y="979"/>
                  </a:lnTo>
                  <a:lnTo>
                    <a:pt x="414" y="973"/>
                  </a:lnTo>
                  <a:lnTo>
                    <a:pt x="414" y="967"/>
                  </a:lnTo>
                  <a:lnTo>
                    <a:pt x="420" y="967"/>
                  </a:lnTo>
                  <a:lnTo>
                    <a:pt x="420" y="961"/>
                  </a:lnTo>
                  <a:lnTo>
                    <a:pt x="425" y="961"/>
                  </a:lnTo>
                  <a:lnTo>
                    <a:pt x="431" y="961"/>
                  </a:lnTo>
                  <a:lnTo>
                    <a:pt x="431" y="955"/>
                  </a:lnTo>
                  <a:lnTo>
                    <a:pt x="437" y="955"/>
                  </a:lnTo>
                  <a:lnTo>
                    <a:pt x="437" y="949"/>
                  </a:lnTo>
                  <a:lnTo>
                    <a:pt x="437" y="944"/>
                  </a:lnTo>
                  <a:lnTo>
                    <a:pt x="437" y="938"/>
                  </a:lnTo>
                  <a:lnTo>
                    <a:pt x="437" y="932"/>
                  </a:lnTo>
                  <a:lnTo>
                    <a:pt x="437" y="926"/>
                  </a:lnTo>
                  <a:lnTo>
                    <a:pt x="437" y="920"/>
                  </a:lnTo>
                  <a:lnTo>
                    <a:pt x="437" y="914"/>
                  </a:lnTo>
                  <a:lnTo>
                    <a:pt x="437" y="909"/>
                  </a:lnTo>
                  <a:lnTo>
                    <a:pt x="437" y="903"/>
                  </a:lnTo>
                  <a:lnTo>
                    <a:pt x="437" y="897"/>
                  </a:lnTo>
                  <a:lnTo>
                    <a:pt x="431" y="897"/>
                  </a:lnTo>
                  <a:lnTo>
                    <a:pt x="431" y="891"/>
                  </a:lnTo>
                  <a:lnTo>
                    <a:pt x="425" y="891"/>
                  </a:lnTo>
                  <a:lnTo>
                    <a:pt x="420" y="885"/>
                  </a:lnTo>
                  <a:lnTo>
                    <a:pt x="420" y="880"/>
                  </a:lnTo>
                  <a:lnTo>
                    <a:pt x="420" y="874"/>
                  </a:lnTo>
                  <a:lnTo>
                    <a:pt x="420" y="868"/>
                  </a:lnTo>
                  <a:lnTo>
                    <a:pt x="420" y="862"/>
                  </a:lnTo>
                  <a:lnTo>
                    <a:pt x="414" y="862"/>
                  </a:lnTo>
                  <a:lnTo>
                    <a:pt x="414" y="856"/>
                  </a:lnTo>
                  <a:lnTo>
                    <a:pt x="414" y="850"/>
                  </a:lnTo>
                  <a:lnTo>
                    <a:pt x="420" y="845"/>
                  </a:lnTo>
                  <a:lnTo>
                    <a:pt x="420" y="839"/>
                  </a:lnTo>
                  <a:lnTo>
                    <a:pt x="420" y="833"/>
                  </a:lnTo>
                  <a:lnTo>
                    <a:pt x="420" y="827"/>
                  </a:lnTo>
                  <a:lnTo>
                    <a:pt x="420" y="821"/>
                  </a:lnTo>
                  <a:lnTo>
                    <a:pt x="420" y="815"/>
                  </a:lnTo>
                  <a:lnTo>
                    <a:pt x="414" y="815"/>
                  </a:lnTo>
                  <a:lnTo>
                    <a:pt x="414" y="810"/>
                  </a:lnTo>
                  <a:lnTo>
                    <a:pt x="414" y="786"/>
                  </a:lnTo>
                  <a:lnTo>
                    <a:pt x="414" y="763"/>
                  </a:lnTo>
                  <a:lnTo>
                    <a:pt x="408" y="722"/>
                  </a:lnTo>
                  <a:lnTo>
                    <a:pt x="408" y="711"/>
                  </a:lnTo>
                  <a:lnTo>
                    <a:pt x="408" y="687"/>
                  </a:lnTo>
                  <a:lnTo>
                    <a:pt x="402" y="647"/>
                  </a:lnTo>
                  <a:lnTo>
                    <a:pt x="402" y="635"/>
                  </a:lnTo>
                  <a:lnTo>
                    <a:pt x="402" y="623"/>
                  </a:lnTo>
                  <a:lnTo>
                    <a:pt x="408" y="623"/>
                  </a:lnTo>
                  <a:lnTo>
                    <a:pt x="414" y="623"/>
                  </a:lnTo>
                  <a:lnTo>
                    <a:pt x="420" y="623"/>
                  </a:lnTo>
                  <a:lnTo>
                    <a:pt x="425" y="623"/>
                  </a:lnTo>
                  <a:lnTo>
                    <a:pt x="425" y="629"/>
                  </a:lnTo>
                  <a:lnTo>
                    <a:pt x="425" y="623"/>
                  </a:lnTo>
                  <a:lnTo>
                    <a:pt x="425" y="629"/>
                  </a:lnTo>
                  <a:lnTo>
                    <a:pt x="425" y="623"/>
                  </a:lnTo>
                  <a:lnTo>
                    <a:pt x="425" y="629"/>
                  </a:lnTo>
                  <a:lnTo>
                    <a:pt x="425" y="623"/>
                  </a:lnTo>
                  <a:lnTo>
                    <a:pt x="431" y="623"/>
                  </a:lnTo>
                  <a:lnTo>
                    <a:pt x="431" y="629"/>
                  </a:lnTo>
                  <a:lnTo>
                    <a:pt x="437" y="629"/>
                  </a:lnTo>
                  <a:lnTo>
                    <a:pt x="437" y="635"/>
                  </a:lnTo>
                  <a:lnTo>
                    <a:pt x="443" y="635"/>
                  </a:lnTo>
                  <a:lnTo>
                    <a:pt x="449" y="635"/>
                  </a:lnTo>
                  <a:lnTo>
                    <a:pt x="455" y="635"/>
                  </a:lnTo>
                  <a:lnTo>
                    <a:pt x="455" y="641"/>
                  </a:lnTo>
                  <a:lnTo>
                    <a:pt x="455" y="647"/>
                  </a:lnTo>
                  <a:lnTo>
                    <a:pt x="460" y="647"/>
                  </a:lnTo>
                  <a:lnTo>
                    <a:pt x="460" y="641"/>
                  </a:lnTo>
                  <a:lnTo>
                    <a:pt x="460" y="647"/>
                  </a:lnTo>
                  <a:lnTo>
                    <a:pt x="460" y="641"/>
                  </a:lnTo>
                  <a:lnTo>
                    <a:pt x="460" y="647"/>
                  </a:lnTo>
                  <a:lnTo>
                    <a:pt x="466" y="647"/>
                  </a:lnTo>
                  <a:lnTo>
                    <a:pt x="472" y="647"/>
                  </a:lnTo>
                  <a:lnTo>
                    <a:pt x="478" y="647"/>
                  </a:lnTo>
                  <a:lnTo>
                    <a:pt x="484" y="647"/>
                  </a:lnTo>
                  <a:lnTo>
                    <a:pt x="489" y="647"/>
                  </a:lnTo>
                  <a:lnTo>
                    <a:pt x="495" y="647"/>
                  </a:lnTo>
                  <a:lnTo>
                    <a:pt x="495" y="641"/>
                  </a:lnTo>
                  <a:lnTo>
                    <a:pt x="501" y="641"/>
                  </a:lnTo>
                  <a:lnTo>
                    <a:pt x="501" y="635"/>
                  </a:lnTo>
                  <a:lnTo>
                    <a:pt x="501" y="629"/>
                  </a:lnTo>
                  <a:lnTo>
                    <a:pt x="507" y="629"/>
                  </a:lnTo>
                  <a:lnTo>
                    <a:pt x="507" y="623"/>
                  </a:lnTo>
                  <a:lnTo>
                    <a:pt x="513" y="623"/>
                  </a:lnTo>
                  <a:lnTo>
                    <a:pt x="513" y="617"/>
                  </a:lnTo>
                  <a:lnTo>
                    <a:pt x="519" y="617"/>
                  </a:lnTo>
                  <a:lnTo>
                    <a:pt x="519" y="612"/>
                  </a:lnTo>
                  <a:lnTo>
                    <a:pt x="519" y="606"/>
                  </a:lnTo>
                  <a:lnTo>
                    <a:pt x="519" y="600"/>
                  </a:lnTo>
                  <a:lnTo>
                    <a:pt x="524" y="600"/>
                  </a:lnTo>
                  <a:lnTo>
                    <a:pt x="519" y="600"/>
                  </a:lnTo>
                  <a:lnTo>
                    <a:pt x="519" y="594"/>
                  </a:lnTo>
                  <a:lnTo>
                    <a:pt x="519" y="588"/>
                  </a:lnTo>
                  <a:lnTo>
                    <a:pt x="519" y="583"/>
                  </a:lnTo>
                  <a:lnTo>
                    <a:pt x="524" y="583"/>
                  </a:lnTo>
                  <a:lnTo>
                    <a:pt x="524" y="577"/>
                  </a:lnTo>
                  <a:lnTo>
                    <a:pt x="530" y="571"/>
                  </a:lnTo>
                  <a:lnTo>
                    <a:pt x="524" y="571"/>
                  </a:lnTo>
                  <a:lnTo>
                    <a:pt x="530" y="571"/>
                  </a:lnTo>
                  <a:lnTo>
                    <a:pt x="524" y="571"/>
                  </a:lnTo>
                  <a:lnTo>
                    <a:pt x="530" y="571"/>
                  </a:lnTo>
                  <a:lnTo>
                    <a:pt x="524" y="571"/>
                  </a:lnTo>
                  <a:lnTo>
                    <a:pt x="530" y="571"/>
                  </a:lnTo>
                  <a:lnTo>
                    <a:pt x="530" y="565"/>
                  </a:lnTo>
                  <a:lnTo>
                    <a:pt x="530" y="559"/>
                  </a:lnTo>
                  <a:lnTo>
                    <a:pt x="530" y="553"/>
                  </a:lnTo>
                  <a:lnTo>
                    <a:pt x="524" y="553"/>
                  </a:lnTo>
                  <a:lnTo>
                    <a:pt x="524" y="548"/>
                  </a:lnTo>
                  <a:lnTo>
                    <a:pt x="519" y="548"/>
                  </a:lnTo>
                  <a:lnTo>
                    <a:pt x="519" y="542"/>
                  </a:lnTo>
                  <a:lnTo>
                    <a:pt x="513" y="542"/>
                  </a:lnTo>
                  <a:lnTo>
                    <a:pt x="513" y="536"/>
                  </a:lnTo>
                  <a:lnTo>
                    <a:pt x="519" y="536"/>
                  </a:lnTo>
                  <a:lnTo>
                    <a:pt x="513" y="530"/>
                  </a:lnTo>
                  <a:lnTo>
                    <a:pt x="507" y="530"/>
                  </a:lnTo>
                  <a:lnTo>
                    <a:pt x="507" y="524"/>
                  </a:lnTo>
                  <a:lnTo>
                    <a:pt x="501" y="524"/>
                  </a:lnTo>
                  <a:lnTo>
                    <a:pt x="501" y="518"/>
                  </a:lnTo>
                  <a:lnTo>
                    <a:pt x="501" y="513"/>
                  </a:lnTo>
                  <a:lnTo>
                    <a:pt x="495" y="513"/>
                  </a:lnTo>
                  <a:lnTo>
                    <a:pt x="495" y="507"/>
                  </a:lnTo>
                  <a:lnTo>
                    <a:pt x="489" y="507"/>
                  </a:lnTo>
                  <a:lnTo>
                    <a:pt x="489" y="501"/>
                  </a:lnTo>
                  <a:lnTo>
                    <a:pt x="484" y="501"/>
                  </a:lnTo>
                  <a:lnTo>
                    <a:pt x="484" y="495"/>
                  </a:lnTo>
                  <a:lnTo>
                    <a:pt x="478" y="495"/>
                  </a:lnTo>
                  <a:lnTo>
                    <a:pt x="478" y="489"/>
                  </a:lnTo>
                  <a:lnTo>
                    <a:pt x="478" y="484"/>
                  </a:lnTo>
                  <a:lnTo>
                    <a:pt x="478" y="478"/>
                  </a:lnTo>
                  <a:lnTo>
                    <a:pt x="478" y="472"/>
                  </a:lnTo>
                  <a:lnTo>
                    <a:pt x="478" y="466"/>
                  </a:lnTo>
                  <a:lnTo>
                    <a:pt x="478" y="460"/>
                  </a:lnTo>
                  <a:lnTo>
                    <a:pt x="472" y="460"/>
                  </a:lnTo>
                  <a:lnTo>
                    <a:pt x="472" y="454"/>
                  </a:lnTo>
                  <a:lnTo>
                    <a:pt x="472" y="449"/>
                  </a:lnTo>
                  <a:lnTo>
                    <a:pt x="466" y="449"/>
                  </a:lnTo>
                  <a:lnTo>
                    <a:pt x="472" y="449"/>
                  </a:lnTo>
                  <a:lnTo>
                    <a:pt x="466" y="449"/>
                  </a:lnTo>
                  <a:lnTo>
                    <a:pt x="472" y="449"/>
                  </a:lnTo>
                  <a:lnTo>
                    <a:pt x="472" y="443"/>
                  </a:lnTo>
                  <a:lnTo>
                    <a:pt x="437" y="414"/>
                  </a:lnTo>
                  <a:lnTo>
                    <a:pt x="379" y="309"/>
                  </a:lnTo>
                  <a:lnTo>
                    <a:pt x="385" y="309"/>
                  </a:lnTo>
                  <a:lnTo>
                    <a:pt x="390" y="303"/>
                  </a:lnTo>
                  <a:lnTo>
                    <a:pt x="390" y="297"/>
                  </a:lnTo>
                  <a:lnTo>
                    <a:pt x="396" y="291"/>
                  </a:lnTo>
                  <a:lnTo>
                    <a:pt x="402" y="291"/>
                  </a:lnTo>
                  <a:lnTo>
                    <a:pt x="408" y="286"/>
                  </a:lnTo>
                  <a:lnTo>
                    <a:pt x="414" y="280"/>
                  </a:lnTo>
                  <a:lnTo>
                    <a:pt x="414" y="274"/>
                  </a:lnTo>
                  <a:lnTo>
                    <a:pt x="420" y="274"/>
                  </a:lnTo>
                  <a:lnTo>
                    <a:pt x="425" y="268"/>
                  </a:lnTo>
                  <a:lnTo>
                    <a:pt x="431" y="262"/>
                  </a:lnTo>
                  <a:lnTo>
                    <a:pt x="431" y="256"/>
                  </a:lnTo>
                  <a:lnTo>
                    <a:pt x="437" y="256"/>
                  </a:lnTo>
                  <a:lnTo>
                    <a:pt x="443" y="251"/>
                  </a:lnTo>
                  <a:lnTo>
                    <a:pt x="449" y="245"/>
                  </a:lnTo>
                  <a:lnTo>
                    <a:pt x="449" y="239"/>
                  </a:lnTo>
                  <a:lnTo>
                    <a:pt x="455" y="239"/>
                  </a:lnTo>
                  <a:lnTo>
                    <a:pt x="460" y="233"/>
                  </a:lnTo>
                  <a:lnTo>
                    <a:pt x="466" y="227"/>
                  </a:lnTo>
                  <a:lnTo>
                    <a:pt x="466" y="222"/>
                  </a:lnTo>
                  <a:lnTo>
                    <a:pt x="472" y="222"/>
                  </a:lnTo>
                  <a:lnTo>
                    <a:pt x="478" y="216"/>
                  </a:lnTo>
                  <a:lnTo>
                    <a:pt x="484" y="210"/>
                  </a:lnTo>
                  <a:lnTo>
                    <a:pt x="484" y="204"/>
                  </a:lnTo>
                  <a:lnTo>
                    <a:pt x="489" y="204"/>
                  </a:lnTo>
                  <a:lnTo>
                    <a:pt x="495" y="198"/>
                  </a:lnTo>
                  <a:lnTo>
                    <a:pt x="501" y="192"/>
                  </a:lnTo>
                  <a:lnTo>
                    <a:pt x="507" y="187"/>
                  </a:lnTo>
                  <a:lnTo>
                    <a:pt x="513" y="181"/>
                  </a:lnTo>
                  <a:lnTo>
                    <a:pt x="519" y="175"/>
                  </a:lnTo>
                  <a:lnTo>
                    <a:pt x="519" y="169"/>
                  </a:lnTo>
                  <a:lnTo>
                    <a:pt x="524" y="169"/>
                  </a:lnTo>
                  <a:lnTo>
                    <a:pt x="530" y="163"/>
                  </a:lnTo>
                  <a:lnTo>
                    <a:pt x="536" y="157"/>
                  </a:lnTo>
                  <a:lnTo>
                    <a:pt x="536" y="152"/>
                  </a:lnTo>
                  <a:lnTo>
                    <a:pt x="542" y="152"/>
                  </a:lnTo>
                  <a:lnTo>
                    <a:pt x="548" y="146"/>
                  </a:lnTo>
                  <a:lnTo>
                    <a:pt x="554" y="140"/>
                  </a:lnTo>
                  <a:lnTo>
                    <a:pt x="559" y="134"/>
                  </a:lnTo>
                  <a:lnTo>
                    <a:pt x="565" y="128"/>
                  </a:lnTo>
                  <a:lnTo>
                    <a:pt x="571" y="123"/>
                  </a:lnTo>
                  <a:lnTo>
                    <a:pt x="577" y="117"/>
                  </a:lnTo>
                  <a:lnTo>
                    <a:pt x="583" y="111"/>
                  </a:lnTo>
                  <a:lnTo>
                    <a:pt x="589" y="105"/>
                  </a:lnTo>
                  <a:lnTo>
                    <a:pt x="594" y="99"/>
                  </a:lnTo>
                  <a:lnTo>
                    <a:pt x="600" y="93"/>
                  </a:lnTo>
                  <a:lnTo>
                    <a:pt x="606" y="88"/>
                  </a:lnTo>
                  <a:lnTo>
                    <a:pt x="612" y="88"/>
                  </a:lnTo>
                  <a:lnTo>
                    <a:pt x="612" y="82"/>
                  </a:lnTo>
                  <a:lnTo>
                    <a:pt x="618" y="76"/>
                  </a:lnTo>
                  <a:lnTo>
                    <a:pt x="623" y="70"/>
                  </a:lnTo>
                  <a:lnTo>
                    <a:pt x="629" y="70"/>
                  </a:lnTo>
                  <a:lnTo>
                    <a:pt x="629" y="64"/>
                  </a:lnTo>
                  <a:lnTo>
                    <a:pt x="635" y="58"/>
                  </a:lnTo>
                  <a:lnTo>
                    <a:pt x="641" y="53"/>
                  </a:lnTo>
                  <a:lnTo>
                    <a:pt x="647" y="53"/>
                  </a:lnTo>
                  <a:lnTo>
                    <a:pt x="647" y="47"/>
                  </a:lnTo>
                  <a:lnTo>
                    <a:pt x="653" y="41"/>
                  </a:lnTo>
                  <a:lnTo>
                    <a:pt x="658" y="35"/>
                  </a:lnTo>
                  <a:lnTo>
                    <a:pt x="664" y="35"/>
                  </a:lnTo>
                  <a:lnTo>
                    <a:pt x="664" y="29"/>
                  </a:lnTo>
                  <a:lnTo>
                    <a:pt x="670" y="24"/>
                  </a:lnTo>
                  <a:lnTo>
                    <a:pt x="676" y="18"/>
                  </a:lnTo>
                  <a:lnTo>
                    <a:pt x="682" y="18"/>
                  </a:lnTo>
                  <a:lnTo>
                    <a:pt x="682" y="12"/>
                  </a:lnTo>
                  <a:lnTo>
                    <a:pt x="688" y="6"/>
                  </a:lnTo>
                  <a:lnTo>
                    <a:pt x="693" y="6"/>
                  </a:lnTo>
                  <a:lnTo>
                    <a:pt x="699" y="0"/>
                  </a:lnTo>
                  <a:lnTo>
                    <a:pt x="705" y="0"/>
                  </a:lnTo>
                  <a:lnTo>
                    <a:pt x="711" y="6"/>
                  </a:lnTo>
                  <a:lnTo>
                    <a:pt x="717" y="6"/>
                  </a:lnTo>
                  <a:lnTo>
                    <a:pt x="722" y="12"/>
                  </a:lnTo>
                  <a:lnTo>
                    <a:pt x="728" y="12"/>
                  </a:lnTo>
                  <a:lnTo>
                    <a:pt x="728" y="18"/>
                  </a:lnTo>
                  <a:lnTo>
                    <a:pt x="734" y="18"/>
                  </a:lnTo>
                  <a:lnTo>
                    <a:pt x="734" y="24"/>
                  </a:lnTo>
                  <a:lnTo>
                    <a:pt x="740" y="24"/>
                  </a:lnTo>
                  <a:lnTo>
                    <a:pt x="740" y="29"/>
                  </a:lnTo>
                  <a:lnTo>
                    <a:pt x="746" y="35"/>
                  </a:lnTo>
                  <a:lnTo>
                    <a:pt x="746" y="41"/>
                  </a:lnTo>
                  <a:lnTo>
                    <a:pt x="740" y="41"/>
                  </a:lnTo>
                  <a:lnTo>
                    <a:pt x="740" y="47"/>
                  </a:lnTo>
                  <a:lnTo>
                    <a:pt x="740" y="53"/>
                  </a:lnTo>
                  <a:lnTo>
                    <a:pt x="740" y="58"/>
                  </a:lnTo>
                  <a:lnTo>
                    <a:pt x="740" y="64"/>
                  </a:lnTo>
                  <a:lnTo>
                    <a:pt x="746" y="70"/>
                  </a:lnTo>
                  <a:lnTo>
                    <a:pt x="752" y="70"/>
                  </a:lnTo>
                  <a:lnTo>
                    <a:pt x="752" y="76"/>
                  </a:lnTo>
                  <a:lnTo>
                    <a:pt x="757" y="76"/>
                  </a:lnTo>
                  <a:lnTo>
                    <a:pt x="757" y="82"/>
                  </a:lnTo>
                  <a:lnTo>
                    <a:pt x="757" y="88"/>
                  </a:lnTo>
                  <a:lnTo>
                    <a:pt x="763" y="93"/>
                  </a:lnTo>
                  <a:lnTo>
                    <a:pt x="763" y="99"/>
                  </a:lnTo>
                  <a:lnTo>
                    <a:pt x="763" y="105"/>
                  </a:lnTo>
                  <a:lnTo>
                    <a:pt x="763" y="111"/>
                  </a:lnTo>
                  <a:lnTo>
                    <a:pt x="757" y="117"/>
                  </a:lnTo>
                  <a:lnTo>
                    <a:pt x="757" y="123"/>
                  </a:lnTo>
                  <a:lnTo>
                    <a:pt x="752" y="123"/>
                  </a:lnTo>
                  <a:lnTo>
                    <a:pt x="752" y="128"/>
                  </a:lnTo>
                  <a:lnTo>
                    <a:pt x="752" y="134"/>
                  </a:lnTo>
                  <a:lnTo>
                    <a:pt x="752" y="140"/>
                  </a:lnTo>
                  <a:lnTo>
                    <a:pt x="757" y="146"/>
                  </a:lnTo>
                  <a:lnTo>
                    <a:pt x="757" y="152"/>
                  </a:lnTo>
                  <a:lnTo>
                    <a:pt x="763" y="152"/>
                  </a:lnTo>
                  <a:lnTo>
                    <a:pt x="769" y="157"/>
                  </a:lnTo>
                  <a:lnTo>
                    <a:pt x="775" y="163"/>
                  </a:lnTo>
                  <a:lnTo>
                    <a:pt x="781" y="163"/>
                  </a:lnTo>
                  <a:lnTo>
                    <a:pt x="781" y="169"/>
                  </a:lnTo>
                  <a:lnTo>
                    <a:pt x="787" y="175"/>
                  </a:lnTo>
                  <a:lnTo>
                    <a:pt x="787" y="181"/>
                  </a:lnTo>
                  <a:lnTo>
                    <a:pt x="787" y="187"/>
                  </a:lnTo>
                  <a:lnTo>
                    <a:pt x="787" y="192"/>
                  </a:lnTo>
                  <a:lnTo>
                    <a:pt x="781" y="192"/>
                  </a:lnTo>
                  <a:lnTo>
                    <a:pt x="781" y="198"/>
                  </a:lnTo>
                  <a:lnTo>
                    <a:pt x="781" y="204"/>
                  </a:lnTo>
                  <a:lnTo>
                    <a:pt x="775" y="204"/>
                  </a:lnTo>
                  <a:lnTo>
                    <a:pt x="775" y="210"/>
                  </a:lnTo>
                  <a:lnTo>
                    <a:pt x="769" y="216"/>
                  </a:lnTo>
                  <a:lnTo>
                    <a:pt x="763" y="222"/>
                  </a:lnTo>
                  <a:lnTo>
                    <a:pt x="769" y="227"/>
                  </a:lnTo>
                  <a:lnTo>
                    <a:pt x="775" y="233"/>
                  </a:lnTo>
                  <a:lnTo>
                    <a:pt x="781" y="233"/>
                  </a:lnTo>
                  <a:lnTo>
                    <a:pt x="787" y="233"/>
                  </a:lnTo>
                  <a:lnTo>
                    <a:pt x="787" y="227"/>
                  </a:lnTo>
                  <a:lnTo>
                    <a:pt x="792" y="222"/>
                  </a:lnTo>
                  <a:lnTo>
                    <a:pt x="798" y="222"/>
                  </a:lnTo>
                  <a:lnTo>
                    <a:pt x="804" y="222"/>
                  </a:lnTo>
                  <a:lnTo>
                    <a:pt x="810" y="222"/>
                  </a:lnTo>
                  <a:lnTo>
                    <a:pt x="816" y="222"/>
                  </a:lnTo>
                  <a:lnTo>
                    <a:pt x="821" y="222"/>
                  </a:lnTo>
                  <a:lnTo>
                    <a:pt x="827" y="222"/>
                  </a:lnTo>
                  <a:lnTo>
                    <a:pt x="833" y="222"/>
                  </a:lnTo>
                  <a:lnTo>
                    <a:pt x="839" y="222"/>
                  </a:lnTo>
                  <a:lnTo>
                    <a:pt x="845" y="222"/>
                  </a:lnTo>
                  <a:lnTo>
                    <a:pt x="851" y="227"/>
                  </a:lnTo>
                  <a:lnTo>
                    <a:pt x="851" y="233"/>
                  </a:lnTo>
                  <a:lnTo>
                    <a:pt x="851" y="239"/>
                  </a:lnTo>
                  <a:lnTo>
                    <a:pt x="851" y="245"/>
                  </a:lnTo>
                  <a:lnTo>
                    <a:pt x="845" y="251"/>
                  </a:lnTo>
                  <a:lnTo>
                    <a:pt x="839" y="251"/>
                  </a:lnTo>
                  <a:lnTo>
                    <a:pt x="833" y="251"/>
                  </a:lnTo>
                  <a:lnTo>
                    <a:pt x="827" y="251"/>
                  </a:lnTo>
                  <a:lnTo>
                    <a:pt x="821" y="251"/>
                  </a:lnTo>
                  <a:lnTo>
                    <a:pt x="816" y="256"/>
                  </a:lnTo>
                  <a:lnTo>
                    <a:pt x="810" y="256"/>
                  </a:lnTo>
                  <a:lnTo>
                    <a:pt x="810" y="262"/>
                  </a:lnTo>
                  <a:lnTo>
                    <a:pt x="804" y="262"/>
                  </a:lnTo>
                  <a:lnTo>
                    <a:pt x="804" y="268"/>
                  </a:lnTo>
                  <a:lnTo>
                    <a:pt x="810" y="268"/>
                  </a:lnTo>
                  <a:lnTo>
                    <a:pt x="810" y="274"/>
                  </a:lnTo>
                  <a:lnTo>
                    <a:pt x="816" y="274"/>
                  </a:lnTo>
                  <a:lnTo>
                    <a:pt x="821" y="268"/>
                  </a:lnTo>
                  <a:lnTo>
                    <a:pt x="827" y="268"/>
                  </a:lnTo>
                  <a:lnTo>
                    <a:pt x="827" y="274"/>
                  </a:lnTo>
                  <a:lnTo>
                    <a:pt x="833" y="274"/>
                  </a:lnTo>
                  <a:lnTo>
                    <a:pt x="833" y="280"/>
                  </a:lnTo>
                  <a:lnTo>
                    <a:pt x="827" y="280"/>
                  </a:lnTo>
                  <a:lnTo>
                    <a:pt x="827" y="286"/>
                  </a:lnTo>
                  <a:lnTo>
                    <a:pt x="821" y="286"/>
                  </a:lnTo>
                  <a:lnTo>
                    <a:pt x="816" y="286"/>
                  </a:lnTo>
                  <a:lnTo>
                    <a:pt x="816" y="291"/>
                  </a:lnTo>
                  <a:lnTo>
                    <a:pt x="816" y="297"/>
                  </a:lnTo>
                  <a:lnTo>
                    <a:pt x="821" y="297"/>
                  </a:lnTo>
                  <a:lnTo>
                    <a:pt x="827" y="297"/>
                  </a:lnTo>
                  <a:lnTo>
                    <a:pt x="833" y="297"/>
                  </a:lnTo>
                  <a:lnTo>
                    <a:pt x="833" y="291"/>
                  </a:lnTo>
                  <a:lnTo>
                    <a:pt x="839" y="291"/>
                  </a:lnTo>
                  <a:lnTo>
                    <a:pt x="845" y="291"/>
                  </a:lnTo>
                  <a:lnTo>
                    <a:pt x="851" y="291"/>
                  </a:lnTo>
                  <a:lnTo>
                    <a:pt x="856" y="291"/>
                  </a:lnTo>
                  <a:lnTo>
                    <a:pt x="862" y="291"/>
                  </a:lnTo>
                  <a:lnTo>
                    <a:pt x="868" y="286"/>
                  </a:lnTo>
                  <a:lnTo>
                    <a:pt x="874" y="286"/>
                  </a:lnTo>
                  <a:lnTo>
                    <a:pt x="880" y="291"/>
                  </a:lnTo>
                  <a:lnTo>
                    <a:pt x="874" y="291"/>
                  </a:lnTo>
                  <a:lnTo>
                    <a:pt x="874" y="297"/>
                  </a:lnTo>
                  <a:lnTo>
                    <a:pt x="874" y="303"/>
                  </a:lnTo>
                  <a:lnTo>
                    <a:pt x="880" y="303"/>
                  </a:lnTo>
                  <a:lnTo>
                    <a:pt x="880" y="309"/>
                  </a:lnTo>
                  <a:lnTo>
                    <a:pt x="886" y="309"/>
                  </a:lnTo>
                  <a:lnTo>
                    <a:pt x="891" y="315"/>
                  </a:lnTo>
                  <a:lnTo>
                    <a:pt x="897" y="315"/>
                  </a:lnTo>
                  <a:lnTo>
                    <a:pt x="897" y="321"/>
                  </a:lnTo>
                  <a:lnTo>
                    <a:pt x="897" y="326"/>
                  </a:lnTo>
                  <a:lnTo>
                    <a:pt x="897" y="332"/>
                  </a:lnTo>
                  <a:lnTo>
                    <a:pt x="897" y="338"/>
                  </a:lnTo>
                  <a:lnTo>
                    <a:pt x="903" y="344"/>
                  </a:lnTo>
                  <a:lnTo>
                    <a:pt x="909" y="344"/>
                  </a:lnTo>
                  <a:lnTo>
                    <a:pt x="909" y="338"/>
                  </a:lnTo>
                  <a:lnTo>
                    <a:pt x="915" y="338"/>
                  </a:lnTo>
                  <a:lnTo>
                    <a:pt x="915" y="332"/>
                  </a:lnTo>
                  <a:lnTo>
                    <a:pt x="915" y="326"/>
                  </a:lnTo>
                  <a:lnTo>
                    <a:pt x="921" y="326"/>
                  </a:lnTo>
                  <a:lnTo>
                    <a:pt x="926" y="321"/>
                  </a:lnTo>
                  <a:lnTo>
                    <a:pt x="932" y="321"/>
                  </a:lnTo>
                  <a:lnTo>
                    <a:pt x="938" y="321"/>
                  </a:lnTo>
                  <a:lnTo>
                    <a:pt x="944" y="321"/>
                  </a:lnTo>
                  <a:lnTo>
                    <a:pt x="950" y="321"/>
                  </a:lnTo>
                  <a:lnTo>
                    <a:pt x="955" y="326"/>
                  </a:lnTo>
                  <a:lnTo>
                    <a:pt x="961" y="326"/>
                  </a:lnTo>
                  <a:lnTo>
                    <a:pt x="961" y="332"/>
                  </a:lnTo>
                  <a:lnTo>
                    <a:pt x="961" y="338"/>
                  </a:lnTo>
                  <a:lnTo>
                    <a:pt x="967" y="338"/>
                  </a:lnTo>
                  <a:lnTo>
                    <a:pt x="967" y="344"/>
                  </a:lnTo>
                  <a:lnTo>
                    <a:pt x="973" y="350"/>
                  </a:lnTo>
                  <a:lnTo>
                    <a:pt x="973" y="355"/>
                  </a:lnTo>
                  <a:lnTo>
                    <a:pt x="979" y="355"/>
                  </a:lnTo>
                  <a:lnTo>
                    <a:pt x="985" y="355"/>
                  </a:lnTo>
                  <a:lnTo>
                    <a:pt x="990" y="355"/>
                  </a:lnTo>
                  <a:lnTo>
                    <a:pt x="996" y="355"/>
                  </a:lnTo>
                  <a:lnTo>
                    <a:pt x="1002" y="361"/>
                  </a:lnTo>
                  <a:lnTo>
                    <a:pt x="1008" y="361"/>
                  </a:lnTo>
                  <a:lnTo>
                    <a:pt x="1008" y="367"/>
                  </a:lnTo>
                  <a:lnTo>
                    <a:pt x="1008" y="373"/>
                  </a:lnTo>
                  <a:lnTo>
                    <a:pt x="1008" y="379"/>
                  </a:lnTo>
                  <a:lnTo>
                    <a:pt x="1008" y="385"/>
                  </a:lnTo>
                  <a:lnTo>
                    <a:pt x="1008" y="390"/>
                  </a:lnTo>
                  <a:lnTo>
                    <a:pt x="1008" y="396"/>
                  </a:lnTo>
                  <a:lnTo>
                    <a:pt x="1008" y="402"/>
                  </a:lnTo>
                  <a:lnTo>
                    <a:pt x="1008" y="408"/>
                  </a:lnTo>
                  <a:lnTo>
                    <a:pt x="1008" y="414"/>
                  </a:lnTo>
                  <a:lnTo>
                    <a:pt x="1008" y="419"/>
                  </a:lnTo>
                  <a:lnTo>
                    <a:pt x="1008" y="425"/>
                  </a:lnTo>
                  <a:lnTo>
                    <a:pt x="1008" y="431"/>
                  </a:lnTo>
                  <a:lnTo>
                    <a:pt x="1002" y="431"/>
                  </a:lnTo>
                  <a:lnTo>
                    <a:pt x="1002" y="437"/>
                  </a:lnTo>
                  <a:lnTo>
                    <a:pt x="1002" y="443"/>
                  </a:lnTo>
                  <a:lnTo>
                    <a:pt x="1002" y="449"/>
                  </a:lnTo>
                  <a:lnTo>
                    <a:pt x="1002" y="454"/>
                  </a:lnTo>
                  <a:lnTo>
                    <a:pt x="1002" y="460"/>
                  </a:lnTo>
                  <a:lnTo>
                    <a:pt x="1002" y="466"/>
                  </a:lnTo>
                  <a:lnTo>
                    <a:pt x="996" y="472"/>
                  </a:lnTo>
                  <a:lnTo>
                    <a:pt x="990" y="478"/>
                  </a:lnTo>
                  <a:lnTo>
                    <a:pt x="985" y="478"/>
                  </a:lnTo>
                  <a:lnTo>
                    <a:pt x="979" y="484"/>
                  </a:lnTo>
                  <a:lnTo>
                    <a:pt x="973" y="484"/>
                  </a:lnTo>
                  <a:lnTo>
                    <a:pt x="967" y="489"/>
                  </a:lnTo>
                  <a:lnTo>
                    <a:pt x="967" y="495"/>
                  </a:lnTo>
                  <a:lnTo>
                    <a:pt x="967" y="501"/>
                  </a:lnTo>
                  <a:lnTo>
                    <a:pt x="973" y="507"/>
                  </a:lnTo>
                  <a:lnTo>
                    <a:pt x="973" y="513"/>
                  </a:lnTo>
                  <a:lnTo>
                    <a:pt x="979" y="513"/>
                  </a:lnTo>
                  <a:lnTo>
                    <a:pt x="979" y="518"/>
                  </a:lnTo>
                  <a:lnTo>
                    <a:pt x="979" y="524"/>
                  </a:lnTo>
                  <a:lnTo>
                    <a:pt x="973" y="530"/>
                  </a:lnTo>
                  <a:lnTo>
                    <a:pt x="973" y="536"/>
                  </a:lnTo>
                  <a:lnTo>
                    <a:pt x="967" y="542"/>
                  </a:lnTo>
                  <a:lnTo>
                    <a:pt x="967" y="548"/>
                  </a:lnTo>
                  <a:lnTo>
                    <a:pt x="967" y="553"/>
                  </a:lnTo>
                  <a:lnTo>
                    <a:pt x="973" y="559"/>
                  </a:lnTo>
                  <a:lnTo>
                    <a:pt x="973" y="565"/>
                  </a:lnTo>
                  <a:lnTo>
                    <a:pt x="979" y="565"/>
                  </a:lnTo>
                  <a:lnTo>
                    <a:pt x="979" y="571"/>
                  </a:lnTo>
                  <a:lnTo>
                    <a:pt x="985" y="571"/>
                  </a:lnTo>
                  <a:lnTo>
                    <a:pt x="985" y="577"/>
                  </a:lnTo>
                  <a:lnTo>
                    <a:pt x="985" y="583"/>
                  </a:lnTo>
                  <a:lnTo>
                    <a:pt x="990" y="588"/>
                  </a:lnTo>
                  <a:lnTo>
                    <a:pt x="990" y="594"/>
                  </a:lnTo>
                  <a:lnTo>
                    <a:pt x="990" y="600"/>
                  </a:lnTo>
                  <a:lnTo>
                    <a:pt x="990" y="606"/>
                  </a:lnTo>
                  <a:lnTo>
                    <a:pt x="990" y="612"/>
                  </a:lnTo>
                  <a:lnTo>
                    <a:pt x="996" y="612"/>
                  </a:lnTo>
                  <a:lnTo>
                    <a:pt x="996" y="617"/>
                  </a:lnTo>
                  <a:lnTo>
                    <a:pt x="996" y="623"/>
                  </a:lnTo>
                  <a:lnTo>
                    <a:pt x="1002" y="623"/>
                  </a:lnTo>
                  <a:lnTo>
                    <a:pt x="1002" y="629"/>
                  </a:lnTo>
                  <a:lnTo>
                    <a:pt x="1002" y="635"/>
                  </a:lnTo>
                  <a:lnTo>
                    <a:pt x="1002" y="641"/>
                  </a:lnTo>
                  <a:lnTo>
                    <a:pt x="1002" y="647"/>
                  </a:lnTo>
                  <a:lnTo>
                    <a:pt x="1002" y="652"/>
                  </a:lnTo>
                  <a:lnTo>
                    <a:pt x="1002" y="658"/>
                  </a:lnTo>
                  <a:lnTo>
                    <a:pt x="1002" y="664"/>
                  </a:lnTo>
                  <a:lnTo>
                    <a:pt x="1002" y="670"/>
                  </a:lnTo>
                  <a:lnTo>
                    <a:pt x="1002" y="676"/>
                  </a:lnTo>
                  <a:lnTo>
                    <a:pt x="1002" y="682"/>
                  </a:lnTo>
                  <a:lnTo>
                    <a:pt x="1002" y="687"/>
                  </a:lnTo>
                  <a:lnTo>
                    <a:pt x="1002" y="693"/>
                  </a:lnTo>
                  <a:lnTo>
                    <a:pt x="1008" y="693"/>
                  </a:lnTo>
                  <a:lnTo>
                    <a:pt x="1008" y="699"/>
                  </a:lnTo>
                  <a:lnTo>
                    <a:pt x="1014" y="699"/>
                  </a:lnTo>
                  <a:lnTo>
                    <a:pt x="1014" y="705"/>
                  </a:lnTo>
                  <a:lnTo>
                    <a:pt x="1020" y="705"/>
                  </a:lnTo>
                  <a:lnTo>
                    <a:pt x="1020" y="711"/>
                  </a:lnTo>
                  <a:lnTo>
                    <a:pt x="1025" y="716"/>
                  </a:lnTo>
                  <a:lnTo>
                    <a:pt x="1031" y="716"/>
                  </a:lnTo>
                  <a:lnTo>
                    <a:pt x="1037" y="711"/>
                  </a:lnTo>
                  <a:lnTo>
                    <a:pt x="1037" y="716"/>
                  </a:lnTo>
                  <a:lnTo>
                    <a:pt x="1043" y="716"/>
                  </a:lnTo>
                  <a:lnTo>
                    <a:pt x="1049" y="716"/>
                  </a:lnTo>
                  <a:lnTo>
                    <a:pt x="1054" y="722"/>
                  </a:lnTo>
                  <a:lnTo>
                    <a:pt x="1060" y="722"/>
                  </a:lnTo>
                  <a:lnTo>
                    <a:pt x="1060" y="728"/>
                  </a:lnTo>
                  <a:lnTo>
                    <a:pt x="1066" y="728"/>
                  </a:lnTo>
                  <a:lnTo>
                    <a:pt x="1066" y="734"/>
                  </a:lnTo>
                  <a:lnTo>
                    <a:pt x="1072" y="734"/>
                  </a:lnTo>
                  <a:lnTo>
                    <a:pt x="1072" y="740"/>
                  </a:lnTo>
                  <a:lnTo>
                    <a:pt x="1078" y="746"/>
                  </a:lnTo>
                  <a:lnTo>
                    <a:pt x="1078" y="751"/>
                  </a:lnTo>
                  <a:lnTo>
                    <a:pt x="1078" y="757"/>
                  </a:lnTo>
                  <a:lnTo>
                    <a:pt x="1084" y="757"/>
                  </a:lnTo>
                  <a:lnTo>
                    <a:pt x="1084" y="763"/>
                  </a:lnTo>
                  <a:lnTo>
                    <a:pt x="1084" y="769"/>
                  </a:lnTo>
                  <a:lnTo>
                    <a:pt x="1084" y="775"/>
                  </a:lnTo>
                  <a:lnTo>
                    <a:pt x="1084" y="781"/>
                  </a:lnTo>
                  <a:lnTo>
                    <a:pt x="1078" y="786"/>
                  </a:lnTo>
                  <a:lnTo>
                    <a:pt x="1084" y="792"/>
                  </a:lnTo>
                  <a:lnTo>
                    <a:pt x="1084" y="798"/>
                  </a:lnTo>
                  <a:lnTo>
                    <a:pt x="1084" y="804"/>
                  </a:lnTo>
                  <a:lnTo>
                    <a:pt x="1089" y="810"/>
                  </a:lnTo>
                  <a:lnTo>
                    <a:pt x="1089" y="815"/>
                  </a:lnTo>
                  <a:lnTo>
                    <a:pt x="1089" y="821"/>
                  </a:lnTo>
                  <a:lnTo>
                    <a:pt x="1089" y="827"/>
                  </a:lnTo>
                  <a:lnTo>
                    <a:pt x="1089" y="833"/>
                  </a:lnTo>
                  <a:lnTo>
                    <a:pt x="1089" y="839"/>
                  </a:lnTo>
                  <a:lnTo>
                    <a:pt x="1089" y="845"/>
                  </a:lnTo>
                  <a:lnTo>
                    <a:pt x="1089" y="850"/>
                  </a:lnTo>
                  <a:lnTo>
                    <a:pt x="1095" y="850"/>
                  </a:lnTo>
                  <a:lnTo>
                    <a:pt x="1095" y="856"/>
                  </a:lnTo>
                  <a:lnTo>
                    <a:pt x="1101" y="862"/>
                  </a:lnTo>
                  <a:lnTo>
                    <a:pt x="1107" y="862"/>
                  </a:lnTo>
                  <a:lnTo>
                    <a:pt x="1113" y="868"/>
                  </a:lnTo>
                  <a:lnTo>
                    <a:pt x="1119" y="868"/>
                  </a:lnTo>
                  <a:lnTo>
                    <a:pt x="1119" y="874"/>
                  </a:lnTo>
                  <a:lnTo>
                    <a:pt x="1124" y="880"/>
                  </a:lnTo>
                  <a:lnTo>
                    <a:pt x="1124" y="885"/>
                  </a:lnTo>
                  <a:lnTo>
                    <a:pt x="1130" y="885"/>
                  </a:lnTo>
                  <a:lnTo>
                    <a:pt x="1130" y="891"/>
                  </a:lnTo>
                  <a:lnTo>
                    <a:pt x="1130" y="897"/>
                  </a:lnTo>
                  <a:lnTo>
                    <a:pt x="1136" y="897"/>
                  </a:lnTo>
                  <a:lnTo>
                    <a:pt x="1136" y="903"/>
                  </a:lnTo>
                  <a:lnTo>
                    <a:pt x="1142" y="903"/>
                  </a:lnTo>
                  <a:lnTo>
                    <a:pt x="1148" y="903"/>
                  </a:lnTo>
                  <a:lnTo>
                    <a:pt x="1154" y="903"/>
                  </a:lnTo>
                  <a:lnTo>
                    <a:pt x="1159" y="897"/>
                  </a:lnTo>
                  <a:lnTo>
                    <a:pt x="1165" y="891"/>
                  </a:lnTo>
                  <a:lnTo>
                    <a:pt x="1165" y="885"/>
                  </a:lnTo>
                  <a:lnTo>
                    <a:pt x="1171" y="885"/>
                  </a:lnTo>
                  <a:lnTo>
                    <a:pt x="1171" y="891"/>
                  </a:lnTo>
                  <a:lnTo>
                    <a:pt x="1177" y="891"/>
                  </a:lnTo>
                  <a:lnTo>
                    <a:pt x="1177" y="897"/>
                  </a:lnTo>
                  <a:lnTo>
                    <a:pt x="1177" y="903"/>
                  </a:lnTo>
                  <a:lnTo>
                    <a:pt x="1183" y="903"/>
                  </a:lnTo>
                  <a:lnTo>
                    <a:pt x="1188" y="903"/>
                  </a:lnTo>
                  <a:lnTo>
                    <a:pt x="1194" y="903"/>
                  </a:lnTo>
                  <a:lnTo>
                    <a:pt x="1200" y="903"/>
                  </a:lnTo>
                  <a:lnTo>
                    <a:pt x="1200" y="909"/>
                  </a:lnTo>
                  <a:lnTo>
                    <a:pt x="1206" y="914"/>
                  </a:lnTo>
                  <a:lnTo>
                    <a:pt x="1206" y="920"/>
                  </a:lnTo>
                  <a:lnTo>
                    <a:pt x="1206" y="926"/>
                  </a:lnTo>
                  <a:lnTo>
                    <a:pt x="1212" y="932"/>
                  </a:lnTo>
                  <a:lnTo>
                    <a:pt x="1212" y="938"/>
                  </a:lnTo>
                  <a:lnTo>
                    <a:pt x="1218" y="944"/>
                  </a:lnTo>
                  <a:lnTo>
                    <a:pt x="1218" y="949"/>
                  </a:lnTo>
                  <a:lnTo>
                    <a:pt x="1218" y="955"/>
                  </a:lnTo>
                  <a:lnTo>
                    <a:pt x="1218" y="961"/>
                  </a:lnTo>
                  <a:lnTo>
                    <a:pt x="1223" y="967"/>
                  </a:lnTo>
                  <a:lnTo>
                    <a:pt x="1223" y="973"/>
                  </a:lnTo>
                  <a:lnTo>
                    <a:pt x="1223" y="979"/>
                  </a:lnTo>
                  <a:lnTo>
                    <a:pt x="1223" y="984"/>
                  </a:lnTo>
                  <a:lnTo>
                    <a:pt x="1223" y="990"/>
                  </a:lnTo>
                  <a:lnTo>
                    <a:pt x="1223" y="996"/>
                  </a:lnTo>
                  <a:lnTo>
                    <a:pt x="1223" y="1002"/>
                  </a:lnTo>
                  <a:lnTo>
                    <a:pt x="1223" y="1008"/>
                  </a:lnTo>
                  <a:lnTo>
                    <a:pt x="1223" y="1013"/>
                  </a:lnTo>
                  <a:lnTo>
                    <a:pt x="1223" y="1019"/>
                  </a:lnTo>
                  <a:lnTo>
                    <a:pt x="1229" y="1025"/>
                  </a:lnTo>
                  <a:lnTo>
                    <a:pt x="1229" y="1031"/>
                  </a:lnTo>
                  <a:lnTo>
                    <a:pt x="1235" y="1031"/>
                  </a:lnTo>
                  <a:lnTo>
                    <a:pt x="1235" y="1037"/>
                  </a:lnTo>
                  <a:lnTo>
                    <a:pt x="1235" y="1043"/>
                  </a:lnTo>
                  <a:lnTo>
                    <a:pt x="1241" y="1043"/>
                  </a:lnTo>
                  <a:lnTo>
                    <a:pt x="1241" y="1048"/>
                  </a:lnTo>
                  <a:lnTo>
                    <a:pt x="1247" y="1054"/>
                  </a:lnTo>
                  <a:lnTo>
                    <a:pt x="1247" y="1060"/>
                  </a:lnTo>
                  <a:lnTo>
                    <a:pt x="1253" y="1060"/>
                  </a:lnTo>
                  <a:lnTo>
                    <a:pt x="1253" y="1066"/>
                  </a:lnTo>
                  <a:lnTo>
                    <a:pt x="1253" y="1072"/>
                  </a:lnTo>
                  <a:lnTo>
                    <a:pt x="1258" y="1072"/>
                  </a:lnTo>
                  <a:lnTo>
                    <a:pt x="1258" y="1078"/>
                  </a:lnTo>
                  <a:lnTo>
                    <a:pt x="1264" y="1083"/>
                  </a:lnTo>
                  <a:lnTo>
                    <a:pt x="1270" y="1083"/>
                  </a:lnTo>
                  <a:lnTo>
                    <a:pt x="1276" y="1083"/>
                  </a:lnTo>
                  <a:lnTo>
                    <a:pt x="1276" y="1078"/>
                  </a:lnTo>
                  <a:lnTo>
                    <a:pt x="1282" y="1072"/>
                  </a:lnTo>
                  <a:lnTo>
                    <a:pt x="1287" y="1072"/>
                  </a:lnTo>
                  <a:lnTo>
                    <a:pt x="1293" y="1072"/>
                  </a:lnTo>
                  <a:lnTo>
                    <a:pt x="1293" y="1078"/>
                  </a:lnTo>
                  <a:lnTo>
                    <a:pt x="1293" y="1083"/>
                  </a:lnTo>
                  <a:lnTo>
                    <a:pt x="1293" y="1089"/>
                  </a:lnTo>
                  <a:lnTo>
                    <a:pt x="1293" y="1095"/>
                  </a:lnTo>
                  <a:lnTo>
                    <a:pt x="1293" y="1101"/>
                  </a:lnTo>
                  <a:lnTo>
                    <a:pt x="1293" y="1107"/>
                  </a:lnTo>
                  <a:lnTo>
                    <a:pt x="1293" y="1112"/>
                  </a:lnTo>
                  <a:lnTo>
                    <a:pt x="1299" y="1118"/>
                  </a:lnTo>
                  <a:lnTo>
                    <a:pt x="1299" y="1124"/>
                  </a:lnTo>
                  <a:lnTo>
                    <a:pt x="1305" y="1130"/>
                  </a:lnTo>
                  <a:lnTo>
                    <a:pt x="1311" y="1136"/>
                  </a:lnTo>
                  <a:lnTo>
                    <a:pt x="1317" y="1136"/>
                  </a:lnTo>
                  <a:lnTo>
                    <a:pt x="1322" y="1136"/>
                  </a:lnTo>
                  <a:lnTo>
                    <a:pt x="1322" y="1142"/>
                  </a:lnTo>
                  <a:lnTo>
                    <a:pt x="1322" y="1147"/>
                  </a:lnTo>
                  <a:lnTo>
                    <a:pt x="1322" y="1153"/>
                  </a:lnTo>
                  <a:lnTo>
                    <a:pt x="1322" y="1159"/>
                  </a:lnTo>
                  <a:lnTo>
                    <a:pt x="1322" y="1165"/>
                  </a:lnTo>
                  <a:lnTo>
                    <a:pt x="1322" y="1171"/>
                  </a:lnTo>
                  <a:lnTo>
                    <a:pt x="1322" y="1177"/>
                  </a:lnTo>
                  <a:lnTo>
                    <a:pt x="1317" y="1177"/>
                  </a:lnTo>
                  <a:lnTo>
                    <a:pt x="1317" y="1182"/>
                  </a:lnTo>
                  <a:lnTo>
                    <a:pt x="1311" y="1182"/>
                  </a:lnTo>
                  <a:lnTo>
                    <a:pt x="1305" y="1182"/>
                  </a:lnTo>
                  <a:lnTo>
                    <a:pt x="1305" y="1188"/>
                  </a:lnTo>
                  <a:lnTo>
                    <a:pt x="1299" y="1188"/>
                  </a:lnTo>
                  <a:lnTo>
                    <a:pt x="1293" y="1188"/>
                  </a:lnTo>
                  <a:lnTo>
                    <a:pt x="1293" y="1194"/>
                  </a:lnTo>
                  <a:lnTo>
                    <a:pt x="1287" y="1194"/>
                  </a:lnTo>
                  <a:lnTo>
                    <a:pt x="1287" y="1200"/>
                  </a:lnTo>
                  <a:lnTo>
                    <a:pt x="1282" y="1200"/>
                  </a:lnTo>
                  <a:lnTo>
                    <a:pt x="1282" y="1206"/>
                  </a:lnTo>
                  <a:lnTo>
                    <a:pt x="1282" y="1211"/>
                  </a:lnTo>
                  <a:lnTo>
                    <a:pt x="1282" y="1217"/>
                  </a:lnTo>
                  <a:lnTo>
                    <a:pt x="1282" y="1223"/>
                  </a:lnTo>
                  <a:lnTo>
                    <a:pt x="1287" y="1223"/>
                  </a:lnTo>
                  <a:lnTo>
                    <a:pt x="1287" y="1229"/>
                  </a:lnTo>
                  <a:lnTo>
                    <a:pt x="1287" y="1235"/>
                  </a:lnTo>
                  <a:lnTo>
                    <a:pt x="1287" y="1241"/>
                  </a:lnTo>
                  <a:lnTo>
                    <a:pt x="1293" y="1241"/>
                  </a:lnTo>
                  <a:lnTo>
                    <a:pt x="1293" y="1246"/>
                  </a:lnTo>
                  <a:lnTo>
                    <a:pt x="1299" y="1252"/>
                  </a:lnTo>
                  <a:lnTo>
                    <a:pt x="1299" y="1258"/>
                  </a:lnTo>
                  <a:lnTo>
                    <a:pt x="1299" y="1264"/>
                  </a:lnTo>
                  <a:lnTo>
                    <a:pt x="1305" y="1270"/>
                  </a:lnTo>
                  <a:lnTo>
                    <a:pt x="1305" y="1276"/>
                  </a:lnTo>
                  <a:lnTo>
                    <a:pt x="1305" y="1281"/>
                  </a:lnTo>
                  <a:lnTo>
                    <a:pt x="1311" y="1287"/>
                  </a:lnTo>
                  <a:lnTo>
                    <a:pt x="1311" y="1293"/>
                  </a:lnTo>
                  <a:lnTo>
                    <a:pt x="1317" y="1299"/>
                  </a:lnTo>
                  <a:lnTo>
                    <a:pt x="1317" y="1305"/>
                  </a:lnTo>
                  <a:lnTo>
                    <a:pt x="1317" y="1310"/>
                  </a:lnTo>
                  <a:lnTo>
                    <a:pt x="1322" y="1310"/>
                  </a:lnTo>
                  <a:lnTo>
                    <a:pt x="1322" y="1316"/>
                  </a:lnTo>
                  <a:lnTo>
                    <a:pt x="1322" y="1322"/>
                  </a:lnTo>
                  <a:lnTo>
                    <a:pt x="1328" y="1328"/>
                  </a:lnTo>
                  <a:lnTo>
                    <a:pt x="1328" y="1334"/>
                  </a:lnTo>
                  <a:lnTo>
                    <a:pt x="1328" y="1340"/>
                  </a:lnTo>
                  <a:lnTo>
                    <a:pt x="1334" y="1345"/>
                  </a:lnTo>
                  <a:lnTo>
                    <a:pt x="1334" y="1351"/>
                  </a:lnTo>
                  <a:lnTo>
                    <a:pt x="1340" y="1357"/>
                  </a:lnTo>
                  <a:lnTo>
                    <a:pt x="1340" y="1363"/>
                  </a:lnTo>
                  <a:lnTo>
                    <a:pt x="1340" y="1369"/>
                  </a:lnTo>
                  <a:lnTo>
                    <a:pt x="1346" y="1369"/>
                  </a:lnTo>
                  <a:lnTo>
                    <a:pt x="1346" y="1375"/>
                  </a:lnTo>
                  <a:lnTo>
                    <a:pt x="1346" y="1380"/>
                  </a:lnTo>
                  <a:lnTo>
                    <a:pt x="1352" y="1380"/>
                  </a:lnTo>
                  <a:lnTo>
                    <a:pt x="1352" y="1386"/>
                  </a:lnTo>
                  <a:lnTo>
                    <a:pt x="1352" y="1392"/>
                  </a:lnTo>
                  <a:lnTo>
                    <a:pt x="1352" y="1398"/>
                  </a:lnTo>
                  <a:lnTo>
                    <a:pt x="1357" y="1398"/>
                  </a:lnTo>
                  <a:lnTo>
                    <a:pt x="1357" y="1404"/>
                  </a:lnTo>
                  <a:lnTo>
                    <a:pt x="1357" y="1409"/>
                  </a:lnTo>
                  <a:lnTo>
                    <a:pt x="1357" y="1415"/>
                  </a:lnTo>
                  <a:lnTo>
                    <a:pt x="1357" y="1421"/>
                  </a:lnTo>
                  <a:lnTo>
                    <a:pt x="1357" y="1427"/>
                  </a:lnTo>
                  <a:lnTo>
                    <a:pt x="1352" y="1427"/>
                  </a:lnTo>
                  <a:lnTo>
                    <a:pt x="1352" y="1433"/>
                  </a:lnTo>
                  <a:lnTo>
                    <a:pt x="1352" y="1439"/>
                  </a:lnTo>
                  <a:lnTo>
                    <a:pt x="1346" y="1444"/>
                  </a:lnTo>
                  <a:lnTo>
                    <a:pt x="1352" y="1444"/>
                  </a:lnTo>
                  <a:lnTo>
                    <a:pt x="1352" y="1450"/>
                  </a:lnTo>
                  <a:lnTo>
                    <a:pt x="1346" y="1456"/>
                  </a:lnTo>
                  <a:lnTo>
                    <a:pt x="1346" y="1462"/>
                  </a:lnTo>
                  <a:lnTo>
                    <a:pt x="1352" y="1462"/>
                  </a:lnTo>
                  <a:lnTo>
                    <a:pt x="1352" y="1468"/>
                  </a:lnTo>
                  <a:lnTo>
                    <a:pt x="1352" y="1474"/>
                  </a:lnTo>
                  <a:lnTo>
                    <a:pt x="1352" y="1479"/>
                  </a:lnTo>
                  <a:lnTo>
                    <a:pt x="1352" y="1485"/>
                  </a:lnTo>
                  <a:lnTo>
                    <a:pt x="1352" y="1491"/>
                  </a:lnTo>
                  <a:lnTo>
                    <a:pt x="1352" y="1497"/>
                  </a:lnTo>
                  <a:lnTo>
                    <a:pt x="1357" y="1497"/>
                  </a:lnTo>
                  <a:lnTo>
                    <a:pt x="1357" y="1503"/>
                  </a:lnTo>
                  <a:lnTo>
                    <a:pt x="1363" y="1503"/>
                  </a:lnTo>
                  <a:lnTo>
                    <a:pt x="1363" y="1508"/>
                  </a:lnTo>
                  <a:lnTo>
                    <a:pt x="1369" y="1508"/>
                  </a:lnTo>
                  <a:lnTo>
                    <a:pt x="1369" y="1514"/>
                  </a:lnTo>
                  <a:lnTo>
                    <a:pt x="1375" y="1514"/>
                  </a:lnTo>
                  <a:lnTo>
                    <a:pt x="1375" y="1520"/>
                  </a:lnTo>
                  <a:lnTo>
                    <a:pt x="1381" y="1520"/>
                  </a:lnTo>
                  <a:lnTo>
                    <a:pt x="1381" y="1526"/>
                  </a:lnTo>
                  <a:lnTo>
                    <a:pt x="1381" y="1532"/>
                  </a:lnTo>
                  <a:lnTo>
                    <a:pt x="1375" y="1532"/>
                  </a:lnTo>
                  <a:lnTo>
                    <a:pt x="1375" y="1538"/>
                  </a:lnTo>
                  <a:lnTo>
                    <a:pt x="1369" y="1538"/>
                  </a:lnTo>
                  <a:lnTo>
                    <a:pt x="1369" y="1543"/>
                  </a:lnTo>
                  <a:lnTo>
                    <a:pt x="1369" y="1549"/>
                  </a:lnTo>
                  <a:lnTo>
                    <a:pt x="1363" y="1549"/>
                  </a:lnTo>
                  <a:lnTo>
                    <a:pt x="1363" y="1555"/>
                  </a:lnTo>
                  <a:lnTo>
                    <a:pt x="1363" y="1561"/>
                  </a:lnTo>
                  <a:lnTo>
                    <a:pt x="1363" y="1567"/>
                  </a:lnTo>
                  <a:lnTo>
                    <a:pt x="1363" y="1573"/>
                  </a:lnTo>
                  <a:lnTo>
                    <a:pt x="1363" y="1578"/>
                  </a:lnTo>
                  <a:lnTo>
                    <a:pt x="1363" y="1584"/>
                  </a:lnTo>
                  <a:lnTo>
                    <a:pt x="1363" y="1590"/>
                  </a:lnTo>
                  <a:lnTo>
                    <a:pt x="1363" y="1596"/>
                  </a:lnTo>
                  <a:lnTo>
                    <a:pt x="1363" y="1602"/>
                  </a:lnTo>
                  <a:lnTo>
                    <a:pt x="1363" y="1607"/>
                  </a:lnTo>
                  <a:lnTo>
                    <a:pt x="1363" y="1613"/>
                  </a:lnTo>
                  <a:lnTo>
                    <a:pt x="1363" y="1619"/>
                  </a:lnTo>
                  <a:lnTo>
                    <a:pt x="1363" y="1625"/>
                  </a:lnTo>
                  <a:lnTo>
                    <a:pt x="1363" y="1631"/>
                  </a:lnTo>
                  <a:lnTo>
                    <a:pt x="1363" y="1637"/>
                  </a:lnTo>
                  <a:lnTo>
                    <a:pt x="1363" y="1642"/>
                  </a:lnTo>
                  <a:lnTo>
                    <a:pt x="1363" y="1648"/>
                  </a:lnTo>
                  <a:lnTo>
                    <a:pt x="1363" y="1654"/>
                  </a:lnTo>
                  <a:lnTo>
                    <a:pt x="1363" y="1660"/>
                  </a:lnTo>
                  <a:lnTo>
                    <a:pt x="1363" y="1666"/>
                  </a:lnTo>
                  <a:lnTo>
                    <a:pt x="1363" y="1672"/>
                  </a:lnTo>
                  <a:lnTo>
                    <a:pt x="1363" y="1677"/>
                  </a:lnTo>
                  <a:lnTo>
                    <a:pt x="1363" y="1683"/>
                  </a:lnTo>
                  <a:lnTo>
                    <a:pt x="1363" y="1689"/>
                  </a:lnTo>
                  <a:lnTo>
                    <a:pt x="1363" y="1695"/>
                  </a:lnTo>
                  <a:lnTo>
                    <a:pt x="1357" y="1701"/>
                  </a:lnTo>
                  <a:lnTo>
                    <a:pt x="1357" y="1706"/>
                  </a:lnTo>
                  <a:lnTo>
                    <a:pt x="1352" y="1712"/>
                  </a:lnTo>
                  <a:lnTo>
                    <a:pt x="1352" y="1718"/>
                  </a:lnTo>
                  <a:lnTo>
                    <a:pt x="1346" y="1718"/>
                  </a:lnTo>
                  <a:lnTo>
                    <a:pt x="1346" y="1724"/>
                  </a:lnTo>
                  <a:lnTo>
                    <a:pt x="1346" y="1730"/>
                  </a:lnTo>
                  <a:lnTo>
                    <a:pt x="1340" y="1736"/>
                  </a:lnTo>
                  <a:lnTo>
                    <a:pt x="1340" y="1741"/>
                  </a:lnTo>
                  <a:lnTo>
                    <a:pt x="1340" y="1747"/>
                  </a:lnTo>
                  <a:lnTo>
                    <a:pt x="1334" y="1747"/>
                  </a:lnTo>
                  <a:lnTo>
                    <a:pt x="1334" y="1753"/>
                  </a:lnTo>
                  <a:lnTo>
                    <a:pt x="1328" y="1753"/>
                  </a:lnTo>
                  <a:lnTo>
                    <a:pt x="1328" y="1759"/>
                  </a:lnTo>
                  <a:lnTo>
                    <a:pt x="1322" y="1759"/>
                  </a:lnTo>
                  <a:lnTo>
                    <a:pt x="1317" y="1765"/>
                  </a:lnTo>
                  <a:lnTo>
                    <a:pt x="1311" y="1765"/>
                  </a:lnTo>
                  <a:lnTo>
                    <a:pt x="1305" y="1765"/>
                  </a:lnTo>
                  <a:lnTo>
                    <a:pt x="1299" y="1765"/>
                  </a:lnTo>
                  <a:lnTo>
                    <a:pt x="1299" y="1771"/>
                  </a:lnTo>
                  <a:lnTo>
                    <a:pt x="1293" y="1771"/>
                  </a:lnTo>
                  <a:lnTo>
                    <a:pt x="1293" y="1776"/>
                  </a:lnTo>
                  <a:lnTo>
                    <a:pt x="1287" y="1782"/>
                  </a:lnTo>
                  <a:lnTo>
                    <a:pt x="1287" y="1788"/>
                  </a:lnTo>
                  <a:lnTo>
                    <a:pt x="1282" y="1788"/>
                  </a:lnTo>
                  <a:lnTo>
                    <a:pt x="1282" y="1794"/>
                  </a:lnTo>
                  <a:lnTo>
                    <a:pt x="1282" y="1800"/>
                  </a:lnTo>
                  <a:lnTo>
                    <a:pt x="1282" y="1805"/>
                  </a:lnTo>
                  <a:lnTo>
                    <a:pt x="1276" y="1805"/>
                  </a:lnTo>
                  <a:lnTo>
                    <a:pt x="1276" y="1811"/>
                  </a:lnTo>
                  <a:lnTo>
                    <a:pt x="1276" y="1817"/>
                  </a:lnTo>
                  <a:lnTo>
                    <a:pt x="1276" y="1823"/>
                  </a:lnTo>
                  <a:lnTo>
                    <a:pt x="1276" y="1829"/>
                  </a:lnTo>
                  <a:lnTo>
                    <a:pt x="1270" y="1829"/>
                  </a:lnTo>
                  <a:lnTo>
                    <a:pt x="1270" y="1835"/>
                  </a:lnTo>
                  <a:lnTo>
                    <a:pt x="1270" y="1840"/>
                  </a:lnTo>
                  <a:lnTo>
                    <a:pt x="1270" y="1846"/>
                  </a:lnTo>
                  <a:lnTo>
                    <a:pt x="1270" y="1852"/>
                  </a:lnTo>
                  <a:lnTo>
                    <a:pt x="1264" y="1858"/>
                  </a:lnTo>
                  <a:lnTo>
                    <a:pt x="1258" y="1858"/>
                  </a:lnTo>
                  <a:lnTo>
                    <a:pt x="1253" y="1858"/>
                  </a:lnTo>
                  <a:lnTo>
                    <a:pt x="1247" y="1864"/>
                  </a:lnTo>
                  <a:lnTo>
                    <a:pt x="1241" y="1864"/>
                  </a:lnTo>
                  <a:lnTo>
                    <a:pt x="1235" y="1870"/>
                  </a:lnTo>
                  <a:lnTo>
                    <a:pt x="1229" y="1870"/>
                  </a:lnTo>
                  <a:lnTo>
                    <a:pt x="1229" y="1875"/>
                  </a:lnTo>
                  <a:lnTo>
                    <a:pt x="1223" y="1875"/>
                  </a:lnTo>
                  <a:lnTo>
                    <a:pt x="1229" y="1875"/>
                  </a:lnTo>
                  <a:lnTo>
                    <a:pt x="1229" y="1881"/>
                  </a:lnTo>
                  <a:lnTo>
                    <a:pt x="1235" y="1887"/>
                  </a:lnTo>
                  <a:lnTo>
                    <a:pt x="1235" y="1893"/>
                  </a:lnTo>
                  <a:lnTo>
                    <a:pt x="1235" y="1899"/>
                  </a:lnTo>
                  <a:lnTo>
                    <a:pt x="1229" y="1904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2370" y="2958"/>
              <a:ext cx="1235" cy="1048"/>
            </a:xfrm>
            <a:custGeom>
              <a:avLst/>
              <a:gdLst>
                <a:gd name="T0" fmla="*/ 1083 w 1235"/>
                <a:gd name="T1" fmla="*/ 163 h 1048"/>
                <a:gd name="T2" fmla="*/ 1066 w 1235"/>
                <a:gd name="T3" fmla="*/ 128 h 1048"/>
                <a:gd name="T4" fmla="*/ 1031 w 1235"/>
                <a:gd name="T5" fmla="*/ 128 h 1048"/>
                <a:gd name="T6" fmla="*/ 1007 w 1235"/>
                <a:gd name="T7" fmla="*/ 163 h 1048"/>
                <a:gd name="T8" fmla="*/ 1013 w 1235"/>
                <a:gd name="T9" fmla="*/ 204 h 1048"/>
                <a:gd name="T10" fmla="*/ 1054 w 1235"/>
                <a:gd name="T11" fmla="*/ 221 h 1048"/>
                <a:gd name="T12" fmla="*/ 1066 w 1235"/>
                <a:gd name="T13" fmla="*/ 355 h 1048"/>
                <a:gd name="T14" fmla="*/ 1229 w 1235"/>
                <a:gd name="T15" fmla="*/ 1048 h 1048"/>
                <a:gd name="T16" fmla="*/ 1130 w 1235"/>
                <a:gd name="T17" fmla="*/ 1048 h 1048"/>
                <a:gd name="T18" fmla="*/ 973 w 1235"/>
                <a:gd name="T19" fmla="*/ 1048 h 1048"/>
                <a:gd name="T20" fmla="*/ 850 w 1235"/>
                <a:gd name="T21" fmla="*/ 1048 h 1048"/>
                <a:gd name="T22" fmla="*/ 699 w 1235"/>
                <a:gd name="T23" fmla="*/ 1048 h 1048"/>
                <a:gd name="T24" fmla="*/ 512 w 1235"/>
                <a:gd name="T25" fmla="*/ 1048 h 1048"/>
                <a:gd name="T26" fmla="*/ 326 w 1235"/>
                <a:gd name="T27" fmla="*/ 1048 h 1048"/>
                <a:gd name="T28" fmla="*/ 128 w 1235"/>
                <a:gd name="T29" fmla="*/ 984 h 1048"/>
                <a:gd name="T30" fmla="*/ 134 w 1235"/>
                <a:gd name="T31" fmla="*/ 938 h 1048"/>
                <a:gd name="T32" fmla="*/ 122 w 1235"/>
                <a:gd name="T33" fmla="*/ 891 h 1048"/>
                <a:gd name="T34" fmla="*/ 87 w 1235"/>
                <a:gd name="T35" fmla="*/ 850 h 1048"/>
                <a:gd name="T36" fmla="*/ 52 w 1235"/>
                <a:gd name="T37" fmla="*/ 810 h 1048"/>
                <a:gd name="T38" fmla="*/ 76 w 1235"/>
                <a:gd name="T39" fmla="*/ 763 h 1048"/>
                <a:gd name="T40" fmla="*/ 93 w 1235"/>
                <a:gd name="T41" fmla="*/ 705 h 1048"/>
                <a:gd name="T42" fmla="*/ 76 w 1235"/>
                <a:gd name="T43" fmla="*/ 652 h 1048"/>
                <a:gd name="T44" fmla="*/ 52 w 1235"/>
                <a:gd name="T45" fmla="*/ 606 h 1048"/>
                <a:gd name="T46" fmla="*/ 41 w 1235"/>
                <a:gd name="T47" fmla="*/ 547 h 1048"/>
                <a:gd name="T48" fmla="*/ 46 w 1235"/>
                <a:gd name="T49" fmla="*/ 495 h 1048"/>
                <a:gd name="T50" fmla="*/ 58 w 1235"/>
                <a:gd name="T51" fmla="*/ 437 h 1048"/>
                <a:gd name="T52" fmla="*/ 29 w 1235"/>
                <a:gd name="T53" fmla="*/ 408 h 1048"/>
                <a:gd name="T54" fmla="*/ 17 w 1235"/>
                <a:gd name="T55" fmla="*/ 384 h 1048"/>
                <a:gd name="T56" fmla="*/ 17 w 1235"/>
                <a:gd name="T57" fmla="*/ 332 h 1048"/>
                <a:gd name="T58" fmla="*/ 17 w 1235"/>
                <a:gd name="T59" fmla="*/ 285 h 1048"/>
                <a:gd name="T60" fmla="*/ 23 w 1235"/>
                <a:gd name="T61" fmla="*/ 256 h 1048"/>
                <a:gd name="T62" fmla="*/ 70 w 1235"/>
                <a:gd name="T63" fmla="*/ 233 h 1048"/>
                <a:gd name="T64" fmla="*/ 116 w 1235"/>
                <a:gd name="T65" fmla="*/ 256 h 1048"/>
                <a:gd name="T66" fmla="*/ 163 w 1235"/>
                <a:gd name="T67" fmla="*/ 280 h 1048"/>
                <a:gd name="T68" fmla="*/ 198 w 1235"/>
                <a:gd name="T69" fmla="*/ 239 h 1048"/>
                <a:gd name="T70" fmla="*/ 227 w 1235"/>
                <a:gd name="T71" fmla="*/ 198 h 1048"/>
                <a:gd name="T72" fmla="*/ 279 w 1235"/>
                <a:gd name="T73" fmla="*/ 181 h 1048"/>
                <a:gd name="T74" fmla="*/ 320 w 1235"/>
                <a:gd name="T75" fmla="*/ 175 h 1048"/>
                <a:gd name="T76" fmla="*/ 367 w 1235"/>
                <a:gd name="T77" fmla="*/ 146 h 1048"/>
                <a:gd name="T78" fmla="*/ 413 w 1235"/>
                <a:gd name="T79" fmla="*/ 169 h 1048"/>
                <a:gd name="T80" fmla="*/ 472 w 1235"/>
                <a:gd name="T81" fmla="*/ 227 h 1048"/>
                <a:gd name="T82" fmla="*/ 536 w 1235"/>
                <a:gd name="T83" fmla="*/ 204 h 1048"/>
                <a:gd name="T84" fmla="*/ 571 w 1235"/>
                <a:gd name="T85" fmla="*/ 233 h 1048"/>
                <a:gd name="T86" fmla="*/ 606 w 1235"/>
                <a:gd name="T87" fmla="*/ 233 h 1048"/>
                <a:gd name="T88" fmla="*/ 652 w 1235"/>
                <a:gd name="T89" fmla="*/ 221 h 1048"/>
                <a:gd name="T90" fmla="*/ 687 w 1235"/>
                <a:gd name="T91" fmla="*/ 210 h 1048"/>
                <a:gd name="T92" fmla="*/ 722 w 1235"/>
                <a:gd name="T93" fmla="*/ 192 h 1048"/>
                <a:gd name="T94" fmla="*/ 763 w 1235"/>
                <a:gd name="T95" fmla="*/ 221 h 1048"/>
                <a:gd name="T96" fmla="*/ 786 w 1235"/>
                <a:gd name="T97" fmla="*/ 186 h 1048"/>
                <a:gd name="T98" fmla="*/ 827 w 1235"/>
                <a:gd name="T99" fmla="*/ 181 h 1048"/>
                <a:gd name="T100" fmla="*/ 827 w 1235"/>
                <a:gd name="T101" fmla="*/ 122 h 1048"/>
                <a:gd name="T102" fmla="*/ 792 w 1235"/>
                <a:gd name="T103" fmla="*/ 87 h 1048"/>
                <a:gd name="T104" fmla="*/ 786 w 1235"/>
                <a:gd name="T105" fmla="*/ 29 h 1048"/>
                <a:gd name="T106" fmla="*/ 821 w 1235"/>
                <a:gd name="T107" fmla="*/ 6 h 1048"/>
                <a:gd name="T108" fmla="*/ 862 w 1235"/>
                <a:gd name="T109" fmla="*/ 29 h 1048"/>
                <a:gd name="T110" fmla="*/ 908 w 1235"/>
                <a:gd name="T111" fmla="*/ 6 h 1048"/>
                <a:gd name="T112" fmla="*/ 973 w 1235"/>
                <a:gd name="T113" fmla="*/ 12 h 1048"/>
                <a:gd name="T114" fmla="*/ 1019 w 1235"/>
                <a:gd name="T115" fmla="*/ 12 h 1048"/>
                <a:gd name="T116" fmla="*/ 1066 w 1235"/>
                <a:gd name="T117" fmla="*/ 12 h 1048"/>
                <a:gd name="T118" fmla="*/ 1101 w 1235"/>
                <a:gd name="T119" fmla="*/ 35 h 1048"/>
                <a:gd name="T120" fmla="*/ 1095 w 1235"/>
                <a:gd name="T121" fmla="*/ 76 h 1048"/>
                <a:gd name="T122" fmla="*/ 1106 w 1235"/>
                <a:gd name="T123" fmla="*/ 146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35" h="1048">
                  <a:moveTo>
                    <a:pt x="1101" y="204"/>
                  </a:moveTo>
                  <a:lnTo>
                    <a:pt x="1101" y="198"/>
                  </a:lnTo>
                  <a:lnTo>
                    <a:pt x="1095" y="198"/>
                  </a:lnTo>
                  <a:lnTo>
                    <a:pt x="1095" y="192"/>
                  </a:lnTo>
                  <a:lnTo>
                    <a:pt x="1095" y="186"/>
                  </a:lnTo>
                  <a:lnTo>
                    <a:pt x="1095" y="181"/>
                  </a:lnTo>
                  <a:lnTo>
                    <a:pt x="1095" y="175"/>
                  </a:lnTo>
                  <a:lnTo>
                    <a:pt x="1095" y="169"/>
                  </a:lnTo>
                  <a:lnTo>
                    <a:pt x="1089" y="169"/>
                  </a:lnTo>
                  <a:lnTo>
                    <a:pt x="1083" y="169"/>
                  </a:lnTo>
                  <a:lnTo>
                    <a:pt x="1077" y="169"/>
                  </a:lnTo>
                  <a:lnTo>
                    <a:pt x="1083" y="163"/>
                  </a:lnTo>
                  <a:lnTo>
                    <a:pt x="1077" y="163"/>
                  </a:lnTo>
                  <a:lnTo>
                    <a:pt x="1077" y="157"/>
                  </a:lnTo>
                  <a:lnTo>
                    <a:pt x="1083" y="157"/>
                  </a:lnTo>
                  <a:lnTo>
                    <a:pt x="1077" y="157"/>
                  </a:lnTo>
                  <a:lnTo>
                    <a:pt x="1077" y="151"/>
                  </a:lnTo>
                  <a:lnTo>
                    <a:pt x="1077" y="146"/>
                  </a:lnTo>
                  <a:lnTo>
                    <a:pt x="1077" y="140"/>
                  </a:lnTo>
                  <a:lnTo>
                    <a:pt x="1077" y="134"/>
                  </a:lnTo>
                  <a:lnTo>
                    <a:pt x="1072" y="140"/>
                  </a:lnTo>
                  <a:lnTo>
                    <a:pt x="1066" y="140"/>
                  </a:lnTo>
                  <a:lnTo>
                    <a:pt x="1066" y="134"/>
                  </a:lnTo>
                  <a:lnTo>
                    <a:pt x="1066" y="128"/>
                  </a:lnTo>
                  <a:lnTo>
                    <a:pt x="1060" y="128"/>
                  </a:lnTo>
                  <a:lnTo>
                    <a:pt x="1060" y="134"/>
                  </a:lnTo>
                  <a:lnTo>
                    <a:pt x="1060" y="128"/>
                  </a:lnTo>
                  <a:lnTo>
                    <a:pt x="1054" y="128"/>
                  </a:lnTo>
                  <a:lnTo>
                    <a:pt x="1060" y="122"/>
                  </a:lnTo>
                  <a:lnTo>
                    <a:pt x="1054" y="122"/>
                  </a:lnTo>
                  <a:lnTo>
                    <a:pt x="1054" y="117"/>
                  </a:lnTo>
                  <a:lnTo>
                    <a:pt x="1048" y="117"/>
                  </a:lnTo>
                  <a:lnTo>
                    <a:pt x="1042" y="117"/>
                  </a:lnTo>
                  <a:lnTo>
                    <a:pt x="1037" y="122"/>
                  </a:lnTo>
                  <a:lnTo>
                    <a:pt x="1031" y="122"/>
                  </a:lnTo>
                  <a:lnTo>
                    <a:pt x="1031" y="128"/>
                  </a:lnTo>
                  <a:lnTo>
                    <a:pt x="1025" y="128"/>
                  </a:lnTo>
                  <a:lnTo>
                    <a:pt x="1025" y="134"/>
                  </a:lnTo>
                  <a:lnTo>
                    <a:pt x="1019" y="134"/>
                  </a:lnTo>
                  <a:lnTo>
                    <a:pt x="1019" y="140"/>
                  </a:lnTo>
                  <a:lnTo>
                    <a:pt x="1025" y="140"/>
                  </a:lnTo>
                  <a:lnTo>
                    <a:pt x="1025" y="146"/>
                  </a:lnTo>
                  <a:lnTo>
                    <a:pt x="1025" y="151"/>
                  </a:lnTo>
                  <a:lnTo>
                    <a:pt x="1019" y="151"/>
                  </a:lnTo>
                  <a:lnTo>
                    <a:pt x="1019" y="157"/>
                  </a:lnTo>
                  <a:lnTo>
                    <a:pt x="1013" y="157"/>
                  </a:lnTo>
                  <a:lnTo>
                    <a:pt x="1007" y="157"/>
                  </a:lnTo>
                  <a:lnTo>
                    <a:pt x="1007" y="163"/>
                  </a:lnTo>
                  <a:lnTo>
                    <a:pt x="1002" y="163"/>
                  </a:lnTo>
                  <a:lnTo>
                    <a:pt x="1002" y="169"/>
                  </a:lnTo>
                  <a:lnTo>
                    <a:pt x="1002" y="175"/>
                  </a:lnTo>
                  <a:lnTo>
                    <a:pt x="996" y="175"/>
                  </a:lnTo>
                  <a:lnTo>
                    <a:pt x="996" y="181"/>
                  </a:lnTo>
                  <a:lnTo>
                    <a:pt x="996" y="186"/>
                  </a:lnTo>
                  <a:lnTo>
                    <a:pt x="1002" y="186"/>
                  </a:lnTo>
                  <a:lnTo>
                    <a:pt x="1002" y="192"/>
                  </a:lnTo>
                  <a:lnTo>
                    <a:pt x="1007" y="192"/>
                  </a:lnTo>
                  <a:lnTo>
                    <a:pt x="1007" y="198"/>
                  </a:lnTo>
                  <a:lnTo>
                    <a:pt x="1007" y="204"/>
                  </a:lnTo>
                  <a:lnTo>
                    <a:pt x="1013" y="204"/>
                  </a:lnTo>
                  <a:lnTo>
                    <a:pt x="1013" y="210"/>
                  </a:lnTo>
                  <a:lnTo>
                    <a:pt x="1019" y="210"/>
                  </a:lnTo>
                  <a:lnTo>
                    <a:pt x="1019" y="204"/>
                  </a:lnTo>
                  <a:lnTo>
                    <a:pt x="1025" y="204"/>
                  </a:lnTo>
                  <a:lnTo>
                    <a:pt x="1031" y="204"/>
                  </a:lnTo>
                  <a:lnTo>
                    <a:pt x="1037" y="204"/>
                  </a:lnTo>
                  <a:lnTo>
                    <a:pt x="1042" y="204"/>
                  </a:lnTo>
                  <a:lnTo>
                    <a:pt x="1042" y="210"/>
                  </a:lnTo>
                  <a:lnTo>
                    <a:pt x="1048" y="210"/>
                  </a:lnTo>
                  <a:lnTo>
                    <a:pt x="1048" y="216"/>
                  </a:lnTo>
                  <a:lnTo>
                    <a:pt x="1054" y="216"/>
                  </a:lnTo>
                  <a:lnTo>
                    <a:pt x="1054" y="221"/>
                  </a:lnTo>
                  <a:lnTo>
                    <a:pt x="1060" y="221"/>
                  </a:lnTo>
                  <a:lnTo>
                    <a:pt x="1060" y="227"/>
                  </a:lnTo>
                  <a:lnTo>
                    <a:pt x="1060" y="233"/>
                  </a:lnTo>
                  <a:lnTo>
                    <a:pt x="1066" y="233"/>
                  </a:lnTo>
                  <a:lnTo>
                    <a:pt x="1066" y="239"/>
                  </a:lnTo>
                  <a:lnTo>
                    <a:pt x="1072" y="239"/>
                  </a:lnTo>
                  <a:lnTo>
                    <a:pt x="1072" y="245"/>
                  </a:lnTo>
                  <a:lnTo>
                    <a:pt x="1077" y="245"/>
                  </a:lnTo>
                  <a:lnTo>
                    <a:pt x="1077" y="250"/>
                  </a:lnTo>
                  <a:lnTo>
                    <a:pt x="1066" y="280"/>
                  </a:lnTo>
                  <a:lnTo>
                    <a:pt x="1066" y="309"/>
                  </a:lnTo>
                  <a:lnTo>
                    <a:pt x="1066" y="355"/>
                  </a:lnTo>
                  <a:lnTo>
                    <a:pt x="1066" y="390"/>
                  </a:lnTo>
                  <a:lnTo>
                    <a:pt x="1054" y="408"/>
                  </a:lnTo>
                  <a:lnTo>
                    <a:pt x="1013" y="454"/>
                  </a:lnTo>
                  <a:lnTo>
                    <a:pt x="990" y="489"/>
                  </a:lnTo>
                  <a:lnTo>
                    <a:pt x="1124" y="489"/>
                  </a:lnTo>
                  <a:lnTo>
                    <a:pt x="1153" y="489"/>
                  </a:lnTo>
                  <a:lnTo>
                    <a:pt x="1235" y="489"/>
                  </a:lnTo>
                  <a:lnTo>
                    <a:pt x="1235" y="553"/>
                  </a:lnTo>
                  <a:lnTo>
                    <a:pt x="1235" y="623"/>
                  </a:lnTo>
                  <a:lnTo>
                    <a:pt x="1235" y="740"/>
                  </a:lnTo>
                  <a:lnTo>
                    <a:pt x="1235" y="1048"/>
                  </a:lnTo>
                  <a:lnTo>
                    <a:pt x="1229" y="1048"/>
                  </a:lnTo>
                  <a:lnTo>
                    <a:pt x="1217" y="1048"/>
                  </a:lnTo>
                  <a:lnTo>
                    <a:pt x="1211" y="1048"/>
                  </a:lnTo>
                  <a:lnTo>
                    <a:pt x="1200" y="1048"/>
                  </a:lnTo>
                  <a:lnTo>
                    <a:pt x="1194" y="1048"/>
                  </a:lnTo>
                  <a:lnTo>
                    <a:pt x="1188" y="1048"/>
                  </a:lnTo>
                  <a:lnTo>
                    <a:pt x="1182" y="1048"/>
                  </a:lnTo>
                  <a:lnTo>
                    <a:pt x="1171" y="1048"/>
                  </a:lnTo>
                  <a:lnTo>
                    <a:pt x="1165" y="1048"/>
                  </a:lnTo>
                  <a:lnTo>
                    <a:pt x="1159" y="1048"/>
                  </a:lnTo>
                  <a:lnTo>
                    <a:pt x="1153" y="1048"/>
                  </a:lnTo>
                  <a:lnTo>
                    <a:pt x="1147" y="1048"/>
                  </a:lnTo>
                  <a:lnTo>
                    <a:pt x="1130" y="1048"/>
                  </a:lnTo>
                  <a:lnTo>
                    <a:pt x="1112" y="1048"/>
                  </a:lnTo>
                  <a:lnTo>
                    <a:pt x="1106" y="1048"/>
                  </a:lnTo>
                  <a:lnTo>
                    <a:pt x="1089" y="1048"/>
                  </a:lnTo>
                  <a:lnTo>
                    <a:pt x="1066" y="1048"/>
                  </a:lnTo>
                  <a:lnTo>
                    <a:pt x="1060" y="1048"/>
                  </a:lnTo>
                  <a:lnTo>
                    <a:pt x="1048" y="1048"/>
                  </a:lnTo>
                  <a:lnTo>
                    <a:pt x="1037" y="1048"/>
                  </a:lnTo>
                  <a:lnTo>
                    <a:pt x="1025" y="1048"/>
                  </a:lnTo>
                  <a:lnTo>
                    <a:pt x="1002" y="1048"/>
                  </a:lnTo>
                  <a:lnTo>
                    <a:pt x="996" y="1048"/>
                  </a:lnTo>
                  <a:lnTo>
                    <a:pt x="984" y="1048"/>
                  </a:lnTo>
                  <a:lnTo>
                    <a:pt x="973" y="1048"/>
                  </a:lnTo>
                  <a:lnTo>
                    <a:pt x="961" y="1048"/>
                  </a:lnTo>
                  <a:lnTo>
                    <a:pt x="943" y="1048"/>
                  </a:lnTo>
                  <a:lnTo>
                    <a:pt x="938" y="1048"/>
                  </a:lnTo>
                  <a:lnTo>
                    <a:pt x="920" y="1048"/>
                  </a:lnTo>
                  <a:lnTo>
                    <a:pt x="908" y="1048"/>
                  </a:lnTo>
                  <a:lnTo>
                    <a:pt x="903" y="1048"/>
                  </a:lnTo>
                  <a:lnTo>
                    <a:pt x="897" y="1048"/>
                  </a:lnTo>
                  <a:lnTo>
                    <a:pt x="891" y="1048"/>
                  </a:lnTo>
                  <a:lnTo>
                    <a:pt x="879" y="1048"/>
                  </a:lnTo>
                  <a:lnTo>
                    <a:pt x="873" y="1048"/>
                  </a:lnTo>
                  <a:lnTo>
                    <a:pt x="856" y="1048"/>
                  </a:lnTo>
                  <a:lnTo>
                    <a:pt x="850" y="1048"/>
                  </a:lnTo>
                  <a:lnTo>
                    <a:pt x="833" y="1048"/>
                  </a:lnTo>
                  <a:lnTo>
                    <a:pt x="827" y="1048"/>
                  </a:lnTo>
                  <a:lnTo>
                    <a:pt x="815" y="1048"/>
                  </a:lnTo>
                  <a:lnTo>
                    <a:pt x="809" y="1048"/>
                  </a:lnTo>
                  <a:lnTo>
                    <a:pt x="792" y="1048"/>
                  </a:lnTo>
                  <a:lnTo>
                    <a:pt x="786" y="1048"/>
                  </a:lnTo>
                  <a:lnTo>
                    <a:pt x="769" y="1048"/>
                  </a:lnTo>
                  <a:lnTo>
                    <a:pt x="763" y="1048"/>
                  </a:lnTo>
                  <a:lnTo>
                    <a:pt x="745" y="1048"/>
                  </a:lnTo>
                  <a:lnTo>
                    <a:pt x="740" y="1048"/>
                  </a:lnTo>
                  <a:lnTo>
                    <a:pt x="722" y="1048"/>
                  </a:lnTo>
                  <a:lnTo>
                    <a:pt x="699" y="1048"/>
                  </a:lnTo>
                  <a:lnTo>
                    <a:pt x="681" y="1048"/>
                  </a:lnTo>
                  <a:lnTo>
                    <a:pt x="675" y="1048"/>
                  </a:lnTo>
                  <a:lnTo>
                    <a:pt x="658" y="1048"/>
                  </a:lnTo>
                  <a:lnTo>
                    <a:pt x="652" y="1048"/>
                  </a:lnTo>
                  <a:lnTo>
                    <a:pt x="611" y="1048"/>
                  </a:lnTo>
                  <a:lnTo>
                    <a:pt x="594" y="1048"/>
                  </a:lnTo>
                  <a:lnTo>
                    <a:pt x="571" y="1048"/>
                  </a:lnTo>
                  <a:lnTo>
                    <a:pt x="547" y="1048"/>
                  </a:lnTo>
                  <a:lnTo>
                    <a:pt x="536" y="1048"/>
                  </a:lnTo>
                  <a:lnTo>
                    <a:pt x="530" y="1048"/>
                  </a:lnTo>
                  <a:lnTo>
                    <a:pt x="518" y="1048"/>
                  </a:lnTo>
                  <a:lnTo>
                    <a:pt x="512" y="1048"/>
                  </a:lnTo>
                  <a:lnTo>
                    <a:pt x="501" y="1048"/>
                  </a:lnTo>
                  <a:lnTo>
                    <a:pt x="495" y="1048"/>
                  </a:lnTo>
                  <a:lnTo>
                    <a:pt x="477" y="1048"/>
                  </a:lnTo>
                  <a:lnTo>
                    <a:pt x="472" y="1048"/>
                  </a:lnTo>
                  <a:lnTo>
                    <a:pt x="454" y="1048"/>
                  </a:lnTo>
                  <a:lnTo>
                    <a:pt x="448" y="1048"/>
                  </a:lnTo>
                  <a:lnTo>
                    <a:pt x="425" y="1048"/>
                  </a:lnTo>
                  <a:lnTo>
                    <a:pt x="402" y="1048"/>
                  </a:lnTo>
                  <a:lnTo>
                    <a:pt x="390" y="1048"/>
                  </a:lnTo>
                  <a:lnTo>
                    <a:pt x="361" y="1048"/>
                  </a:lnTo>
                  <a:lnTo>
                    <a:pt x="349" y="1048"/>
                  </a:lnTo>
                  <a:lnTo>
                    <a:pt x="326" y="1048"/>
                  </a:lnTo>
                  <a:lnTo>
                    <a:pt x="297" y="1048"/>
                  </a:lnTo>
                  <a:lnTo>
                    <a:pt x="285" y="1048"/>
                  </a:lnTo>
                  <a:lnTo>
                    <a:pt x="268" y="1048"/>
                  </a:lnTo>
                  <a:lnTo>
                    <a:pt x="221" y="1048"/>
                  </a:lnTo>
                  <a:lnTo>
                    <a:pt x="215" y="1048"/>
                  </a:lnTo>
                  <a:lnTo>
                    <a:pt x="169" y="1048"/>
                  </a:lnTo>
                  <a:lnTo>
                    <a:pt x="163" y="1048"/>
                  </a:lnTo>
                  <a:lnTo>
                    <a:pt x="169" y="1013"/>
                  </a:lnTo>
                  <a:lnTo>
                    <a:pt x="157" y="1002"/>
                  </a:lnTo>
                  <a:lnTo>
                    <a:pt x="145" y="996"/>
                  </a:lnTo>
                  <a:lnTo>
                    <a:pt x="134" y="984"/>
                  </a:lnTo>
                  <a:lnTo>
                    <a:pt x="128" y="984"/>
                  </a:lnTo>
                  <a:lnTo>
                    <a:pt x="122" y="973"/>
                  </a:lnTo>
                  <a:lnTo>
                    <a:pt x="122" y="967"/>
                  </a:lnTo>
                  <a:lnTo>
                    <a:pt x="128" y="967"/>
                  </a:lnTo>
                  <a:lnTo>
                    <a:pt x="128" y="961"/>
                  </a:lnTo>
                  <a:lnTo>
                    <a:pt x="134" y="961"/>
                  </a:lnTo>
                  <a:lnTo>
                    <a:pt x="140" y="955"/>
                  </a:lnTo>
                  <a:lnTo>
                    <a:pt x="145" y="955"/>
                  </a:lnTo>
                  <a:lnTo>
                    <a:pt x="145" y="949"/>
                  </a:lnTo>
                  <a:lnTo>
                    <a:pt x="140" y="949"/>
                  </a:lnTo>
                  <a:lnTo>
                    <a:pt x="140" y="943"/>
                  </a:lnTo>
                  <a:lnTo>
                    <a:pt x="134" y="943"/>
                  </a:lnTo>
                  <a:lnTo>
                    <a:pt x="134" y="938"/>
                  </a:lnTo>
                  <a:lnTo>
                    <a:pt x="128" y="938"/>
                  </a:lnTo>
                  <a:lnTo>
                    <a:pt x="128" y="932"/>
                  </a:lnTo>
                  <a:lnTo>
                    <a:pt x="122" y="932"/>
                  </a:lnTo>
                  <a:lnTo>
                    <a:pt x="116" y="932"/>
                  </a:lnTo>
                  <a:lnTo>
                    <a:pt x="116" y="926"/>
                  </a:lnTo>
                  <a:lnTo>
                    <a:pt x="122" y="926"/>
                  </a:lnTo>
                  <a:lnTo>
                    <a:pt x="122" y="920"/>
                  </a:lnTo>
                  <a:lnTo>
                    <a:pt x="122" y="914"/>
                  </a:lnTo>
                  <a:lnTo>
                    <a:pt x="122" y="909"/>
                  </a:lnTo>
                  <a:lnTo>
                    <a:pt x="122" y="903"/>
                  </a:lnTo>
                  <a:lnTo>
                    <a:pt x="122" y="897"/>
                  </a:lnTo>
                  <a:lnTo>
                    <a:pt x="122" y="891"/>
                  </a:lnTo>
                  <a:lnTo>
                    <a:pt x="122" y="885"/>
                  </a:lnTo>
                  <a:lnTo>
                    <a:pt x="122" y="879"/>
                  </a:lnTo>
                  <a:lnTo>
                    <a:pt x="116" y="879"/>
                  </a:lnTo>
                  <a:lnTo>
                    <a:pt x="116" y="874"/>
                  </a:lnTo>
                  <a:lnTo>
                    <a:pt x="110" y="874"/>
                  </a:lnTo>
                  <a:lnTo>
                    <a:pt x="105" y="874"/>
                  </a:lnTo>
                  <a:lnTo>
                    <a:pt x="105" y="868"/>
                  </a:lnTo>
                  <a:lnTo>
                    <a:pt x="99" y="862"/>
                  </a:lnTo>
                  <a:lnTo>
                    <a:pt x="99" y="856"/>
                  </a:lnTo>
                  <a:lnTo>
                    <a:pt x="93" y="856"/>
                  </a:lnTo>
                  <a:lnTo>
                    <a:pt x="93" y="850"/>
                  </a:lnTo>
                  <a:lnTo>
                    <a:pt x="87" y="850"/>
                  </a:lnTo>
                  <a:lnTo>
                    <a:pt x="87" y="844"/>
                  </a:lnTo>
                  <a:lnTo>
                    <a:pt x="81" y="844"/>
                  </a:lnTo>
                  <a:lnTo>
                    <a:pt x="76" y="844"/>
                  </a:lnTo>
                  <a:lnTo>
                    <a:pt x="76" y="839"/>
                  </a:lnTo>
                  <a:lnTo>
                    <a:pt x="70" y="839"/>
                  </a:lnTo>
                  <a:lnTo>
                    <a:pt x="64" y="839"/>
                  </a:lnTo>
                  <a:lnTo>
                    <a:pt x="58" y="833"/>
                  </a:lnTo>
                  <a:lnTo>
                    <a:pt x="52" y="833"/>
                  </a:lnTo>
                  <a:lnTo>
                    <a:pt x="52" y="827"/>
                  </a:lnTo>
                  <a:lnTo>
                    <a:pt x="52" y="821"/>
                  </a:lnTo>
                  <a:lnTo>
                    <a:pt x="52" y="815"/>
                  </a:lnTo>
                  <a:lnTo>
                    <a:pt x="52" y="810"/>
                  </a:lnTo>
                  <a:lnTo>
                    <a:pt x="52" y="804"/>
                  </a:lnTo>
                  <a:lnTo>
                    <a:pt x="58" y="804"/>
                  </a:lnTo>
                  <a:lnTo>
                    <a:pt x="58" y="798"/>
                  </a:lnTo>
                  <a:lnTo>
                    <a:pt x="58" y="792"/>
                  </a:lnTo>
                  <a:lnTo>
                    <a:pt x="64" y="792"/>
                  </a:lnTo>
                  <a:lnTo>
                    <a:pt x="64" y="786"/>
                  </a:lnTo>
                  <a:lnTo>
                    <a:pt x="70" y="786"/>
                  </a:lnTo>
                  <a:lnTo>
                    <a:pt x="70" y="780"/>
                  </a:lnTo>
                  <a:lnTo>
                    <a:pt x="76" y="780"/>
                  </a:lnTo>
                  <a:lnTo>
                    <a:pt x="76" y="775"/>
                  </a:lnTo>
                  <a:lnTo>
                    <a:pt x="76" y="769"/>
                  </a:lnTo>
                  <a:lnTo>
                    <a:pt x="76" y="763"/>
                  </a:lnTo>
                  <a:lnTo>
                    <a:pt x="81" y="763"/>
                  </a:lnTo>
                  <a:lnTo>
                    <a:pt x="81" y="757"/>
                  </a:lnTo>
                  <a:lnTo>
                    <a:pt x="81" y="751"/>
                  </a:lnTo>
                  <a:lnTo>
                    <a:pt x="87" y="745"/>
                  </a:lnTo>
                  <a:lnTo>
                    <a:pt x="87" y="740"/>
                  </a:lnTo>
                  <a:lnTo>
                    <a:pt x="93" y="740"/>
                  </a:lnTo>
                  <a:lnTo>
                    <a:pt x="93" y="734"/>
                  </a:lnTo>
                  <a:lnTo>
                    <a:pt x="93" y="728"/>
                  </a:lnTo>
                  <a:lnTo>
                    <a:pt x="93" y="722"/>
                  </a:lnTo>
                  <a:lnTo>
                    <a:pt x="93" y="716"/>
                  </a:lnTo>
                  <a:lnTo>
                    <a:pt x="93" y="711"/>
                  </a:lnTo>
                  <a:lnTo>
                    <a:pt x="93" y="705"/>
                  </a:lnTo>
                  <a:lnTo>
                    <a:pt x="93" y="699"/>
                  </a:lnTo>
                  <a:lnTo>
                    <a:pt x="93" y="693"/>
                  </a:lnTo>
                  <a:lnTo>
                    <a:pt x="93" y="687"/>
                  </a:lnTo>
                  <a:lnTo>
                    <a:pt x="93" y="681"/>
                  </a:lnTo>
                  <a:lnTo>
                    <a:pt x="93" y="676"/>
                  </a:lnTo>
                  <a:lnTo>
                    <a:pt x="87" y="676"/>
                  </a:lnTo>
                  <a:lnTo>
                    <a:pt x="87" y="670"/>
                  </a:lnTo>
                  <a:lnTo>
                    <a:pt x="81" y="670"/>
                  </a:lnTo>
                  <a:lnTo>
                    <a:pt x="81" y="664"/>
                  </a:lnTo>
                  <a:lnTo>
                    <a:pt x="76" y="664"/>
                  </a:lnTo>
                  <a:lnTo>
                    <a:pt x="76" y="658"/>
                  </a:lnTo>
                  <a:lnTo>
                    <a:pt x="76" y="652"/>
                  </a:lnTo>
                  <a:lnTo>
                    <a:pt x="76" y="646"/>
                  </a:lnTo>
                  <a:lnTo>
                    <a:pt x="76" y="641"/>
                  </a:lnTo>
                  <a:lnTo>
                    <a:pt x="70" y="641"/>
                  </a:lnTo>
                  <a:lnTo>
                    <a:pt x="70" y="635"/>
                  </a:lnTo>
                  <a:lnTo>
                    <a:pt x="70" y="629"/>
                  </a:lnTo>
                  <a:lnTo>
                    <a:pt x="64" y="629"/>
                  </a:lnTo>
                  <a:lnTo>
                    <a:pt x="64" y="623"/>
                  </a:lnTo>
                  <a:lnTo>
                    <a:pt x="64" y="617"/>
                  </a:lnTo>
                  <a:lnTo>
                    <a:pt x="64" y="612"/>
                  </a:lnTo>
                  <a:lnTo>
                    <a:pt x="58" y="612"/>
                  </a:lnTo>
                  <a:lnTo>
                    <a:pt x="58" y="606"/>
                  </a:lnTo>
                  <a:lnTo>
                    <a:pt x="52" y="606"/>
                  </a:lnTo>
                  <a:lnTo>
                    <a:pt x="52" y="600"/>
                  </a:lnTo>
                  <a:lnTo>
                    <a:pt x="52" y="594"/>
                  </a:lnTo>
                  <a:lnTo>
                    <a:pt x="46" y="594"/>
                  </a:lnTo>
                  <a:lnTo>
                    <a:pt x="46" y="588"/>
                  </a:lnTo>
                  <a:lnTo>
                    <a:pt x="46" y="582"/>
                  </a:lnTo>
                  <a:lnTo>
                    <a:pt x="46" y="577"/>
                  </a:lnTo>
                  <a:lnTo>
                    <a:pt x="46" y="571"/>
                  </a:lnTo>
                  <a:lnTo>
                    <a:pt x="41" y="571"/>
                  </a:lnTo>
                  <a:lnTo>
                    <a:pt x="41" y="565"/>
                  </a:lnTo>
                  <a:lnTo>
                    <a:pt x="41" y="559"/>
                  </a:lnTo>
                  <a:lnTo>
                    <a:pt x="41" y="553"/>
                  </a:lnTo>
                  <a:lnTo>
                    <a:pt x="41" y="547"/>
                  </a:lnTo>
                  <a:lnTo>
                    <a:pt x="35" y="547"/>
                  </a:lnTo>
                  <a:lnTo>
                    <a:pt x="41" y="547"/>
                  </a:lnTo>
                  <a:lnTo>
                    <a:pt x="41" y="542"/>
                  </a:lnTo>
                  <a:lnTo>
                    <a:pt x="41" y="536"/>
                  </a:lnTo>
                  <a:lnTo>
                    <a:pt x="41" y="530"/>
                  </a:lnTo>
                  <a:lnTo>
                    <a:pt x="41" y="524"/>
                  </a:lnTo>
                  <a:lnTo>
                    <a:pt x="41" y="518"/>
                  </a:lnTo>
                  <a:lnTo>
                    <a:pt x="46" y="518"/>
                  </a:lnTo>
                  <a:lnTo>
                    <a:pt x="46" y="513"/>
                  </a:lnTo>
                  <a:lnTo>
                    <a:pt x="46" y="507"/>
                  </a:lnTo>
                  <a:lnTo>
                    <a:pt x="46" y="501"/>
                  </a:lnTo>
                  <a:lnTo>
                    <a:pt x="46" y="495"/>
                  </a:lnTo>
                  <a:lnTo>
                    <a:pt x="52" y="495"/>
                  </a:lnTo>
                  <a:lnTo>
                    <a:pt x="52" y="489"/>
                  </a:lnTo>
                  <a:lnTo>
                    <a:pt x="52" y="483"/>
                  </a:lnTo>
                  <a:lnTo>
                    <a:pt x="52" y="478"/>
                  </a:lnTo>
                  <a:lnTo>
                    <a:pt x="58" y="478"/>
                  </a:lnTo>
                  <a:lnTo>
                    <a:pt x="58" y="472"/>
                  </a:lnTo>
                  <a:lnTo>
                    <a:pt x="58" y="466"/>
                  </a:lnTo>
                  <a:lnTo>
                    <a:pt x="58" y="460"/>
                  </a:lnTo>
                  <a:lnTo>
                    <a:pt x="58" y="454"/>
                  </a:lnTo>
                  <a:lnTo>
                    <a:pt x="58" y="448"/>
                  </a:lnTo>
                  <a:lnTo>
                    <a:pt x="58" y="443"/>
                  </a:lnTo>
                  <a:lnTo>
                    <a:pt x="58" y="437"/>
                  </a:lnTo>
                  <a:lnTo>
                    <a:pt x="58" y="431"/>
                  </a:lnTo>
                  <a:lnTo>
                    <a:pt x="58" y="425"/>
                  </a:lnTo>
                  <a:lnTo>
                    <a:pt x="58" y="419"/>
                  </a:lnTo>
                  <a:lnTo>
                    <a:pt x="52" y="419"/>
                  </a:lnTo>
                  <a:lnTo>
                    <a:pt x="52" y="414"/>
                  </a:lnTo>
                  <a:lnTo>
                    <a:pt x="52" y="408"/>
                  </a:lnTo>
                  <a:lnTo>
                    <a:pt x="46" y="408"/>
                  </a:lnTo>
                  <a:lnTo>
                    <a:pt x="46" y="402"/>
                  </a:lnTo>
                  <a:lnTo>
                    <a:pt x="41" y="402"/>
                  </a:lnTo>
                  <a:lnTo>
                    <a:pt x="41" y="408"/>
                  </a:lnTo>
                  <a:lnTo>
                    <a:pt x="35" y="408"/>
                  </a:lnTo>
                  <a:lnTo>
                    <a:pt x="29" y="408"/>
                  </a:lnTo>
                  <a:lnTo>
                    <a:pt x="29" y="402"/>
                  </a:lnTo>
                  <a:lnTo>
                    <a:pt x="29" y="408"/>
                  </a:lnTo>
                  <a:lnTo>
                    <a:pt x="23" y="408"/>
                  </a:lnTo>
                  <a:lnTo>
                    <a:pt x="17" y="408"/>
                  </a:lnTo>
                  <a:lnTo>
                    <a:pt x="11" y="408"/>
                  </a:lnTo>
                  <a:lnTo>
                    <a:pt x="6" y="408"/>
                  </a:lnTo>
                  <a:lnTo>
                    <a:pt x="6" y="402"/>
                  </a:lnTo>
                  <a:lnTo>
                    <a:pt x="11" y="402"/>
                  </a:lnTo>
                  <a:lnTo>
                    <a:pt x="11" y="396"/>
                  </a:lnTo>
                  <a:lnTo>
                    <a:pt x="11" y="390"/>
                  </a:lnTo>
                  <a:lnTo>
                    <a:pt x="17" y="390"/>
                  </a:lnTo>
                  <a:lnTo>
                    <a:pt x="17" y="384"/>
                  </a:lnTo>
                  <a:lnTo>
                    <a:pt x="23" y="384"/>
                  </a:lnTo>
                  <a:lnTo>
                    <a:pt x="23" y="379"/>
                  </a:lnTo>
                  <a:lnTo>
                    <a:pt x="29" y="379"/>
                  </a:lnTo>
                  <a:lnTo>
                    <a:pt x="29" y="373"/>
                  </a:lnTo>
                  <a:lnTo>
                    <a:pt x="29" y="367"/>
                  </a:lnTo>
                  <a:lnTo>
                    <a:pt x="29" y="361"/>
                  </a:lnTo>
                  <a:lnTo>
                    <a:pt x="29" y="355"/>
                  </a:lnTo>
                  <a:lnTo>
                    <a:pt x="29" y="349"/>
                  </a:lnTo>
                  <a:lnTo>
                    <a:pt x="29" y="344"/>
                  </a:lnTo>
                  <a:lnTo>
                    <a:pt x="29" y="338"/>
                  </a:lnTo>
                  <a:lnTo>
                    <a:pt x="23" y="332"/>
                  </a:lnTo>
                  <a:lnTo>
                    <a:pt x="17" y="332"/>
                  </a:lnTo>
                  <a:lnTo>
                    <a:pt x="23" y="332"/>
                  </a:lnTo>
                  <a:lnTo>
                    <a:pt x="23" y="326"/>
                  </a:lnTo>
                  <a:lnTo>
                    <a:pt x="23" y="320"/>
                  </a:lnTo>
                  <a:lnTo>
                    <a:pt x="23" y="315"/>
                  </a:lnTo>
                  <a:lnTo>
                    <a:pt x="29" y="315"/>
                  </a:lnTo>
                  <a:lnTo>
                    <a:pt x="29" y="309"/>
                  </a:lnTo>
                  <a:lnTo>
                    <a:pt x="23" y="309"/>
                  </a:lnTo>
                  <a:lnTo>
                    <a:pt x="23" y="303"/>
                  </a:lnTo>
                  <a:lnTo>
                    <a:pt x="23" y="297"/>
                  </a:lnTo>
                  <a:lnTo>
                    <a:pt x="23" y="291"/>
                  </a:lnTo>
                  <a:lnTo>
                    <a:pt x="23" y="285"/>
                  </a:lnTo>
                  <a:lnTo>
                    <a:pt x="17" y="285"/>
                  </a:lnTo>
                  <a:lnTo>
                    <a:pt x="11" y="285"/>
                  </a:lnTo>
                  <a:lnTo>
                    <a:pt x="11" y="280"/>
                  </a:lnTo>
                  <a:lnTo>
                    <a:pt x="6" y="280"/>
                  </a:lnTo>
                  <a:lnTo>
                    <a:pt x="6" y="274"/>
                  </a:lnTo>
                  <a:lnTo>
                    <a:pt x="0" y="274"/>
                  </a:lnTo>
                  <a:lnTo>
                    <a:pt x="0" y="268"/>
                  </a:lnTo>
                  <a:lnTo>
                    <a:pt x="0" y="262"/>
                  </a:lnTo>
                  <a:lnTo>
                    <a:pt x="0" y="256"/>
                  </a:lnTo>
                  <a:lnTo>
                    <a:pt x="6" y="256"/>
                  </a:lnTo>
                  <a:lnTo>
                    <a:pt x="11" y="256"/>
                  </a:lnTo>
                  <a:lnTo>
                    <a:pt x="17" y="256"/>
                  </a:lnTo>
                  <a:lnTo>
                    <a:pt x="23" y="256"/>
                  </a:lnTo>
                  <a:lnTo>
                    <a:pt x="29" y="256"/>
                  </a:lnTo>
                  <a:lnTo>
                    <a:pt x="35" y="256"/>
                  </a:lnTo>
                  <a:lnTo>
                    <a:pt x="35" y="250"/>
                  </a:lnTo>
                  <a:lnTo>
                    <a:pt x="41" y="250"/>
                  </a:lnTo>
                  <a:lnTo>
                    <a:pt x="46" y="250"/>
                  </a:lnTo>
                  <a:lnTo>
                    <a:pt x="52" y="250"/>
                  </a:lnTo>
                  <a:lnTo>
                    <a:pt x="52" y="245"/>
                  </a:lnTo>
                  <a:lnTo>
                    <a:pt x="58" y="245"/>
                  </a:lnTo>
                  <a:lnTo>
                    <a:pt x="64" y="245"/>
                  </a:lnTo>
                  <a:lnTo>
                    <a:pt x="64" y="239"/>
                  </a:lnTo>
                  <a:lnTo>
                    <a:pt x="70" y="239"/>
                  </a:lnTo>
                  <a:lnTo>
                    <a:pt x="70" y="233"/>
                  </a:lnTo>
                  <a:lnTo>
                    <a:pt x="76" y="233"/>
                  </a:lnTo>
                  <a:lnTo>
                    <a:pt x="81" y="233"/>
                  </a:lnTo>
                  <a:lnTo>
                    <a:pt x="87" y="233"/>
                  </a:lnTo>
                  <a:lnTo>
                    <a:pt x="93" y="233"/>
                  </a:lnTo>
                  <a:lnTo>
                    <a:pt x="99" y="233"/>
                  </a:lnTo>
                  <a:lnTo>
                    <a:pt x="105" y="233"/>
                  </a:lnTo>
                  <a:lnTo>
                    <a:pt x="105" y="239"/>
                  </a:lnTo>
                  <a:lnTo>
                    <a:pt x="110" y="239"/>
                  </a:lnTo>
                  <a:lnTo>
                    <a:pt x="110" y="245"/>
                  </a:lnTo>
                  <a:lnTo>
                    <a:pt x="116" y="245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22" y="256"/>
                  </a:lnTo>
                  <a:lnTo>
                    <a:pt x="128" y="256"/>
                  </a:lnTo>
                  <a:lnTo>
                    <a:pt x="128" y="262"/>
                  </a:lnTo>
                  <a:lnTo>
                    <a:pt x="134" y="262"/>
                  </a:lnTo>
                  <a:lnTo>
                    <a:pt x="140" y="262"/>
                  </a:lnTo>
                  <a:lnTo>
                    <a:pt x="140" y="268"/>
                  </a:lnTo>
                  <a:lnTo>
                    <a:pt x="145" y="268"/>
                  </a:lnTo>
                  <a:lnTo>
                    <a:pt x="151" y="268"/>
                  </a:lnTo>
                  <a:lnTo>
                    <a:pt x="151" y="274"/>
                  </a:lnTo>
                  <a:lnTo>
                    <a:pt x="157" y="274"/>
                  </a:lnTo>
                  <a:lnTo>
                    <a:pt x="157" y="280"/>
                  </a:lnTo>
                  <a:lnTo>
                    <a:pt x="163" y="280"/>
                  </a:lnTo>
                  <a:lnTo>
                    <a:pt x="169" y="280"/>
                  </a:lnTo>
                  <a:lnTo>
                    <a:pt x="169" y="274"/>
                  </a:lnTo>
                  <a:lnTo>
                    <a:pt x="175" y="274"/>
                  </a:lnTo>
                  <a:lnTo>
                    <a:pt x="175" y="268"/>
                  </a:lnTo>
                  <a:lnTo>
                    <a:pt x="180" y="268"/>
                  </a:lnTo>
                  <a:lnTo>
                    <a:pt x="186" y="268"/>
                  </a:lnTo>
                  <a:lnTo>
                    <a:pt x="186" y="262"/>
                  </a:lnTo>
                  <a:lnTo>
                    <a:pt x="186" y="256"/>
                  </a:lnTo>
                  <a:lnTo>
                    <a:pt x="192" y="250"/>
                  </a:lnTo>
                  <a:lnTo>
                    <a:pt x="198" y="250"/>
                  </a:lnTo>
                  <a:lnTo>
                    <a:pt x="198" y="245"/>
                  </a:lnTo>
                  <a:lnTo>
                    <a:pt x="198" y="239"/>
                  </a:lnTo>
                  <a:lnTo>
                    <a:pt x="198" y="233"/>
                  </a:lnTo>
                  <a:lnTo>
                    <a:pt x="198" y="227"/>
                  </a:lnTo>
                  <a:lnTo>
                    <a:pt x="204" y="227"/>
                  </a:lnTo>
                  <a:lnTo>
                    <a:pt x="204" y="221"/>
                  </a:lnTo>
                  <a:lnTo>
                    <a:pt x="204" y="216"/>
                  </a:lnTo>
                  <a:lnTo>
                    <a:pt x="209" y="216"/>
                  </a:lnTo>
                  <a:lnTo>
                    <a:pt x="209" y="210"/>
                  </a:lnTo>
                  <a:lnTo>
                    <a:pt x="209" y="204"/>
                  </a:lnTo>
                  <a:lnTo>
                    <a:pt x="215" y="204"/>
                  </a:lnTo>
                  <a:lnTo>
                    <a:pt x="215" y="198"/>
                  </a:lnTo>
                  <a:lnTo>
                    <a:pt x="221" y="198"/>
                  </a:lnTo>
                  <a:lnTo>
                    <a:pt x="227" y="198"/>
                  </a:lnTo>
                  <a:lnTo>
                    <a:pt x="227" y="192"/>
                  </a:lnTo>
                  <a:lnTo>
                    <a:pt x="233" y="192"/>
                  </a:lnTo>
                  <a:lnTo>
                    <a:pt x="239" y="192"/>
                  </a:lnTo>
                  <a:lnTo>
                    <a:pt x="244" y="192"/>
                  </a:lnTo>
                  <a:lnTo>
                    <a:pt x="250" y="192"/>
                  </a:lnTo>
                  <a:lnTo>
                    <a:pt x="256" y="192"/>
                  </a:lnTo>
                  <a:lnTo>
                    <a:pt x="256" y="186"/>
                  </a:lnTo>
                  <a:lnTo>
                    <a:pt x="262" y="186"/>
                  </a:lnTo>
                  <a:lnTo>
                    <a:pt x="268" y="186"/>
                  </a:lnTo>
                  <a:lnTo>
                    <a:pt x="274" y="186"/>
                  </a:lnTo>
                  <a:lnTo>
                    <a:pt x="279" y="186"/>
                  </a:lnTo>
                  <a:lnTo>
                    <a:pt x="279" y="181"/>
                  </a:lnTo>
                  <a:lnTo>
                    <a:pt x="285" y="181"/>
                  </a:lnTo>
                  <a:lnTo>
                    <a:pt x="285" y="186"/>
                  </a:lnTo>
                  <a:lnTo>
                    <a:pt x="285" y="181"/>
                  </a:lnTo>
                  <a:lnTo>
                    <a:pt x="291" y="181"/>
                  </a:lnTo>
                  <a:lnTo>
                    <a:pt x="291" y="186"/>
                  </a:lnTo>
                  <a:lnTo>
                    <a:pt x="297" y="186"/>
                  </a:lnTo>
                  <a:lnTo>
                    <a:pt x="297" y="181"/>
                  </a:lnTo>
                  <a:lnTo>
                    <a:pt x="303" y="181"/>
                  </a:lnTo>
                  <a:lnTo>
                    <a:pt x="308" y="181"/>
                  </a:lnTo>
                  <a:lnTo>
                    <a:pt x="314" y="181"/>
                  </a:lnTo>
                  <a:lnTo>
                    <a:pt x="314" y="175"/>
                  </a:lnTo>
                  <a:lnTo>
                    <a:pt x="320" y="175"/>
                  </a:lnTo>
                  <a:lnTo>
                    <a:pt x="326" y="175"/>
                  </a:lnTo>
                  <a:lnTo>
                    <a:pt x="332" y="175"/>
                  </a:lnTo>
                  <a:lnTo>
                    <a:pt x="332" y="169"/>
                  </a:lnTo>
                  <a:lnTo>
                    <a:pt x="338" y="169"/>
                  </a:lnTo>
                  <a:lnTo>
                    <a:pt x="338" y="163"/>
                  </a:lnTo>
                  <a:lnTo>
                    <a:pt x="343" y="163"/>
                  </a:lnTo>
                  <a:lnTo>
                    <a:pt x="349" y="157"/>
                  </a:lnTo>
                  <a:lnTo>
                    <a:pt x="355" y="157"/>
                  </a:lnTo>
                  <a:lnTo>
                    <a:pt x="355" y="151"/>
                  </a:lnTo>
                  <a:lnTo>
                    <a:pt x="361" y="151"/>
                  </a:lnTo>
                  <a:lnTo>
                    <a:pt x="361" y="146"/>
                  </a:lnTo>
                  <a:lnTo>
                    <a:pt x="367" y="146"/>
                  </a:lnTo>
                  <a:lnTo>
                    <a:pt x="373" y="146"/>
                  </a:lnTo>
                  <a:lnTo>
                    <a:pt x="378" y="146"/>
                  </a:lnTo>
                  <a:lnTo>
                    <a:pt x="378" y="151"/>
                  </a:lnTo>
                  <a:lnTo>
                    <a:pt x="384" y="151"/>
                  </a:lnTo>
                  <a:lnTo>
                    <a:pt x="384" y="157"/>
                  </a:lnTo>
                  <a:lnTo>
                    <a:pt x="390" y="157"/>
                  </a:lnTo>
                  <a:lnTo>
                    <a:pt x="390" y="163"/>
                  </a:lnTo>
                  <a:lnTo>
                    <a:pt x="396" y="163"/>
                  </a:lnTo>
                  <a:lnTo>
                    <a:pt x="396" y="169"/>
                  </a:lnTo>
                  <a:lnTo>
                    <a:pt x="402" y="169"/>
                  </a:lnTo>
                  <a:lnTo>
                    <a:pt x="408" y="169"/>
                  </a:lnTo>
                  <a:lnTo>
                    <a:pt x="413" y="169"/>
                  </a:lnTo>
                  <a:lnTo>
                    <a:pt x="413" y="175"/>
                  </a:lnTo>
                  <a:lnTo>
                    <a:pt x="413" y="181"/>
                  </a:lnTo>
                  <a:lnTo>
                    <a:pt x="419" y="181"/>
                  </a:lnTo>
                  <a:lnTo>
                    <a:pt x="419" y="186"/>
                  </a:lnTo>
                  <a:lnTo>
                    <a:pt x="425" y="186"/>
                  </a:lnTo>
                  <a:lnTo>
                    <a:pt x="425" y="192"/>
                  </a:lnTo>
                  <a:lnTo>
                    <a:pt x="431" y="192"/>
                  </a:lnTo>
                  <a:lnTo>
                    <a:pt x="448" y="192"/>
                  </a:lnTo>
                  <a:lnTo>
                    <a:pt x="454" y="198"/>
                  </a:lnTo>
                  <a:lnTo>
                    <a:pt x="472" y="216"/>
                  </a:lnTo>
                  <a:lnTo>
                    <a:pt x="472" y="221"/>
                  </a:lnTo>
                  <a:lnTo>
                    <a:pt x="472" y="227"/>
                  </a:lnTo>
                  <a:lnTo>
                    <a:pt x="477" y="227"/>
                  </a:lnTo>
                  <a:lnTo>
                    <a:pt x="483" y="227"/>
                  </a:lnTo>
                  <a:lnTo>
                    <a:pt x="483" y="221"/>
                  </a:lnTo>
                  <a:lnTo>
                    <a:pt x="489" y="216"/>
                  </a:lnTo>
                  <a:lnTo>
                    <a:pt x="495" y="210"/>
                  </a:lnTo>
                  <a:lnTo>
                    <a:pt x="501" y="210"/>
                  </a:lnTo>
                  <a:lnTo>
                    <a:pt x="507" y="204"/>
                  </a:lnTo>
                  <a:lnTo>
                    <a:pt x="512" y="204"/>
                  </a:lnTo>
                  <a:lnTo>
                    <a:pt x="518" y="204"/>
                  </a:lnTo>
                  <a:lnTo>
                    <a:pt x="524" y="204"/>
                  </a:lnTo>
                  <a:lnTo>
                    <a:pt x="524" y="198"/>
                  </a:lnTo>
                  <a:lnTo>
                    <a:pt x="536" y="204"/>
                  </a:lnTo>
                  <a:lnTo>
                    <a:pt x="541" y="204"/>
                  </a:lnTo>
                  <a:lnTo>
                    <a:pt x="547" y="204"/>
                  </a:lnTo>
                  <a:lnTo>
                    <a:pt x="553" y="204"/>
                  </a:lnTo>
                  <a:lnTo>
                    <a:pt x="559" y="204"/>
                  </a:lnTo>
                  <a:lnTo>
                    <a:pt x="559" y="210"/>
                  </a:lnTo>
                  <a:lnTo>
                    <a:pt x="559" y="216"/>
                  </a:lnTo>
                  <a:lnTo>
                    <a:pt x="553" y="216"/>
                  </a:lnTo>
                  <a:lnTo>
                    <a:pt x="553" y="221"/>
                  </a:lnTo>
                  <a:lnTo>
                    <a:pt x="559" y="221"/>
                  </a:lnTo>
                  <a:lnTo>
                    <a:pt x="565" y="227"/>
                  </a:lnTo>
                  <a:lnTo>
                    <a:pt x="565" y="233"/>
                  </a:lnTo>
                  <a:lnTo>
                    <a:pt x="571" y="233"/>
                  </a:lnTo>
                  <a:lnTo>
                    <a:pt x="576" y="233"/>
                  </a:lnTo>
                  <a:lnTo>
                    <a:pt x="576" y="239"/>
                  </a:lnTo>
                  <a:lnTo>
                    <a:pt x="582" y="239"/>
                  </a:lnTo>
                  <a:lnTo>
                    <a:pt x="588" y="239"/>
                  </a:lnTo>
                  <a:lnTo>
                    <a:pt x="588" y="233"/>
                  </a:lnTo>
                  <a:lnTo>
                    <a:pt x="594" y="233"/>
                  </a:lnTo>
                  <a:lnTo>
                    <a:pt x="594" y="239"/>
                  </a:lnTo>
                  <a:lnTo>
                    <a:pt x="594" y="245"/>
                  </a:lnTo>
                  <a:lnTo>
                    <a:pt x="600" y="245"/>
                  </a:lnTo>
                  <a:lnTo>
                    <a:pt x="606" y="245"/>
                  </a:lnTo>
                  <a:lnTo>
                    <a:pt x="606" y="239"/>
                  </a:lnTo>
                  <a:lnTo>
                    <a:pt x="606" y="233"/>
                  </a:lnTo>
                  <a:lnTo>
                    <a:pt x="611" y="233"/>
                  </a:lnTo>
                  <a:lnTo>
                    <a:pt x="617" y="233"/>
                  </a:lnTo>
                  <a:lnTo>
                    <a:pt x="623" y="233"/>
                  </a:lnTo>
                  <a:lnTo>
                    <a:pt x="623" y="239"/>
                  </a:lnTo>
                  <a:lnTo>
                    <a:pt x="629" y="239"/>
                  </a:lnTo>
                  <a:lnTo>
                    <a:pt x="629" y="233"/>
                  </a:lnTo>
                  <a:lnTo>
                    <a:pt x="635" y="233"/>
                  </a:lnTo>
                  <a:lnTo>
                    <a:pt x="641" y="233"/>
                  </a:lnTo>
                  <a:lnTo>
                    <a:pt x="646" y="233"/>
                  </a:lnTo>
                  <a:lnTo>
                    <a:pt x="646" y="227"/>
                  </a:lnTo>
                  <a:lnTo>
                    <a:pt x="652" y="227"/>
                  </a:lnTo>
                  <a:lnTo>
                    <a:pt x="652" y="221"/>
                  </a:lnTo>
                  <a:lnTo>
                    <a:pt x="658" y="221"/>
                  </a:lnTo>
                  <a:lnTo>
                    <a:pt x="664" y="221"/>
                  </a:lnTo>
                  <a:lnTo>
                    <a:pt x="664" y="227"/>
                  </a:lnTo>
                  <a:lnTo>
                    <a:pt x="670" y="227"/>
                  </a:lnTo>
                  <a:lnTo>
                    <a:pt x="675" y="227"/>
                  </a:lnTo>
                  <a:lnTo>
                    <a:pt x="675" y="221"/>
                  </a:lnTo>
                  <a:lnTo>
                    <a:pt x="670" y="221"/>
                  </a:lnTo>
                  <a:lnTo>
                    <a:pt x="670" y="216"/>
                  </a:lnTo>
                  <a:lnTo>
                    <a:pt x="675" y="216"/>
                  </a:lnTo>
                  <a:lnTo>
                    <a:pt x="675" y="210"/>
                  </a:lnTo>
                  <a:lnTo>
                    <a:pt x="681" y="210"/>
                  </a:lnTo>
                  <a:lnTo>
                    <a:pt x="687" y="210"/>
                  </a:lnTo>
                  <a:lnTo>
                    <a:pt x="693" y="210"/>
                  </a:lnTo>
                  <a:lnTo>
                    <a:pt x="699" y="210"/>
                  </a:lnTo>
                  <a:lnTo>
                    <a:pt x="705" y="204"/>
                  </a:lnTo>
                  <a:lnTo>
                    <a:pt x="710" y="204"/>
                  </a:lnTo>
                  <a:lnTo>
                    <a:pt x="710" y="198"/>
                  </a:lnTo>
                  <a:lnTo>
                    <a:pt x="705" y="198"/>
                  </a:lnTo>
                  <a:lnTo>
                    <a:pt x="705" y="192"/>
                  </a:lnTo>
                  <a:lnTo>
                    <a:pt x="710" y="192"/>
                  </a:lnTo>
                  <a:lnTo>
                    <a:pt x="716" y="192"/>
                  </a:lnTo>
                  <a:lnTo>
                    <a:pt x="722" y="192"/>
                  </a:lnTo>
                  <a:lnTo>
                    <a:pt x="722" y="198"/>
                  </a:lnTo>
                  <a:lnTo>
                    <a:pt x="722" y="192"/>
                  </a:lnTo>
                  <a:lnTo>
                    <a:pt x="728" y="192"/>
                  </a:lnTo>
                  <a:lnTo>
                    <a:pt x="734" y="192"/>
                  </a:lnTo>
                  <a:lnTo>
                    <a:pt x="734" y="198"/>
                  </a:lnTo>
                  <a:lnTo>
                    <a:pt x="740" y="198"/>
                  </a:lnTo>
                  <a:lnTo>
                    <a:pt x="740" y="204"/>
                  </a:lnTo>
                  <a:lnTo>
                    <a:pt x="745" y="204"/>
                  </a:lnTo>
                  <a:lnTo>
                    <a:pt x="745" y="210"/>
                  </a:lnTo>
                  <a:lnTo>
                    <a:pt x="751" y="210"/>
                  </a:lnTo>
                  <a:lnTo>
                    <a:pt x="751" y="216"/>
                  </a:lnTo>
                  <a:lnTo>
                    <a:pt x="757" y="216"/>
                  </a:lnTo>
                  <a:lnTo>
                    <a:pt x="757" y="221"/>
                  </a:lnTo>
                  <a:lnTo>
                    <a:pt x="763" y="221"/>
                  </a:lnTo>
                  <a:lnTo>
                    <a:pt x="769" y="221"/>
                  </a:lnTo>
                  <a:lnTo>
                    <a:pt x="769" y="216"/>
                  </a:lnTo>
                  <a:lnTo>
                    <a:pt x="774" y="216"/>
                  </a:lnTo>
                  <a:lnTo>
                    <a:pt x="780" y="216"/>
                  </a:lnTo>
                  <a:lnTo>
                    <a:pt x="780" y="221"/>
                  </a:lnTo>
                  <a:lnTo>
                    <a:pt x="780" y="216"/>
                  </a:lnTo>
                  <a:lnTo>
                    <a:pt x="780" y="210"/>
                  </a:lnTo>
                  <a:lnTo>
                    <a:pt x="780" y="204"/>
                  </a:lnTo>
                  <a:lnTo>
                    <a:pt x="780" y="198"/>
                  </a:lnTo>
                  <a:lnTo>
                    <a:pt x="780" y="192"/>
                  </a:lnTo>
                  <a:lnTo>
                    <a:pt x="786" y="192"/>
                  </a:lnTo>
                  <a:lnTo>
                    <a:pt x="786" y="186"/>
                  </a:lnTo>
                  <a:lnTo>
                    <a:pt x="792" y="186"/>
                  </a:lnTo>
                  <a:lnTo>
                    <a:pt x="792" y="192"/>
                  </a:lnTo>
                  <a:lnTo>
                    <a:pt x="792" y="198"/>
                  </a:lnTo>
                  <a:lnTo>
                    <a:pt x="798" y="198"/>
                  </a:lnTo>
                  <a:lnTo>
                    <a:pt x="804" y="198"/>
                  </a:lnTo>
                  <a:lnTo>
                    <a:pt x="809" y="198"/>
                  </a:lnTo>
                  <a:lnTo>
                    <a:pt x="809" y="192"/>
                  </a:lnTo>
                  <a:lnTo>
                    <a:pt x="809" y="186"/>
                  </a:lnTo>
                  <a:lnTo>
                    <a:pt x="815" y="186"/>
                  </a:lnTo>
                  <a:lnTo>
                    <a:pt x="821" y="186"/>
                  </a:lnTo>
                  <a:lnTo>
                    <a:pt x="821" y="181"/>
                  </a:lnTo>
                  <a:lnTo>
                    <a:pt x="827" y="181"/>
                  </a:lnTo>
                  <a:lnTo>
                    <a:pt x="833" y="181"/>
                  </a:lnTo>
                  <a:lnTo>
                    <a:pt x="833" y="175"/>
                  </a:lnTo>
                  <a:lnTo>
                    <a:pt x="827" y="175"/>
                  </a:lnTo>
                  <a:lnTo>
                    <a:pt x="827" y="169"/>
                  </a:lnTo>
                  <a:lnTo>
                    <a:pt x="827" y="163"/>
                  </a:lnTo>
                  <a:lnTo>
                    <a:pt x="827" y="157"/>
                  </a:lnTo>
                  <a:lnTo>
                    <a:pt x="827" y="151"/>
                  </a:lnTo>
                  <a:lnTo>
                    <a:pt x="827" y="146"/>
                  </a:lnTo>
                  <a:lnTo>
                    <a:pt x="827" y="140"/>
                  </a:lnTo>
                  <a:lnTo>
                    <a:pt x="827" y="134"/>
                  </a:lnTo>
                  <a:lnTo>
                    <a:pt x="827" y="128"/>
                  </a:lnTo>
                  <a:lnTo>
                    <a:pt x="827" y="122"/>
                  </a:lnTo>
                  <a:lnTo>
                    <a:pt x="821" y="122"/>
                  </a:lnTo>
                  <a:lnTo>
                    <a:pt x="821" y="117"/>
                  </a:lnTo>
                  <a:lnTo>
                    <a:pt x="815" y="117"/>
                  </a:lnTo>
                  <a:lnTo>
                    <a:pt x="815" y="111"/>
                  </a:lnTo>
                  <a:lnTo>
                    <a:pt x="809" y="111"/>
                  </a:lnTo>
                  <a:lnTo>
                    <a:pt x="804" y="111"/>
                  </a:lnTo>
                  <a:lnTo>
                    <a:pt x="804" y="105"/>
                  </a:lnTo>
                  <a:lnTo>
                    <a:pt x="804" y="99"/>
                  </a:lnTo>
                  <a:lnTo>
                    <a:pt x="798" y="99"/>
                  </a:lnTo>
                  <a:lnTo>
                    <a:pt x="798" y="93"/>
                  </a:lnTo>
                  <a:lnTo>
                    <a:pt x="792" y="93"/>
                  </a:lnTo>
                  <a:lnTo>
                    <a:pt x="792" y="87"/>
                  </a:lnTo>
                  <a:lnTo>
                    <a:pt x="792" y="82"/>
                  </a:lnTo>
                  <a:lnTo>
                    <a:pt x="786" y="82"/>
                  </a:lnTo>
                  <a:lnTo>
                    <a:pt x="786" y="76"/>
                  </a:lnTo>
                  <a:lnTo>
                    <a:pt x="780" y="70"/>
                  </a:lnTo>
                  <a:lnTo>
                    <a:pt x="780" y="64"/>
                  </a:lnTo>
                  <a:lnTo>
                    <a:pt x="786" y="64"/>
                  </a:lnTo>
                  <a:lnTo>
                    <a:pt x="786" y="58"/>
                  </a:lnTo>
                  <a:lnTo>
                    <a:pt x="786" y="52"/>
                  </a:lnTo>
                  <a:lnTo>
                    <a:pt x="786" y="47"/>
                  </a:lnTo>
                  <a:lnTo>
                    <a:pt x="786" y="41"/>
                  </a:lnTo>
                  <a:lnTo>
                    <a:pt x="786" y="35"/>
                  </a:lnTo>
                  <a:lnTo>
                    <a:pt x="786" y="29"/>
                  </a:lnTo>
                  <a:lnTo>
                    <a:pt x="792" y="29"/>
                  </a:lnTo>
                  <a:lnTo>
                    <a:pt x="792" y="23"/>
                  </a:lnTo>
                  <a:lnTo>
                    <a:pt x="792" y="18"/>
                  </a:lnTo>
                  <a:lnTo>
                    <a:pt x="798" y="18"/>
                  </a:lnTo>
                  <a:lnTo>
                    <a:pt x="798" y="12"/>
                  </a:lnTo>
                  <a:lnTo>
                    <a:pt x="798" y="6"/>
                  </a:lnTo>
                  <a:lnTo>
                    <a:pt x="804" y="6"/>
                  </a:lnTo>
                  <a:lnTo>
                    <a:pt x="809" y="6"/>
                  </a:lnTo>
                  <a:lnTo>
                    <a:pt x="809" y="0"/>
                  </a:lnTo>
                  <a:lnTo>
                    <a:pt x="809" y="6"/>
                  </a:lnTo>
                  <a:lnTo>
                    <a:pt x="815" y="6"/>
                  </a:lnTo>
                  <a:lnTo>
                    <a:pt x="821" y="6"/>
                  </a:lnTo>
                  <a:lnTo>
                    <a:pt x="827" y="12"/>
                  </a:lnTo>
                  <a:lnTo>
                    <a:pt x="833" y="12"/>
                  </a:lnTo>
                  <a:lnTo>
                    <a:pt x="833" y="18"/>
                  </a:lnTo>
                  <a:lnTo>
                    <a:pt x="833" y="23"/>
                  </a:lnTo>
                  <a:lnTo>
                    <a:pt x="839" y="23"/>
                  </a:lnTo>
                  <a:lnTo>
                    <a:pt x="839" y="29"/>
                  </a:lnTo>
                  <a:lnTo>
                    <a:pt x="844" y="29"/>
                  </a:lnTo>
                  <a:lnTo>
                    <a:pt x="850" y="29"/>
                  </a:lnTo>
                  <a:lnTo>
                    <a:pt x="856" y="29"/>
                  </a:lnTo>
                  <a:lnTo>
                    <a:pt x="856" y="35"/>
                  </a:lnTo>
                  <a:lnTo>
                    <a:pt x="856" y="29"/>
                  </a:lnTo>
                  <a:lnTo>
                    <a:pt x="862" y="29"/>
                  </a:lnTo>
                  <a:lnTo>
                    <a:pt x="862" y="23"/>
                  </a:lnTo>
                  <a:lnTo>
                    <a:pt x="868" y="23"/>
                  </a:lnTo>
                  <a:lnTo>
                    <a:pt x="873" y="23"/>
                  </a:lnTo>
                  <a:lnTo>
                    <a:pt x="873" y="18"/>
                  </a:lnTo>
                  <a:lnTo>
                    <a:pt x="879" y="18"/>
                  </a:lnTo>
                  <a:lnTo>
                    <a:pt x="885" y="18"/>
                  </a:lnTo>
                  <a:lnTo>
                    <a:pt x="885" y="12"/>
                  </a:lnTo>
                  <a:lnTo>
                    <a:pt x="891" y="12"/>
                  </a:lnTo>
                  <a:lnTo>
                    <a:pt x="897" y="12"/>
                  </a:lnTo>
                  <a:lnTo>
                    <a:pt x="903" y="12"/>
                  </a:lnTo>
                  <a:lnTo>
                    <a:pt x="908" y="12"/>
                  </a:lnTo>
                  <a:lnTo>
                    <a:pt x="908" y="6"/>
                  </a:lnTo>
                  <a:lnTo>
                    <a:pt x="914" y="6"/>
                  </a:lnTo>
                  <a:lnTo>
                    <a:pt x="920" y="6"/>
                  </a:lnTo>
                  <a:lnTo>
                    <a:pt x="926" y="6"/>
                  </a:lnTo>
                  <a:lnTo>
                    <a:pt x="926" y="12"/>
                  </a:lnTo>
                  <a:lnTo>
                    <a:pt x="932" y="12"/>
                  </a:lnTo>
                  <a:lnTo>
                    <a:pt x="938" y="12"/>
                  </a:lnTo>
                  <a:lnTo>
                    <a:pt x="943" y="12"/>
                  </a:lnTo>
                  <a:lnTo>
                    <a:pt x="949" y="12"/>
                  </a:lnTo>
                  <a:lnTo>
                    <a:pt x="955" y="12"/>
                  </a:lnTo>
                  <a:lnTo>
                    <a:pt x="961" y="12"/>
                  </a:lnTo>
                  <a:lnTo>
                    <a:pt x="967" y="12"/>
                  </a:lnTo>
                  <a:lnTo>
                    <a:pt x="973" y="12"/>
                  </a:lnTo>
                  <a:lnTo>
                    <a:pt x="978" y="18"/>
                  </a:lnTo>
                  <a:lnTo>
                    <a:pt x="978" y="12"/>
                  </a:lnTo>
                  <a:lnTo>
                    <a:pt x="984" y="12"/>
                  </a:lnTo>
                  <a:lnTo>
                    <a:pt x="990" y="12"/>
                  </a:lnTo>
                  <a:lnTo>
                    <a:pt x="996" y="12"/>
                  </a:lnTo>
                  <a:lnTo>
                    <a:pt x="1002" y="12"/>
                  </a:lnTo>
                  <a:lnTo>
                    <a:pt x="1007" y="18"/>
                  </a:lnTo>
                  <a:lnTo>
                    <a:pt x="1007" y="23"/>
                  </a:lnTo>
                  <a:lnTo>
                    <a:pt x="1013" y="23"/>
                  </a:lnTo>
                  <a:lnTo>
                    <a:pt x="1013" y="18"/>
                  </a:lnTo>
                  <a:lnTo>
                    <a:pt x="1019" y="18"/>
                  </a:lnTo>
                  <a:lnTo>
                    <a:pt x="1019" y="12"/>
                  </a:lnTo>
                  <a:lnTo>
                    <a:pt x="1025" y="12"/>
                  </a:lnTo>
                  <a:lnTo>
                    <a:pt x="1031" y="12"/>
                  </a:lnTo>
                  <a:lnTo>
                    <a:pt x="1031" y="6"/>
                  </a:lnTo>
                  <a:lnTo>
                    <a:pt x="1037" y="6"/>
                  </a:lnTo>
                  <a:lnTo>
                    <a:pt x="1037" y="0"/>
                  </a:lnTo>
                  <a:lnTo>
                    <a:pt x="1042" y="0"/>
                  </a:lnTo>
                  <a:lnTo>
                    <a:pt x="1042" y="6"/>
                  </a:lnTo>
                  <a:lnTo>
                    <a:pt x="1048" y="6"/>
                  </a:lnTo>
                  <a:lnTo>
                    <a:pt x="1054" y="6"/>
                  </a:lnTo>
                  <a:lnTo>
                    <a:pt x="1054" y="12"/>
                  </a:lnTo>
                  <a:lnTo>
                    <a:pt x="1060" y="12"/>
                  </a:lnTo>
                  <a:lnTo>
                    <a:pt x="1066" y="12"/>
                  </a:lnTo>
                  <a:lnTo>
                    <a:pt x="1072" y="12"/>
                  </a:lnTo>
                  <a:lnTo>
                    <a:pt x="1077" y="12"/>
                  </a:lnTo>
                  <a:lnTo>
                    <a:pt x="1077" y="18"/>
                  </a:lnTo>
                  <a:lnTo>
                    <a:pt x="1083" y="18"/>
                  </a:lnTo>
                  <a:lnTo>
                    <a:pt x="1089" y="18"/>
                  </a:lnTo>
                  <a:lnTo>
                    <a:pt x="1095" y="18"/>
                  </a:lnTo>
                  <a:lnTo>
                    <a:pt x="1101" y="18"/>
                  </a:lnTo>
                  <a:lnTo>
                    <a:pt x="1106" y="18"/>
                  </a:lnTo>
                  <a:lnTo>
                    <a:pt x="1106" y="23"/>
                  </a:lnTo>
                  <a:lnTo>
                    <a:pt x="1101" y="23"/>
                  </a:lnTo>
                  <a:lnTo>
                    <a:pt x="1101" y="29"/>
                  </a:lnTo>
                  <a:lnTo>
                    <a:pt x="1101" y="35"/>
                  </a:lnTo>
                  <a:lnTo>
                    <a:pt x="1101" y="41"/>
                  </a:lnTo>
                  <a:lnTo>
                    <a:pt x="1095" y="41"/>
                  </a:lnTo>
                  <a:lnTo>
                    <a:pt x="1095" y="47"/>
                  </a:lnTo>
                  <a:lnTo>
                    <a:pt x="1095" y="52"/>
                  </a:lnTo>
                  <a:lnTo>
                    <a:pt x="1095" y="58"/>
                  </a:lnTo>
                  <a:lnTo>
                    <a:pt x="1101" y="58"/>
                  </a:lnTo>
                  <a:lnTo>
                    <a:pt x="1101" y="64"/>
                  </a:lnTo>
                  <a:lnTo>
                    <a:pt x="1101" y="70"/>
                  </a:lnTo>
                  <a:lnTo>
                    <a:pt x="1106" y="70"/>
                  </a:lnTo>
                  <a:lnTo>
                    <a:pt x="1106" y="76"/>
                  </a:lnTo>
                  <a:lnTo>
                    <a:pt x="1101" y="76"/>
                  </a:lnTo>
                  <a:lnTo>
                    <a:pt x="1095" y="76"/>
                  </a:lnTo>
                  <a:lnTo>
                    <a:pt x="1095" y="82"/>
                  </a:lnTo>
                  <a:lnTo>
                    <a:pt x="1095" y="87"/>
                  </a:lnTo>
                  <a:lnTo>
                    <a:pt x="1095" y="93"/>
                  </a:lnTo>
                  <a:lnTo>
                    <a:pt x="1095" y="99"/>
                  </a:lnTo>
                  <a:lnTo>
                    <a:pt x="1095" y="105"/>
                  </a:lnTo>
                  <a:lnTo>
                    <a:pt x="1095" y="111"/>
                  </a:lnTo>
                  <a:lnTo>
                    <a:pt x="1095" y="117"/>
                  </a:lnTo>
                  <a:lnTo>
                    <a:pt x="1095" y="122"/>
                  </a:lnTo>
                  <a:lnTo>
                    <a:pt x="1101" y="122"/>
                  </a:lnTo>
                  <a:lnTo>
                    <a:pt x="1101" y="128"/>
                  </a:lnTo>
                  <a:lnTo>
                    <a:pt x="1106" y="140"/>
                  </a:lnTo>
                  <a:lnTo>
                    <a:pt x="1106" y="146"/>
                  </a:lnTo>
                  <a:lnTo>
                    <a:pt x="1106" y="151"/>
                  </a:lnTo>
                  <a:lnTo>
                    <a:pt x="1106" y="157"/>
                  </a:lnTo>
                  <a:lnTo>
                    <a:pt x="1106" y="163"/>
                  </a:lnTo>
                  <a:lnTo>
                    <a:pt x="1106" y="169"/>
                  </a:lnTo>
                  <a:lnTo>
                    <a:pt x="1106" y="175"/>
                  </a:lnTo>
                  <a:lnTo>
                    <a:pt x="1106" y="181"/>
                  </a:lnTo>
                  <a:lnTo>
                    <a:pt x="1112" y="192"/>
                  </a:lnTo>
                  <a:lnTo>
                    <a:pt x="1106" y="198"/>
                  </a:lnTo>
                  <a:lnTo>
                    <a:pt x="1101" y="198"/>
                  </a:lnTo>
                  <a:lnTo>
                    <a:pt x="1101" y="204"/>
                  </a:lnTo>
                  <a:close/>
                </a:path>
              </a:pathLst>
            </a:custGeom>
            <a:solidFill>
              <a:schemeClr val="bg2"/>
            </a:solidFill>
            <a:ln w="6">
              <a:solidFill>
                <a:schemeClr val="bg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2376" y="2236"/>
              <a:ext cx="1660" cy="1770"/>
            </a:xfrm>
            <a:custGeom>
              <a:avLst/>
              <a:gdLst>
                <a:gd name="T0" fmla="*/ 1229 w 1660"/>
                <a:gd name="T1" fmla="*/ 250 h 1770"/>
                <a:gd name="T2" fmla="*/ 1275 w 1660"/>
                <a:gd name="T3" fmla="*/ 332 h 1770"/>
                <a:gd name="T4" fmla="*/ 1264 w 1660"/>
                <a:gd name="T5" fmla="*/ 425 h 1770"/>
                <a:gd name="T6" fmla="*/ 1299 w 1660"/>
                <a:gd name="T7" fmla="*/ 512 h 1770"/>
                <a:gd name="T8" fmla="*/ 1333 w 1660"/>
                <a:gd name="T9" fmla="*/ 576 h 1770"/>
                <a:gd name="T10" fmla="*/ 1351 w 1660"/>
                <a:gd name="T11" fmla="*/ 646 h 1770"/>
                <a:gd name="T12" fmla="*/ 1357 w 1660"/>
                <a:gd name="T13" fmla="*/ 728 h 1770"/>
                <a:gd name="T14" fmla="*/ 1409 w 1660"/>
                <a:gd name="T15" fmla="*/ 786 h 1770"/>
                <a:gd name="T16" fmla="*/ 1485 w 1660"/>
                <a:gd name="T17" fmla="*/ 844 h 1770"/>
                <a:gd name="T18" fmla="*/ 1549 w 1660"/>
                <a:gd name="T19" fmla="*/ 891 h 1770"/>
                <a:gd name="T20" fmla="*/ 1590 w 1660"/>
                <a:gd name="T21" fmla="*/ 967 h 1770"/>
                <a:gd name="T22" fmla="*/ 1537 w 1660"/>
                <a:gd name="T23" fmla="*/ 1770 h 1770"/>
                <a:gd name="T24" fmla="*/ 1357 w 1660"/>
                <a:gd name="T25" fmla="*/ 1770 h 1770"/>
                <a:gd name="T26" fmla="*/ 1147 w 1660"/>
                <a:gd name="T27" fmla="*/ 1211 h 1770"/>
                <a:gd name="T28" fmla="*/ 1089 w 1660"/>
                <a:gd name="T29" fmla="*/ 926 h 1770"/>
                <a:gd name="T30" fmla="*/ 1089 w 1660"/>
                <a:gd name="T31" fmla="*/ 821 h 1770"/>
                <a:gd name="T32" fmla="*/ 1100 w 1660"/>
                <a:gd name="T33" fmla="*/ 745 h 1770"/>
                <a:gd name="T34" fmla="*/ 1025 w 1660"/>
                <a:gd name="T35" fmla="*/ 734 h 1770"/>
                <a:gd name="T36" fmla="*/ 937 w 1660"/>
                <a:gd name="T37" fmla="*/ 734 h 1770"/>
                <a:gd name="T38" fmla="*/ 856 w 1660"/>
                <a:gd name="T39" fmla="*/ 751 h 1770"/>
                <a:gd name="T40" fmla="*/ 792 w 1660"/>
                <a:gd name="T41" fmla="*/ 734 h 1770"/>
                <a:gd name="T42" fmla="*/ 792 w 1660"/>
                <a:gd name="T43" fmla="*/ 815 h 1770"/>
                <a:gd name="T44" fmla="*/ 821 w 1660"/>
                <a:gd name="T45" fmla="*/ 897 h 1770"/>
                <a:gd name="T46" fmla="*/ 774 w 1660"/>
                <a:gd name="T47" fmla="*/ 926 h 1770"/>
                <a:gd name="T48" fmla="*/ 722 w 1660"/>
                <a:gd name="T49" fmla="*/ 914 h 1770"/>
                <a:gd name="T50" fmla="*/ 669 w 1660"/>
                <a:gd name="T51" fmla="*/ 943 h 1770"/>
                <a:gd name="T52" fmla="*/ 600 w 1660"/>
                <a:gd name="T53" fmla="*/ 961 h 1770"/>
                <a:gd name="T54" fmla="*/ 553 w 1660"/>
                <a:gd name="T55" fmla="*/ 926 h 1770"/>
                <a:gd name="T56" fmla="*/ 448 w 1660"/>
                <a:gd name="T57" fmla="*/ 920 h 1770"/>
                <a:gd name="T58" fmla="*/ 372 w 1660"/>
                <a:gd name="T59" fmla="*/ 868 h 1770"/>
                <a:gd name="T60" fmla="*/ 291 w 1660"/>
                <a:gd name="T61" fmla="*/ 903 h 1770"/>
                <a:gd name="T62" fmla="*/ 221 w 1660"/>
                <a:gd name="T63" fmla="*/ 920 h 1770"/>
                <a:gd name="T64" fmla="*/ 174 w 1660"/>
                <a:gd name="T65" fmla="*/ 990 h 1770"/>
                <a:gd name="T66" fmla="*/ 110 w 1660"/>
                <a:gd name="T67" fmla="*/ 967 h 1770"/>
                <a:gd name="T68" fmla="*/ 29 w 1660"/>
                <a:gd name="T69" fmla="*/ 972 h 1770"/>
                <a:gd name="T70" fmla="*/ 29 w 1660"/>
                <a:gd name="T71" fmla="*/ 938 h 1770"/>
                <a:gd name="T72" fmla="*/ 81 w 1660"/>
                <a:gd name="T73" fmla="*/ 885 h 1770"/>
                <a:gd name="T74" fmla="*/ 81 w 1660"/>
                <a:gd name="T75" fmla="*/ 809 h 1770"/>
                <a:gd name="T76" fmla="*/ 122 w 1660"/>
                <a:gd name="T77" fmla="*/ 769 h 1770"/>
                <a:gd name="T78" fmla="*/ 151 w 1660"/>
                <a:gd name="T79" fmla="*/ 710 h 1770"/>
                <a:gd name="T80" fmla="*/ 169 w 1660"/>
                <a:gd name="T81" fmla="*/ 658 h 1770"/>
                <a:gd name="T82" fmla="*/ 209 w 1660"/>
                <a:gd name="T83" fmla="*/ 635 h 1770"/>
                <a:gd name="T84" fmla="*/ 256 w 1660"/>
                <a:gd name="T85" fmla="*/ 582 h 1770"/>
                <a:gd name="T86" fmla="*/ 285 w 1660"/>
                <a:gd name="T87" fmla="*/ 524 h 1770"/>
                <a:gd name="T88" fmla="*/ 308 w 1660"/>
                <a:gd name="T89" fmla="*/ 466 h 1770"/>
                <a:gd name="T90" fmla="*/ 308 w 1660"/>
                <a:gd name="T91" fmla="*/ 408 h 1770"/>
                <a:gd name="T92" fmla="*/ 262 w 1660"/>
                <a:gd name="T93" fmla="*/ 344 h 1770"/>
                <a:gd name="T94" fmla="*/ 192 w 1660"/>
                <a:gd name="T95" fmla="*/ 314 h 1770"/>
                <a:gd name="T96" fmla="*/ 238 w 1660"/>
                <a:gd name="T97" fmla="*/ 274 h 1770"/>
                <a:gd name="T98" fmla="*/ 320 w 1660"/>
                <a:gd name="T99" fmla="*/ 227 h 1770"/>
                <a:gd name="T100" fmla="*/ 396 w 1660"/>
                <a:gd name="T101" fmla="*/ 221 h 1770"/>
                <a:gd name="T102" fmla="*/ 471 w 1660"/>
                <a:gd name="T103" fmla="*/ 227 h 1770"/>
                <a:gd name="T104" fmla="*/ 541 w 1660"/>
                <a:gd name="T105" fmla="*/ 204 h 1770"/>
                <a:gd name="T106" fmla="*/ 576 w 1660"/>
                <a:gd name="T107" fmla="*/ 163 h 1770"/>
                <a:gd name="T108" fmla="*/ 617 w 1660"/>
                <a:gd name="T109" fmla="*/ 140 h 1770"/>
                <a:gd name="T110" fmla="*/ 640 w 1660"/>
                <a:gd name="T111" fmla="*/ 99 h 1770"/>
                <a:gd name="T112" fmla="*/ 687 w 1660"/>
                <a:gd name="T113" fmla="*/ 70 h 1770"/>
                <a:gd name="T114" fmla="*/ 710 w 1660"/>
                <a:gd name="T115" fmla="*/ 17 h 1770"/>
                <a:gd name="T116" fmla="*/ 803 w 1660"/>
                <a:gd name="T117" fmla="*/ 0 h 1770"/>
                <a:gd name="T118" fmla="*/ 879 w 1660"/>
                <a:gd name="T119" fmla="*/ 41 h 1770"/>
                <a:gd name="T120" fmla="*/ 955 w 1660"/>
                <a:gd name="T121" fmla="*/ 82 h 1770"/>
                <a:gd name="T122" fmla="*/ 1025 w 1660"/>
                <a:gd name="T123" fmla="*/ 111 h 1770"/>
                <a:gd name="T124" fmla="*/ 1130 w 1660"/>
                <a:gd name="T125" fmla="*/ 146 h 1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0" h="1770">
                  <a:moveTo>
                    <a:pt x="1194" y="134"/>
                  </a:moveTo>
                  <a:lnTo>
                    <a:pt x="1199" y="163"/>
                  </a:lnTo>
                  <a:lnTo>
                    <a:pt x="1199" y="169"/>
                  </a:lnTo>
                  <a:lnTo>
                    <a:pt x="1205" y="192"/>
                  </a:lnTo>
                  <a:lnTo>
                    <a:pt x="1199" y="192"/>
                  </a:lnTo>
                  <a:lnTo>
                    <a:pt x="1199" y="198"/>
                  </a:lnTo>
                  <a:lnTo>
                    <a:pt x="1205" y="204"/>
                  </a:lnTo>
                  <a:lnTo>
                    <a:pt x="1205" y="210"/>
                  </a:lnTo>
                  <a:lnTo>
                    <a:pt x="1205" y="215"/>
                  </a:lnTo>
                  <a:lnTo>
                    <a:pt x="1211" y="221"/>
                  </a:lnTo>
                  <a:lnTo>
                    <a:pt x="1211" y="227"/>
                  </a:lnTo>
                  <a:lnTo>
                    <a:pt x="1205" y="227"/>
                  </a:lnTo>
                  <a:lnTo>
                    <a:pt x="1205" y="233"/>
                  </a:lnTo>
                  <a:lnTo>
                    <a:pt x="1211" y="233"/>
                  </a:lnTo>
                  <a:lnTo>
                    <a:pt x="1211" y="239"/>
                  </a:lnTo>
                  <a:lnTo>
                    <a:pt x="1217" y="239"/>
                  </a:lnTo>
                  <a:lnTo>
                    <a:pt x="1217" y="250"/>
                  </a:lnTo>
                  <a:lnTo>
                    <a:pt x="1223" y="250"/>
                  </a:lnTo>
                  <a:lnTo>
                    <a:pt x="1229" y="250"/>
                  </a:lnTo>
                  <a:lnTo>
                    <a:pt x="1234" y="250"/>
                  </a:lnTo>
                  <a:lnTo>
                    <a:pt x="1234" y="256"/>
                  </a:lnTo>
                  <a:lnTo>
                    <a:pt x="1234" y="262"/>
                  </a:lnTo>
                  <a:lnTo>
                    <a:pt x="1240" y="262"/>
                  </a:lnTo>
                  <a:lnTo>
                    <a:pt x="1246" y="262"/>
                  </a:lnTo>
                  <a:lnTo>
                    <a:pt x="1246" y="268"/>
                  </a:lnTo>
                  <a:lnTo>
                    <a:pt x="1252" y="268"/>
                  </a:lnTo>
                  <a:lnTo>
                    <a:pt x="1252" y="274"/>
                  </a:lnTo>
                  <a:lnTo>
                    <a:pt x="1258" y="274"/>
                  </a:lnTo>
                  <a:lnTo>
                    <a:pt x="1258" y="279"/>
                  </a:lnTo>
                  <a:lnTo>
                    <a:pt x="1264" y="297"/>
                  </a:lnTo>
                  <a:lnTo>
                    <a:pt x="1269" y="297"/>
                  </a:lnTo>
                  <a:lnTo>
                    <a:pt x="1269" y="303"/>
                  </a:lnTo>
                  <a:lnTo>
                    <a:pt x="1269" y="309"/>
                  </a:lnTo>
                  <a:lnTo>
                    <a:pt x="1269" y="314"/>
                  </a:lnTo>
                  <a:lnTo>
                    <a:pt x="1275" y="314"/>
                  </a:lnTo>
                  <a:lnTo>
                    <a:pt x="1275" y="320"/>
                  </a:lnTo>
                  <a:lnTo>
                    <a:pt x="1275" y="326"/>
                  </a:lnTo>
                  <a:lnTo>
                    <a:pt x="1275" y="332"/>
                  </a:lnTo>
                  <a:lnTo>
                    <a:pt x="1275" y="338"/>
                  </a:lnTo>
                  <a:lnTo>
                    <a:pt x="1275" y="344"/>
                  </a:lnTo>
                  <a:lnTo>
                    <a:pt x="1281" y="344"/>
                  </a:lnTo>
                  <a:lnTo>
                    <a:pt x="1281" y="349"/>
                  </a:lnTo>
                  <a:lnTo>
                    <a:pt x="1281" y="355"/>
                  </a:lnTo>
                  <a:lnTo>
                    <a:pt x="1281" y="361"/>
                  </a:lnTo>
                  <a:lnTo>
                    <a:pt x="1281" y="367"/>
                  </a:lnTo>
                  <a:lnTo>
                    <a:pt x="1275" y="367"/>
                  </a:lnTo>
                  <a:lnTo>
                    <a:pt x="1275" y="373"/>
                  </a:lnTo>
                  <a:lnTo>
                    <a:pt x="1275" y="378"/>
                  </a:lnTo>
                  <a:lnTo>
                    <a:pt x="1269" y="378"/>
                  </a:lnTo>
                  <a:lnTo>
                    <a:pt x="1269" y="384"/>
                  </a:lnTo>
                  <a:lnTo>
                    <a:pt x="1269" y="390"/>
                  </a:lnTo>
                  <a:lnTo>
                    <a:pt x="1269" y="396"/>
                  </a:lnTo>
                  <a:lnTo>
                    <a:pt x="1269" y="402"/>
                  </a:lnTo>
                  <a:lnTo>
                    <a:pt x="1269" y="408"/>
                  </a:lnTo>
                  <a:lnTo>
                    <a:pt x="1269" y="413"/>
                  </a:lnTo>
                  <a:lnTo>
                    <a:pt x="1264" y="419"/>
                  </a:lnTo>
                  <a:lnTo>
                    <a:pt x="1264" y="425"/>
                  </a:lnTo>
                  <a:lnTo>
                    <a:pt x="1264" y="431"/>
                  </a:lnTo>
                  <a:lnTo>
                    <a:pt x="1264" y="437"/>
                  </a:lnTo>
                  <a:lnTo>
                    <a:pt x="1269" y="437"/>
                  </a:lnTo>
                  <a:lnTo>
                    <a:pt x="1269" y="443"/>
                  </a:lnTo>
                  <a:lnTo>
                    <a:pt x="1269" y="448"/>
                  </a:lnTo>
                  <a:lnTo>
                    <a:pt x="1269" y="454"/>
                  </a:lnTo>
                  <a:lnTo>
                    <a:pt x="1275" y="454"/>
                  </a:lnTo>
                  <a:lnTo>
                    <a:pt x="1275" y="460"/>
                  </a:lnTo>
                  <a:lnTo>
                    <a:pt x="1275" y="466"/>
                  </a:lnTo>
                  <a:lnTo>
                    <a:pt x="1275" y="472"/>
                  </a:lnTo>
                  <a:lnTo>
                    <a:pt x="1275" y="477"/>
                  </a:lnTo>
                  <a:lnTo>
                    <a:pt x="1275" y="483"/>
                  </a:lnTo>
                  <a:lnTo>
                    <a:pt x="1281" y="489"/>
                  </a:lnTo>
                  <a:lnTo>
                    <a:pt x="1287" y="489"/>
                  </a:lnTo>
                  <a:lnTo>
                    <a:pt x="1287" y="495"/>
                  </a:lnTo>
                  <a:lnTo>
                    <a:pt x="1287" y="501"/>
                  </a:lnTo>
                  <a:lnTo>
                    <a:pt x="1293" y="507"/>
                  </a:lnTo>
                  <a:lnTo>
                    <a:pt x="1293" y="512"/>
                  </a:lnTo>
                  <a:lnTo>
                    <a:pt x="1299" y="512"/>
                  </a:lnTo>
                  <a:lnTo>
                    <a:pt x="1299" y="518"/>
                  </a:lnTo>
                  <a:lnTo>
                    <a:pt x="1304" y="518"/>
                  </a:lnTo>
                  <a:lnTo>
                    <a:pt x="1304" y="524"/>
                  </a:lnTo>
                  <a:lnTo>
                    <a:pt x="1310" y="524"/>
                  </a:lnTo>
                  <a:lnTo>
                    <a:pt x="1310" y="530"/>
                  </a:lnTo>
                  <a:lnTo>
                    <a:pt x="1316" y="530"/>
                  </a:lnTo>
                  <a:lnTo>
                    <a:pt x="1310" y="530"/>
                  </a:lnTo>
                  <a:lnTo>
                    <a:pt x="1310" y="536"/>
                  </a:lnTo>
                  <a:lnTo>
                    <a:pt x="1316" y="536"/>
                  </a:lnTo>
                  <a:lnTo>
                    <a:pt x="1316" y="542"/>
                  </a:lnTo>
                  <a:lnTo>
                    <a:pt x="1316" y="547"/>
                  </a:lnTo>
                  <a:lnTo>
                    <a:pt x="1322" y="547"/>
                  </a:lnTo>
                  <a:lnTo>
                    <a:pt x="1322" y="553"/>
                  </a:lnTo>
                  <a:lnTo>
                    <a:pt x="1328" y="553"/>
                  </a:lnTo>
                  <a:lnTo>
                    <a:pt x="1328" y="559"/>
                  </a:lnTo>
                  <a:lnTo>
                    <a:pt x="1333" y="559"/>
                  </a:lnTo>
                  <a:lnTo>
                    <a:pt x="1333" y="565"/>
                  </a:lnTo>
                  <a:lnTo>
                    <a:pt x="1333" y="571"/>
                  </a:lnTo>
                  <a:lnTo>
                    <a:pt x="1333" y="576"/>
                  </a:lnTo>
                  <a:lnTo>
                    <a:pt x="1333" y="582"/>
                  </a:lnTo>
                  <a:lnTo>
                    <a:pt x="1333" y="588"/>
                  </a:lnTo>
                  <a:lnTo>
                    <a:pt x="1339" y="588"/>
                  </a:lnTo>
                  <a:lnTo>
                    <a:pt x="1339" y="594"/>
                  </a:lnTo>
                  <a:lnTo>
                    <a:pt x="1339" y="600"/>
                  </a:lnTo>
                  <a:lnTo>
                    <a:pt x="1345" y="600"/>
                  </a:lnTo>
                  <a:lnTo>
                    <a:pt x="1339" y="600"/>
                  </a:lnTo>
                  <a:lnTo>
                    <a:pt x="1345" y="600"/>
                  </a:lnTo>
                  <a:lnTo>
                    <a:pt x="1345" y="606"/>
                  </a:lnTo>
                  <a:lnTo>
                    <a:pt x="1339" y="606"/>
                  </a:lnTo>
                  <a:lnTo>
                    <a:pt x="1345" y="606"/>
                  </a:lnTo>
                  <a:lnTo>
                    <a:pt x="1345" y="611"/>
                  </a:lnTo>
                  <a:lnTo>
                    <a:pt x="1345" y="617"/>
                  </a:lnTo>
                  <a:lnTo>
                    <a:pt x="1345" y="623"/>
                  </a:lnTo>
                  <a:lnTo>
                    <a:pt x="1345" y="629"/>
                  </a:lnTo>
                  <a:lnTo>
                    <a:pt x="1345" y="635"/>
                  </a:lnTo>
                  <a:lnTo>
                    <a:pt x="1345" y="641"/>
                  </a:lnTo>
                  <a:lnTo>
                    <a:pt x="1351" y="641"/>
                  </a:lnTo>
                  <a:lnTo>
                    <a:pt x="1351" y="646"/>
                  </a:lnTo>
                  <a:lnTo>
                    <a:pt x="1351" y="652"/>
                  </a:lnTo>
                  <a:lnTo>
                    <a:pt x="1351" y="658"/>
                  </a:lnTo>
                  <a:lnTo>
                    <a:pt x="1345" y="658"/>
                  </a:lnTo>
                  <a:lnTo>
                    <a:pt x="1345" y="664"/>
                  </a:lnTo>
                  <a:lnTo>
                    <a:pt x="1345" y="670"/>
                  </a:lnTo>
                  <a:lnTo>
                    <a:pt x="1345" y="675"/>
                  </a:lnTo>
                  <a:lnTo>
                    <a:pt x="1339" y="675"/>
                  </a:lnTo>
                  <a:lnTo>
                    <a:pt x="1339" y="681"/>
                  </a:lnTo>
                  <a:lnTo>
                    <a:pt x="1339" y="687"/>
                  </a:lnTo>
                  <a:lnTo>
                    <a:pt x="1345" y="687"/>
                  </a:lnTo>
                  <a:lnTo>
                    <a:pt x="1345" y="693"/>
                  </a:lnTo>
                  <a:lnTo>
                    <a:pt x="1345" y="699"/>
                  </a:lnTo>
                  <a:lnTo>
                    <a:pt x="1345" y="705"/>
                  </a:lnTo>
                  <a:lnTo>
                    <a:pt x="1345" y="710"/>
                  </a:lnTo>
                  <a:lnTo>
                    <a:pt x="1345" y="716"/>
                  </a:lnTo>
                  <a:lnTo>
                    <a:pt x="1351" y="716"/>
                  </a:lnTo>
                  <a:lnTo>
                    <a:pt x="1357" y="722"/>
                  </a:lnTo>
                  <a:lnTo>
                    <a:pt x="1363" y="722"/>
                  </a:lnTo>
                  <a:lnTo>
                    <a:pt x="1357" y="728"/>
                  </a:lnTo>
                  <a:lnTo>
                    <a:pt x="1363" y="728"/>
                  </a:lnTo>
                  <a:lnTo>
                    <a:pt x="1363" y="734"/>
                  </a:lnTo>
                  <a:lnTo>
                    <a:pt x="1363" y="740"/>
                  </a:lnTo>
                  <a:lnTo>
                    <a:pt x="1368" y="740"/>
                  </a:lnTo>
                  <a:lnTo>
                    <a:pt x="1363" y="740"/>
                  </a:lnTo>
                  <a:lnTo>
                    <a:pt x="1368" y="745"/>
                  </a:lnTo>
                  <a:lnTo>
                    <a:pt x="1374" y="751"/>
                  </a:lnTo>
                  <a:lnTo>
                    <a:pt x="1374" y="757"/>
                  </a:lnTo>
                  <a:lnTo>
                    <a:pt x="1380" y="757"/>
                  </a:lnTo>
                  <a:lnTo>
                    <a:pt x="1380" y="763"/>
                  </a:lnTo>
                  <a:lnTo>
                    <a:pt x="1386" y="763"/>
                  </a:lnTo>
                  <a:lnTo>
                    <a:pt x="1392" y="763"/>
                  </a:lnTo>
                  <a:lnTo>
                    <a:pt x="1392" y="769"/>
                  </a:lnTo>
                  <a:lnTo>
                    <a:pt x="1398" y="769"/>
                  </a:lnTo>
                  <a:lnTo>
                    <a:pt x="1398" y="774"/>
                  </a:lnTo>
                  <a:lnTo>
                    <a:pt x="1403" y="774"/>
                  </a:lnTo>
                  <a:lnTo>
                    <a:pt x="1403" y="780"/>
                  </a:lnTo>
                  <a:lnTo>
                    <a:pt x="1403" y="786"/>
                  </a:lnTo>
                  <a:lnTo>
                    <a:pt x="1409" y="786"/>
                  </a:lnTo>
                  <a:lnTo>
                    <a:pt x="1409" y="780"/>
                  </a:lnTo>
                  <a:lnTo>
                    <a:pt x="1409" y="786"/>
                  </a:lnTo>
                  <a:lnTo>
                    <a:pt x="1415" y="786"/>
                  </a:lnTo>
                  <a:lnTo>
                    <a:pt x="1415" y="792"/>
                  </a:lnTo>
                  <a:lnTo>
                    <a:pt x="1421" y="792"/>
                  </a:lnTo>
                  <a:lnTo>
                    <a:pt x="1421" y="798"/>
                  </a:lnTo>
                  <a:lnTo>
                    <a:pt x="1427" y="804"/>
                  </a:lnTo>
                  <a:lnTo>
                    <a:pt x="1427" y="809"/>
                  </a:lnTo>
                  <a:lnTo>
                    <a:pt x="1432" y="809"/>
                  </a:lnTo>
                  <a:lnTo>
                    <a:pt x="1432" y="815"/>
                  </a:lnTo>
                  <a:lnTo>
                    <a:pt x="1438" y="815"/>
                  </a:lnTo>
                  <a:lnTo>
                    <a:pt x="1438" y="821"/>
                  </a:lnTo>
                  <a:lnTo>
                    <a:pt x="1444" y="827"/>
                  </a:lnTo>
                  <a:lnTo>
                    <a:pt x="1438" y="833"/>
                  </a:lnTo>
                  <a:lnTo>
                    <a:pt x="1444" y="839"/>
                  </a:lnTo>
                  <a:lnTo>
                    <a:pt x="1450" y="839"/>
                  </a:lnTo>
                  <a:lnTo>
                    <a:pt x="1467" y="839"/>
                  </a:lnTo>
                  <a:lnTo>
                    <a:pt x="1479" y="844"/>
                  </a:lnTo>
                  <a:lnTo>
                    <a:pt x="1485" y="844"/>
                  </a:lnTo>
                  <a:lnTo>
                    <a:pt x="1491" y="844"/>
                  </a:lnTo>
                  <a:lnTo>
                    <a:pt x="1491" y="850"/>
                  </a:lnTo>
                  <a:lnTo>
                    <a:pt x="1497" y="850"/>
                  </a:lnTo>
                  <a:lnTo>
                    <a:pt x="1502" y="850"/>
                  </a:lnTo>
                  <a:lnTo>
                    <a:pt x="1502" y="856"/>
                  </a:lnTo>
                  <a:lnTo>
                    <a:pt x="1502" y="862"/>
                  </a:lnTo>
                  <a:lnTo>
                    <a:pt x="1502" y="868"/>
                  </a:lnTo>
                  <a:lnTo>
                    <a:pt x="1502" y="873"/>
                  </a:lnTo>
                  <a:lnTo>
                    <a:pt x="1502" y="879"/>
                  </a:lnTo>
                  <a:lnTo>
                    <a:pt x="1508" y="879"/>
                  </a:lnTo>
                  <a:lnTo>
                    <a:pt x="1508" y="885"/>
                  </a:lnTo>
                  <a:lnTo>
                    <a:pt x="1514" y="885"/>
                  </a:lnTo>
                  <a:lnTo>
                    <a:pt x="1520" y="885"/>
                  </a:lnTo>
                  <a:lnTo>
                    <a:pt x="1526" y="885"/>
                  </a:lnTo>
                  <a:lnTo>
                    <a:pt x="1532" y="885"/>
                  </a:lnTo>
                  <a:lnTo>
                    <a:pt x="1537" y="885"/>
                  </a:lnTo>
                  <a:lnTo>
                    <a:pt x="1537" y="891"/>
                  </a:lnTo>
                  <a:lnTo>
                    <a:pt x="1543" y="891"/>
                  </a:lnTo>
                  <a:lnTo>
                    <a:pt x="1549" y="891"/>
                  </a:lnTo>
                  <a:lnTo>
                    <a:pt x="1555" y="897"/>
                  </a:lnTo>
                  <a:lnTo>
                    <a:pt x="1561" y="897"/>
                  </a:lnTo>
                  <a:lnTo>
                    <a:pt x="1561" y="903"/>
                  </a:lnTo>
                  <a:lnTo>
                    <a:pt x="1566" y="903"/>
                  </a:lnTo>
                  <a:lnTo>
                    <a:pt x="1572" y="903"/>
                  </a:lnTo>
                  <a:lnTo>
                    <a:pt x="1572" y="908"/>
                  </a:lnTo>
                  <a:lnTo>
                    <a:pt x="1572" y="914"/>
                  </a:lnTo>
                  <a:lnTo>
                    <a:pt x="1572" y="920"/>
                  </a:lnTo>
                  <a:lnTo>
                    <a:pt x="1572" y="926"/>
                  </a:lnTo>
                  <a:lnTo>
                    <a:pt x="1578" y="926"/>
                  </a:lnTo>
                  <a:lnTo>
                    <a:pt x="1578" y="932"/>
                  </a:lnTo>
                  <a:lnTo>
                    <a:pt x="1584" y="932"/>
                  </a:lnTo>
                  <a:lnTo>
                    <a:pt x="1584" y="938"/>
                  </a:lnTo>
                  <a:lnTo>
                    <a:pt x="1590" y="938"/>
                  </a:lnTo>
                  <a:lnTo>
                    <a:pt x="1590" y="943"/>
                  </a:lnTo>
                  <a:lnTo>
                    <a:pt x="1590" y="949"/>
                  </a:lnTo>
                  <a:lnTo>
                    <a:pt x="1590" y="955"/>
                  </a:lnTo>
                  <a:lnTo>
                    <a:pt x="1590" y="961"/>
                  </a:lnTo>
                  <a:lnTo>
                    <a:pt x="1590" y="967"/>
                  </a:lnTo>
                  <a:lnTo>
                    <a:pt x="1596" y="967"/>
                  </a:lnTo>
                  <a:lnTo>
                    <a:pt x="1596" y="972"/>
                  </a:lnTo>
                  <a:lnTo>
                    <a:pt x="1596" y="990"/>
                  </a:lnTo>
                  <a:lnTo>
                    <a:pt x="1642" y="1019"/>
                  </a:lnTo>
                  <a:lnTo>
                    <a:pt x="1648" y="1025"/>
                  </a:lnTo>
                  <a:lnTo>
                    <a:pt x="1660" y="1031"/>
                  </a:lnTo>
                  <a:lnTo>
                    <a:pt x="1660" y="1054"/>
                  </a:lnTo>
                  <a:lnTo>
                    <a:pt x="1660" y="1112"/>
                  </a:lnTo>
                  <a:lnTo>
                    <a:pt x="1660" y="1124"/>
                  </a:lnTo>
                  <a:lnTo>
                    <a:pt x="1642" y="1124"/>
                  </a:lnTo>
                  <a:lnTo>
                    <a:pt x="1596" y="1124"/>
                  </a:lnTo>
                  <a:lnTo>
                    <a:pt x="1596" y="1246"/>
                  </a:lnTo>
                  <a:lnTo>
                    <a:pt x="1596" y="1275"/>
                  </a:lnTo>
                  <a:lnTo>
                    <a:pt x="1596" y="1770"/>
                  </a:lnTo>
                  <a:lnTo>
                    <a:pt x="1590" y="1770"/>
                  </a:lnTo>
                  <a:lnTo>
                    <a:pt x="1584" y="1770"/>
                  </a:lnTo>
                  <a:lnTo>
                    <a:pt x="1572" y="1770"/>
                  </a:lnTo>
                  <a:lnTo>
                    <a:pt x="1561" y="1770"/>
                  </a:lnTo>
                  <a:lnTo>
                    <a:pt x="1537" y="1770"/>
                  </a:lnTo>
                  <a:lnTo>
                    <a:pt x="1532" y="1770"/>
                  </a:lnTo>
                  <a:lnTo>
                    <a:pt x="1508" y="1770"/>
                  </a:lnTo>
                  <a:lnTo>
                    <a:pt x="1491" y="1770"/>
                  </a:lnTo>
                  <a:lnTo>
                    <a:pt x="1473" y="1770"/>
                  </a:lnTo>
                  <a:lnTo>
                    <a:pt x="1467" y="1770"/>
                  </a:lnTo>
                  <a:lnTo>
                    <a:pt x="1456" y="1770"/>
                  </a:lnTo>
                  <a:lnTo>
                    <a:pt x="1450" y="1770"/>
                  </a:lnTo>
                  <a:lnTo>
                    <a:pt x="1438" y="1770"/>
                  </a:lnTo>
                  <a:lnTo>
                    <a:pt x="1432" y="1770"/>
                  </a:lnTo>
                  <a:lnTo>
                    <a:pt x="1421" y="1770"/>
                  </a:lnTo>
                  <a:lnTo>
                    <a:pt x="1415" y="1770"/>
                  </a:lnTo>
                  <a:lnTo>
                    <a:pt x="1409" y="1770"/>
                  </a:lnTo>
                  <a:lnTo>
                    <a:pt x="1403" y="1770"/>
                  </a:lnTo>
                  <a:lnTo>
                    <a:pt x="1398" y="1770"/>
                  </a:lnTo>
                  <a:lnTo>
                    <a:pt x="1392" y="1770"/>
                  </a:lnTo>
                  <a:lnTo>
                    <a:pt x="1386" y="1770"/>
                  </a:lnTo>
                  <a:lnTo>
                    <a:pt x="1374" y="1770"/>
                  </a:lnTo>
                  <a:lnTo>
                    <a:pt x="1368" y="1770"/>
                  </a:lnTo>
                  <a:lnTo>
                    <a:pt x="1357" y="1770"/>
                  </a:lnTo>
                  <a:lnTo>
                    <a:pt x="1351" y="1770"/>
                  </a:lnTo>
                  <a:lnTo>
                    <a:pt x="1333" y="1770"/>
                  </a:lnTo>
                  <a:lnTo>
                    <a:pt x="1310" y="1770"/>
                  </a:lnTo>
                  <a:lnTo>
                    <a:pt x="1304" y="1770"/>
                  </a:lnTo>
                  <a:lnTo>
                    <a:pt x="1293" y="1770"/>
                  </a:lnTo>
                  <a:lnTo>
                    <a:pt x="1287" y="1770"/>
                  </a:lnTo>
                  <a:lnTo>
                    <a:pt x="1281" y="1770"/>
                  </a:lnTo>
                  <a:lnTo>
                    <a:pt x="1269" y="1770"/>
                  </a:lnTo>
                  <a:lnTo>
                    <a:pt x="1264" y="1770"/>
                  </a:lnTo>
                  <a:lnTo>
                    <a:pt x="1252" y="1770"/>
                  </a:lnTo>
                  <a:lnTo>
                    <a:pt x="1246" y="1770"/>
                  </a:lnTo>
                  <a:lnTo>
                    <a:pt x="1240" y="1770"/>
                  </a:lnTo>
                  <a:lnTo>
                    <a:pt x="1234" y="1770"/>
                  </a:lnTo>
                  <a:lnTo>
                    <a:pt x="1229" y="1770"/>
                  </a:lnTo>
                  <a:lnTo>
                    <a:pt x="1229" y="1462"/>
                  </a:lnTo>
                  <a:lnTo>
                    <a:pt x="1229" y="1345"/>
                  </a:lnTo>
                  <a:lnTo>
                    <a:pt x="1229" y="1275"/>
                  </a:lnTo>
                  <a:lnTo>
                    <a:pt x="1229" y="1211"/>
                  </a:lnTo>
                  <a:lnTo>
                    <a:pt x="1147" y="1211"/>
                  </a:lnTo>
                  <a:lnTo>
                    <a:pt x="1118" y="1211"/>
                  </a:lnTo>
                  <a:lnTo>
                    <a:pt x="984" y="1211"/>
                  </a:lnTo>
                  <a:lnTo>
                    <a:pt x="1007" y="1176"/>
                  </a:lnTo>
                  <a:lnTo>
                    <a:pt x="1048" y="1130"/>
                  </a:lnTo>
                  <a:lnTo>
                    <a:pt x="1060" y="1112"/>
                  </a:lnTo>
                  <a:lnTo>
                    <a:pt x="1060" y="1077"/>
                  </a:lnTo>
                  <a:lnTo>
                    <a:pt x="1060" y="1031"/>
                  </a:lnTo>
                  <a:lnTo>
                    <a:pt x="1060" y="1002"/>
                  </a:lnTo>
                  <a:lnTo>
                    <a:pt x="1071" y="972"/>
                  </a:lnTo>
                  <a:lnTo>
                    <a:pt x="1071" y="967"/>
                  </a:lnTo>
                  <a:lnTo>
                    <a:pt x="1071" y="961"/>
                  </a:lnTo>
                  <a:lnTo>
                    <a:pt x="1071" y="955"/>
                  </a:lnTo>
                  <a:lnTo>
                    <a:pt x="1071" y="949"/>
                  </a:lnTo>
                  <a:lnTo>
                    <a:pt x="1077" y="949"/>
                  </a:lnTo>
                  <a:lnTo>
                    <a:pt x="1077" y="943"/>
                  </a:lnTo>
                  <a:lnTo>
                    <a:pt x="1083" y="943"/>
                  </a:lnTo>
                  <a:lnTo>
                    <a:pt x="1083" y="938"/>
                  </a:lnTo>
                  <a:lnTo>
                    <a:pt x="1089" y="932"/>
                  </a:lnTo>
                  <a:lnTo>
                    <a:pt x="1089" y="926"/>
                  </a:lnTo>
                  <a:lnTo>
                    <a:pt x="1095" y="926"/>
                  </a:lnTo>
                  <a:lnTo>
                    <a:pt x="1095" y="920"/>
                  </a:lnTo>
                  <a:lnTo>
                    <a:pt x="1100" y="920"/>
                  </a:lnTo>
                  <a:lnTo>
                    <a:pt x="1106" y="914"/>
                  </a:lnTo>
                  <a:lnTo>
                    <a:pt x="1100" y="903"/>
                  </a:lnTo>
                  <a:lnTo>
                    <a:pt x="1100" y="897"/>
                  </a:lnTo>
                  <a:lnTo>
                    <a:pt x="1100" y="891"/>
                  </a:lnTo>
                  <a:lnTo>
                    <a:pt x="1100" y="885"/>
                  </a:lnTo>
                  <a:lnTo>
                    <a:pt x="1100" y="879"/>
                  </a:lnTo>
                  <a:lnTo>
                    <a:pt x="1100" y="873"/>
                  </a:lnTo>
                  <a:lnTo>
                    <a:pt x="1100" y="868"/>
                  </a:lnTo>
                  <a:lnTo>
                    <a:pt x="1100" y="862"/>
                  </a:lnTo>
                  <a:lnTo>
                    <a:pt x="1095" y="850"/>
                  </a:lnTo>
                  <a:lnTo>
                    <a:pt x="1095" y="844"/>
                  </a:lnTo>
                  <a:lnTo>
                    <a:pt x="1089" y="844"/>
                  </a:lnTo>
                  <a:lnTo>
                    <a:pt x="1089" y="839"/>
                  </a:lnTo>
                  <a:lnTo>
                    <a:pt x="1089" y="833"/>
                  </a:lnTo>
                  <a:lnTo>
                    <a:pt x="1089" y="827"/>
                  </a:lnTo>
                  <a:lnTo>
                    <a:pt x="1089" y="821"/>
                  </a:lnTo>
                  <a:lnTo>
                    <a:pt x="1089" y="815"/>
                  </a:lnTo>
                  <a:lnTo>
                    <a:pt x="1089" y="809"/>
                  </a:lnTo>
                  <a:lnTo>
                    <a:pt x="1089" y="804"/>
                  </a:lnTo>
                  <a:lnTo>
                    <a:pt x="1089" y="798"/>
                  </a:lnTo>
                  <a:lnTo>
                    <a:pt x="1095" y="798"/>
                  </a:lnTo>
                  <a:lnTo>
                    <a:pt x="1100" y="798"/>
                  </a:lnTo>
                  <a:lnTo>
                    <a:pt x="1100" y="792"/>
                  </a:lnTo>
                  <a:lnTo>
                    <a:pt x="1095" y="792"/>
                  </a:lnTo>
                  <a:lnTo>
                    <a:pt x="1095" y="786"/>
                  </a:lnTo>
                  <a:lnTo>
                    <a:pt x="1095" y="780"/>
                  </a:lnTo>
                  <a:lnTo>
                    <a:pt x="1089" y="780"/>
                  </a:lnTo>
                  <a:lnTo>
                    <a:pt x="1089" y="774"/>
                  </a:lnTo>
                  <a:lnTo>
                    <a:pt x="1089" y="769"/>
                  </a:lnTo>
                  <a:lnTo>
                    <a:pt x="1089" y="763"/>
                  </a:lnTo>
                  <a:lnTo>
                    <a:pt x="1095" y="763"/>
                  </a:lnTo>
                  <a:lnTo>
                    <a:pt x="1095" y="757"/>
                  </a:lnTo>
                  <a:lnTo>
                    <a:pt x="1095" y="751"/>
                  </a:lnTo>
                  <a:lnTo>
                    <a:pt x="1095" y="745"/>
                  </a:lnTo>
                  <a:lnTo>
                    <a:pt x="1100" y="745"/>
                  </a:lnTo>
                  <a:lnTo>
                    <a:pt x="1100" y="740"/>
                  </a:lnTo>
                  <a:lnTo>
                    <a:pt x="1095" y="740"/>
                  </a:lnTo>
                  <a:lnTo>
                    <a:pt x="1089" y="740"/>
                  </a:lnTo>
                  <a:lnTo>
                    <a:pt x="1083" y="740"/>
                  </a:lnTo>
                  <a:lnTo>
                    <a:pt x="1077" y="740"/>
                  </a:lnTo>
                  <a:lnTo>
                    <a:pt x="1071" y="740"/>
                  </a:lnTo>
                  <a:lnTo>
                    <a:pt x="1071" y="734"/>
                  </a:lnTo>
                  <a:lnTo>
                    <a:pt x="1066" y="734"/>
                  </a:lnTo>
                  <a:lnTo>
                    <a:pt x="1060" y="734"/>
                  </a:lnTo>
                  <a:lnTo>
                    <a:pt x="1054" y="734"/>
                  </a:lnTo>
                  <a:lnTo>
                    <a:pt x="1048" y="734"/>
                  </a:lnTo>
                  <a:lnTo>
                    <a:pt x="1048" y="728"/>
                  </a:lnTo>
                  <a:lnTo>
                    <a:pt x="1042" y="728"/>
                  </a:lnTo>
                  <a:lnTo>
                    <a:pt x="1036" y="728"/>
                  </a:lnTo>
                  <a:lnTo>
                    <a:pt x="1036" y="722"/>
                  </a:lnTo>
                  <a:lnTo>
                    <a:pt x="1031" y="722"/>
                  </a:lnTo>
                  <a:lnTo>
                    <a:pt x="1031" y="728"/>
                  </a:lnTo>
                  <a:lnTo>
                    <a:pt x="1025" y="728"/>
                  </a:lnTo>
                  <a:lnTo>
                    <a:pt x="1025" y="734"/>
                  </a:lnTo>
                  <a:lnTo>
                    <a:pt x="1019" y="734"/>
                  </a:lnTo>
                  <a:lnTo>
                    <a:pt x="1013" y="734"/>
                  </a:lnTo>
                  <a:lnTo>
                    <a:pt x="1013" y="740"/>
                  </a:lnTo>
                  <a:lnTo>
                    <a:pt x="1007" y="740"/>
                  </a:lnTo>
                  <a:lnTo>
                    <a:pt x="1007" y="745"/>
                  </a:lnTo>
                  <a:lnTo>
                    <a:pt x="1001" y="745"/>
                  </a:lnTo>
                  <a:lnTo>
                    <a:pt x="1001" y="740"/>
                  </a:lnTo>
                  <a:lnTo>
                    <a:pt x="996" y="734"/>
                  </a:lnTo>
                  <a:lnTo>
                    <a:pt x="990" y="734"/>
                  </a:lnTo>
                  <a:lnTo>
                    <a:pt x="984" y="734"/>
                  </a:lnTo>
                  <a:lnTo>
                    <a:pt x="978" y="734"/>
                  </a:lnTo>
                  <a:lnTo>
                    <a:pt x="972" y="734"/>
                  </a:lnTo>
                  <a:lnTo>
                    <a:pt x="972" y="740"/>
                  </a:lnTo>
                  <a:lnTo>
                    <a:pt x="967" y="734"/>
                  </a:lnTo>
                  <a:lnTo>
                    <a:pt x="961" y="734"/>
                  </a:lnTo>
                  <a:lnTo>
                    <a:pt x="955" y="734"/>
                  </a:lnTo>
                  <a:lnTo>
                    <a:pt x="949" y="734"/>
                  </a:lnTo>
                  <a:lnTo>
                    <a:pt x="943" y="734"/>
                  </a:lnTo>
                  <a:lnTo>
                    <a:pt x="937" y="734"/>
                  </a:lnTo>
                  <a:lnTo>
                    <a:pt x="932" y="734"/>
                  </a:lnTo>
                  <a:lnTo>
                    <a:pt x="926" y="734"/>
                  </a:lnTo>
                  <a:lnTo>
                    <a:pt x="920" y="734"/>
                  </a:lnTo>
                  <a:lnTo>
                    <a:pt x="920" y="728"/>
                  </a:lnTo>
                  <a:lnTo>
                    <a:pt x="914" y="728"/>
                  </a:lnTo>
                  <a:lnTo>
                    <a:pt x="908" y="728"/>
                  </a:lnTo>
                  <a:lnTo>
                    <a:pt x="902" y="728"/>
                  </a:lnTo>
                  <a:lnTo>
                    <a:pt x="902" y="734"/>
                  </a:lnTo>
                  <a:lnTo>
                    <a:pt x="897" y="734"/>
                  </a:lnTo>
                  <a:lnTo>
                    <a:pt x="891" y="734"/>
                  </a:lnTo>
                  <a:lnTo>
                    <a:pt x="885" y="734"/>
                  </a:lnTo>
                  <a:lnTo>
                    <a:pt x="879" y="734"/>
                  </a:lnTo>
                  <a:lnTo>
                    <a:pt x="879" y="740"/>
                  </a:lnTo>
                  <a:lnTo>
                    <a:pt x="873" y="740"/>
                  </a:lnTo>
                  <a:lnTo>
                    <a:pt x="867" y="740"/>
                  </a:lnTo>
                  <a:lnTo>
                    <a:pt x="867" y="745"/>
                  </a:lnTo>
                  <a:lnTo>
                    <a:pt x="862" y="745"/>
                  </a:lnTo>
                  <a:lnTo>
                    <a:pt x="856" y="745"/>
                  </a:lnTo>
                  <a:lnTo>
                    <a:pt x="856" y="751"/>
                  </a:lnTo>
                  <a:lnTo>
                    <a:pt x="850" y="751"/>
                  </a:lnTo>
                  <a:lnTo>
                    <a:pt x="850" y="757"/>
                  </a:lnTo>
                  <a:lnTo>
                    <a:pt x="850" y="751"/>
                  </a:lnTo>
                  <a:lnTo>
                    <a:pt x="844" y="751"/>
                  </a:lnTo>
                  <a:lnTo>
                    <a:pt x="838" y="751"/>
                  </a:lnTo>
                  <a:lnTo>
                    <a:pt x="833" y="751"/>
                  </a:lnTo>
                  <a:lnTo>
                    <a:pt x="833" y="745"/>
                  </a:lnTo>
                  <a:lnTo>
                    <a:pt x="827" y="745"/>
                  </a:lnTo>
                  <a:lnTo>
                    <a:pt x="827" y="740"/>
                  </a:lnTo>
                  <a:lnTo>
                    <a:pt x="827" y="734"/>
                  </a:lnTo>
                  <a:lnTo>
                    <a:pt x="821" y="734"/>
                  </a:lnTo>
                  <a:lnTo>
                    <a:pt x="815" y="728"/>
                  </a:lnTo>
                  <a:lnTo>
                    <a:pt x="809" y="728"/>
                  </a:lnTo>
                  <a:lnTo>
                    <a:pt x="803" y="728"/>
                  </a:lnTo>
                  <a:lnTo>
                    <a:pt x="803" y="722"/>
                  </a:lnTo>
                  <a:lnTo>
                    <a:pt x="803" y="728"/>
                  </a:lnTo>
                  <a:lnTo>
                    <a:pt x="798" y="728"/>
                  </a:lnTo>
                  <a:lnTo>
                    <a:pt x="792" y="728"/>
                  </a:lnTo>
                  <a:lnTo>
                    <a:pt x="792" y="734"/>
                  </a:lnTo>
                  <a:lnTo>
                    <a:pt x="792" y="740"/>
                  </a:lnTo>
                  <a:lnTo>
                    <a:pt x="786" y="740"/>
                  </a:lnTo>
                  <a:lnTo>
                    <a:pt x="786" y="745"/>
                  </a:lnTo>
                  <a:lnTo>
                    <a:pt x="786" y="751"/>
                  </a:lnTo>
                  <a:lnTo>
                    <a:pt x="780" y="751"/>
                  </a:lnTo>
                  <a:lnTo>
                    <a:pt x="780" y="757"/>
                  </a:lnTo>
                  <a:lnTo>
                    <a:pt x="780" y="763"/>
                  </a:lnTo>
                  <a:lnTo>
                    <a:pt x="780" y="769"/>
                  </a:lnTo>
                  <a:lnTo>
                    <a:pt x="780" y="774"/>
                  </a:lnTo>
                  <a:lnTo>
                    <a:pt x="780" y="780"/>
                  </a:lnTo>
                  <a:lnTo>
                    <a:pt x="780" y="786"/>
                  </a:lnTo>
                  <a:lnTo>
                    <a:pt x="774" y="786"/>
                  </a:lnTo>
                  <a:lnTo>
                    <a:pt x="774" y="792"/>
                  </a:lnTo>
                  <a:lnTo>
                    <a:pt x="780" y="798"/>
                  </a:lnTo>
                  <a:lnTo>
                    <a:pt x="780" y="804"/>
                  </a:lnTo>
                  <a:lnTo>
                    <a:pt x="786" y="804"/>
                  </a:lnTo>
                  <a:lnTo>
                    <a:pt x="786" y="809"/>
                  </a:lnTo>
                  <a:lnTo>
                    <a:pt x="786" y="815"/>
                  </a:lnTo>
                  <a:lnTo>
                    <a:pt x="792" y="815"/>
                  </a:lnTo>
                  <a:lnTo>
                    <a:pt x="792" y="821"/>
                  </a:lnTo>
                  <a:lnTo>
                    <a:pt x="798" y="821"/>
                  </a:lnTo>
                  <a:lnTo>
                    <a:pt x="798" y="827"/>
                  </a:lnTo>
                  <a:lnTo>
                    <a:pt x="798" y="833"/>
                  </a:lnTo>
                  <a:lnTo>
                    <a:pt x="803" y="833"/>
                  </a:lnTo>
                  <a:lnTo>
                    <a:pt x="809" y="833"/>
                  </a:lnTo>
                  <a:lnTo>
                    <a:pt x="809" y="839"/>
                  </a:lnTo>
                  <a:lnTo>
                    <a:pt x="815" y="839"/>
                  </a:lnTo>
                  <a:lnTo>
                    <a:pt x="815" y="844"/>
                  </a:lnTo>
                  <a:lnTo>
                    <a:pt x="821" y="844"/>
                  </a:lnTo>
                  <a:lnTo>
                    <a:pt x="821" y="850"/>
                  </a:lnTo>
                  <a:lnTo>
                    <a:pt x="821" y="856"/>
                  </a:lnTo>
                  <a:lnTo>
                    <a:pt x="821" y="862"/>
                  </a:lnTo>
                  <a:lnTo>
                    <a:pt x="821" y="868"/>
                  </a:lnTo>
                  <a:lnTo>
                    <a:pt x="821" y="873"/>
                  </a:lnTo>
                  <a:lnTo>
                    <a:pt x="821" y="879"/>
                  </a:lnTo>
                  <a:lnTo>
                    <a:pt x="821" y="885"/>
                  </a:lnTo>
                  <a:lnTo>
                    <a:pt x="821" y="891"/>
                  </a:lnTo>
                  <a:lnTo>
                    <a:pt x="821" y="897"/>
                  </a:lnTo>
                  <a:lnTo>
                    <a:pt x="827" y="897"/>
                  </a:lnTo>
                  <a:lnTo>
                    <a:pt x="827" y="903"/>
                  </a:lnTo>
                  <a:lnTo>
                    <a:pt x="821" y="903"/>
                  </a:lnTo>
                  <a:lnTo>
                    <a:pt x="815" y="903"/>
                  </a:lnTo>
                  <a:lnTo>
                    <a:pt x="815" y="908"/>
                  </a:lnTo>
                  <a:lnTo>
                    <a:pt x="809" y="908"/>
                  </a:lnTo>
                  <a:lnTo>
                    <a:pt x="803" y="908"/>
                  </a:lnTo>
                  <a:lnTo>
                    <a:pt x="803" y="914"/>
                  </a:lnTo>
                  <a:lnTo>
                    <a:pt x="803" y="920"/>
                  </a:lnTo>
                  <a:lnTo>
                    <a:pt x="798" y="920"/>
                  </a:lnTo>
                  <a:lnTo>
                    <a:pt x="792" y="920"/>
                  </a:lnTo>
                  <a:lnTo>
                    <a:pt x="786" y="920"/>
                  </a:lnTo>
                  <a:lnTo>
                    <a:pt x="786" y="914"/>
                  </a:lnTo>
                  <a:lnTo>
                    <a:pt x="786" y="908"/>
                  </a:lnTo>
                  <a:lnTo>
                    <a:pt x="780" y="908"/>
                  </a:lnTo>
                  <a:lnTo>
                    <a:pt x="780" y="914"/>
                  </a:lnTo>
                  <a:lnTo>
                    <a:pt x="774" y="914"/>
                  </a:lnTo>
                  <a:lnTo>
                    <a:pt x="774" y="920"/>
                  </a:lnTo>
                  <a:lnTo>
                    <a:pt x="774" y="926"/>
                  </a:lnTo>
                  <a:lnTo>
                    <a:pt x="774" y="932"/>
                  </a:lnTo>
                  <a:lnTo>
                    <a:pt x="774" y="938"/>
                  </a:lnTo>
                  <a:lnTo>
                    <a:pt x="774" y="943"/>
                  </a:lnTo>
                  <a:lnTo>
                    <a:pt x="774" y="938"/>
                  </a:lnTo>
                  <a:lnTo>
                    <a:pt x="768" y="938"/>
                  </a:lnTo>
                  <a:lnTo>
                    <a:pt x="763" y="938"/>
                  </a:lnTo>
                  <a:lnTo>
                    <a:pt x="763" y="943"/>
                  </a:lnTo>
                  <a:lnTo>
                    <a:pt x="757" y="943"/>
                  </a:lnTo>
                  <a:lnTo>
                    <a:pt x="751" y="943"/>
                  </a:lnTo>
                  <a:lnTo>
                    <a:pt x="751" y="938"/>
                  </a:lnTo>
                  <a:lnTo>
                    <a:pt x="745" y="938"/>
                  </a:lnTo>
                  <a:lnTo>
                    <a:pt x="745" y="932"/>
                  </a:lnTo>
                  <a:lnTo>
                    <a:pt x="739" y="932"/>
                  </a:lnTo>
                  <a:lnTo>
                    <a:pt x="739" y="926"/>
                  </a:lnTo>
                  <a:lnTo>
                    <a:pt x="734" y="926"/>
                  </a:lnTo>
                  <a:lnTo>
                    <a:pt x="734" y="920"/>
                  </a:lnTo>
                  <a:lnTo>
                    <a:pt x="728" y="920"/>
                  </a:lnTo>
                  <a:lnTo>
                    <a:pt x="728" y="914"/>
                  </a:lnTo>
                  <a:lnTo>
                    <a:pt x="722" y="914"/>
                  </a:lnTo>
                  <a:lnTo>
                    <a:pt x="716" y="914"/>
                  </a:lnTo>
                  <a:lnTo>
                    <a:pt x="716" y="920"/>
                  </a:lnTo>
                  <a:lnTo>
                    <a:pt x="716" y="914"/>
                  </a:lnTo>
                  <a:lnTo>
                    <a:pt x="710" y="914"/>
                  </a:lnTo>
                  <a:lnTo>
                    <a:pt x="704" y="914"/>
                  </a:lnTo>
                  <a:lnTo>
                    <a:pt x="699" y="914"/>
                  </a:lnTo>
                  <a:lnTo>
                    <a:pt x="699" y="920"/>
                  </a:lnTo>
                  <a:lnTo>
                    <a:pt x="704" y="920"/>
                  </a:lnTo>
                  <a:lnTo>
                    <a:pt x="704" y="926"/>
                  </a:lnTo>
                  <a:lnTo>
                    <a:pt x="699" y="926"/>
                  </a:lnTo>
                  <a:lnTo>
                    <a:pt x="693" y="932"/>
                  </a:lnTo>
                  <a:lnTo>
                    <a:pt x="687" y="932"/>
                  </a:lnTo>
                  <a:lnTo>
                    <a:pt x="681" y="932"/>
                  </a:lnTo>
                  <a:lnTo>
                    <a:pt x="675" y="932"/>
                  </a:lnTo>
                  <a:lnTo>
                    <a:pt x="669" y="932"/>
                  </a:lnTo>
                  <a:lnTo>
                    <a:pt x="669" y="938"/>
                  </a:lnTo>
                  <a:lnTo>
                    <a:pt x="664" y="938"/>
                  </a:lnTo>
                  <a:lnTo>
                    <a:pt x="664" y="943"/>
                  </a:lnTo>
                  <a:lnTo>
                    <a:pt x="669" y="943"/>
                  </a:lnTo>
                  <a:lnTo>
                    <a:pt x="669" y="949"/>
                  </a:lnTo>
                  <a:lnTo>
                    <a:pt x="664" y="949"/>
                  </a:lnTo>
                  <a:lnTo>
                    <a:pt x="658" y="949"/>
                  </a:lnTo>
                  <a:lnTo>
                    <a:pt x="658" y="943"/>
                  </a:lnTo>
                  <a:lnTo>
                    <a:pt x="652" y="943"/>
                  </a:lnTo>
                  <a:lnTo>
                    <a:pt x="646" y="943"/>
                  </a:lnTo>
                  <a:lnTo>
                    <a:pt x="646" y="949"/>
                  </a:lnTo>
                  <a:lnTo>
                    <a:pt x="640" y="949"/>
                  </a:lnTo>
                  <a:lnTo>
                    <a:pt x="640" y="955"/>
                  </a:lnTo>
                  <a:lnTo>
                    <a:pt x="635" y="955"/>
                  </a:lnTo>
                  <a:lnTo>
                    <a:pt x="629" y="955"/>
                  </a:lnTo>
                  <a:lnTo>
                    <a:pt x="623" y="955"/>
                  </a:lnTo>
                  <a:lnTo>
                    <a:pt x="623" y="961"/>
                  </a:lnTo>
                  <a:lnTo>
                    <a:pt x="617" y="961"/>
                  </a:lnTo>
                  <a:lnTo>
                    <a:pt x="617" y="955"/>
                  </a:lnTo>
                  <a:lnTo>
                    <a:pt x="611" y="955"/>
                  </a:lnTo>
                  <a:lnTo>
                    <a:pt x="605" y="955"/>
                  </a:lnTo>
                  <a:lnTo>
                    <a:pt x="600" y="955"/>
                  </a:lnTo>
                  <a:lnTo>
                    <a:pt x="600" y="961"/>
                  </a:lnTo>
                  <a:lnTo>
                    <a:pt x="600" y="967"/>
                  </a:lnTo>
                  <a:lnTo>
                    <a:pt x="594" y="967"/>
                  </a:lnTo>
                  <a:lnTo>
                    <a:pt x="588" y="967"/>
                  </a:lnTo>
                  <a:lnTo>
                    <a:pt x="588" y="961"/>
                  </a:lnTo>
                  <a:lnTo>
                    <a:pt x="588" y="955"/>
                  </a:lnTo>
                  <a:lnTo>
                    <a:pt x="582" y="955"/>
                  </a:lnTo>
                  <a:lnTo>
                    <a:pt x="582" y="961"/>
                  </a:lnTo>
                  <a:lnTo>
                    <a:pt x="576" y="961"/>
                  </a:lnTo>
                  <a:lnTo>
                    <a:pt x="570" y="961"/>
                  </a:lnTo>
                  <a:lnTo>
                    <a:pt x="570" y="955"/>
                  </a:lnTo>
                  <a:lnTo>
                    <a:pt x="565" y="955"/>
                  </a:lnTo>
                  <a:lnTo>
                    <a:pt x="559" y="955"/>
                  </a:lnTo>
                  <a:lnTo>
                    <a:pt x="559" y="949"/>
                  </a:lnTo>
                  <a:lnTo>
                    <a:pt x="553" y="943"/>
                  </a:lnTo>
                  <a:lnTo>
                    <a:pt x="547" y="943"/>
                  </a:lnTo>
                  <a:lnTo>
                    <a:pt x="547" y="938"/>
                  </a:lnTo>
                  <a:lnTo>
                    <a:pt x="553" y="938"/>
                  </a:lnTo>
                  <a:lnTo>
                    <a:pt x="553" y="932"/>
                  </a:lnTo>
                  <a:lnTo>
                    <a:pt x="553" y="926"/>
                  </a:lnTo>
                  <a:lnTo>
                    <a:pt x="547" y="926"/>
                  </a:lnTo>
                  <a:lnTo>
                    <a:pt x="541" y="926"/>
                  </a:lnTo>
                  <a:lnTo>
                    <a:pt x="535" y="926"/>
                  </a:lnTo>
                  <a:lnTo>
                    <a:pt x="530" y="926"/>
                  </a:lnTo>
                  <a:lnTo>
                    <a:pt x="518" y="920"/>
                  </a:lnTo>
                  <a:lnTo>
                    <a:pt x="518" y="926"/>
                  </a:lnTo>
                  <a:lnTo>
                    <a:pt x="512" y="926"/>
                  </a:lnTo>
                  <a:lnTo>
                    <a:pt x="506" y="926"/>
                  </a:lnTo>
                  <a:lnTo>
                    <a:pt x="501" y="926"/>
                  </a:lnTo>
                  <a:lnTo>
                    <a:pt x="495" y="932"/>
                  </a:lnTo>
                  <a:lnTo>
                    <a:pt x="489" y="932"/>
                  </a:lnTo>
                  <a:lnTo>
                    <a:pt x="483" y="938"/>
                  </a:lnTo>
                  <a:lnTo>
                    <a:pt x="477" y="943"/>
                  </a:lnTo>
                  <a:lnTo>
                    <a:pt x="477" y="949"/>
                  </a:lnTo>
                  <a:lnTo>
                    <a:pt x="471" y="949"/>
                  </a:lnTo>
                  <a:lnTo>
                    <a:pt x="466" y="949"/>
                  </a:lnTo>
                  <a:lnTo>
                    <a:pt x="466" y="943"/>
                  </a:lnTo>
                  <a:lnTo>
                    <a:pt x="466" y="938"/>
                  </a:lnTo>
                  <a:lnTo>
                    <a:pt x="448" y="920"/>
                  </a:lnTo>
                  <a:lnTo>
                    <a:pt x="442" y="914"/>
                  </a:lnTo>
                  <a:lnTo>
                    <a:pt x="425" y="914"/>
                  </a:lnTo>
                  <a:lnTo>
                    <a:pt x="419" y="914"/>
                  </a:lnTo>
                  <a:lnTo>
                    <a:pt x="419" y="908"/>
                  </a:lnTo>
                  <a:lnTo>
                    <a:pt x="413" y="908"/>
                  </a:lnTo>
                  <a:lnTo>
                    <a:pt x="413" y="903"/>
                  </a:lnTo>
                  <a:lnTo>
                    <a:pt x="407" y="903"/>
                  </a:lnTo>
                  <a:lnTo>
                    <a:pt x="407" y="897"/>
                  </a:lnTo>
                  <a:lnTo>
                    <a:pt x="407" y="891"/>
                  </a:lnTo>
                  <a:lnTo>
                    <a:pt x="402" y="891"/>
                  </a:lnTo>
                  <a:lnTo>
                    <a:pt x="396" y="891"/>
                  </a:lnTo>
                  <a:lnTo>
                    <a:pt x="390" y="891"/>
                  </a:lnTo>
                  <a:lnTo>
                    <a:pt x="390" y="885"/>
                  </a:lnTo>
                  <a:lnTo>
                    <a:pt x="384" y="885"/>
                  </a:lnTo>
                  <a:lnTo>
                    <a:pt x="384" y="879"/>
                  </a:lnTo>
                  <a:lnTo>
                    <a:pt x="378" y="879"/>
                  </a:lnTo>
                  <a:lnTo>
                    <a:pt x="378" y="873"/>
                  </a:lnTo>
                  <a:lnTo>
                    <a:pt x="372" y="873"/>
                  </a:lnTo>
                  <a:lnTo>
                    <a:pt x="372" y="868"/>
                  </a:lnTo>
                  <a:lnTo>
                    <a:pt x="367" y="868"/>
                  </a:lnTo>
                  <a:lnTo>
                    <a:pt x="361" y="868"/>
                  </a:lnTo>
                  <a:lnTo>
                    <a:pt x="355" y="868"/>
                  </a:lnTo>
                  <a:lnTo>
                    <a:pt x="355" y="873"/>
                  </a:lnTo>
                  <a:lnTo>
                    <a:pt x="349" y="873"/>
                  </a:lnTo>
                  <a:lnTo>
                    <a:pt x="349" y="879"/>
                  </a:lnTo>
                  <a:lnTo>
                    <a:pt x="343" y="879"/>
                  </a:lnTo>
                  <a:lnTo>
                    <a:pt x="337" y="885"/>
                  </a:lnTo>
                  <a:lnTo>
                    <a:pt x="332" y="885"/>
                  </a:lnTo>
                  <a:lnTo>
                    <a:pt x="332" y="891"/>
                  </a:lnTo>
                  <a:lnTo>
                    <a:pt x="326" y="891"/>
                  </a:lnTo>
                  <a:lnTo>
                    <a:pt x="326" y="897"/>
                  </a:lnTo>
                  <a:lnTo>
                    <a:pt x="320" y="897"/>
                  </a:lnTo>
                  <a:lnTo>
                    <a:pt x="314" y="897"/>
                  </a:lnTo>
                  <a:lnTo>
                    <a:pt x="308" y="897"/>
                  </a:lnTo>
                  <a:lnTo>
                    <a:pt x="308" y="903"/>
                  </a:lnTo>
                  <a:lnTo>
                    <a:pt x="302" y="903"/>
                  </a:lnTo>
                  <a:lnTo>
                    <a:pt x="297" y="903"/>
                  </a:lnTo>
                  <a:lnTo>
                    <a:pt x="291" y="903"/>
                  </a:lnTo>
                  <a:lnTo>
                    <a:pt x="291" y="908"/>
                  </a:lnTo>
                  <a:lnTo>
                    <a:pt x="285" y="908"/>
                  </a:lnTo>
                  <a:lnTo>
                    <a:pt x="285" y="903"/>
                  </a:lnTo>
                  <a:lnTo>
                    <a:pt x="279" y="903"/>
                  </a:lnTo>
                  <a:lnTo>
                    <a:pt x="279" y="908"/>
                  </a:lnTo>
                  <a:lnTo>
                    <a:pt x="279" y="903"/>
                  </a:lnTo>
                  <a:lnTo>
                    <a:pt x="273" y="903"/>
                  </a:lnTo>
                  <a:lnTo>
                    <a:pt x="273" y="908"/>
                  </a:lnTo>
                  <a:lnTo>
                    <a:pt x="268" y="908"/>
                  </a:lnTo>
                  <a:lnTo>
                    <a:pt x="262" y="908"/>
                  </a:lnTo>
                  <a:lnTo>
                    <a:pt x="256" y="908"/>
                  </a:lnTo>
                  <a:lnTo>
                    <a:pt x="250" y="908"/>
                  </a:lnTo>
                  <a:lnTo>
                    <a:pt x="250" y="914"/>
                  </a:lnTo>
                  <a:lnTo>
                    <a:pt x="244" y="914"/>
                  </a:lnTo>
                  <a:lnTo>
                    <a:pt x="238" y="914"/>
                  </a:lnTo>
                  <a:lnTo>
                    <a:pt x="233" y="914"/>
                  </a:lnTo>
                  <a:lnTo>
                    <a:pt x="227" y="914"/>
                  </a:lnTo>
                  <a:lnTo>
                    <a:pt x="221" y="914"/>
                  </a:lnTo>
                  <a:lnTo>
                    <a:pt x="221" y="920"/>
                  </a:lnTo>
                  <a:lnTo>
                    <a:pt x="215" y="920"/>
                  </a:lnTo>
                  <a:lnTo>
                    <a:pt x="209" y="920"/>
                  </a:lnTo>
                  <a:lnTo>
                    <a:pt x="209" y="926"/>
                  </a:lnTo>
                  <a:lnTo>
                    <a:pt x="203" y="926"/>
                  </a:lnTo>
                  <a:lnTo>
                    <a:pt x="203" y="932"/>
                  </a:lnTo>
                  <a:lnTo>
                    <a:pt x="203" y="938"/>
                  </a:lnTo>
                  <a:lnTo>
                    <a:pt x="198" y="938"/>
                  </a:lnTo>
                  <a:lnTo>
                    <a:pt x="198" y="943"/>
                  </a:lnTo>
                  <a:lnTo>
                    <a:pt x="198" y="949"/>
                  </a:lnTo>
                  <a:lnTo>
                    <a:pt x="192" y="949"/>
                  </a:lnTo>
                  <a:lnTo>
                    <a:pt x="192" y="955"/>
                  </a:lnTo>
                  <a:lnTo>
                    <a:pt x="192" y="961"/>
                  </a:lnTo>
                  <a:lnTo>
                    <a:pt x="192" y="967"/>
                  </a:lnTo>
                  <a:lnTo>
                    <a:pt x="192" y="972"/>
                  </a:lnTo>
                  <a:lnTo>
                    <a:pt x="186" y="972"/>
                  </a:lnTo>
                  <a:lnTo>
                    <a:pt x="180" y="978"/>
                  </a:lnTo>
                  <a:lnTo>
                    <a:pt x="180" y="984"/>
                  </a:lnTo>
                  <a:lnTo>
                    <a:pt x="180" y="990"/>
                  </a:lnTo>
                  <a:lnTo>
                    <a:pt x="174" y="990"/>
                  </a:lnTo>
                  <a:lnTo>
                    <a:pt x="169" y="990"/>
                  </a:lnTo>
                  <a:lnTo>
                    <a:pt x="169" y="996"/>
                  </a:lnTo>
                  <a:lnTo>
                    <a:pt x="163" y="996"/>
                  </a:lnTo>
                  <a:lnTo>
                    <a:pt x="163" y="1002"/>
                  </a:lnTo>
                  <a:lnTo>
                    <a:pt x="157" y="1002"/>
                  </a:lnTo>
                  <a:lnTo>
                    <a:pt x="151" y="1002"/>
                  </a:lnTo>
                  <a:lnTo>
                    <a:pt x="151" y="996"/>
                  </a:lnTo>
                  <a:lnTo>
                    <a:pt x="145" y="996"/>
                  </a:lnTo>
                  <a:lnTo>
                    <a:pt x="145" y="990"/>
                  </a:lnTo>
                  <a:lnTo>
                    <a:pt x="139" y="990"/>
                  </a:lnTo>
                  <a:lnTo>
                    <a:pt x="134" y="990"/>
                  </a:lnTo>
                  <a:lnTo>
                    <a:pt x="134" y="984"/>
                  </a:lnTo>
                  <a:lnTo>
                    <a:pt x="128" y="984"/>
                  </a:lnTo>
                  <a:lnTo>
                    <a:pt x="122" y="984"/>
                  </a:lnTo>
                  <a:lnTo>
                    <a:pt x="122" y="978"/>
                  </a:lnTo>
                  <a:lnTo>
                    <a:pt x="116" y="978"/>
                  </a:lnTo>
                  <a:lnTo>
                    <a:pt x="110" y="978"/>
                  </a:lnTo>
                  <a:lnTo>
                    <a:pt x="110" y="972"/>
                  </a:lnTo>
                  <a:lnTo>
                    <a:pt x="110" y="967"/>
                  </a:lnTo>
                  <a:lnTo>
                    <a:pt x="104" y="967"/>
                  </a:lnTo>
                  <a:lnTo>
                    <a:pt x="104" y="961"/>
                  </a:lnTo>
                  <a:lnTo>
                    <a:pt x="99" y="961"/>
                  </a:lnTo>
                  <a:lnTo>
                    <a:pt x="99" y="955"/>
                  </a:lnTo>
                  <a:lnTo>
                    <a:pt x="93" y="955"/>
                  </a:lnTo>
                  <a:lnTo>
                    <a:pt x="87" y="955"/>
                  </a:lnTo>
                  <a:lnTo>
                    <a:pt x="81" y="955"/>
                  </a:lnTo>
                  <a:lnTo>
                    <a:pt x="75" y="955"/>
                  </a:lnTo>
                  <a:lnTo>
                    <a:pt x="70" y="955"/>
                  </a:lnTo>
                  <a:lnTo>
                    <a:pt x="64" y="955"/>
                  </a:lnTo>
                  <a:lnTo>
                    <a:pt x="64" y="961"/>
                  </a:lnTo>
                  <a:lnTo>
                    <a:pt x="58" y="961"/>
                  </a:lnTo>
                  <a:lnTo>
                    <a:pt x="58" y="967"/>
                  </a:lnTo>
                  <a:lnTo>
                    <a:pt x="52" y="967"/>
                  </a:lnTo>
                  <a:lnTo>
                    <a:pt x="46" y="967"/>
                  </a:lnTo>
                  <a:lnTo>
                    <a:pt x="46" y="972"/>
                  </a:lnTo>
                  <a:lnTo>
                    <a:pt x="40" y="972"/>
                  </a:lnTo>
                  <a:lnTo>
                    <a:pt x="35" y="972"/>
                  </a:lnTo>
                  <a:lnTo>
                    <a:pt x="29" y="972"/>
                  </a:lnTo>
                  <a:lnTo>
                    <a:pt x="29" y="978"/>
                  </a:lnTo>
                  <a:lnTo>
                    <a:pt x="23" y="978"/>
                  </a:lnTo>
                  <a:lnTo>
                    <a:pt x="17" y="978"/>
                  </a:lnTo>
                  <a:lnTo>
                    <a:pt x="11" y="978"/>
                  </a:lnTo>
                  <a:lnTo>
                    <a:pt x="5" y="978"/>
                  </a:lnTo>
                  <a:lnTo>
                    <a:pt x="0" y="978"/>
                  </a:lnTo>
                  <a:lnTo>
                    <a:pt x="0" y="972"/>
                  </a:lnTo>
                  <a:lnTo>
                    <a:pt x="5" y="972"/>
                  </a:lnTo>
                  <a:lnTo>
                    <a:pt x="5" y="967"/>
                  </a:lnTo>
                  <a:lnTo>
                    <a:pt x="5" y="961"/>
                  </a:lnTo>
                  <a:lnTo>
                    <a:pt x="0" y="961"/>
                  </a:lnTo>
                  <a:lnTo>
                    <a:pt x="0" y="955"/>
                  </a:lnTo>
                  <a:lnTo>
                    <a:pt x="5" y="955"/>
                  </a:lnTo>
                  <a:lnTo>
                    <a:pt x="5" y="949"/>
                  </a:lnTo>
                  <a:lnTo>
                    <a:pt x="11" y="949"/>
                  </a:lnTo>
                  <a:lnTo>
                    <a:pt x="17" y="943"/>
                  </a:lnTo>
                  <a:lnTo>
                    <a:pt x="23" y="943"/>
                  </a:lnTo>
                  <a:lnTo>
                    <a:pt x="23" y="938"/>
                  </a:lnTo>
                  <a:lnTo>
                    <a:pt x="29" y="938"/>
                  </a:lnTo>
                  <a:lnTo>
                    <a:pt x="29" y="932"/>
                  </a:lnTo>
                  <a:lnTo>
                    <a:pt x="35" y="932"/>
                  </a:lnTo>
                  <a:lnTo>
                    <a:pt x="35" y="926"/>
                  </a:lnTo>
                  <a:lnTo>
                    <a:pt x="40" y="926"/>
                  </a:lnTo>
                  <a:lnTo>
                    <a:pt x="46" y="920"/>
                  </a:lnTo>
                  <a:lnTo>
                    <a:pt x="52" y="920"/>
                  </a:lnTo>
                  <a:lnTo>
                    <a:pt x="52" y="914"/>
                  </a:lnTo>
                  <a:lnTo>
                    <a:pt x="58" y="914"/>
                  </a:lnTo>
                  <a:lnTo>
                    <a:pt x="58" y="908"/>
                  </a:lnTo>
                  <a:lnTo>
                    <a:pt x="64" y="908"/>
                  </a:lnTo>
                  <a:lnTo>
                    <a:pt x="64" y="903"/>
                  </a:lnTo>
                  <a:lnTo>
                    <a:pt x="64" y="897"/>
                  </a:lnTo>
                  <a:lnTo>
                    <a:pt x="70" y="897"/>
                  </a:lnTo>
                  <a:lnTo>
                    <a:pt x="70" y="891"/>
                  </a:lnTo>
                  <a:lnTo>
                    <a:pt x="75" y="891"/>
                  </a:lnTo>
                  <a:lnTo>
                    <a:pt x="75" y="885"/>
                  </a:lnTo>
                  <a:lnTo>
                    <a:pt x="81" y="885"/>
                  </a:lnTo>
                  <a:lnTo>
                    <a:pt x="75" y="885"/>
                  </a:lnTo>
                  <a:lnTo>
                    <a:pt x="81" y="885"/>
                  </a:lnTo>
                  <a:lnTo>
                    <a:pt x="81" y="879"/>
                  </a:lnTo>
                  <a:lnTo>
                    <a:pt x="81" y="873"/>
                  </a:lnTo>
                  <a:lnTo>
                    <a:pt x="75" y="873"/>
                  </a:lnTo>
                  <a:lnTo>
                    <a:pt x="75" y="868"/>
                  </a:lnTo>
                  <a:lnTo>
                    <a:pt x="75" y="862"/>
                  </a:lnTo>
                  <a:lnTo>
                    <a:pt x="70" y="862"/>
                  </a:lnTo>
                  <a:lnTo>
                    <a:pt x="70" y="856"/>
                  </a:lnTo>
                  <a:lnTo>
                    <a:pt x="70" y="850"/>
                  </a:lnTo>
                  <a:lnTo>
                    <a:pt x="64" y="850"/>
                  </a:lnTo>
                  <a:lnTo>
                    <a:pt x="64" y="844"/>
                  </a:lnTo>
                  <a:lnTo>
                    <a:pt x="64" y="839"/>
                  </a:lnTo>
                  <a:lnTo>
                    <a:pt x="64" y="833"/>
                  </a:lnTo>
                  <a:lnTo>
                    <a:pt x="64" y="827"/>
                  </a:lnTo>
                  <a:lnTo>
                    <a:pt x="64" y="821"/>
                  </a:lnTo>
                  <a:lnTo>
                    <a:pt x="70" y="821"/>
                  </a:lnTo>
                  <a:lnTo>
                    <a:pt x="70" y="815"/>
                  </a:lnTo>
                  <a:lnTo>
                    <a:pt x="75" y="815"/>
                  </a:lnTo>
                  <a:lnTo>
                    <a:pt x="75" y="809"/>
                  </a:lnTo>
                  <a:lnTo>
                    <a:pt x="81" y="809"/>
                  </a:lnTo>
                  <a:lnTo>
                    <a:pt x="81" y="804"/>
                  </a:lnTo>
                  <a:lnTo>
                    <a:pt x="81" y="798"/>
                  </a:lnTo>
                  <a:lnTo>
                    <a:pt x="75" y="798"/>
                  </a:lnTo>
                  <a:lnTo>
                    <a:pt x="75" y="792"/>
                  </a:lnTo>
                  <a:lnTo>
                    <a:pt x="81" y="792"/>
                  </a:lnTo>
                  <a:lnTo>
                    <a:pt x="81" y="786"/>
                  </a:lnTo>
                  <a:lnTo>
                    <a:pt x="81" y="780"/>
                  </a:lnTo>
                  <a:lnTo>
                    <a:pt x="81" y="774"/>
                  </a:lnTo>
                  <a:lnTo>
                    <a:pt x="87" y="774"/>
                  </a:lnTo>
                  <a:lnTo>
                    <a:pt x="93" y="774"/>
                  </a:lnTo>
                  <a:lnTo>
                    <a:pt x="99" y="774"/>
                  </a:lnTo>
                  <a:lnTo>
                    <a:pt x="104" y="774"/>
                  </a:lnTo>
                  <a:lnTo>
                    <a:pt x="110" y="774"/>
                  </a:lnTo>
                  <a:lnTo>
                    <a:pt x="116" y="774"/>
                  </a:lnTo>
                  <a:lnTo>
                    <a:pt x="116" y="769"/>
                  </a:lnTo>
                  <a:lnTo>
                    <a:pt x="116" y="774"/>
                  </a:lnTo>
                  <a:lnTo>
                    <a:pt x="116" y="769"/>
                  </a:lnTo>
                  <a:lnTo>
                    <a:pt x="122" y="774"/>
                  </a:lnTo>
                  <a:lnTo>
                    <a:pt x="122" y="769"/>
                  </a:lnTo>
                  <a:lnTo>
                    <a:pt x="128" y="769"/>
                  </a:lnTo>
                  <a:lnTo>
                    <a:pt x="134" y="769"/>
                  </a:lnTo>
                  <a:lnTo>
                    <a:pt x="134" y="763"/>
                  </a:lnTo>
                  <a:lnTo>
                    <a:pt x="139" y="763"/>
                  </a:lnTo>
                  <a:lnTo>
                    <a:pt x="145" y="763"/>
                  </a:lnTo>
                  <a:lnTo>
                    <a:pt x="151" y="763"/>
                  </a:lnTo>
                  <a:lnTo>
                    <a:pt x="151" y="757"/>
                  </a:lnTo>
                  <a:lnTo>
                    <a:pt x="145" y="757"/>
                  </a:lnTo>
                  <a:lnTo>
                    <a:pt x="145" y="751"/>
                  </a:lnTo>
                  <a:lnTo>
                    <a:pt x="145" y="745"/>
                  </a:lnTo>
                  <a:lnTo>
                    <a:pt x="151" y="745"/>
                  </a:lnTo>
                  <a:lnTo>
                    <a:pt x="151" y="740"/>
                  </a:lnTo>
                  <a:lnTo>
                    <a:pt x="157" y="740"/>
                  </a:lnTo>
                  <a:lnTo>
                    <a:pt x="157" y="734"/>
                  </a:lnTo>
                  <a:lnTo>
                    <a:pt x="157" y="728"/>
                  </a:lnTo>
                  <a:lnTo>
                    <a:pt x="157" y="722"/>
                  </a:lnTo>
                  <a:lnTo>
                    <a:pt x="157" y="716"/>
                  </a:lnTo>
                  <a:lnTo>
                    <a:pt x="157" y="710"/>
                  </a:lnTo>
                  <a:lnTo>
                    <a:pt x="151" y="710"/>
                  </a:lnTo>
                  <a:lnTo>
                    <a:pt x="151" y="705"/>
                  </a:lnTo>
                  <a:lnTo>
                    <a:pt x="145" y="705"/>
                  </a:lnTo>
                  <a:lnTo>
                    <a:pt x="139" y="705"/>
                  </a:lnTo>
                  <a:lnTo>
                    <a:pt x="139" y="699"/>
                  </a:lnTo>
                  <a:lnTo>
                    <a:pt x="134" y="699"/>
                  </a:lnTo>
                  <a:lnTo>
                    <a:pt x="134" y="693"/>
                  </a:lnTo>
                  <a:lnTo>
                    <a:pt x="128" y="693"/>
                  </a:lnTo>
                  <a:lnTo>
                    <a:pt x="128" y="687"/>
                  </a:lnTo>
                  <a:lnTo>
                    <a:pt x="134" y="687"/>
                  </a:lnTo>
                  <a:lnTo>
                    <a:pt x="139" y="687"/>
                  </a:lnTo>
                  <a:lnTo>
                    <a:pt x="139" y="681"/>
                  </a:lnTo>
                  <a:lnTo>
                    <a:pt x="145" y="681"/>
                  </a:lnTo>
                  <a:lnTo>
                    <a:pt x="145" y="675"/>
                  </a:lnTo>
                  <a:lnTo>
                    <a:pt x="151" y="675"/>
                  </a:lnTo>
                  <a:lnTo>
                    <a:pt x="151" y="670"/>
                  </a:lnTo>
                  <a:lnTo>
                    <a:pt x="157" y="664"/>
                  </a:lnTo>
                  <a:lnTo>
                    <a:pt x="157" y="658"/>
                  </a:lnTo>
                  <a:lnTo>
                    <a:pt x="163" y="658"/>
                  </a:lnTo>
                  <a:lnTo>
                    <a:pt x="169" y="658"/>
                  </a:lnTo>
                  <a:lnTo>
                    <a:pt x="169" y="652"/>
                  </a:lnTo>
                  <a:lnTo>
                    <a:pt x="169" y="646"/>
                  </a:lnTo>
                  <a:lnTo>
                    <a:pt x="169" y="641"/>
                  </a:lnTo>
                  <a:lnTo>
                    <a:pt x="174" y="641"/>
                  </a:lnTo>
                  <a:lnTo>
                    <a:pt x="174" y="635"/>
                  </a:lnTo>
                  <a:lnTo>
                    <a:pt x="180" y="635"/>
                  </a:lnTo>
                  <a:lnTo>
                    <a:pt x="180" y="629"/>
                  </a:lnTo>
                  <a:lnTo>
                    <a:pt x="174" y="629"/>
                  </a:lnTo>
                  <a:lnTo>
                    <a:pt x="174" y="623"/>
                  </a:lnTo>
                  <a:lnTo>
                    <a:pt x="174" y="617"/>
                  </a:lnTo>
                  <a:lnTo>
                    <a:pt x="180" y="617"/>
                  </a:lnTo>
                  <a:lnTo>
                    <a:pt x="180" y="623"/>
                  </a:lnTo>
                  <a:lnTo>
                    <a:pt x="186" y="623"/>
                  </a:lnTo>
                  <a:lnTo>
                    <a:pt x="192" y="623"/>
                  </a:lnTo>
                  <a:lnTo>
                    <a:pt x="198" y="623"/>
                  </a:lnTo>
                  <a:lnTo>
                    <a:pt x="198" y="629"/>
                  </a:lnTo>
                  <a:lnTo>
                    <a:pt x="203" y="629"/>
                  </a:lnTo>
                  <a:lnTo>
                    <a:pt x="209" y="629"/>
                  </a:lnTo>
                  <a:lnTo>
                    <a:pt x="209" y="635"/>
                  </a:lnTo>
                  <a:lnTo>
                    <a:pt x="215" y="635"/>
                  </a:lnTo>
                  <a:lnTo>
                    <a:pt x="221" y="635"/>
                  </a:lnTo>
                  <a:lnTo>
                    <a:pt x="221" y="641"/>
                  </a:lnTo>
                  <a:lnTo>
                    <a:pt x="227" y="641"/>
                  </a:lnTo>
                  <a:lnTo>
                    <a:pt x="233" y="641"/>
                  </a:lnTo>
                  <a:lnTo>
                    <a:pt x="238" y="641"/>
                  </a:lnTo>
                  <a:lnTo>
                    <a:pt x="238" y="635"/>
                  </a:lnTo>
                  <a:lnTo>
                    <a:pt x="244" y="635"/>
                  </a:lnTo>
                  <a:lnTo>
                    <a:pt x="244" y="629"/>
                  </a:lnTo>
                  <a:lnTo>
                    <a:pt x="244" y="623"/>
                  </a:lnTo>
                  <a:lnTo>
                    <a:pt x="250" y="623"/>
                  </a:lnTo>
                  <a:lnTo>
                    <a:pt x="250" y="617"/>
                  </a:lnTo>
                  <a:lnTo>
                    <a:pt x="256" y="617"/>
                  </a:lnTo>
                  <a:lnTo>
                    <a:pt x="256" y="611"/>
                  </a:lnTo>
                  <a:lnTo>
                    <a:pt x="256" y="606"/>
                  </a:lnTo>
                  <a:lnTo>
                    <a:pt x="256" y="600"/>
                  </a:lnTo>
                  <a:lnTo>
                    <a:pt x="256" y="594"/>
                  </a:lnTo>
                  <a:lnTo>
                    <a:pt x="256" y="588"/>
                  </a:lnTo>
                  <a:lnTo>
                    <a:pt x="256" y="582"/>
                  </a:lnTo>
                  <a:lnTo>
                    <a:pt x="256" y="576"/>
                  </a:lnTo>
                  <a:lnTo>
                    <a:pt x="256" y="571"/>
                  </a:lnTo>
                  <a:lnTo>
                    <a:pt x="262" y="571"/>
                  </a:lnTo>
                  <a:lnTo>
                    <a:pt x="268" y="571"/>
                  </a:lnTo>
                  <a:lnTo>
                    <a:pt x="268" y="565"/>
                  </a:lnTo>
                  <a:lnTo>
                    <a:pt x="273" y="565"/>
                  </a:lnTo>
                  <a:lnTo>
                    <a:pt x="279" y="565"/>
                  </a:lnTo>
                  <a:lnTo>
                    <a:pt x="279" y="559"/>
                  </a:lnTo>
                  <a:lnTo>
                    <a:pt x="279" y="553"/>
                  </a:lnTo>
                  <a:lnTo>
                    <a:pt x="273" y="553"/>
                  </a:lnTo>
                  <a:lnTo>
                    <a:pt x="279" y="553"/>
                  </a:lnTo>
                  <a:lnTo>
                    <a:pt x="279" y="547"/>
                  </a:lnTo>
                  <a:lnTo>
                    <a:pt x="273" y="547"/>
                  </a:lnTo>
                  <a:lnTo>
                    <a:pt x="273" y="542"/>
                  </a:lnTo>
                  <a:lnTo>
                    <a:pt x="279" y="542"/>
                  </a:lnTo>
                  <a:lnTo>
                    <a:pt x="279" y="536"/>
                  </a:lnTo>
                  <a:lnTo>
                    <a:pt x="285" y="536"/>
                  </a:lnTo>
                  <a:lnTo>
                    <a:pt x="285" y="530"/>
                  </a:lnTo>
                  <a:lnTo>
                    <a:pt x="285" y="524"/>
                  </a:lnTo>
                  <a:lnTo>
                    <a:pt x="285" y="518"/>
                  </a:lnTo>
                  <a:lnTo>
                    <a:pt x="285" y="512"/>
                  </a:lnTo>
                  <a:lnTo>
                    <a:pt x="279" y="512"/>
                  </a:lnTo>
                  <a:lnTo>
                    <a:pt x="279" y="507"/>
                  </a:lnTo>
                  <a:lnTo>
                    <a:pt x="273" y="501"/>
                  </a:lnTo>
                  <a:lnTo>
                    <a:pt x="273" y="495"/>
                  </a:lnTo>
                  <a:lnTo>
                    <a:pt x="273" y="489"/>
                  </a:lnTo>
                  <a:lnTo>
                    <a:pt x="273" y="483"/>
                  </a:lnTo>
                  <a:lnTo>
                    <a:pt x="273" y="477"/>
                  </a:lnTo>
                  <a:lnTo>
                    <a:pt x="279" y="477"/>
                  </a:lnTo>
                  <a:lnTo>
                    <a:pt x="285" y="477"/>
                  </a:lnTo>
                  <a:lnTo>
                    <a:pt x="285" y="472"/>
                  </a:lnTo>
                  <a:lnTo>
                    <a:pt x="285" y="477"/>
                  </a:lnTo>
                  <a:lnTo>
                    <a:pt x="285" y="472"/>
                  </a:lnTo>
                  <a:lnTo>
                    <a:pt x="291" y="472"/>
                  </a:lnTo>
                  <a:lnTo>
                    <a:pt x="297" y="472"/>
                  </a:lnTo>
                  <a:lnTo>
                    <a:pt x="297" y="466"/>
                  </a:lnTo>
                  <a:lnTo>
                    <a:pt x="302" y="466"/>
                  </a:lnTo>
                  <a:lnTo>
                    <a:pt x="308" y="466"/>
                  </a:lnTo>
                  <a:lnTo>
                    <a:pt x="308" y="460"/>
                  </a:lnTo>
                  <a:lnTo>
                    <a:pt x="314" y="460"/>
                  </a:lnTo>
                  <a:lnTo>
                    <a:pt x="320" y="460"/>
                  </a:lnTo>
                  <a:lnTo>
                    <a:pt x="320" y="454"/>
                  </a:lnTo>
                  <a:lnTo>
                    <a:pt x="326" y="454"/>
                  </a:lnTo>
                  <a:lnTo>
                    <a:pt x="326" y="448"/>
                  </a:lnTo>
                  <a:lnTo>
                    <a:pt x="332" y="448"/>
                  </a:lnTo>
                  <a:lnTo>
                    <a:pt x="332" y="443"/>
                  </a:lnTo>
                  <a:lnTo>
                    <a:pt x="337" y="437"/>
                  </a:lnTo>
                  <a:lnTo>
                    <a:pt x="337" y="431"/>
                  </a:lnTo>
                  <a:lnTo>
                    <a:pt x="337" y="425"/>
                  </a:lnTo>
                  <a:lnTo>
                    <a:pt x="332" y="425"/>
                  </a:lnTo>
                  <a:lnTo>
                    <a:pt x="332" y="419"/>
                  </a:lnTo>
                  <a:lnTo>
                    <a:pt x="326" y="419"/>
                  </a:lnTo>
                  <a:lnTo>
                    <a:pt x="326" y="413"/>
                  </a:lnTo>
                  <a:lnTo>
                    <a:pt x="320" y="413"/>
                  </a:lnTo>
                  <a:lnTo>
                    <a:pt x="320" y="408"/>
                  </a:lnTo>
                  <a:lnTo>
                    <a:pt x="314" y="408"/>
                  </a:lnTo>
                  <a:lnTo>
                    <a:pt x="308" y="408"/>
                  </a:lnTo>
                  <a:lnTo>
                    <a:pt x="302" y="408"/>
                  </a:lnTo>
                  <a:lnTo>
                    <a:pt x="302" y="402"/>
                  </a:lnTo>
                  <a:lnTo>
                    <a:pt x="302" y="396"/>
                  </a:lnTo>
                  <a:lnTo>
                    <a:pt x="297" y="396"/>
                  </a:lnTo>
                  <a:lnTo>
                    <a:pt x="291" y="396"/>
                  </a:lnTo>
                  <a:lnTo>
                    <a:pt x="291" y="390"/>
                  </a:lnTo>
                  <a:lnTo>
                    <a:pt x="291" y="384"/>
                  </a:lnTo>
                  <a:lnTo>
                    <a:pt x="285" y="384"/>
                  </a:lnTo>
                  <a:lnTo>
                    <a:pt x="285" y="378"/>
                  </a:lnTo>
                  <a:lnTo>
                    <a:pt x="279" y="378"/>
                  </a:lnTo>
                  <a:lnTo>
                    <a:pt x="279" y="373"/>
                  </a:lnTo>
                  <a:lnTo>
                    <a:pt x="273" y="373"/>
                  </a:lnTo>
                  <a:lnTo>
                    <a:pt x="273" y="367"/>
                  </a:lnTo>
                  <a:lnTo>
                    <a:pt x="268" y="367"/>
                  </a:lnTo>
                  <a:lnTo>
                    <a:pt x="268" y="361"/>
                  </a:lnTo>
                  <a:lnTo>
                    <a:pt x="268" y="355"/>
                  </a:lnTo>
                  <a:lnTo>
                    <a:pt x="268" y="349"/>
                  </a:lnTo>
                  <a:lnTo>
                    <a:pt x="268" y="344"/>
                  </a:lnTo>
                  <a:lnTo>
                    <a:pt x="262" y="344"/>
                  </a:lnTo>
                  <a:lnTo>
                    <a:pt x="262" y="338"/>
                  </a:lnTo>
                  <a:lnTo>
                    <a:pt x="256" y="338"/>
                  </a:lnTo>
                  <a:lnTo>
                    <a:pt x="250" y="338"/>
                  </a:lnTo>
                  <a:lnTo>
                    <a:pt x="244" y="338"/>
                  </a:lnTo>
                  <a:lnTo>
                    <a:pt x="244" y="344"/>
                  </a:lnTo>
                  <a:lnTo>
                    <a:pt x="238" y="344"/>
                  </a:lnTo>
                  <a:lnTo>
                    <a:pt x="233" y="344"/>
                  </a:lnTo>
                  <a:lnTo>
                    <a:pt x="233" y="338"/>
                  </a:lnTo>
                  <a:lnTo>
                    <a:pt x="227" y="338"/>
                  </a:lnTo>
                  <a:lnTo>
                    <a:pt x="227" y="332"/>
                  </a:lnTo>
                  <a:lnTo>
                    <a:pt x="221" y="332"/>
                  </a:lnTo>
                  <a:lnTo>
                    <a:pt x="215" y="332"/>
                  </a:lnTo>
                  <a:lnTo>
                    <a:pt x="215" y="326"/>
                  </a:lnTo>
                  <a:lnTo>
                    <a:pt x="215" y="320"/>
                  </a:lnTo>
                  <a:lnTo>
                    <a:pt x="209" y="320"/>
                  </a:lnTo>
                  <a:lnTo>
                    <a:pt x="203" y="320"/>
                  </a:lnTo>
                  <a:lnTo>
                    <a:pt x="203" y="314"/>
                  </a:lnTo>
                  <a:lnTo>
                    <a:pt x="198" y="314"/>
                  </a:lnTo>
                  <a:lnTo>
                    <a:pt x="192" y="314"/>
                  </a:lnTo>
                  <a:lnTo>
                    <a:pt x="186" y="314"/>
                  </a:lnTo>
                  <a:lnTo>
                    <a:pt x="186" y="309"/>
                  </a:lnTo>
                  <a:lnTo>
                    <a:pt x="180" y="309"/>
                  </a:lnTo>
                  <a:lnTo>
                    <a:pt x="180" y="303"/>
                  </a:lnTo>
                  <a:lnTo>
                    <a:pt x="186" y="303"/>
                  </a:lnTo>
                  <a:lnTo>
                    <a:pt x="186" y="297"/>
                  </a:lnTo>
                  <a:lnTo>
                    <a:pt x="192" y="297"/>
                  </a:lnTo>
                  <a:lnTo>
                    <a:pt x="192" y="291"/>
                  </a:lnTo>
                  <a:lnTo>
                    <a:pt x="198" y="291"/>
                  </a:lnTo>
                  <a:lnTo>
                    <a:pt x="198" y="285"/>
                  </a:lnTo>
                  <a:lnTo>
                    <a:pt x="203" y="285"/>
                  </a:lnTo>
                  <a:lnTo>
                    <a:pt x="209" y="285"/>
                  </a:lnTo>
                  <a:lnTo>
                    <a:pt x="215" y="285"/>
                  </a:lnTo>
                  <a:lnTo>
                    <a:pt x="221" y="285"/>
                  </a:lnTo>
                  <a:lnTo>
                    <a:pt x="227" y="285"/>
                  </a:lnTo>
                  <a:lnTo>
                    <a:pt x="233" y="285"/>
                  </a:lnTo>
                  <a:lnTo>
                    <a:pt x="233" y="279"/>
                  </a:lnTo>
                  <a:lnTo>
                    <a:pt x="238" y="279"/>
                  </a:lnTo>
                  <a:lnTo>
                    <a:pt x="238" y="274"/>
                  </a:lnTo>
                  <a:lnTo>
                    <a:pt x="244" y="268"/>
                  </a:lnTo>
                  <a:lnTo>
                    <a:pt x="250" y="268"/>
                  </a:lnTo>
                  <a:lnTo>
                    <a:pt x="256" y="268"/>
                  </a:lnTo>
                  <a:lnTo>
                    <a:pt x="262" y="268"/>
                  </a:lnTo>
                  <a:lnTo>
                    <a:pt x="268" y="268"/>
                  </a:lnTo>
                  <a:lnTo>
                    <a:pt x="273" y="268"/>
                  </a:lnTo>
                  <a:lnTo>
                    <a:pt x="279" y="268"/>
                  </a:lnTo>
                  <a:lnTo>
                    <a:pt x="285" y="262"/>
                  </a:lnTo>
                  <a:lnTo>
                    <a:pt x="291" y="256"/>
                  </a:lnTo>
                  <a:lnTo>
                    <a:pt x="291" y="250"/>
                  </a:lnTo>
                  <a:lnTo>
                    <a:pt x="285" y="250"/>
                  </a:lnTo>
                  <a:lnTo>
                    <a:pt x="291" y="250"/>
                  </a:lnTo>
                  <a:lnTo>
                    <a:pt x="291" y="245"/>
                  </a:lnTo>
                  <a:lnTo>
                    <a:pt x="297" y="239"/>
                  </a:lnTo>
                  <a:lnTo>
                    <a:pt x="302" y="239"/>
                  </a:lnTo>
                  <a:lnTo>
                    <a:pt x="308" y="239"/>
                  </a:lnTo>
                  <a:lnTo>
                    <a:pt x="308" y="233"/>
                  </a:lnTo>
                  <a:lnTo>
                    <a:pt x="314" y="233"/>
                  </a:lnTo>
                  <a:lnTo>
                    <a:pt x="320" y="227"/>
                  </a:lnTo>
                  <a:lnTo>
                    <a:pt x="320" y="221"/>
                  </a:lnTo>
                  <a:lnTo>
                    <a:pt x="326" y="221"/>
                  </a:lnTo>
                  <a:lnTo>
                    <a:pt x="326" y="215"/>
                  </a:lnTo>
                  <a:lnTo>
                    <a:pt x="332" y="215"/>
                  </a:lnTo>
                  <a:lnTo>
                    <a:pt x="332" y="210"/>
                  </a:lnTo>
                  <a:lnTo>
                    <a:pt x="337" y="210"/>
                  </a:lnTo>
                  <a:lnTo>
                    <a:pt x="337" y="204"/>
                  </a:lnTo>
                  <a:lnTo>
                    <a:pt x="343" y="204"/>
                  </a:lnTo>
                  <a:lnTo>
                    <a:pt x="349" y="204"/>
                  </a:lnTo>
                  <a:lnTo>
                    <a:pt x="355" y="204"/>
                  </a:lnTo>
                  <a:lnTo>
                    <a:pt x="361" y="204"/>
                  </a:lnTo>
                  <a:lnTo>
                    <a:pt x="367" y="204"/>
                  </a:lnTo>
                  <a:lnTo>
                    <a:pt x="372" y="210"/>
                  </a:lnTo>
                  <a:lnTo>
                    <a:pt x="378" y="210"/>
                  </a:lnTo>
                  <a:lnTo>
                    <a:pt x="378" y="215"/>
                  </a:lnTo>
                  <a:lnTo>
                    <a:pt x="384" y="215"/>
                  </a:lnTo>
                  <a:lnTo>
                    <a:pt x="390" y="215"/>
                  </a:lnTo>
                  <a:lnTo>
                    <a:pt x="390" y="221"/>
                  </a:lnTo>
                  <a:lnTo>
                    <a:pt x="396" y="221"/>
                  </a:lnTo>
                  <a:lnTo>
                    <a:pt x="396" y="215"/>
                  </a:lnTo>
                  <a:lnTo>
                    <a:pt x="396" y="221"/>
                  </a:lnTo>
                  <a:lnTo>
                    <a:pt x="402" y="221"/>
                  </a:lnTo>
                  <a:lnTo>
                    <a:pt x="402" y="215"/>
                  </a:lnTo>
                  <a:lnTo>
                    <a:pt x="407" y="215"/>
                  </a:lnTo>
                  <a:lnTo>
                    <a:pt x="413" y="215"/>
                  </a:lnTo>
                  <a:lnTo>
                    <a:pt x="419" y="215"/>
                  </a:lnTo>
                  <a:lnTo>
                    <a:pt x="425" y="215"/>
                  </a:lnTo>
                  <a:lnTo>
                    <a:pt x="425" y="221"/>
                  </a:lnTo>
                  <a:lnTo>
                    <a:pt x="431" y="221"/>
                  </a:lnTo>
                  <a:lnTo>
                    <a:pt x="436" y="221"/>
                  </a:lnTo>
                  <a:lnTo>
                    <a:pt x="442" y="221"/>
                  </a:lnTo>
                  <a:lnTo>
                    <a:pt x="448" y="221"/>
                  </a:lnTo>
                  <a:lnTo>
                    <a:pt x="448" y="227"/>
                  </a:lnTo>
                  <a:lnTo>
                    <a:pt x="448" y="221"/>
                  </a:lnTo>
                  <a:lnTo>
                    <a:pt x="454" y="227"/>
                  </a:lnTo>
                  <a:lnTo>
                    <a:pt x="460" y="227"/>
                  </a:lnTo>
                  <a:lnTo>
                    <a:pt x="466" y="227"/>
                  </a:lnTo>
                  <a:lnTo>
                    <a:pt x="471" y="227"/>
                  </a:lnTo>
                  <a:lnTo>
                    <a:pt x="471" y="233"/>
                  </a:lnTo>
                  <a:lnTo>
                    <a:pt x="477" y="233"/>
                  </a:lnTo>
                  <a:lnTo>
                    <a:pt x="477" y="227"/>
                  </a:lnTo>
                  <a:lnTo>
                    <a:pt x="477" y="233"/>
                  </a:lnTo>
                  <a:lnTo>
                    <a:pt x="483" y="233"/>
                  </a:lnTo>
                  <a:lnTo>
                    <a:pt x="489" y="233"/>
                  </a:lnTo>
                  <a:lnTo>
                    <a:pt x="489" y="227"/>
                  </a:lnTo>
                  <a:lnTo>
                    <a:pt x="495" y="227"/>
                  </a:lnTo>
                  <a:lnTo>
                    <a:pt x="501" y="221"/>
                  </a:lnTo>
                  <a:lnTo>
                    <a:pt x="501" y="215"/>
                  </a:lnTo>
                  <a:lnTo>
                    <a:pt x="506" y="215"/>
                  </a:lnTo>
                  <a:lnTo>
                    <a:pt x="512" y="215"/>
                  </a:lnTo>
                  <a:lnTo>
                    <a:pt x="512" y="210"/>
                  </a:lnTo>
                  <a:lnTo>
                    <a:pt x="518" y="210"/>
                  </a:lnTo>
                  <a:lnTo>
                    <a:pt x="524" y="210"/>
                  </a:lnTo>
                  <a:lnTo>
                    <a:pt x="530" y="210"/>
                  </a:lnTo>
                  <a:lnTo>
                    <a:pt x="535" y="210"/>
                  </a:lnTo>
                  <a:lnTo>
                    <a:pt x="535" y="204"/>
                  </a:lnTo>
                  <a:lnTo>
                    <a:pt x="541" y="204"/>
                  </a:lnTo>
                  <a:lnTo>
                    <a:pt x="547" y="204"/>
                  </a:lnTo>
                  <a:lnTo>
                    <a:pt x="547" y="198"/>
                  </a:lnTo>
                  <a:lnTo>
                    <a:pt x="553" y="198"/>
                  </a:lnTo>
                  <a:lnTo>
                    <a:pt x="553" y="192"/>
                  </a:lnTo>
                  <a:lnTo>
                    <a:pt x="559" y="192"/>
                  </a:lnTo>
                  <a:lnTo>
                    <a:pt x="559" y="186"/>
                  </a:lnTo>
                  <a:lnTo>
                    <a:pt x="559" y="181"/>
                  </a:lnTo>
                  <a:lnTo>
                    <a:pt x="559" y="186"/>
                  </a:lnTo>
                  <a:lnTo>
                    <a:pt x="559" y="181"/>
                  </a:lnTo>
                  <a:lnTo>
                    <a:pt x="565" y="181"/>
                  </a:lnTo>
                  <a:lnTo>
                    <a:pt x="559" y="181"/>
                  </a:lnTo>
                  <a:lnTo>
                    <a:pt x="565" y="181"/>
                  </a:lnTo>
                  <a:lnTo>
                    <a:pt x="565" y="175"/>
                  </a:lnTo>
                  <a:lnTo>
                    <a:pt x="565" y="169"/>
                  </a:lnTo>
                  <a:lnTo>
                    <a:pt x="570" y="169"/>
                  </a:lnTo>
                  <a:lnTo>
                    <a:pt x="570" y="163"/>
                  </a:lnTo>
                  <a:lnTo>
                    <a:pt x="576" y="163"/>
                  </a:lnTo>
                  <a:lnTo>
                    <a:pt x="576" y="169"/>
                  </a:lnTo>
                  <a:lnTo>
                    <a:pt x="576" y="163"/>
                  </a:lnTo>
                  <a:lnTo>
                    <a:pt x="576" y="157"/>
                  </a:lnTo>
                  <a:lnTo>
                    <a:pt x="582" y="157"/>
                  </a:lnTo>
                  <a:lnTo>
                    <a:pt x="582" y="163"/>
                  </a:lnTo>
                  <a:lnTo>
                    <a:pt x="582" y="157"/>
                  </a:lnTo>
                  <a:lnTo>
                    <a:pt x="588" y="157"/>
                  </a:lnTo>
                  <a:lnTo>
                    <a:pt x="594" y="157"/>
                  </a:lnTo>
                  <a:lnTo>
                    <a:pt x="594" y="151"/>
                  </a:lnTo>
                  <a:lnTo>
                    <a:pt x="588" y="151"/>
                  </a:lnTo>
                  <a:lnTo>
                    <a:pt x="594" y="151"/>
                  </a:lnTo>
                  <a:lnTo>
                    <a:pt x="594" y="146"/>
                  </a:lnTo>
                  <a:lnTo>
                    <a:pt x="600" y="146"/>
                  </a:lnTo>
                  <a:lnTo>
                    <a:pt x="600" y="151"/>
                  </a:lnTo>
                  <a:lnTo>
                    <a:pt x="605" y="151"/>
                  </a:lnTo>
                  <a:lnTo>
                    <a:pt x="605" y="146"/>
                  </a:lnTo>
                  <a:lnTo>
                    <a:pt x="600" y="146"/>
                  </a:lnTo>
                  <a:lnTo>
                    <a:pt x="605" y="146"/>
                  </a:lnTo>
                  <a:lnTo>
                    <a:pt x="611" y="146"/>
                  </a:lnTo>
                  <a:lnTo>
                    <a:pt x="611" y="140"/>
                  </a:lnTo>
                  <a:lnTo>
                    <a:pt x="617" y="140"/>
                  </a:lnTo>
                  <a:lnTo>
                    <a:pt x="617" y="146"/>
                  </a:lnTo>
                  <a:lnTo>
                    <a:pt x="617" y="140"/>
                  </a:lnTo>
                  <a:lnTo>
                    <a:pt x="623" y="140"/>
                  </a:lnTo>
                  <a:lnTo>
                    <a:pt x="629" y="140"/>
                  </a:lnTo>
                  <a:lnTo>
                    <a:pt x="629" y="134"/>
                  </a:lnTo>
                  <a:lnTo>
                    <a:pt x="635" y="134"/>
                  </a:lnTo>
                  <a:lnTo>
                    <a:pt x="635" y="140"/>
                  </a:lnTo>
                  <a:lnTo>
                    <a:pt x="635" y="134"/>
                  </a:lnTo>
                  <a:lnTo>
                    <a:pt x="629" y="134"/>
                  </a:lnTo>
                  <a:lnTo>
                    <a:pt x="629" y="128"/>
                  </a:lnTo>
                  <a:lnTo>
                    <a:pt x="629" y="122"/>
                  </a:lnTo>
                  <a:lnTo>
                    <a:pt x="629" y="116"/>
                  </a:lnTo>
                  <a:lnTo>
                    <a:pt x="635" y="116"/>
                  </a:lnTo>
                  <a:lnTo>
                    <a:pt x="635" y="111"/>
                  </a:lnTo>
                  <a:lnTo>
                    <a:pt x="629" y="111"/>
                  </a:lnTo>
                  <a:lnTo>
                    <a:pt x="635" y="111"/>
                  </a:lnTo>
                  <a:lnTo>
                    <a:pt x="640" y="111"/>
                  </a:lnTo>
                  <a:lnTo>
                    <a:pt x="640" y="105"/>
                  </a:lnTo>
                  <a:lnTo>
                    <a:pt x="640" y="99"/>
                  </a:lnTo>
                  <a:lnTo>
                    <a:pt x="640" y="93"/>
                  </a:lnTo>
                  <a:lnTo>
                    <a:pt x="646" y="93"/>
                  </a:lnTo>
                  <a:lnTo>
                    <a:pt x="646" y="99"/>
                  </a:lnTo>
                  <a:lnTo>
                    <a:pt x="646" y="93"/>
                  </a:lnTo>
                  <a:lnTo>
                    <a:pt x="652" y="93"/>
                  </a:lnTo>
                  <a:lnTo>
                    <a:pt x="652" y="87"/>
                  </a:lnTo>
                  <a:lnTo>
                    <a:pt x="646" y="87"/>
                  </a:lnTo>
                  <a:lnTo>
                    <a:pt x="652" y="87"/>
                  </a:lnTo>
                  <a:lnTo>
                    <a:pt x="652" y="93"/>
                  </a:lnTo>
                  <a:lnTo>
                    <a:pt x="658" y="93"/>
                  </a:lnTo>
                  <a:lnTo>
                    <a:pt x="658" y="87"/>
                  </a:lnTo>
                  <a:lnTo>
                    <a:pt x="664" y="87"/>
                  </a:lnTo>
                  <a:lnTo>
                    <a:pt x="669" y="87"/>
                  </a:lnTo>
                  <a:lnTo>
                    <a:pt x="675" y="87"/>
                  </a:lnTo>
                  <a:lnTo>
                    <a:pt x="681" y="87"/>
                  </a:lnTo>
                  <a:lnTo>
                    <a:pt x="681" y="82"/>
                  </a:lnTo>
                  <a:lnTo>
                    <a:pt x="681" y="76"/>
                  </a:lnTo>
                  <a:lnTo>
                    <a:pt x="687" y="76"/>
                  </a:lnTo>
                  <a:lnTo>
                    <a:pt x="687" y="70"/>
                  </a:lnTo>
                  <a:lnTo>
                    <a:pt x="687" y="64"/>
                  </a:lnTo>
                  <a:lnTo>
                    <a:pt x="687" y="70"/>
                  </a:lnTo>
                  <a:lnTo>
                    <a:pt x="693" y="70"/>
                  </a:lnTo>
                  <a:lnTo>
                    <a:pt x="693" y="64"/>
                  </a:lnTo>
                  <a:lnTo>
                    <a:pt x="699" y="64"/>
                  </a:lnTo>
                  <a:lnTo>
                    <a:pt x="699" y="58"/>
                  </a:lnTo>
                  <a:lnTo>
                    <a:pt x="704" y="58"/>
                  </a:lnTo>
                  <a:lnTo>
                    <a:pt x="704" y="52"/>
                  </a:lnTo>
                  <a:lnTo>
                    <a:pt x="710" y="52"/>
                  </a:lnTo>
                  <a:lnTo>
                    <a:pt x="710" y="47"/>
                  </a:lnTo>
                  <a:lnTo>
                    <a:pt x="710" y="41"/>
                  </a:lnTo>
                  <a:lnTo>
                    <a:pt x="704" y="41"/>
                  </a:lnTo>
                  <a:lnTo>
                    <a:pt x="710" y="41"/>
                  </a:lnTo>
                  <a:lnTo>
                    <a:pt x="710" y="35"/>
                  </a:lnTo>
                  <a:lnTo>
                    <a:pt x="710" y="29"/>
                  </a:lnTo>
                  <a:lnTo>
                    <a:pt x="704" y="29"/>
                  </a:lnTo>
                  <a:lnTo>
                    <a:pt x="704" y="23"/>
                  </a:lnTo>
                  <a:lnTo>
                    <a:pt x="710" y="23"/>
                  </a:lnTo>
                  <a:lnTo>
                    <a:pt x="710" y="17"/>
                  </a:lnTo>
                  <a:lnTo>
                    <a:pt x="716" y="17"/>
                  </a:lnTo>
                  <a:lnTo>
                    <a:pt x="722" y="17"/>
                  </a:lnTo>
                  <a:lnTo>
                    <a:pt x="722" y="12"/>
                  </a:lnTo>
                  <a:lnTo>
                    <a:pt x="728" y="12"/>
                  </a:lnTo>
                  <a:lnTo>
                    <a:pt x="728" y="6"/>
                  </a:lnTo>
                  <a:lnTo>
                    <a:pt x="734" y="6"/>
                  </a:lnTo>
                  <a:lnTo>
                    <a:pt x="739" y="6"/>
                  </a:lnTo>
                  <a:lnTo>
                    <a:pt x="739" y="0"/>
                  </a:lnTo>
                  <a:lnTo>
                    <a:pt x="745" y="0"/>
                  </a:lnTo>
                  <a:lnTo>
                    <a:pt x="751" y="0"/>
                  </a:lnTo>
                  <a:lnTo>
                    <a:pt x="757" y="0"/>
                  </a:lnTo>
                  <a:lnTo>
                    <a:pt x="763" y="0"/>
                  </a:lnTo>
                  <a:lnTo>
                    <a:pt x="768" y="0"/>
                  </a:lnTo>
                  <a:lnTo>
                    <a:pt x="774" y="0"/>
                  </a:lnTo>
                  <a:lnTo>
                    <a:pt x="780" y="0"/>
                  </a:lnTo>
                  <a:lnTo>
                    <a:pt x="786" y="0"/>
                  </a:lnTo>
                  <a:lnTo>
                    <a:pt x="792" y="0"/>
                  </a:lnTo>
                  <a:lnTo>
                    <a:pt x="798" y="0"/>
                  </a:lnTo>
                  <a:lnTo>
                    <a:pt x="803" y="0"/>
                  </a:lnTo>
                  <a:lnTo>
                    <a:pt x="809" y="0"/>
                  </a:lnTo>
                  <a:lnTo>
                    <a:pt x="815" y="6"/>
                  </a:lnTo>
                  <a:lnTo>
                    <a:pt x="821" y="6"/>
                  </a:lnTo>
                  <a:lnTo>
                    <a:pt x="827" y="6"/>
                  </a:lnTo>
                  <a:lnTo>
                    <a:pt x="833" y="6"/>
                  </a:lnTo>
                  <a:lnTo>
                    <a:pt x="838" y="6"/>
                  </a:lnTo>
                  <a:lnTo>
                    <a:pt x="838" y="12"/>
                  </a:lnTo>
                  <a:lnTo>
                    <a:pt x="844" y="12"/>
                  </a:lnTo>
                  <a:lnTo>
                    <a:pt x="850" y="12"/>
                  </a:lnTo>
                  <a:lnTo>
                    <a:pt x="850" y="17"/>
                  </a:lnTo>
                  <a:lnTo>
                    <a:pt x="856" y="17"/>
                  </a:lnTo>
                  <a:lnTo>
                    <a:pt x="856" y="23"/>
                  </a:lnTo>
                  <a:lnTo>
                    <a:pt x="862" y="23"/>
                  </a:lnTo>
                  <a:lnTo>
                    <a:pt x="862" y="29"/>
                  </a:lnTo>
                  <a:lnTo>
                    <a:pt x="862" y="35"/>
                  </a:lnTo>
                  <a:lnTo>
                    <a:pt x="867" y="35"/>
                  </a:lnTo>
                  <a:lnTo>
                    <a:pt x="873" y="35"/>
                  </a:lnTo>
                  <a:lnTo>
                    <a:pt x="873" y="41"/>
                  </a:lnTo>
                  <a:lnTo>
                    <a:pt x="879" y="41"/>
                  </a:lnTo>
                  <a:lnTo>
                    <a:pt x="885" y="41"/>
                  </a:lnTo>
                  <a:lnTo>
                    <a:pt x="885" y="47"/>
                  </a:lnTo>
                  <a:lnTo>
                    <a:pt x="891" y="47"/>
                  </a:lnTo>
                  <a:lnTo>
                    <a:pt x="897" y="47"/>
                  </a:lnTo>
                  <a:lnTo>
                    <a:pt x="897" y="52"/>
                  </a:lnTo>
                  <a:lnTo>
                    <a:pt x="902" y="52"/>
                  </a:lnTo>
                  <a:lnTo>
                    <a:pt x="908" y="52"/>
                  </a:lnTo>
                  <a:lnTo>
                    <a:pt x="914" y="52"/>
                  </a:lnTo>
                  <a:lnTo>
                    <a:pt x="920" y="52"/>
                  </a:lnTo>
                  <a:lnTo>
                    <a:pt x="926" y="58"/>
                  </a:lnTo>
                  <a:lnTo>
                    <a:pt x="932" y="58"/>
                  </a:lnTo>
                  <a:lnTo>
                    <a:pt x="932" y="64"/>
                  </a:lnTo>
                  <a:lnTo>
                    <a:pt x="937" y="64"/>
                  </a:lnTo>
                  <a:lnTo>
                    <a:pt x="943" y="64"/>
                  </a:lnTo>
                  <a:lnTo>
                    <a:pt x="943" y="70"/>
                  </a:lnTo>
                  <a:lnTo>
                    <a:pt x="949" y="70"/>
                  </a:lnTo>
                  <a:lnTo>
                    <a:pt x="949" y="76"/>
                  </a:lnTo>
                  <a:lnTo>
                    <a:pt x="955" y="76"/>
                  </a:lnTo>
                  <a:lnTo>
                    <a:pt x="955" y="82"/>
                  </a:lnTo>
                  <a:lnTo>
                    <a:pt x="961" y="82"/>
                  </a:lnTo>
                  <a:lnTo>
                    <a:pt x="967" y="82"/>
                  </a:lnTo>
                  <a:lnTo>
                    <a:pt x="967" y="87"/>
                  </a:lnTo>
                  <a:lnTo>
                    <a:pt x="972" y="87"/>
                  </a:lnTo>
                  <a:lnTo>
                    <a:pt x="978" y="87"/>
                  </a:lnTo>
                  <a:lnTo>
                    <a:pt x="978" y="93"/>
                  </a:lnTo>
                  <a:lnTo>
                    <a:pt x="984" y="93"/>
                  </a:lnTo>
                  <a:lnTo>
                    <a:pt x="984" y="99"/>
                  </a:lnTo>
                  <a:lnTo>
                    <a:pt x="990" y="99"/>
                  </a:lnTo>
                  <a:lnTo>
                    <a:pt x="996" y="99"/>
                  </a:lnTo>
                  <a:lnTo>
                    <a:pt x="996" y="105"/>
                  </a:lnTo>
                  <a:lnTo>
                    <a:pt x="1001" y="105"/>
                  </a:lnTo>
                  <a:lnTo>
                    <a:pt x="1007" y="105"/>
                  </a:lnTo>
                  <a:lnTo>
                    <a:pt x="1007" y="99"/>
                  </a:lnTo>
                  <a:lnTo>
                    <a:pt x="1013" y="99"/>
                  </a:lnTo>
                  <a:lnTo>
                    <a:pt x="1019" y="99"/>
                  </a:lnTo>
                  <a:lnTo>
                    <a:pt x="1025" y="99"/>
                  </a:lnTo>
                  <a:lnTo>
                    <a:pt x="1025" y="105"/>
                  </a:lnTo>
                  <a:lnTo>
                    <a:pt x="1025" y="111"/>
                  </a:lnTo>
                  <a:lnTo>
                    <a:pt x="1031" y="111"/>
                  </a:lnTo>
                  <a:lnTo>
                    <a:pt x="1031" y="116"/>
                  </a:lnTo>
                  <a:lnTo>
                    <a:pt x="1031" y="122"/>
                  </a:lnTo>
                  <a:lnTo>
                    <a:pt x="1036" y="128"/>
                  </a:lnTo>
                  <a:lnTo>
                    <a:pt x="1054" y="146"/>
                  </a:lnTo>
                  <a:lnTo>
                    <a:pt x="1060" y="157"/>
                  </a:lnTo>
                  <a:lnTo>
                    <a:pt x="1066" y="157"/>
                  </a:lnTo>
                  <a:lnTo>
                    <a:pt x="1071" y="157"/>
                  </a:lnTo>
                  <a:lnTo>
                    <a:pt x="1077" y="157"/>
                  </a:lnTo>
                  <a:lnTo>
                    <a:pt x="1083" y="157"/>
                  </a:lnTo>
                  <a:lnTo>
                    <a:pt x="1089" y="157"/>
                  </a:lnTo>
                  <a:lnTo>
                    <a:pt x="1089" y="151"/>
                  </a:lnTo>
                  <a:lnTo>
                    <a:pt x="1095" y="151"/>
                  </a:lnTo>
                  <a:lnTo>
                    <a:pt x="1100" y="151"/>
                  </a:lnTo>
                  <a:lnTo>
                    <a:pt x="1106" y="146"/>
                  </a:lnTo>
                  <a:lnTo>
                    <a:pt x="1112" y="146"/>
                  </a:lnTo>
                  <a:lnTo>
                    <a:pt x="1118" y="146"/>
                  </a:lnTo>
                  <a:lnTo>
                    <a:pt x="1124" y="146"/>
                  </a:lnTo>
                  <a:lnTo>
                    <a:pt x="1130" y="146"/>
                  </a:lnTo>
                  <a:lnTo>
                    <a:pt x="1135" y="146"/>
                  </a:lnTo>
                  <a:lnTo>
                    <a:pt x="1141" y="146"/>
                  </a:lnTo>
                  <a:lnTo>
                    <a:pt x="1141" y="140"/>
                  </a:lnTo>
                  <a:lnTo>
                    <a:pt x="1147" y="140"/>
                  </a:lnTo>
                  <a:lnTo>
                    <a:pt x="1165" y="140"/>
                  </a:lnTo>
                  <a:lnTo>
                    <a:pt x="1194" y="134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2952" y="2236"/>
              <a:ext cx="618" cy="169"/>
            </a:xfrm>
            <a:custGeom>
              <a:avLst/>
              <a:gdLst>
                <a:gd name="T0" fmla="*/ 0 w 618"/>
                <a:gd name="T1" fmla="*/ 163 h 169"/>
                <a:gd name="T2" fmla="*/ 6 w 618"/>
                <a:gd name="T3" fmla="*/ 163 h 169"/>
                <a:gd name="T4" fmla="*/ 18 w 618"/>
                <a:gd name="T5" fmla="*/ 157 h 169"/>
                <a:gd name="T6" fmla="*/ 18 w 618"/>
                <a:gd name="T7" fmla="*/ 151 h 169"/>
                <a:gd name="T8" fmla="*/ 24 w 618"/>
                <a:gd name="T9" fmla="*/ 151 h 169"/>
                <a:gd name="T10" fmla="*/ 24 w 618"/>
                <a:gd name="T11" fmla="*/ 146 h 169"/>
                <a:gd name="T12" fmla="*/ 35 w 618"/>
                <a:gd name="T13" fmla="*/ 140 h 169"/>
                <a:gd name="T14" fmla="*/ 41 w 618"/>
                <a:gd name="T15" fmla="*/ 140 h 169"/>
                <a:gd name="T16" fmla="*/ 53 w 618"/>
                <a:gd name="T17" fmla="*/ 134 h 169"/>
                <a:gd name="T18" fmla="*/ 59 w 618"/>
                <a:gd name="T19" fmla="*/ 134 h 169"/>
                <a:gd name="T20" fmla="*/ 53 w 618"/>
                <a:gd name="T21" fmla="*/ 122 h 169"/>
                <a:gd name="T22" fmla="*/ 59 w 618"/>
                <a:gd name="T23" fmla="*/ 111 h 169"/>
                <a:gd name="T24" fmla="*/ 64 w 618"/>
                <a:gd name="T25" fmla="*/ 111 h 169"/>
                <a:gd name="T26" fmla="*/ 64 w 618"/>
                <a:gd name="T27" fmla="*/ 93 h 169"/>
                <a:gd name="T28" fmla="*/ 70 w 618"/>
                <a:gd name="T29" fmla="*/ 93 h 169"/>
                <a:gd name="T30" fmla="*/ 70 w 618"/>
                <a:gd name="T31" fmla="*/ 87 h 169"/>
                <a:gd name="T32" fmla="*/ 82 w 618"/>
                <a:gd name="T33" fmla="*/ 93 h 169"/>
                <a:gd name="T34" fmla="*/ 93 w 618"/>
                <a:gd name="T35" fmla="*/ 87 h 169"/>
                <a:gd name="T36" fmla="*/ 105 w 618"/>
                <a:gd name="T37" fmla="*/ 82 h 169"/>
                <a:gd name="T38" fmla="*/ 111 w 618"/>
                <a:gd name="T39" fmla="*/ 70 h 169"/>
                <a:gd name="T40" fmla="*/ 117 w 618"/>
                <a:gd name="T41" fmla="*/ 70 h 169"/>
                <a:gd name="T42" fmla="*/ 123 w 618"/>
                <a:gd name="T43" fmla="*/ 58 h 169"/>
                <a:gd name="T44" fmla="*/ 134 w 618"/>
                <a:gd name="T45" fmla="*/ 52 h 169"/>
                <a:gd name="T46" fmla="*/ 128 w 618"/>
                <a:gd name="T47" fmla="*/ 41 h 169"/>
                <a:gd name="T48" fmla="*/ 134 w 618"/>
                <a:gd name="T49" fmla="*/ 29 h 169"/>
                <a:gd name="T50" fmla="*/ 134 w 618"/>
                <a:gd name="T51" fmla="*/ 23 h 169"/>
                <a:gd name="T52" fmla="*/ 146 w 618"/>
                <a:gd name="T53" fmla="*/ 17 h 169"/>
                <a:gd name="T54" fmla="*/ 152 w 618"/>
                <a:gd name="T55" fmla="*/ 6 h 169"/>
                <a:gd name="T56" fmla="*/ 163 w 618"/>
                <a:gd name="T57" fmla="*/ 0 h 169"/>
                <a:gd name="T58" fmla="*/ 181 w 618"/>
                <a:gd name="T59" fmla="*/ 0 h 169"/>
                <a:gd name="T60" fmla="*/ 198 w 618"/>
                <a:gd name="T61" fmla="*/ 0 h 169"/>
                <a:gd name="T62" fmla="*/ 216 w 618"/>
                <a:gd name="T63" fmla="*/ 0 h 169"/>
                <a:gd name="T64" fmla="*/ 233 w 618"/>
                <a:gd name="T65" fmla="*/ 0 h 169"/>
                <a:gd name="T66" fmla="*/ 251 w 618"/>
                <a:gd name="T67" fmla="*/ 6 h 169"/>
                <a:gd name="T68" fmla="*/ 262 w 618"/>
                <a:gd name="T69" fmla="*/ 12 h 169"/>
                <a:gd name="T70" fmla="*/ 274 w 618"/>
                <a:gd name="T71" fmla="*/ 17 h 169"/>
                <a:gd name="T72" fmla="*/ 286 w 618"/>
                <a:gd name="T73" fmla="*/ 23 h 169"/>
                <a:gd name="T74" fmla="*/ 291 w 618"/>
                <a:gd name="T75" fmla="*/ 35 h 169"/>
                <a:gd name="T76" fmla="*/ 303 w 618"/>
                <a:gd name="T77" fmla="*/ 41 h 169"/>
                <a:gd name="T78" fmla="*/ 315 w 618"/>
                <a:gd name="T79" fmla="*/ 47 h 169"/>
                <a:gd name="T80" fmla="*/ 326 w 618"/>
                <a:gd name="T81" fmla="*/ 52 h 169"/>
                <a:gd name="T82" fmla="*/ 344 w 618"/>
                <a:gd name="T83" fmla="*/ 52 h 169"/>
                <a:gd name="T84" fmla="*/ 356 w 618"/>
                <a:gd name="T85" fmla="*/ 64 h 169"/>
                <a:gd name="T86" fmla="*/ 367 w 618"/>
                <a:gd name="T87" fmla="*/ 70 h 169"/>
                <a:gd name="T88" fmla="*/ 379 w 618"/>
                <a:gd name="T89" fmla="*/ 76 h 169"/>
                <a:gd name="T90" fmla="*/ 391 w 618"/>
                <a:gd name="T91" fmla="*/ 82 h 169"/>
                <a:gd name="T92" fmla="*/ 402 w 618"/>
                <a:gd name="T93" fmla="*/ 87 h 169"/>
                <a:gd name="T94" fmla="*/ 408 w 618"/>
                <a:gd name="T95" fmla="*/ 99 h 169"/>
                <a:gd name="T96" fmla="*/ 420 w 618"/>
                <a:gd name="T97" fmla="*/ 105 h 169"/>
                <a:gd name="T98" fmla="*/ 431 w 618"/>
                <a:gd name="T99" fmla="*/ 99 h 169"/>
                <a:gd name="T100" fmla="*/ 449 w 618"/>
                <a:gd name="T101" fmla="*/ 99 h 169"/>
                <a:gd name="T102" fmla="*/ 455 w 618"/>
                <a:gd name="T103" fmla="*/ 111 h 169"/>
                <a:gd name="T104" fmla="*/ 460 w 618"/>
                <a:gd name="T105" fmla="*/ 128 h 169"/>
                <a:gd name="T106" fmla="*/ 490 w 618"/>
                <a:gd name="T107" fmla="*/ 157 h 169"/>
                <a:gd name="T108" fmla="*/ 507 w 618"/>
                <a:gd name="T109" fmla="*/ 157 h 169"/>
                <a:gd name="T110" fmla="*/ 519 w 618"/>
                <a:gd name="T111" fmla="*/ 151 h 169"/>
                <a:gd name="T112" fmla="*/ 536 w 618"/>
                <a:gd name="T113" fmla="*/ 146 h 169"/>
                <a:gd name="T114" fmla="*/ 554 w 618"/>
                <a:gd name="T115" fmla="*/ 146 h 169"/>
                <a:gd name="T116" fmla="*/ 565 w 618"/>
                <a:gd name="T117" fmla="*/ 140 h 169"/>
                <a:gd name="T118" fmla="*/ 618 w 618"/>
                <a:gd name="T119" fmla="*/ 13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8" h="169">
                  <a:moveTo>
                    <a:pt x="0" y="163"/>
                  </a:moveTo>
                  <a:lnTo>
                    <a:pt x="0" y="169"/>
                  </a:lnTo>
                  <a:lnTo>
                    <a:pt x="0" y="163"/>
                  </a:lnTo>
                  <a:lnTo>
                    <a:pt x="0" y="157"/>
                  </a:lnTo>
                  <a:lnTo>
                    <a:pt x="6" y="157"/>
                  </a:lnTo>
                  <a:lnTo>
                    <a:pt x="6" y="163"/>
                  </a:lnTo>
                  <a:lnTo>
                    <a:pt x="6" y="157"/>
                  </a:lnTo>
                  <a:lnTo>
                    <a:pt x="12" y="157"/>
                  </a:lnTo>
                  <a:lnTo>
                    <a:pt x="18" y="157"/>
                  </a:lnTo>
                  <a:lnTo>
                    <a:pt x="18" y="151"/>
                  </a:lnTo>
                  <a:lnTo>
                    <a:pt x="12" y="151"/>
                  </a:lnTo>
                  <a:lnTo>
                    <a:pt x="18" y="151"/>
                  </a:lnTo>
                  <a:lnTo>
                    <a:pt x="18" y="146"/>
                  </a:lnTo>
                  <a:lnTo>
                    <a:pt x="24" y="146"/>
                  </a:lnTo>
                  <a:lnTo>
                    <a:pt x="24" y="151"/>
                  </a:lnTo>
                  <a:lnTo>
                    <a:pt x="29" y="151"/>
                  </a:lnTo>
                  <a:lnTo>
                    <a:pt x="29" y="146"/>
                  </a:lnTo>
                  <a:lnTo>
                    <a:pt x="24" y="146"/>
                  </a:lnTo>
                  <a:lnTo>
                    <a:pt x="29" y="146"/>
                  </a:lnTo>
                  <a:lnTo>
                    <a:pt x="35" y="146"/>
                  </a:lnTo>
                  <a:lnTo>
                    <a:pt x="35" y="140"/>
                  </a:lnTo>
                  <a:lnTo>
                    <a:pt x="41" y="140"/>
                  </a:lnTo>
                  <a:lnTo>
                    <a:pt x="41" y="146"/>
                  </a:lnTo>
                  <a:lnTo>
                    <a:pt x="41" y="140"/>
                  </a:lnTo>
                  <a:lnTo>
                    <a:pt x="47" y="140"/>
                  </a:lnTo>
                  <a:lnTo>
                    <a:pt x="53" y="140"/>
                  </a:lnTo>
                  <a:lnTo>
                    <a:pt x="53" y="134"/>
                  </a:lnTo>
                  <a:lnTo>
                    <a:pt x="59" y="134"/>
                  </a:lnTo>
                  <a:lnTo>
                    <a:pt x="59" y="140"/>
                  </a:lnTo>
                  <a:lnTo>
                    <a:pt x="59" y="134"/>
                  </a:lnTo>
                  <a:lnTo>
                    <a:pt x="53" y="134"/>
                  </a:lnTo>
                  <a:lnTo>
                    <a:pt x="53" y="128"/>
                  </a:lnTo>
                  <a:lnTo>
                    <a:pt x="53" y="122"/>
                  </a:lnTo>
                  <a:lnTo>
                    <a:pt x="53" y="116"/>
                  </a:lnTo>
                  <a:lnTo>
                    <a:pt x="59" y="116"/>
                  </a:lnTo>
                  <a:lnTo>
                    <a:pt x="59" y="111"/>
                  </a:lnTo>
                  <a:lnTo>
                    <a:pt x="53" y="111"/>
                  </a:lnTo>
                  <a:lnTo>
                    <a:pt x="59" y="111"/>
                  </a:lnTo>
                  <a:lnTo>
                    <a:pt x="64" y="111"/>
                  </a:lnTo>
                  <a:lnTo>
                    <a:pt x="64" y="105"/>
                  </a:lnTo>
                  <a:lnTo>
                    <a:pt x="64" y="99"/>
                  </a:lnTo>
                  <a:lnTo>
                    <a:pt x="64" y="93"/>
                  </a:lnTo>
                  <a:lnTo>
                    <a:pt x="70" y="93"/>
                  </a:lnTo>
                  <a:lnTo>
                    <a:pt x="70" y="99"/>
                  </a:lnTo>
                  <a:lnTo>
                    <a:pt x="70" y="93"/>
                  </a:lnTo>
                  <a:lnTo>
                    <a:pt x="76" y="93"/>
                  </a:lnTo>
                  <a:lnTo>
                    <a:pt x="76" y="87"/>
                  </a:lnTo>
                  <a:lnTo>
                    <a:pt x="70" y="87"/>
                  </a:lnTo>
                  <a:lnTo>
                    <a:pt x="76" y="87"/>
                  </a:lnTo>
                  <a:lnTo>
                    <a:pt x="76" y="93"/>
                  </a:lnTo>
                  <a:lnTo>
                    <a:pt x="82" y="93"/>
                  </a:lnTo>
                  <a:lnTo>
                    <a:pt x="82" y="87"/>
                  </a:lnTo>
                  <a:lnTo>
                    <a:pt x="88" y="87"/>
                  </a:lnTo>
                  <a:lnTo>
                    <a:pt x="93" y="87"/>
                  </a:lnTo>
                  <a:lnTo>
                    <a:pt x="99" y="87"/>
                  </a:lnTo>
                  <a:lnTo>
                    <a:pt x="105" y="87"/>
                  </a:lnTo>
                  <a:lnTo>
                    <a:pt x="105" y="82"/>
                  </a:lnTo>
                  <a:lnTo>
                    <a:pt x="105" y="76"/>
                  </a:lnTo>
                  <a:lnTo>
                    <a:pt x="111" y="76"/>
                  </a:lnTo>
                  <a:lnTo>
                    <a:pt x="111" y="70"/>
                  </a:lnTo>
                  <a:lnTo>
                    <a:pt x="111" y="64"/>
                  </a:lnTo>
                  <a:lnTo>
                    <a:pt x="111" y="70"/>
                  </a:lnTo>
                  <a:lnTo>
                    <a:pt x="117" y="70"/>
                  </a:lnTo>
                  <a:lnTo>
                    <a:pt x="117" y="64"/>
                  </a:lnTo>
                  <a:lnTo>
                    <a:pt x="123" y="64"/>
                  </a:lnTo>
                  <a:lnTo>
                    <a:pt x="123" y="58"/>
                  </a:lnTo>
                  <a:lnTo>
                    <a:pt x="128" y="58"/>
                  </a:lnTo>
                  <a:lnTo>
                    <a:pt x="128" y="52"/>
                  </a:lnTo>
                  <a:lnTo>
                    <a:pt x="134" y="52"/>
                  </a:lnTo>
                  <a:lnTo>
                    <a:pt x="134" y="47"/>
                  </a:lnTo>
                  <a:lnTo>
                    <a:pt x="134" y="41"/>
                  </a:lnTo>
                  <a:lnTo>
                    <a:pt x="128" y="41"/>
                  </a:lnTo>
                  <a:lnTo>
                    <a:pt x="134" y="41"/>
                  </a:lnTo>
                  <a:lnTo>
                    <a:pt x="134" y="35"/>
                  </a:lnTo>
                  <a:lnTo>
                    <a:pt x="134" y="29"/>
                  </a:lnTo>
                  <a:lnTo>
                    <a:pt x="128" y="29"/>
                  </a:lnTo>
                  <a:lnTo>
                    <a:pt x="128" y="23"/>
                  </a:lnTo>
                  <a:lnTo>
                    <a:pt x="134" y="23"/>
                  </a:lnTo>
                  <a:lnTo>
                    <a:pt x="134" y="17"/>
                  </a:lnTo>
                  <a:lnTo>
                    <a:pt x="140" y="17"/>
                  </a:lnTo>
                  <a:lnTo>
                    <a:pt x="146" y="17"/>
                  </a:lnTo>
                  <a:lnTo>
                    <a:pt x="146" y="12"/>
                  </a:lnTo>
                  <a:lnTo>
                    <a:pt x="152" y="12"/>
                  </a:lnTo>
                  <a:lnTo>
                    <a:pt x="152" y="6"/>
                  </a:lnTo>
                  <a:lnTo>
                    <a:pt x="158" y="6"/>
                  </a:lnTo>
                  <a:lnTo>
                    <a:pt x="163" y="6"/>
                  </a:lnTo>
                  <a:lnTo>
                    <a:pt x="163" y="0"/>
                  </a:lnTo>
                  <a:lnTo>
                    <a:pt x="169" y="0"/>
                  </a:lnTo>
                  <a:lnTo>
                    <a:pt x="175" y="0"/>
                  </a:lnTo>
                  <a:lnTo>
                    <a:pt x="181" y="0"/>
                  </a:lnTo>
                  <a:lnTo>
                    <a:pt x="187" y="0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0"/>
                  </a:lnTo>
                  <a:lnTo>
                    <a:pt x="233" y="0"/>
                  </a:lnTo>
                  <a:lnTo>
                    <a:pt x="239" y="6"/>
                  </a:lnTo>
                  <a:lnTo>
                    <a:pt x="245" y="6"/>
                  </a:lnTo>
                  <a:lnTo>
                    <a:pt x="251" y="6"/>
                  </a:lnTo>
                  <a:lnTo>
                    <a:pt x="257" y="6"/>
                  </a:lnTo>
                  <a:lnTo>
                    <a:pt x="262" y="6"/>
                  </a:lnTo>
                  <a:lnTo>
                    <a:pt x="262" y="12"/>
                  </a:lnTo>
                  <a:lnTo>
                    <a:pt x="268" y="12"/>
                  </a:lnTo>
                  <a:lnTo>
                    <a:pt x="274" y="12"/>
                  </a:lnTo>
                  <a:lnTo>
                    <a:pt x="274" y="17"/>
                  </a:lnTo>
                  <a:lnTo>
                    <a:pt x="280" y="17"/>
                  </a:lnTo>
                  <a:lnTo>
                    <a:pt x="280" y="23"/>
                  </a:lnTo>
                  <a:lnTo>
                    <a:pt x="286" y="23"/>
                  </a:lnTo>
                  <a:lnTo>
                    <a:pt x="286" y="29"/>
                  </a:lnTo>
                  <a:lnTo>
                    <a:pt x="286" y="35"/>
                  </a:lnTo>
                  <a:lnTo>
                    <a:pt x="291" y="35"/>
                  </a:lnTo>
                  <a:lnTo>
                    <a:pt x="297" y="35"/>
                  </a:lnTo>
                  <a:lnTo>
                    <a:pt x="297" y="41"/>
                  </a:lnTo>
                  <a:lnTo>
                    <a:pt x="303" y="41"/>
                  </a:lnTo>
                  <a:lnTo>
                    <a:pt x="309" y="41"/>
                  </a:lnTo>
                  <a:lnTo>
                    <a:pt x="309" y="47"/>
                  </a:lnTo>
                  <a:lnTo>
                    <a:pt x="315" y="47"/>
                  </a:lnTo>
                  <a:lnTo>
                    <a:pt x="321" y="47"/>
                  </a:lnTo>
                  <a:lnTo>
                    <a:pt x="321" y="52"/>
                  </a:lnTo>
                  <a:lnTo>
                    <a:pt x="326" y="52"/>
                  </a:lnTo>
                  <a:lnTo>
                    <a:pt x="332" y="52"/>
                  </a:lnTo>
                  <a:lnTo>
                    <a:pt x="338" y="52"/>
                  </a:lnTo>
                  <a:lnTo>
                    <a:pt x="344" y="52"/>
                  </a:lnTo>
                  <a:lnTo>
                    <a:pt x="350" y="58"/>
                  </a:lnTo>
                  <a:lnTo>
                    <a:pt x="356" y="58"/>
                  </a:lnTo>
                  <a:lnTo>
                    <a:pt x="356" y="64"/>
                  </a:lnTo>
                  <a:lnTo>
                    <a:pt x="361" y="64"/>
                  </a:lnTo>
                  <a:lnTo>
                    <a:pt x="367" y="64"/>
                  </a:lnTo>
                  <a:lnTo>
                    <a:pt x="367" y="70"/>
                  </a:lnTo>
                  <a:lnTo>
                    <a:pt x="373" y="70"/>
                  </a:lnTo>
                  <a:lnTo>
                    <a:pt x="373" y="76"/>
                  </a:lnTo>
                  <a:lnTo>
                    <a:pt x="379" y="76"/>
                  </a:lnTo>
                  <a:lnTo>
                    <a:pt x="379" y="82"/>
                  </a:lnTo>
                  <a:lnTo>
                    <a:pt x="385" y="82"/>
                  </a:lnTo>
                  <a:lnTo>
                    <a:pt x="391" y="82"/>
                  </a:lnTo>
                  <a:lnTo>
                    <a:pt x="391" y="87"/>
                  </a:lnTo>
                  <a:lnTo>
                    <a:pt x="396" y="87"/>
                  </a:lnTo>
                  <a:lnTo>
                    <a:pt x="402" y="87"/>
                  </a:lnTo>
                  <a:lnTo>
                    <a:pt x="402" y="93"/>
                  </a:lnTo>
                  <a:lnTo>
                    <a:pt x="408" y="93"/>
                  </a:lnTo>
                  <a:lnTo>
                    <a:pt x="408" y="99"/>
                  </a:lnTo>
                  <a:lnTo>
                    <a:pt x="414" y="99"/>
                  </a:lnTo>
                  <a:lnTo>
                    <a:pt x="420" y="99"/>
                  </a:lnTo>
                  <a:lnTo>
                    <a:pt x="420" y="105"/>
                  </a:lnTo>
                  <a:lnTo>
                    <a:pt x="425" y="105"/>
                  </a:lnTo>
                  <a:lnTo>
                    <a:pt x="431" y="105"/>
                  </a:lnTo>
                  <a:lnTo>
                    <a:pt x="431" y="99"/>
                  </a:lnTo>
                  <a:lnTo>
                    <a:pt x="437" y="99"/>
                  </a:lnTo>
                  <a:lnTo>
                    <a:pt x="443" y="99"/>
                  </a:lnTo>
                  <a:lnTo>
                    <a:pt x="449" y="99"/>
                  </a:lnTo>
                  <a:lnTo>
                    <a:pt x="449" y="105"/>
                  </a:lnTo>
                  <a:lnTo>
                    <a:pt x="449" y="111"/>
                  </a:lnTo>
                  <a:lnTo>
                    <a:pt x="455" y="111"/>
                  </a:lnTo>
                  <a:lnTo>
                    <a:pt x="455" y="116"/>
                  </a:lnTo>
                  <a:lnTo>
                    <a:pt x="455" y="122"/>
                  </a:lnTo>
                  <a:lnTo>
                    <a:pt x="460" y="128"/>
                  </a:lnTo>
                  <a:lnTo>
                    <a:pt x="478" y="146"/>
                  </a:lnTo>
                  <a:lnTo>
                    <a:pt x="484" y="157"/>
                  </a:lnTo>
                  <a:lnTo>
                    <a:pt x="490" y="157"/>
                  </a:lnTo>
                  <a:lnTo>
                    <a:pt x="495" y="157"/>
                  </a:lnTo>
                  <a:lnTo>
                    <a:pt x="501" y="157"/>
                  </a:lnTo>
                  <a:lnTo>
                    <a:pt x="507" y="157"/>
                  </a:lnTo>
                  <a:lnTo>
                    <a:pt x="513" y="157"/>
                  </a:lnTo>
                  <a:lnTo>
                    <a:pt x="513" y="151"/>
                  </a:lnTo>
                  <a:lnTo>
                    <a:pt x="519" y="151"/>
                  </a:lnTo>
                  <a:lnTo>
                    <a:pt x="524" y="151"/>
                  </a:lnTo>
                  <a:lnTo>
                    <a:pt x="530" y="146"/>
                  </a:lnTo>
                  <a:lnTo>
                    <a:pt x="536" y="146"/>
                  </a:lnTo>
                  <a:lnTo>
                    <a:pt x="542" y="146"/>
                  </a:lnTo>
                  <a:lnTo>
                    <a:pt x="548" y="146"/>
                  </a:lnTo>
                  <a:lnTo>
                    <a:pt x="554" y="146"/>
                  </a:lnTo>
                  <a:lnTo>
                    <a:pt x="559" y="146"/>
                  </a:lnTo>
                  <a:lnTo>
                    <a:pt x="565" y="146"/>
                  </a:lnTo>
                  <a:lnTo>
                    <a:pt x="565" y="140"/>
                  </a:lnTo>
                  <a:lnTo>
                    <a:pt x="571" y="140"/>
                  </a:lnTo>
                  <a:lnTo>
                    <a:pt x="589" y="140"/>
                  </a:lnTo>
                  <a:lnTo>
                    <a:pt x="618" y="134"/>
                  </a:lnTo>
                </a:path>
              </a:pathLst>
            </a:custGeom>
            <a:noFill/>
            <a:ln w="6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3570" y="2364"/>
              <a:ext cx="769" cy="1642"/>
            </a:xfrm>
            <a:custGeom>
              <a:avLst/>
              <a:gdLst>
                <a:gd name="T0" fmla="*/ 215 w 769"/>
                <a:gd name="T1" fmla="*/ 82 h 1642"/>
                <a:gd name="T2" fmla="*/ 314 w 769"/>
                <a:gd name="T3" fmla="*/ 76 h 1642"/>
                <a:gd name="T4" fmla="*/ 361 w 769"/>
                <a:gd name="T5" fmla="*/ 76 h 1642"/>
                <a:gd name="T6" fmla="*/ 384 w 769"/>
                <a:gd name="T7" fmla="*/ 117 h 1642"/>
                <a:gd name="T8" fmla="*/ 431 w 769"/>
                <a:gd name="T9" fmla="*/ 134 h 1642"/>
                <a:gd name="T10" fmla="*/ 477 w 769"/>
                <a:gd name="T11" fmla="*/ 192 h 1642"/>
                <a:gd name="T12" fmla="*/ 512 w 769"/>
                <a:gd name="T13" fmla="*/ 216 h 1642"/>
                <a:gd name="T14" fmla="*/ 536 w 769"/>
                <a:gd name="T15" fmla="*/ 256 h 1642"/>
                <a:gd name="T16" fmla="*/ 576 w 769"/>
                <a:gd name="T17" fmla="*/ 297 h 1642"/>
                <a:gd name="T18" fmla="*/ 605 w 769"/>
                <a:gd name="T19" fmla="*/ 338 h 1642"/>
                <a:gd name="T20" fmla="*/ 640 w 769"/>
                <a:gd name="T21" fmla="*/ 408 h 1642"/>
                <a:gd name="T22" fmla="*/ 658 w 769"/>
                <a:gd name="T23" fmla="*/ 483 h 1642"/>
                <a:gd name="T24" fmla="*/ 681 w 769"/>
                <a:gd name="T25" fmla="*/ 518 h 1642"/>
                <a:gd name="T26" fmla="*/ 710 w 769"/>
                <a:gd name="T27" fmla="*/ 542 h 1642"/>
                <a:gd name="T28" fmla="*/ 722 w 769"/>
                <a:gd name="T29" fmla="*/ 577 h 1642"/>
                <a:gd name="T30" fmla="*/ 751 w 769"/>
                <a:gd name="T31" fmla="*/ 594 h 1642"/>
                <a:gd name="T32" fmla="*/ 757 w 769"/>
                <a:gd name="T33" fmla="*/ 623 h 1642"/>
                <a:gd name="T34" fmla="*/ 728 w 769"/>
                <a:gd name="T35" fmla="*/ 641 h 1642"/>
                <a:gd name="T36" fmla="*/ 722 w 769"/>
                <a:gd name="T37" fmla="*/ 681 h 1642"/>
                <a:gd name="T38" fmla="*/ 734 w 769"/>
                <a:gd name="T39" fmla="*/ 728 h 1642"/>
                <a:gd name="T40" fmla="*/ 710 w 769"/>
                <a:gd name="T41" fmla="*/ 751 h 1642"/>
                <a:gd name="T42" fmla="*/ 710 w 769"/>
                <a:gd name="T43" fmla="*/ 786 h 1642"/>
                <a:gd name="T44" fmla="*/ 751 w 769"/>
                <a:gd name="T45" fmla="*/ 844 h 1642"/>
                <a:gd name="T46" fmla="*/ 728 w 769"/>
                <a:gd name="T47" fmla="*/ 903 h 1642"/>
                <a:gd name="T48" fmla="*/ 734 w 769"/>
                <a:gd name="T49" fmla="*/ 961 h 1642"/>
                <a:gd name="T50" fmla="*/ 751 w 769"/>
                <a:gd name="T51" fmla="*/ 1013 h 1642"/>
                <a:gd name="T52" fmla="*/ 763 w 769"/>
                <a:gd name="T53" fmla="*/ 1072 h 1642"/>
                <a:gd name="T54" fmla="*/ 757 w 769"/>
                <a:gd name="T55" fmla="*/ 1130 h 1642"/>
                <a:gd name="T56" fmla="*/ 745 w 769"/>
                <a:gd name="T57" fmla="*/ 1182 h 1642"/>
                <a:gd name="T58" fmla="*/ 734 w 769"/>
                <a:gd name="T59" fmla="*/ 1240 h 1642"/>
                <a:gd name="T60" fmla="*/ 728 w 769"/>
                <a:gd name="T61" fmla="*/ 1299 h 1642"/>
                <a:gd name="T62" fmla="*/ 728 w 769"/>
                <a:gd name="T63" fmla="*/ 1357 h 1642"/>
                <a:gd name="T64" fmla="*/ 728 w 769"/>
                <a:gd name="T65" fmla="*/ 1415 h 1642"/>
                <a:gd name="T66" fmla="*/ 728 w 769"/>
                <a:gd name="T67" fmla="*/ 1473 h 1642"/>
                <a:gd name="T68" fmla="*/ 728 w 769"/>
                <a:gd name="T69" fmla="*/ 1532 h 1642"/>
                <a:gd name="T70" fmla="*/ 728 w 769"/>
                <a:gd name="T71" fmla="*/ 1590 h 1642"/>
                <a:gd name="T72" fmla="*/ 734 w 769"/>
                <a:gd name="T73" fmla="*/ 1642 h 1642"/>
                <a:gd name="T74" fmla="*/ 506 w 769"/>
                <a:gd name="T75" fmla="*/ 1642 h 1642"/>
                <a:gd name="T76" fmla="*/ 402 w 769"/>
                <a:gd name="T77" fmla="*/ 1118 h 1642"/>
                <a:gd name="T78" fmla="*/ 402 w 769"/>
                <a:gd name="T79" fmla="*/ 844 h 1642"/>
                <a:gd name="T80" fmla="*/ 384 w 769"/>
                <a:gd name="T81" fmla="*/ 804 h 1642"/>
                <a:gd name="T82" fmla="*/ 361 w 769"/>
                <a:gd name="T83" fmla="*/ 769 h 1642"/>
                <a:gd name="T84" fmla="*/ 314 w 769"/>
                <a:gd name="T85" fmla="*/ 751 h 1642"/>
                <a:gd name="T86" fmla="*/ 291 w 769"/>
                <a:gd name="T87" fmla="*/ 716 h 1642"/>
                <a:gd name="T88" fmla="*/ 238 w 769"/>
                <a:gd name="T89" fmla="*/ 681 h 1642"/>
                <a:gd name="T90" fmla="*/ 209 w 769"/>
                <a:gd name="T91" fmla="*/ 658 h 1642"/>
                <a:gd name="T92" fmla="*/ 180 w 769"/>
                <a:gd name="T93" fmla="*/ 629 h 1642"/>
                <a:gd name="T94" fmla="*/ 163 w 769"/>
                <a:gd name="T95" fmla="*/ 594 h 1642"/>
                <a:gd name="T96" fmla="*/ 145 w 769"/>
                <a:gd name="T97" fmla="*/ 547 h 1642"/>
                <a:gd name="T98" fmla="*/ 151 w 769"/>
                <a:gd name="T99" fmla="*/ 507 h 1642"/>
                <a:gd name="T100" fmla="*/ 151 w 769"/>
                <a:gd name="T101" fmla="*/ 472 h 1642"/>
                <a:gd name="T102" fmla="*/ 134 w 769"/>
                <a:gd name="T103" fmla="*/ 431 h 1642"/>
                <a:gd name="T104" fmla="*/ 116 w 769"/>
                <a:gd name="T105" fmla="*/ 402 h 1642"/>
                <a:gd name="T106" fmla="*/ 93 w 769"/>
                <a:gd name="T107" fmla="*/ 361 h 1642"/>
                <a:gd name="T108" fmla="*/ 75 w 769"/>
                <a:gd name="T109" fmla="*/ 315 h 1642"/>
                <a:gd name="T110" fmla="*/ 75 w 769"/>
                <a:gd name="T111" fmla="*/ 262 h 1642"/>
                <a:gd name="T112" fmla="*/ 87 w 769"/>
                <a:gd name="T113" fmla="*/ 216 h 1642"/>
                <a:gd name="T114" fmla="*/ 75 w 769"/>
                <a:gd name="T115" fmla="*/ 169 h 1642"/>
                <a:gd name="T116" fmla="*/ 40 w 769"/>
                <a:gd name="T117" fmla="*/ 128 h 1642"/>
                <a:gd name="T118" fmla="*/ 17 w 769"/>
                <a:gd name="T119" fmla="*/ 99 h 1642"/>
                <a:gd name="T120" fmla="*/ 0 w 769"/>
                <a:gd name="T121" fmla="*/ 6 h 1642"/>
                <a:gd name="T122" fmla="*/ 52 w 769"/>
                <a:gd name="T123" fmla="*/ 0 h 1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69" h="1642">
                  <a:moveTo>
                    <a:pt x="99" y="0"/>
                  </a:moveTo>
                  <a:lnTo>
                    <a:pt x="99" y="6"/>
                  </a:lnTo>
                  <a:lnTo>
                    <a:pt x="105" y="6"/>
                  </a:lnTo>
                  <a:lnTo>
                    <a:pt x="110" y="12"/>
                  </a:lnTo>
                  <a:lnTo>
                    <a:pt x="116" y="12"/>
                  </a:lnTo>
                  <a:lnTo>
                    <a:pt x="128" y="12"/>
                  </a:lnTo>
                  <a:lnTo>
                    <a:pt x="163" y="29"/>
                  </a:lnTo>
                  <a:lnTo>
                    <a:pt x="174" y="41"/>
                  </a:lnTo>
                  <a:lnTo>
                    <a:pt x="192" y="53"/>
                  </a:lnTo>
                  <a:lnTo>
                    <a:pt x="215" y="82"/>
                  </a:lnTo>
                  <a:lnTo>
                    <a:pt x="221" y="82"/>
                  </a:lnTo>
                  <a:lnTo>
                    <a:pt x="279" y="99"/>
                  </a:lnTo>
                  <a:lnTo>
                    <a:pt x="285" y="93"/>
                  </a:lnTo>
                  <a:lnTo>
                    <a:pt x="291" y="93"/>
                  </a:lnTo>
                  <a:lnTo>
                    <a:pt x="291" y="87"/>
                  </a:lnTo>
                  <a:lnTo>
                    <a:pt x="297" y="87"/>
                  </a:lnTo>
                  <a:lnTo>
                    <a:pt x="297" y="82"/>
                  </a:lnTo>
                  <a:lnTo>
                    <a:pt x="303" y="82"/>
                  </a:lnTo>
                  <a:lnTo>
                    <a:pt x="308" y="76"/>
                  </a:lnTo>
                  <a:lnTo>
                    <a:pt x="314" y="76"/>
                  </a:lnTo>
                  <a:lnTo>
                    <a:pt x="314" y="70"/>
                  </a:lnTo>
                  <a:lnTo>
                    <a:pt x="320" y="70"/>
                  </a:lnTo>
                  <a:lnTo>
                    <a:pt x="326" y="70"/>
                  </a:lnTo>
                  <a:lnTo>
                    <a:pt x="332" y="70"/>
                  </a:lnTo>
                  <a:lnTo>
                    <a:pt x="338" y="70"/>
                  </a:lnTo>
                  <a:lnTo>
                    <a:pt x="343" y="70"/>
                  </a:lnTo>
                  <a:lnTo>
                    <a:pt x="349" y="70"/>
                  </a:lnTo>
                  <a:lnTo>
                    <a:pt x="349" y="76"/>
                  </a:lnTo>
                  <a:lnTo>
                    <a:pt x="355" y="76"/>
                  </a:lnTo>
                  <a:lnTo>
                    <a:pt x="361" y="76"/>
                  </a:lnTo>
                  <a:lnTo>
                    <a:pt x="367" y="76"/>
                  </a:lnTo>
                  <a:lnTo>
                    <a:pt x="372" y="76"/>
                  </a:lnTo>
                  <a:lnTo>
                    <a:pt x="372" y="82"/>
                  </a:lnTo>
                  <a:lnTo>
                    <a:pt x="378" y="87"/>
                  </a:lnTo>
                  <a:lnTo>
                    <a:pt x="378" y="93"/>
                  </a:lnTo>
                  <a:lnTo>
                    <a:pt x="378" y="99"/>
                  </a:lnTo>
                  <a:lnTo>
                    <a:pt x="384" y="99"/>
                  </a:lnTo>
                  <a:lnTo>
                    <a:pt x="384" y="105"/>
                  </a:lnTo>
                  <a:lnTo>
                    <a:pt x="384" y="111"/>
                  </a:lnTo>
                  <a:lnTo>
                    <a:pt x="384" y="117"/>
                  </a:lnTo>
                  <a:lnTo>
                    <a:pt x="384" y="122"/>
                  </a:lnTo>
                  <a:lnTo>
                    <a:pt x="390" y="122"/>
                  </a:lnTo>
                  <a:lnTo>
                    <a:pt x="396" y="122"/>
                  </a:lnTo>
                  <a:lnTo>
                    <a:pt x="402" y="122"/>
                  </a:lnTo>
                  <a:lnTo>
                    <a:pt x="407" y="122"/>
                  </a:lnTo>
                  <a:lnTo>
                    <a:pt x="413" y="122"/>
                  </a:lnTo>
                  <a:lnTo>
                    <a:pt x="413" y="128"/>
                  </a:lnTo>
                  <a:lnTo>
                    <a:pt x="419" y="128"/>
                  </a:lnTo>
                  <a:lnTo>
                    <a:pt x="425" y="134"/>
                  </a:lnTo>
                  <a:lnTo>
                    <a:pt x="431" y="134"/>
                  </a:lnTo>
                  <a:lnTo>
                    <a:pt x="431" y="140"/>
                  </a:lnTo>
                  <a:lnTo>
                    <a:pt x="437" y="146"/>
                  </a:lnTo>
                  <a:lnTo>
                    <a:pt x="442" y="151"/>
                  </a:lnTo>
                  <a:lnTo>
                    <a:pt x="448" y="163"/>
                  </a:lnTo>
                  <a:lnTo>
                    <a:pt x="460" y="181"/>
                  </a:lnTo>
                  <a:lnTo>
                    <a:pt x="466" y="181"/>
                  </a:lnTo>
                  <a:lnTo>
                    <a:pt x="466" y="186"/>
                  </a:lnTo>
                  <a:lnTo>
                    <a:pt x="471" y="186"/>
                  </a:lnTo>
                  <a:lnTo>
                    <a:pt x="477" y="186"/>
                  </a:lnTo>
                  <a:lnTo>
                    <a:pt x="477" y="192"/>
                  </a:lnTo>
                  <a:lnTo>
                    <a:pt x="483" y="192"/>
                  </a:lnTo>
                  <a:lnTo>
                    <a:pt x="483" y="198"/>
                  </a:lnTo>
                  <a:lnTo>
                    <a:pt x="489" y="198"/>
                  </a:lnTo>
                  <a:lnTo>
                    <a:pt x="489" y="204"/>
                  </a:lnTo>
                  <a:lnTo>
                    <a:pt x="495" y="204"/>
                  </a:lnTo>
                  <a:lnTo>
                    <a:pt x="501" y="204"/>
                  </a:lnTo>
                  <a:lnTo>
                    <a:pt x="506" y="204"/>
                  </a:lnTo>
                  <a:lnTo>
                    <a:pt x="506" y="210"/>
                  </a:lnTo>
                  <a:lnTo>
                    <a:pt x="512" y="210"/>
                  </a:lnTo>
                  <a:lnTo>
                    <a:pt x="512" y="216"/>
                  </a:lnTo>
                  <a:lnTo>
                    <a:pt x="512" y="221"/>
                  </a:lnTo>
                  <a:lnTo>
                    <a:pt x="518" y="221"/>
                  </a:lnTo>
                  <a:lnTo>
                    <a:pt x="518" y="227"/>
                  </a:lnTo>
                  <a:lnTo>
                    <a:pt x="518" y="233"/>
                  </a:lnTo>
                  <a:lnTo>
                    <a:pt x="518" y="239"/>
                  </a:lnTo>
                  <a:lnTo>
                    <a:pt x="524" y="239"/>
                  </a:lnTo>
                  <a:lnTo>
                    <a:pt x="530" y="239"/>
                  </a:lnTo>
                  <a:lnTo>
                    <a:pt x="530" y="245"/>
                  </a:lnTo>
                  <a:lnTo>
                    <a:pt x="536" y="250"/>
                  </a:lnTo>
                  <a:lnTo>
                    <a:pt x="536" y="256"/>
                  </a:lnTo>
                  <a:lnTo>
                    <a:pt x="541" y="256"/>
                  </a:lnTo>
                  <a:lnTo>
                    <a:pt x="541" y="262"/>
                  </a:lnTo>
                  <a:lnTo>
                    <a:pt x="547" y="268"/>
                  </a:lnTo>
                  <a:lnTo>
                    <a:pt x="553" y="274"/>
                  </a:lnTo>
                  <a:lnTo>
                    <a:pt x="559" y="274"/>
                  </a:lnTo>
                  <a:lnTo>
                    <a:pt x="565" y="280"/>
                  </a:lnTo>
                  <a:lnTo>
                    <a:pt x="570" y="285"/>
                  </a:lnTo>
                  <a:lnTo>
                    <a:pt x="576" y="285"/>
                  </a:lnTo>
                  <a:lnTo>
                    <a:pt x="576" y="291"/>
                  </a:lnTo>
                  <a:lnTo>
                    <a:pt x="576" y="297"/>
                  </a:lnTo>
                  <a:lnTo>
                    <a:pt x="582" y="303"/>
                  </a:lnTo>
                  <a:lnTo>
                    <a:pt x="582" y="309"/>
                  </a:lnTo>
                  <a:lnTo>
                    <a:pt x="582" y="315"/>
                  </a:lnTo>
                  <a:lnTo>
                    <a:pt x="588" y="315"/>
                  </a:lnTo>
                  <a:lnTo>
                    <a:pt x="588" y="320"/>
                  </a:lnTo>
                  <a:lnTo>
                    <a:pt x="588" y="326"/>
                  </a:lnTo>
                  <a:lnTo>
                    <a:pt x="594" y="326"/>
                  </a:lnTo>
                  <a:lnTo>
                    <a:pt x="594" y="332"/>
                  </a:lnTo>
                  <a:lnTo>
                    <a:pt x="600" y="338"/>
                  </a:lnTo>
                  <a:lnTo>
                    <a:pt x="605" y="338"/>
                  </a:lnTo>
                  <a:lnTo>
                    <a:pt x="605" y="344"/>
                  </a:lnTo>
                  <a:lnTo>
                    <a:pt x="611" y="344"/>
                  </a:lnTo>
                  <a:lnTo>
                    <a:pt x="617" y="349"/>
                  </a:lnTo>
                  <a:lnTo>
                    <a:pt x="623" y="355"/>
                  </a:lnTo>
                  <a:lnTo>
                    <a:pt x="623" y="361"/>
                  </a:lnTo>
                  <a:lnTo>
                    <a:pt x="629" y="361"/>
                  </a:lnTo>
                  <a:lnTo>
                    <a:pt x="635" y="367"/>
                  </a:lnTo>
                  <a:lnTo>
                    <a:pt x="640" y="367"/>
                  </a:lnTo>
                  <a:lnTo>
                    <a:pt x="640" y="373"/>
                  </a:lnTo>
                  <a:lnTo>
                    <a:pt x="640" y="408"/>
                  </a:lnTo>
                  <a:lnTo>
                    <a:pt x="640" y="419"/>
                  </a:lnTo>
                  <a:lnTo>
                    <a:pt x="640" y="431"/>
                  </a:lnTo>
                  <a:lnTo>
                    <a:pt x="640" y="437"/>
                  </a:lnTo>
                  <a:lnTo>
                    <a:pt x="640" y="443"/>
                  </a:lnTo>
                  <a:lnTo>
                    <a:pt x="646" y="466"/>
                  </a:lnTo>
                  <a:lnTo>
                    <a:pt x="646" y="472"/>
                  </a:lnTo>
                  <a:lnTo>
                    <a:pt x="652" y="472"/>
                  </a:lnTo>
                  <a:lnTo>
                    <a:pt x="652" y="478"/>
                  </a:lnTo>
                  <a:lnTo>
                    <a:pt x="658" y="478"/>
                  </a:lnTo>
                  <a:lnTo>
                    <a:pt x="658" y="483"/>
                  </a:lnTo>
                  <a:lnTo>
                    <a:pt x="658" y="489"/>
                  </a:lnTo>
                  <a:lnTo>
                    <a:pt x="658" y="495"/>
                  </a:lnTo>
                  <a:lnTo>
                    <a:pt x="664" y="495"/>
                  </a:lnTo>
                  <a:lnTo>
                    <a:pt x="670" y="495"/>
                  </a:lnTo>
                  <a:lnTo>
                    <a:pt x="675" y="495"/>
                  </a:lnTo>
                  <a:lnTo>
                    <a:pt x="675" y="501"/>
                  </a:lnTo>
                  <a:lnTo>
                    <a:pt x="675" y="507"/>
                  </a:lnTo>
                  <a:lnTo>
                    <a:pt x="675" y="513"/>
                  </a:lnTo>
                  <a:lnTo>
                    <a:pt x="675" y="518"/>
                  </a:lnTo>
                  <a:lnTo>
                    <a:pt x="681" y="518"/>
                  </a:lnTo>
                  <a:lnTo>
                    <a:pt x="681" y="524"/>
                  </a:lnTo>
                  <a:lnTo>
                    <a:pt x="687" y="524"/>
                  </a:lnTo>
                  <a:lnTo>
                    <a:pt x="693" y="524"/>
                  </a:lnTo>
                  <a:lnTo>
                    <a:pt x="699" y="524"/>
                  </a:lnTo>
                  <a:lnTo>
                    <a:pt x="699" y="530"/>
                  </a:lnTo>
                  <a:lnTo>
                    <a:pt x="704" y="530"/>
                  </a:lnTo>
                  <a:lnTo>
                    <a:pt x="710" y="536"/>
                  </a:lnTo>
                  <a:lnTo>
                    <a:pt x="710" y="542"/>
                  </a:lnTo>
                  <a:lnTo>
                    <a:pt x="716" y="542"/>
                  </a:lnTo>
                  <a:lnTo>
                    <a:pt x="710" y="542"/>
                  </a:lnTo>
                  <a:lnTo>
                    <a:pt x="710" y="547"/>
                  </a:lnTo>
                  <a:lnTo>
                    <a:pt x="710" y="553"/>
                  </a:lnTo>
                  <a:lnTo>
                    <a:pt x="716" y="553"/>
                  </a:lnTo>
                  <a:lnTo>
                    <a:pt x="710" y="553"/>
                  </a:lnTo>
                  <a:lnTo>
                    <a:pt x="716" y="553"/>
                  </a:lnTo>
                  <a:lnTo>
                    <a:pt x="716" y="559"/>
                  </a:lnTo>
                  <a:lnTo>
                    <a:pt x="716" y="565"/>
                  </a:lnTo>
                  <a:lnTo>
                    <a:pt x="716" y="571"/>
                  </a:lnTo>
                  <a:lnTo>
                    <a:pt x="722" y="571"/>
                  </a:lnTo>
                  <a:lnTo>
                    <a:pt x="722" y="577"/>
                  </a:lnTo>
                  <a:lnTo>
                    <a:pt x="722" y="582"/>
                  </a:lnTo>
                  <a:lnTo>
                    <a:pt x="728" y="582"/>
                  </a:lnTo>
                  <a:lnTo>
                    <a:pt x="728" y="588"/>
                  </a:lnTo>
                  <a:lnTo>
                    <a:pt x="734" y="588"/>
                  </a:lnTo>
                  <a:lnTo>
                    <a:pt x="734" y="594"/>
                  </a:lnTo>
                  <a:lnTo>
                    <a:pt x="734" y="588"/>
                  </a:lnTo>
                  <a:lnTo>
                    <a:pt x="734" y="594"/>
                  </a:lnTo>
                  <a:lnTo>
                    <a:pt x="739" y="594"/>
                  </a:lnTo>
                  <a:lnTo>
                    <a:pt x="745" y="594"/>
                  </a:lnTo>
                  <a:lnTo>
                    <a:pt x="751" y="594"/>
                  </a:lnTo>
                  <a:lnTo>
                    <a:pt x="757" y="594"/>
                  </a:lnTo>
                  <a:lnTo>
                    <a:pt x="763" y="594"/>
                  </a:lnTo>
                  <a:lnTo>
                    <a:pt x="769" y="594"/>
                  </a:lnTo>
                  <a:lnTo>
                    <a:pt x="769" y="600"/>
                  </a:lnTo>
                  <a:lnTo>
                    <a:pt x="763" y="600"/>
                  </a:lnTo>
                  <a:lnTo>
                    <a:pt x="763" y="606"/>
                  </a:lnTo>
                  <a:lnTo>
                    <a:pt x="763" y="612"/>
                  </a:lnTo>
                  <a:lnTo>
                    <a:pt x="763" y="617"/>
                  </a:lnTo>
                  <a:lnTo>
                    <a:pt x="757" y="617"/>
                  </a:lnTo>
                  <a:lnTo>
                    <a:pt x="757" y="623"/>
                  </a:lnTo>
                  <a:lnTo>
                    <a:pt x="751" y="623"/>
                  </a:lnTo>
                  <a:lnTo>
                    <a:pt x="751" y="617"/>
                  </a:lnTo>
                  <a:lnTo>
                    <a:pt x="745" y="617"/>
                  </a:lnTo>
                  <a:lnTo>
                    <a:pt x="739" y="617"/>
                  </a:lnTo>
                  <a:lnTo>
                    <a:pt x="739" y="623"/>
                  </a:lnTo>
                  <a:lnTo>
                    <a:pt x="739" y="629"/>
                  </a:lnTo>
                  <a:lnTo>
                    <a:pt x="739" y="635"/>
                  </a:lnTo>
                  <a:lnTo>
                    <a:pt x="734" y="635"/>
                  </a:lnTo>
                  <a:lnTo>
                    <a:pt x="734" y="641"/>
                  </a:lnTo>
                  <a:lnTo>
                    <a:pt x="728" y="641"/>
                  </a:lnTo>
                  <a:lnTo>
                    <a:pt x="728" y="646"/>
                  </a:lnTo>
                  <a:lnTo>
                    <a:pt x="722" y="646"/>
                  </a:lnTo>
                  <a:lnTo>
                    <a:pt x="722" y="652"/>
                  </a:lnTo>
                  <a:lnTo>
                    <a:pt x="716" y="652"/>
                  </a:lnTo>
                  <a:lnTo>
                    <a:pt x="716" y="658"/>
                  </a:lnTo>
                  <a:lnTo>
                    <a:pt x="716" y="664"/>
                  </a:lnTo>
                  <a:lnTo>
                    <a:pt x="722" y="664"/>
                  </a:lnTo>
                  <a:lnTo>
                    <a:pt x="722" y="670"/>
                  </a:lnTo>
                  <a:lnTo>
                    <a:pt x="722" y="676"/>
                  </a:lnTo>
                  <a:lnTo>
                    <a:pt x="722" y="681"/>
                  </a:lnTo>
                  <a:lnTo>
                    <a:pt x="722" y="687"/>
                  </a:lnTo>
                  <a:lnTo>
                    <a:pt x="728" y="687"/>
                  </a:lnTo>
                  <a:lnTo>
                    <a:pt x="728" y="693"/>
                  </a:lnTo>
                  <a:lnTo>
                    <a:pt x="734" y="693"/>
                  </a:lnTo>
                  <a:lnTo>
                    <a:pt x="734" y="699"/>
                  </a:lnTo>
                  <a:lnTo>
                    <a:pt x="734" y="705"/>
                  </a:lnTo>
                  <a:lnTo>
                    <a:pt x="734" y="711"/>
                  </a:lnTo>
                  <a:lnTo>
                    <a:pt x="734" y="716"/>
                  </a:lnTo>
                  <a:lnTo>
                    <a:pt x="734" y="722"/>
                  </a:lnTo>
                  <a:lnTo>
                    <a:pt x="734" y="728"/>
                  </a:lnTo>
                  <a:lnTo>
                    <a:pt x="739" y="728"/>
                  </a:lnTo>
                  <a:lnTo>
                    <a:pt x="739" y="734"/>
                  </a:lnTo>
                  <a:lnTo>
                    <a:pt x="734" y="734"/>
                  </a:lnTo>
                  <a:lnTo>
                    <a:pt x="728" y="734"/>
                  </a:lnTo>
                  <a:lnTo>
                    <a:pt x="722" y="734"/>
                  </a:lnTo>
                  <a:lnTo>
                    <a:pt x="722" y="740"/>
                  </a:lnTo>
                  <a:lnTo>
                    <a:pt x="716" y="740"/>
                  </a:lnTo>
                  <a:lnTo>
                    <a:pt x="716" y="745"/>
                  </a:lnTo>
                  <a:lnTo>
                    <a:pt x="710" y="745"/>
                  </a:lnTo>
                  <a:lnTo>
                    <a:pt x="710" y="751"/>
                  </a:lnTo>
                  <a:lnTo>
                    <a:pt x="704" y="751"/>
                  </a:lnTo>
                  <a:lnTo>
                    <a:pt x="699" y="751"/>
                  </a:lnTo>
                  <a:lnTo>
                    <a:pt x="699" y="757"/>
                  </a:lnTo>
                  <a:lnTo>
                    <a:pt x="704" y="757"/>
                  </a:lnTo>
                  <a:lnTo>
                    <a:pt x="704" y="763"/>
                  </a:lnTo>
                  <a:lnTo>
                    <a:pt x="704" y="769"/>
                  </a:lnTo>
                  <a:lnTo>
                    <a:pt x="704" y="775"/>
                  </a:lnTo>
                  <a:lnTo>
                    <a:pt x="710" y="775"/>
                  </a:lnTo>
                  <a:lnTo>
                    <a:pt x="710" y="780"/>
                  </a:lnTo>
                  <a:lnTo>
                    <a:pt x="710" y="786"/>
                  </a:lnTo>
                  <a:lnTo>
                    <a:pt x="716" y="786"/>
                  </a:lnTo>
                  <a:lnTo>
                    <a:pt x="716" y="792"/>
                  </a:lnTo>
                  <a:lnTo>
                    <a:pt x="716" y="798"/>
                  </a:lnTo>
                  <a:lnTo>
                    <a:pt x="722" y="798"/>
                  </a:lnTo>
                  <a:lnTo>
                    <a:pt x="722" y="804"/>
                  </a:lnTo>
                  <a:lnTo>
                    <a:pt x="722" y="810"/>
                  </a:lnTo>
                  <a:lnTo>
                    <a:pt x="722" y="815"/>
                  </a:lnTo>
                  <a:lnTo>
                    <a:pt x="728" y="815"/>
                  </a:lnTo>
                  <a:lnTo>
                    <a:pt x="728" y="827"/>
                  </a:lnTo>
                  <a:lnTo>
                    <a:pt x="751" y="844"/>
                  </a:lnTo>
                  <a:lnTo>
                    <a:pt x="763" y="856"/>
                  </a:lnTo>
                  <a:lnTo>
                    <a:pt x="757" y="862"/>
                  </a:lnTo>
                  <a:lnTo>
                    <a:pt x="757" y="868"/>
                  </a:lnTo>
                  <a:lnTo>
                    <a:pt x="751" y="874"/>
                  </a:lnTo>
                  <a:lnTo>
                    <a:pt x="745" y="874"/>
                  </a:lnTo>
                  <a:lnTo>
                    <a:pt x="745" y="879"/>
                  </a:lnTo>
                  <a:lnTo>
                    <a:pt x="739" y="885"/>
                  </a:lnTo>
                  <a:lnTo>
                    <a:pt x="739" y="891"/>
                  </a:lnTo>
                  <a:lnTo>
                    <a:pt x="734" y="897"/>
                  </a:lnTo>
                  <a:lnTo>
                    <a:pt x="728" y="903"/>
                  </a:lnTo>
                  <a:lnTo>
                    <a:pt x="722" y="909"/>
                  </a:lnTo>
                  <a:lnTo>
                    <a:pt x="722" y="914"/>
                  </a:lnTo>
                  <a:lnTo>
                    <a:pt x="722" y="920"/>
                  </a:lnTo>
                  <a:lnTo>
                    <a:pt x="722" y="926"/>
                  </a:lnTo>
                  <a:lnTo>
                    <a:pt x="722" y="932"/>
                  </a:lnTo>
                  <a:lnTo>
                    <a:pt x="728" y="938"/>
                  </a:lnTo>
                  <a:lnTo>
                    <a:pt x="728" y="943"/>
                  </a:lnTo>
                  <a:lnTo>
                    <a:pt x="728" y="949"/>
                  </a:lnTo>
                  <a:lnTo>
                    <a:pt x="734" y="955"/>
                  </a:lnTo>
                  <a:lnTo>
                    <a:pt x="734" y="961"/>
                  </a:lnTo>
                  <a:lnTo>
                    <a:pt x="734" y="967"/>
                  </a:lnTo>
                  <a:lnTo>
                    <a:pt x="739" y="973"/>
                  </a:lnTo>
                  <a:lnTo>
                    <a:pt x="739" y="978"/>
                  </a:lnTo>
                  <a:lnTo>
                    <a:pt x="739" y="984"/>
                  </a:lnTo>
                  <a:lnTo>
                    <a:pt x="739" y="990"/>
                  </a:lnTo>
                  <a:lnTo>
                    <a:pt x="745" y="996"/>
                  </a:lnTo>
                  <a:lnTo>
                    <a:pt x="745" y="1002"/>
                  </a:lnTo>
                  <a:lnTo>
                    <a:pt x="745" y="1008"/>
                  </a:lnTo>
                  <a:lnTo>
                    <a:pt x="745" y="1013"/>
                  </a:lnTo>
                  <a:lnTo>
                    <a:pt x="751" y="1013"/>
                  </a:lnTo>
                  <a:lnTo>
                    <a:pt x="751" y="1019"/>
                  </a:lnTo>
                  <a:lnTo>
                    <a:pt x="751" y="1025"/>
                  </a:lnTo>
                  <a:lnTo>
                    <a:pt x="751" y="1031"/>
                  </a:lnTo>
                  <a:lnTo>
                    <a:pt x="757" y="1037"/>
                  </a:lnTo>
                  <a:lnTo>
                    <a:pt x="757" y="1042"/>
                  </a:lnTo>
                  <a:lnTo>
                    <a:pt x="757" y="1048"/>
                  </a:lnTo>
                  <a:lnTo>
                    <a:pt x="763" y="1054"/>
                  </a:lnTo>
                  <a:lnTo>
                    <a:pt x="763" y="1060"/>
                  </a:lnTo>
                  <a:lnTo>
                    <a:pt x="763" y="1066"/>
                  </a:lnTo>
                  <a:lnTo>
                    <a:pt x="763" y="1072"/>
                  </a:lnTo>
                  <a:lnTo>
                    <a:pt x="763" y="1077"/>
                  </a:lnTo>
                  <a:lnTo>
                    <a:pt x="763" y="1083"/>
                  </a:lnTo>
                  <a:lnTo>
                    <a:pt x="763" y="1089"/>
                  </a:lnTo>
                  <a:lnTo>
                    <a:pt x="763" y="1095"/>
                  </a:lnTo>
                  <a:lnTo>
                    <a:pt x="763" y="1101"/>
                  </a:lnTo>
                  <a:lnTo>
                    <a:pt x="757" y="1107"/>
                  </a:lnTo>
                  <a:lnTo>
                    <a:pt x="757" y="1112"/>
                  </a:lnTo>
                  <a:lnTo>
                    <a:pt x="757" y="1118"/>
                  </a:lnTo>
                  <a:lnTo>
                    <a:pt x="757" y="1124"/>
                  </a:lnTo>
                  <a:lnTo>
                    <a:pt x="757" y="1130"/>
                  </a:lnTo>
                  <a:lnTo>
                    <a:pt x="757" y="1136"/>
                  </a:lnTo>
                  <a:lnTo>
                    <a:pt x="751" y="1141"/>
                  </a:lnTo>
                  <a:lnTo>
                    <a:pt x="751" y="1147"/>
                  </a:lnTo>
                  <a:lnTo>
                    <a:pt x="751" y="1153"/>
                  </a:lnTo>
                  <a:lnTo>
                    <a:pt x="751" y="1159"/>
                  </a:lnTo>
                  <a:lnTo>
                    <a:pt x="751" y="1165"/>
                  </a:lnTo>
                  <a:lnTo>
                    <a:pt x="745" y="1165"/>
                  </a:lnTo>
                  <a:lnTo>
                    <a:pt x="745" y="1171"/>
                  </a:lnTo>
                  <a:lnTo>
                    <a:pt x="745" y="1176"/>
                  </a:lnTo>
                  <a:lnTo>
                    <a:pt x="745" y="1182"/>
                  </a:lnTo>
                  <a:lnTo>
                    <a:pt x="745" y="1188"/>
                  </a:lnTo>
                  <a:lnTo>
                    <a:pt x="745" y="1194"/>
                  </a:lnTo>
                  <a:lnTo>
                    <a:pt x="745" y="1200"/>
                  </a:lnTo>
                  <a:lnTo>
                    <a:pt x="739" y="1206"/>
                  </a:lnTo>
                  <a:lnTo>
                    <a:pt x="739" y="1211"/>
                  </a:lnTo>
                  <a:lnTo>
                    <a:pt x="739" y="1217"/>
                  </a:lnTo>
                  <a:lnTo>
                    <a:pt x="739" y="1223"/>
                  </a:lnTo>
                  <a:lnTo>
                    <a:pt x="739" y="1229"/>
                  </a:lnTo>
                  <a:lnTo>
                    <a:pt x="734" y="1235"/>
                  </a:lnTo>
                  <a:lnTo>
                    <a:pt x="734" y="1240"/>
                  </a:lnTo>
                  <a:lnTo>
                    <a:pt x="734" y="1246"/>
                  </a:lnTo>
                  <a:lnTo>
                    <a:pt x="734" y="1252"/>
                  </a:lnTo>
                  <a:lnTo>
                    <a:pt x="734" y="1258"/>
                  </a:lnTo>
                  <a:lnTo>
                    <a:pt x="734" y="1264"/>
                  </a:lnTo>
                  <a:lnTo>
                    <a:pt x="728" y="1270"/>
                  </a:lnTo>
                  <a:lnTo>
                    <a:pt x="728" y="1275"/>
                  </a:lnTo>
                  <a:lnTo>
                    <a:pt x="728" y="1281"/>
                  </a:lnTo>
                  <a:lnTo>
                    <a:pt x="728" y="1287"/>
                  </a:lnTo>
                  <a:lnTo>
                    <a:pt x="728" y="1293"/>
                  </a:lnTo>
                  <a:lnTo>
                    <a:pt x="728" y="1299"/>
                  </a:lnTo>
                  <a:lnTo>
                    <a:pt x="728" y="1305"/>
                  </a:lnTo>
                  <a:lnTo>
                    <a:pt x="728" y="1310"/>
                  </a:lnTo>
                  <a:lnTo>
                    <a:pt x="728" y="1316"/>
                  </a:lnTo>
                  <a:lnTo>
                    <a:pt x="728" y="1322"/>
                  </a:lnTo>
                  <a:lnTo>
                    <a:pt x="728" y="1328"/>
                  </a:lnTo>
                  <a:lnTo>
                    <a:pt x="728" y="1334"/>
                  </a:lnTo>
                  <a:lnTo>
                    <a:pt x="728" y="1339"/>
                  </a:lnTo>
                  <a:lnTo>
                    <a:pt x="728" y="1345"/>
                  </a:lnTo>
                  <a:lnTo>
                    <a:pt x="728" y="1351"/>
                  </a:lnTo>
                  <a:lnTo>
                    <a:pt x="728" y="1357"/>
                  </a:lnTo>
                  <a:lnTo>
                    <a:pt x="728" y="1363"/>
                  </a:lnTo>
                  <a:lnTo>
                    <a:pt x="728" y="1369"/>
                  </a:lnTo>
                  <a:lnTo>
                    <a:pt x="728" y="1374"/>
                  </a:lnTo>
                  <a:lnTo>
                    <a:pt x="728" y="1380"/>
                  </a:lnTo>
                  <a:lnTo>
                    <a:pt x="728" y="1386"/>
                  </a:lnTo>
                  <a:lnTo>
                    <a:pt x="728" y="1392"/>
                  </a:lnTo>
                  <a:lnTo>
                    <a:pt x="728" y="1398"/>
                  </a:lnTo>
                  <a:lnTo>
                    <a:pt x="728" y="1404"/>
                  </a:lnTo>
                  <a:lnTo>
                    <a:pt x="728" y="1409"/>
                  </a:lnTo>
                  <a:lnTo>
                    <a:pt x="728" y="1415"/>
                  </a:lnTo>
                  <a:lnTo>
                    <a:pt x="728" y="1421"/>
                  </a:lnTo>
                  <a:lnTo>
                    <a:pt x="728" y="1427"/>
                  </a:lnTo>
                  <a:lnTo>
                    <a:pt x="728" y="1433"/>
                  </a:lnTo>
                  <a:lnTo>
                    <a:pt x="728" y="1438"/>
                  </a:lnTo>
                  <a:lnTo>
                    <a:pt x="728" y="1444"/>
                  </a:lnTo>
                  <a:lnTo>
                    <a:pt x="728" y="1450"/>
                  </a:lnTo>
                  <a:lnTo>
                    <a:pt x="728" y="1456"/>
                  </a:lnTo>
                  <a:lnTo>
                    <a:pt x="728" y="1462"/>
                  </a:lnTo>
                  <a:lnTo>
                    <a:pt x="728" y="1468"/>
                  </a:lnTo>
                  <a:lnTo>
                    <a:pt x="728" y="1473"/>
                  </a:lnTo>
                  <a:lnTo>
                    <a:pt x="728" y="1479"/>
                  </a:lnTo>
                  <a:lnTo>
                    <a:pt x="728" y="1485"/>
                  </a:lnTo>
                  <a:lnTo>
                    <a:pt x="728" y="1491"/>
                  </a:lnTo>
                  <a:lnTo>
                    <a:pt x="728" y="1497"/>
                  </a:lnTo>
                  <a:lnTo>
                    <a:pt x="728" y="1503"/>
                  </a:lnTo>
                  <a:lnTo>
                    <a:pt x="728" y="1508"/>
                  </a:lnTo>
                  <a:lnTo>
                    <a:pt x="728" y="1514"/>
                  </a:lnTo>
                  <a:lnTo>
                    <a:pt x="728" y="1520"/>
                  </a:lnTo>
                  <a:lnTo>
                    <a:pt x="728" y="1526"/>
                  </a:lnTo>
                  <a:lnTo>
                    <a:pt x="728" y="1532"/>
                  </a:lnTo>
                  <a:lnTo>
                    <a:pt x="728" y="1537"/>
                  </a:lnTo>
                  <a:lnTo>
                    <a:pt x="728" y="1543"/>
                  </a:lnTo>
                  <a:lnTo>
                    <a:pt x="728" y="1549"/>
                  </a:lnTo>
                  <a:lnTo>
                    <a:pt x="728" y="1555"/>
                  </a:lnTo>
                  <a:lnTo>
                    <a:pt x="728" y="1561"/>
                  </a:lnTo>
                  <a:lnTo>
                    <a:pt x="728" y="1567"/>
                  </a:lnTo>
                  <a:lnTo>
                    <a:pt x="728" y="1572"/>
                  </a:lnTo>
                  <a:lnTo>
                    <a:pt x="728" y="1578"/>
                  </a:lnTo>
                  <a:lnTo>
                    <a:pt x="728" y="1584"/>
                  </a:lnTo>
                  <a:lnTo>
                    <a:pt x="728" y="1590"/>
                  </a:lnTo>
                  <a:lnTo>
                    <a:pt x="728" y="1596"/>
                  </a:lnTo>
                  <a:lnTo>
                    <a:pt x="728" y="1602"/>
                  </a:lnTo>
                  <a:lnTo>
                    <a:pt x="728" y="1607"/>
                  </a:lnTo>
                  <a:lnTo>
                    <a:pt x="728" y="1613"/>
                  </a:lnTo>
                  <a:lnTo>
                    <a:pt x="728" y="1619"/>
                  </a:lnTo>
                  <a:lnTo>
                    <a:pt x="728" y="1625"/>
                  </a:lnTo>
                  <a:lnTo>
                    <a:pt x="728" y="1631"/>
                  </a:lnTo>
                  <a:lnTo>
                    <a:pt x="728" y="1636"/>
                  </a:lnTo>
                  <a:lnTo>
                    <a:pt x="728" y="1642"/>
                  </a:lnTo>
                  <a:lnTo>
                    <a:pt x="734" y="1642"/>
                  </a:lnTo>
                  <a:lnTo>
                    <a:pt x="704" y="1642"/>
                  </a:lnTo>
                  <a:lnTo>
                    <a:pt x="699" y="1642"/>
                  </a:lnTo>
                  <a:lnTo>
                    <a:pt x="670" y="1642"/>
                  </a:lnTo>
                  <a:lnTo>
                    <a:pt x="664" y="1642"/>
                  </a:lnTo>
                  <a:lnTo>
                    <a:pt x="635" y="1642"/>
                  </a:lnTo>
                  <a:lnTo>
                    <a:pt x="623" y="1642"/>
                  </a:lnTo>
                  <a:lnTo>
                    <a:pt x="565" y="1642"/>
                  </a:lnTo>
                  <a:lnTo>
                    <a:pt x="559" y="1642"/>
                  </a:lnTo>
                  <a:lnTo>
                    <a:pt x="512" y="1642"/>
                  </a:lnTo>
                  <a:lnTo>
                    <a:pt x="506" y="1642"/>
                  </a:lnTo>
                  <a:lnTo>
                    <a:pt x="477" y="1642"/>
                  </a:lnTo>
                  <a:lnTo>
                    <a:pt x="471" y="1642"/>
                  </a:lnTo>
                  <a:lnTo>
                    <a:pt x="448" y="1642"/>
                  </a:lnTo>
                  <a:lnTo>
                    <a:pt x="437" y="1642"/>
                  </a:lnTo>
                  <a:lnTo>
                    <a:pt x="419" y="1642"/>
                  </a:lnTo>
                  <a:lnTo>
                    <a:pt x="413" y="1642"/>
                  </a:lnTo>
                  <a:lnTo>
                    <a:pt x="407" y="1642"/>
                  </a:lnTo>
                  <a:lnTo>
                    <a:pt x="402" y="1642"/>
                  </a:lnTo>
                  <a:lnTo>
                    <a:pt x="402" y="1147"/>
                  </a:lnTo>
                  <a:lnTo>
                    <a:pt x="402" y="1118"/>
                  </a:lnTo>
                  <a:lnTo>
                    <a:pt x="402" y="996"/>
                  </a:lnTo>
                  <a:lnTo>
                    <a:pt x="448" y="996"/>
                  </a:lnTo>
                  <a:lnTo>
                    <a:pt x="466" y="996"/>
                  </a:lnTo>
                  <a:lnTo>
                    <a:pt x="466" y="984"/>
                  </a:lnTo>
                  <a:lnTo>
                    <a:pt x="466" y="926"/>
                  </a:lnTo>
                  <a:lnTo>
                    <a:pt x="466" y="903"/>
                  </a:lnTo>
                  <a:lnTo>
                    <a:pt x="454" y="897"/>
                  </a:lnTo>
                  <a:lnTo>
                    <a:pt x="448" y="891"/>
                  </a:lnTo>
                  <a:lnTo>
                    <a:pt x="402" y="862"/>
                  </a:lnTo>
                  <a:lnTo>
                    <a:pt x="402" y="844"/>
                  </a:lnTo>
                  <a:lnTo>
                    <a:pt x="402" y="839"/>
                  </a:lnTo>
                  <a:lnTo>
                    <a:pt x="396" y="839"/>
                  </a:lnTo>
                  <a:lnTo>
                    <a:pt x="396" y="833"/>
                  </a:lnTo>
                  <a:lnTo>
                    <a:pt x="396" y="827"/>
                  </a:lnTo>
                  <a:lnTo>
                    <a:pt x="396" y="821"/>
                  </a:lnTo>
                  <a:lnTo>
                    <a:pt x="396" y="815"/>
                  </a:lnTo>
                  <a:lnTo>
                    <a:pt x="396" y="810"/>
                  </a:lnTo>
                  <a:lnTo>
                    <a:pt x="390" y="810"/>
                  </a:lnTo>
                  <a:lnTo>
                    <a:pt x="390" y="804"/>
                  </a:lnTo>
                  <a:lnTo>
                    <a:pt x="384" y="804"/>
                  </a:lnTo>
                  <a:lnTo>
                    <a:pt x="384" y="798"/>
                  </a:lnTo>
                  <a:lnTo>
                    <a:pt x="378" y="798"/>
                  </a:lnTo>
                  <a:lnTo>
                    <a:pt x="378" y="792"/>
                  </a:lnTo>
                  <a:lnTo>
                    <a:pt x="378" y="786"/>
                  </a:lnTo>
                  <a:lnTo>
                    <a:pt x="378" y="780"/>
                  </a:lnTo>
                  <a:lnTo>
                    <a:pt x="378" y="775"/>
                  </a:lnTo>
                  <a:lnTo>
                    <a:pt x="372" y="775"/>
                  </a:lnTo>
                  <a:lnTo>
                    <a:pt x="367" y="775"/>
                  </a:lnTo>
                  <a:lnTo>
                    <a:pt x="367" y="769"/>
                  </a:lnTo>
                  <a:lnTo>
                    <a:pt x="361" y="769"/>
                  </a:lnTo>
                  <a:lnTo>
                    <a:pt x="355" y="763"/>
                  </a:lnTo>
                  <a:lnTo>
                    <a:pt x="349" y="763"/>
                  </a:lnTo>
                  <a:lnTo>
                    <a:pt x="343" y="763"/>
                  </a:lnTo>
                  <a:lnTo>
                    <a:pt x="343" y="757"/>
                  </a:lnTo>
                  <a:lnTo>
                    <a:pt x="338" y="757"/>
                  </a:lnTo>
                  <a:lnTo>
                    <a:pt x="332" y="757"/>
                  </a:lnTo>
                  <a:lnTo>
                    <a:pt x="326" y="757"/>
                  </a:lnTo>
                  <a:lnTo>
                    <a:pt x="320" y="757"/>
                  </a:lnTo>
                  <a:lnTo>
                    <a:pt x="314" y="757"/>
                  </a:lnTo>
                  <a:lnTo>
                    <a:pt x="314" y="751"/>
                  </a:lnTo>
                  <a:lnTo>
                    <a:pt x="308" y="751"/>
                  </a:lnTo>
                  <a:lnTo>
                    <a:pt x="308" y="745"/>
                  </a:lnTo>
                  <a:lnTo>
                    <a:pt x="308" y="740"/>
                  </a:lnTo>
                  <a:lnTo>
                    <a:pt x="308" y="734"/>
                  </a:lnTo>
                  <a:lnTo>
                    <a:pt x="308" y="728"/>
                  </a:lnTo>
                  <a:lnTo>
                    <a:pt x="308" y="722"/>
                  </a:lnTo>
                  <a:lnTo>
                    <a:pt x="303" y="722"/>
                  </a:lnTo>
                  <a:lnTo>
                    <a:pt x="297" y="722"/>
                  </a:lnTo>
                  <a:lnTo>
                    <a:pt x="297" y="716"/>
                  </a:lnTo>
                  <a:lnTo>
                    <a:pt x="291" y="716"/>
                  </a:lnTo>
                  <a:lnTo>
                    <a:pt x="285" y="716"/>
                  </a:lnTo>
                  <a:lnTo>
                    <a:pt x="273" y="711"/>
                  </a:lnTo>
                  <a:lnTo>
                    <a:pt x="256" y="711"/>
                  </a:lnTo>
                  <a:lnTo>
                    <a:pt x="250" y="711"/>
                  </a:lnTo>
                  <a:lnTo>
                    <a:pt x="244" y="705"/>
                  </a:lnTo>
                  <a:lnTo>
                    <a:pt x="250" y="699"/>
                  </a:lnTo>
                  <a:lnTo>
                    <a:pt x="244" y="693"/>
                  </a:lnTo>
                  <a:lnTo>
                    <a:pt x="244" y="687"/>
                  </a:lnTo>
                  <a:lnTo>
                    <a:pt x="238" y="687"/>
                  </a:lnTo>
                  <a:lnTo>
                    <a:pt x="238" y="681"/>
                  </a:lnTo>
                  <a:lnTo>
                    <a:pt x="233" y="681"/>
                  </a:lnTo>
                  <a:lnTo>
                    <a:pt x="233" y="676"/>
                  </a:lnTo>
                  <a:lnTo>
                    <a:pt x="227" y="670"/>
                  </a:lnTo>
                  <a:lnTo>
                    <a:pt x="227" y="664"/>
                  </a:lnTo>
                  <a:lnTo>
                    <a:pt x="221" y="664"/>
                  </a:lnTo>
                  <a:lnTo>
                    <a:pt x="221" y="658"/>
                  </a:lnTo>
                  <a:lnTo>
                    <a:pt x="215" y="658"/>
                  </a:lnTo>
                  <a:lnTo>
                    <a:pt x="215" y="652"/>
                  </a:lnTo>
                  <a:lnTo>
                    <a:pt x="215" y="658"/>
                  </a:lnTo>
                  <a:lnTo>
                    <a:pt x="209" y="658"/>
                  </a:lnTo>
                  <a:lnTo>
                    <a:pt x="209" y="652"/>
                  </a:lnTo>
                  <a:lnTo>
                    <a:pt x="209" y="646"/>
                  </a:lnTo>
                  <a:lnTo>
                    <a:pt x="204" y="646"/>
                  </a:lnTo>
                  <a:lnTo>
                    <a:pt x="204" y="641"/>
                  </a:lnTo>
                  <a:lnTo>
                    <a:pt x="198" y="641"/>
                  </a:lnTo>
                  <a:lnTo>
                    <a:pt x="198" y="635"/>
                  </a:lnTo>
                  <a:lnTo>
                    <a:pt x="192" y="635"/>
                  </a:lnTo>
                  <a:lnTo>
                    <a:pt x="186" y="635"/>
                  </a:lnTo>
                  <a:lnTo>
                    <a:pt x="186" y="629"/>
                  </a:lnTo>
                  <a:lnTo>
                    <a:pt x="180" y="629"/>
                  </a:lnTo>
                  <a:lnTo>
                    <a:pt x="180" y="623"/>
                  </a:lnTo>
                  <a:lnTo>
                    <a:pt x="174" y="617"/>
                  </a:lnTo>
                  <a:lnTo>
                    <a:pt x="169" y="612"/>
                  </a:lnTo>
                  <a:lnTo>
                    <a:pt x="174" y="612"/>
                  </a:lnTo>
                  <a:lnTo>
                    <a:pt x="169" y="612"/>
                  </a:lnTo>
                  <a:lnTo>
                    <a:pt x="169" y="606"/>
                  </a:lnTo>
                  <a:lnTo>
                    <a:pt x="169" y="600"/>
                  </a:lnTo>
                  <a:lnTo>
                    <a:pt x="163" y="600"/>
                  </a:lnTo>
                  <a:lnTo>
                    <a:pt x="169" y="594"/>
                  </a:lnTo>
                  <a:lnTo>
                    <a:pt x="163" y="594"/>
                  </a:lnTo>
                  <a:lnTo>
                    <a:pt x="157" y="588"/>
                  </a:lnTo>
                  <a:lnTo>
                    <a:pt x="151" y="588"/>
                  </a:lnTo>
                  <a:lnTo>
                    <a:pt x="151" y="582"/>
                  </a:lnTo>
                  <a:lnTo>
                    <a:pt x="151" y="577"/>
                  </a:lnTo>
                  <a:lnTo>
                    <a:pt x="151" y="571"/>
                  </a:lnTo>
                  <a:lnTo>
                    <a:pt x="151" y="565"/>
                  </a:lnTo>
                  <a:lnTo>
                    <a:pt x="151" y="559"/>
                  </a:lnTo>
                  <a:lnTo>
                    <a:pt x="145" y="559"/>
                  </a:lnTo>
                  <a:lnTo>
                    <a:pt x="145" y="553"/>
                  </a:lnTo>
                  <a:lnTo>
                    <a:pt x="145" y="547"/>
                  </a:lnTo>
                  <a:lnTo>
                    <a:pt x="151" y="547"/>
                  </a:lnTo>
                  <a:lnTo>
                    <a:pt x="151" y="542"/>
                  </a:lnTo>
                  <a:lnTo>
                    <a:pt x="151" y="536"/>
                  </a:lnTo>
                  <a:lnTo>
                    <a:pt x="151" y="530"/>
                  </a:lnTo>
                  <a:lnTo>
                    <a:pt x="157" y="530"/>
                  </a:lnTo>
                  <a:lnTo>
                    <a:pt x="157" y="524"/>
                  </a:lnTo>
                  <a:lnTo>
                    <a:pt x="157" y="518"/>
                  </a:lnTo>
                  <a:lnTo>
                    <a:pt x="157" y="513"/>
                  </a:lnTo>
                  <a:lnTo>
                    <a:pt x="151" y="513"/>
                  </a:lnTo>
                  <a:lnTo>
                    <a:pt x="151" y="507"/>
                  </a:lnTo>
                  <a:lnTo>
                    <a:pt x="151" y="501"/>
                  </a:lnTo>
                  <a:lnTo>
                    <a:pt x="151" y="495"/>
                  </a:lnTo>
                  <a:lnTo>
                    <a:pt x="151" y="489"/>
                  </a:lnTo>
                  <a:lnTo>
                    <a:pt x="151" y="483"/>
                  </a:lnTo>
                  <a:lnTo>
                    <a:pt x="151" y="478"/>
                  </a:lnTo>
                  <a:lnTo>
                    <a:pt x="145" y="478"/>
                  </a:lnTo>
                  <a:lnTo>
                    <a:pt x="151" y="478"/>
                  </a:lnTo>
                  <a:lnTo>
                    <a:pt x="151" y="472"/>
                  </a:lnTo>
                  <a:lnTo>
                    <a:pt x="145" y="472"/>
                  </a:lnTo>
                  <a:lnTo>
                    <a:pt x="151" y="472"/>
                  </a:lnTo>
                  <a:lnTo>
                    <a:pt x="145" y="472"/>
                  </a:lnTo>
                  <a:lnTo>
                    <a:pt x="145" y="466"/>
                  </a:lnTo>
                  <a:lnTo>
                    <a:pt x="145" y="460"/>
                  </a:lnTo>
                  <a:lnTo>
                    <a:pt x="139" y="460"/>
                  </a:lnTo>
                  <a:lnTo>
                    <a:pt x="139" y="454"/>
                  </a:lnTo>
                  <a:lnTo>
                    <a:pt x="139" y="448"/>
                  </a:lnTo>
                  <a:lnTo>
                    <a:pt x="139" y="443"/>
                  </a:lnTo>
                  <a:lnTo>
                    <a:pt x="139" y="437"/>
                  </a:lnTo>
                  <a:lnTo>
                    <a:pt x="139" y="431"/>
                  </a:lnTo>
                  <a:lnTo>
                    <a:pt x="134" y="431"/>
                  </a:lnTo>
                  <a:lnTo>
                    <a:pt x="134" y="425"/>
                  </a:lnTo>
                  <a:lnTo>
                    <a:pt x="128" y="425"/>
                  </a:lnTo>
                  <a:lnTo>
                    <a:pt x="128" y="419"/>
                  </a:lnTo>
                  <a:lnTo>
                    <a:pt x="122" y="419"/>
                  </a:lnTo>
                  <a:lnTo>
                    <a:pt x="122" y="414"/>
                  </a:lnTo>
                  <a:lnTo>
                    <a:pt x="122" y="408"/>
                  </a:lnTo>
                  <a:lnTo>
                    <a:pt x="116" y="408"/>
                  </a:lnTo>
                  <a:lnTo>
                    <a:pt x="116" y="402"/>
                  </a:lnTo>
                  <a:lnTo>
                    <a:pt x="122" y="402"/>
                  </a:lnTo>
                  <a:lnTo>
                    <a:pt x="116" y="402"/>
                  </a:lnTo>
                  <a:lnTo>
                    <a:pt x="116" y="396"/>
                  </a:lnTo>
                  <a:lnTo>
                    <a:pt x="110" y="396"/>
                  </a:lnTo>
                  <a:lnTo>
                    <a:pt x="110" y="390"/>
                  </a:lnTo>
                  <a:lnTo>
                    <a:pt x="105" y="390"/>
                  </a:lnTo>
                  <a:lnTo>
                    <a:pt x="105" y="384"/>
                  </a:lnTo>
                  <a:lnTo>
                    <a:pt x="99" y="384"/>
                  </a:lnTo>
                  <a:lnTo>
                    <a:pt x="99" y="379"/>
                  </a:lnTo>
                  <a:lnTo>
                    <a:pt x="93" y="373"/>
                  </a:lnTo>
                  <a:lnTo>
                    <a:pt x="93" y="367"/>
                  </a:lnTo>
                  <a:lnTo>
                    <a:pt x="93" y="361"/>
                  </a:lnTo>
                  <a:lnTo>
                    <a:pt x="87" y="361"/>
                  </a:lnTo>
                  <a:lnTo>
                    <a:pt x="81" y="355"/>
                  </a:lnTo>
                  <a:lnTo>
                    <a:pt x="81" y="349"/>
                  </a:lnTo>
                  <a:lnTo>
                    <a:pt x="81" y="344"/>
                  </a:lnTo>
                  <a:lnTo>
                    <a:pt x="81" y="338"/>
                  </a:lnTo>
                  <a:lnTo>
                    <a:pt x="81" y="332"/>
                  </a:lnTo>
                  <a:lnTo>
                    <a:pt x="81" y="326"/>
                  </a:lnTo>
                  <a:lnTo>
                    <a:pt x="75" y="326"/>
                  </a:lnTo>
                  <a:lnTo>
                    <a:pt x="75" y="320"/>
                  </a:lnTo>
                  <a:lnTo>
                    <a:pt x="75" y="315"/>
                  </a:lnTo>
                  <a:lnTo>
                    <a:pt x="75" y="309"/>
                  </a:lnTo>
                  <a:lnTo>
                    <a:pt x="70" y="309"/>
                  </a:lnTo>
                  <a:lnTo>
                    <a:pt x="70" y="303"/>
                  </a:lnTo>
                  <a:lnTo>
                    <a:pt x="70" y="297"/>
                  </a:lnTo>
                  <a:lnTo>
                    <a:pt x="70" y="291"/>
                  </a:lnTo>
                  <a:lnTo>
                    <a:pt x="75" y="285"/>
                  </a:lnTo>
                  <a:lnTo>
                    <a:pt x="75" y="280"/>
                  </a:lnTo>
                  <a:lnTo>
                    <a:pt x="75" y="274"/>
                  </a:lnTo>
                  <a:lnTo>
                    <a:pt x="75" y="268"/>
                  </a:lnTo>
                  <a:lnTo>
                    <a:pt x="75" y="262"/>
                  </a:lnTo>
                  <a:lnTo>
                    <a:pt x="75" y="256"/>
                  </a:lnTo>
                  <a:lnTo>
                    <a:pt x="75" y="250"/>
                  </a:lnTo>
                  <a:lnTo>
                    <a:pt x="81" y="250"/>
                  </a:lnTo>
                  <a:lnTo>
                    <a:pt x="81" y="245"/>
                  </a:lnTo>
                  <a:lnTo>
                    <a:pt x="81" y="239"/>
                  </a:lnTo>
                  <a:lnTo>
                    <a:pt x="87" y="239"/>
                  </a:lnTo>
                  <a:lnTo>
                    <a:pt x="87" y="233"/>
                  </a:lnTo>
                  <a:lnTo>
                    <a:pt x="87" y="227"/>
                  </a:lnTo>
                  <a:lnTo>
                    <a:pt x="87" y="221"/>
                  </a:lnTo>
                  <a:lnTo>
                    <a:pt x="87" y="216"/>
                  </a:lnTo>
                  <a:lnTo>
                    <a:pt x="81" y="216"/>
                  </a:lnTo>
                  <a:lnTo>
                    <a:pt x="81" y="210"/>
                  </a:lnTo>
                  <a:lnTo>
                    <a:pt x="81" y="204"/>
                  </a:lnTo>
                  <a:lnTo>
                    <a:pt x="81" y="198"/>
                  </a:lnTo>
                  <a:lnTo>
                    <a:pt x="81" y="192"/>
                  </a:lnTo>
                  <a:lnTo>
                    <a:pt x="81" y="186"/>
                  </a:lnTo>
                  <a:lnTo>
                    <a:pt x="75" y="186"/>
                  </a:lnTo>
                  <a:lnTo>
                    <a:pt x="75" y="181"/>
                  </a:lnTo>
                  <a:lnTo>
                    <a:pt x="75" y="175"/>
                  </a:lnTo>
                  <a:lnTo>
                    <a:pt x="75" y="169"/>
                  </a:lnTo>
                  <a:lnTo>
                    <a:pt x="70" y="169"/>
                  </a:lnTo>
                  <a:lnTo>
                    <a:pt x="64" y="151"/>
                  </a:lnTo>
                  <a:lnTo>
                    <a:pt x="64" y="146"/>
                  </a:lnTo>
                  <a:lnTo>
                    <a:pt x="58" y="146"/>
                  </a:lnTo>
                  <a:lnTo>
                    <a:pt x="58" y="140"/>
                  </a:lnTo>
                  <a:lnTo>
                    <a:pt x="52" y="140"/>
                  </a:lnTo>
                  <a:lnTo>
                    <a:pt x="52" y="134"/>
                  </a:lnTo>
                  <a:lnTo>
                    <a:pt x="46" y="134"/>
                  </a:lnTo>
                  <a:lnTo>
                    <a:pt x="40" y="134"/>
                  </a:lnTo>
                  <a:lnTo>
                    <a:pt x="40" y="128"/>
                  </a:lnTo>
                  <a:lnTo>
                    <a:pt x="40" y="122"/>
                  </a:lnTo>
                  <a:lnTo>
                    <a:pt x="35" y="122"/>
                  </a:lnTo>
                  <a:lnTo>
                    <a:pt x="29" y="122"/>
                  </a:lnTo>
                  <a:lnTo>
                    <a:pt x="23" y="122"/>
                  </a:lnTo>
                  <a:lnTo>
                    <a:pt x="23" y="111"/>
                  </a:lnTo>
                  <a:lnTo>
                    <a:pt x="17" y="111"/>
                  </a:lnTo>
                  <a:lnTo>
                    <a:pt x="17" y="105"/>
                  </a:lnTo>
                  <a:lnTo>
                    <a:pt x="11" y="105"/>
                  </a:lnTo>
                  <a:lnTo>
                    <a:pt x="11" y="99"/>
                  </a:lnTo>
                  <a:lnTo>
                    <a:pt x="17" y="99"/>
                  </a:lnTo>
                  <a:lnTo>
                    <a:pt x="17" y="93"/>
                  </a:lnTo>
                  <a:lnTo>
                    <a:pt x="11" y="87"/>
                  </a:lnTo>
                  <a:lnTo>
                    <a:pt x="11" y="82"/>
                  </a:lnTo>
                  <a:lnTo>
                    <a:pt x="11" y="76"/>
                  </a:lnTo>
                  <a:lnTo>
                    <a:pt x="5" y="70"/>
                  </a:lnTo>
                  <a:lnTo>
                    <a:pt x="5" y="64"/>
                  </a:lnTo>
                  <a:lnTo>
                    <a:pt x="11" y="64"/>
                  </a:lnTo>
                  <a:lnTo>
                    <a:pt x="5" y="41"/>
                  </a:lnTo>
                  <a:lnTo>
                    <a:pt x="5" y="35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5" y="0"/>
                  </a:lnTo>
                  <a:lnTo>
                    <a:pt x="40" y="0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70" y="0"/>
                  </a:lnTo>
                  <a:lnTo>
                    <a:pt x="75" y="0"/>
                  </a:lnTo>
                  <a:lnTo>
                    <a:pt x="81" y="0"/>
                  </a:lnTo>
                  <a:lnTo>
                    <a:pt x="87" y="0"/>
                  </a:lnTo>
                  <a:lnTo>
                    <a:pt x="93" y="0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6">
              <a:solidFill>
                <a:schemeClr val="bg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3366" y="3075"/>
              <a:ext cx="105" cy="128"/>
            </a:xfrm>
            <a:custGeom>
              <a:avLst/>
              <a:gdLst>
                <a:gd name="T0" fmla="*/ 99 w 105"/>
                <a:gd name="T1" fmla="*/ 87 h 128"/>
                <a:gd name="T2" fmla="*/ 93 w 105"/>
                <a:gd name="T3" fmla="*/ 99 h 128"/>
                <a:gd name="T4" fmla="*/ 87 w 105"/>
                <a:gd name="T5" fmla="*/ 104 h 128"/>
                <a:gd name="T6" fmla="*/ 81 w 105"/>
                <a:gd name="T7" fmla="*/ 110 h 128"/>
                <a:gd name="T8" fmla="*/ 81 w 105"/>
                <a:gd name="T9" fmla="*/ 122 h 128"/>
                <a:gd name="T10" fmla="*/ 76 w 105"/>
                <a:gd name="T11" fmla="*/ 128 h 128"/>
                <a:gd name="T12" fmla="*/ 70 w 105"/>
                <a:gd name="T13" fmla="*/ 122 h 128"/>
                <a:gd name="T14" fmla="*/ 64 w 105"/>
                <a:gd name="T15" fmla="*/ 116 h 128"/>
                <a:gd name="T16" fmla="*/ 64 w 105"/>
                <a:gd name="T17" fmla="*/ 104 h 128"/>
                <a:gd name="T18" fmla="*/ 58 w 105"/>
                <a:gd name="T19" fmla="*/ 99 h 128"/>
                <a:gd name="T20" fmla="*/ 52 w 105"/>
                <a:gd name="T21" fmla="*/ 93 h 128"/>
                <a:gd name="T22" fmla="*/ 46 w 105"/>
                <a:gd name="T23" fmla="*/ 87 h 128"/>
                <a:gd name="T24" fmla="*/ 35 w 105"/>
                <a:gd name="T25" fmla="*/ 87 h 128"/>
                <a:gd name="T26" fmla="*/ 23 w 105"/>
                <a:gd name="T27" fmla="*/ 87 h 128"/>
                <a:gd name="T28" fmla="*/ 17 w 105"/>
                <a:gd name="T29" fmla="*/ 93 h 128"/>
                <a:gd name="T30" fmla="*/ 11 w 105"/>
                <a:gd name="T31" fmla="*/ 87 h 128"/>
                <a:gd name="T32" fmla="*/ 11 w 105"/>
                <a:gd name="T33" fmla="*/ 75 h 128"/>
                <a:gd name="T34" fmla="*/ 6 w 105"/>
                <a:gd name="T35" fmla="*/ 69 h 128"/>
                <a:gd name="T36" fmla="*/ 0 w 105"/>
                <a:gd name="T37" fmla="*/ 64 h 128"/>
                <a:gd name="T38" fmla="*/ 6 w 105"/>
                <a:gd name="T39" fmla="*/ 58 h 128"/>
                <a:gd name="T40" fmla="*/ 6 w 105"/>
                <a:gd name="T41" fmla="*/ 46 h 128"/>
                <a:gd name="T42" fmla="*/ 11 w 105"/>
                <a:gd name="T43" fmla="*/ 40 h 128"/>
                <a:gd name="T44" fmla="*/ 23 w 105"/>
                <a:gd name="T45" fmla="*/ 40 h 128"/>
                <a:gd name="T46" fmla="*/ 29 w 105"/>
                <a:gd name="T47" fmla="*/ 34 h 128"/>
                <a:gd name="T48" fmla="*/ 29 w 105"/>
                <a:gd name="T49" fmla="*/ 23 h 128"/>
                <a:gd name="T50" fmla="*/ 23 w 105"/>
                <a:gd name="T51" fmla="*/ 17 h 128"/>
                <a:gd name="T52" fmla="*/ 29 w 105"/>
                <a:gd name="T53" fmla="*/ 11 h 128"/>
                <a:gd name="T54" fmla="*/ 35 w 105"/>
                <a:gd name="T55" fmla="*/ 5 h 128"/>
                <a:gd name="T56" fmla="*/ 46 w 105"/>
                <a:gd name="T57" fmla="*/ 0 h 128"/>
                <a:gd name="T58" fmla="*/ 58 w 105"/>
                <a:gd name="T59" fmla="*/ 0 h 128"/>
                <a:gd name="T60" fmla="*/ 64 w 105"/>
                <a:gd name="T61" fmla="*/ 5 h 128"/>
                <a:gd name="T62" fmla="*/ 64 w 105"/>
                <a:gd name="T63" fmla="*/ 11 h 128"/>
                <a:gd name="T64" fmla="*/ 64 w 105"/>
                <a:gd name="T65" fmla="*/ 11 h 128"/>
                <a:gd name="T66" fmla="*/ 70 w 105"/>
                <a:gd name="T67" fmla="*/ 17 h 128"/>
                <a:gd name="T68" fmla="*/ 76 w 105"/>
                <a:gd name="T69" fmla="*/ 23 h 128"/>
                <a:gd name="T70" fmla="*/ 81 w 105"/>
                <a:gd name="T71" fmla="*/ 23 h 128"/>
                <a:gd name="T72" fmla="*/ 81 w 105"/>
                <a:gd name="T73" fmla="*/ 34 h 128"/>
                <a:gd name="T74" fmla="*/ 87 w 105"/>
                <a:gd name="T75" fmla="*/ 40 h 128"/>
                <a:gd name="T76" fmla="*/ 81 w 105"/>
                <a:gd name="T77" fmla="*/ 46 h 128"/>
                <a:gd name="T78" fmla="*/ 81 w 105"/>
                <a:gd name="T79" fmla="*/ 52 h 128"/>
                <a:gd name="T80" fmla="*/ 93 w 105"/>
                <a:gd name="T81" fmla="*/ 52 h 128"/>
                <a:gd name="T82" fmla="*/ 99 w 105"/>
                <a:gd name="T83" fmla="*/ 58 h 128"/>
                <a:gd name="T84" fmla="*/ 99 w 105"/>
                <a:gd name="T85" fmla="*/ 69 h 128"/>
                <a:gd name="T86" fmla="*/ 99 w 105"/>
                <a:gd name="T87" fmla="*/ 81 h 128"/>
                <a:gd name="T88" fmla="*/ 105 w 105"/>
                <a:gd name="T89" fmla="*/ 8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5" h="128">
                  <a:moveTo>
                    <a:pt x="105" y="87"/>
                  </a:moveTo>
                  <a:lnTo>
                    <a:pt x="99" y="87"/>
                  </a:lnTo>
                  <a:lnTo>
                    <a:pt x="99" y="93"/>
                  </a:lnTo>
                  <a:lnTo>
                    <a:pt x="93" y="99"/>
                  </a:lnTo>
                  <a:lnTo>
                    <a:pt x="93" y="104"/>
                  </a:lnTo>
                  <a:lnTo>
                    <a:pt x="87" y="104"/>
                  </a:lnTo>
                  <a:lnTo>
                    <a:pt x="87" y="110"/>
                  </a:lnTo>
                  <a:lnTo>
                    <a:pt x="81" y="110"/>
                  </a:lnTo>
                  <a:lnTo>
                    <a:pt x="81" y="116"/>
                  </a:lnTo>
                  <a:lnTo>
                    <a:pt x="81" y="122"/>
                  </a:lnTo>
                  <a:lnTo>
                    <a:pt x="81" y="128"/>
                  </a:lnTo>
                  <a:lnTo>
                    <a:pt x="76" y="128"/>
                  </a:lnTo>
                  <a:lnTo>
                    <a:pt x="76" y="122"/>
                  </a:lnTo>
                  <a:lnTo>
                    <a:pt x="70" y="122"/>
                  </a:lnTo>
                  <a:lnTo>
                    <a:pt x="70" y="116"/>
                  </a:lnTo>
                  <a:lnTo>
                    <a:pt x="64" y="116"/>
                  </a:lnTo>
                  <a:lnTo>
                    <a:pt x="64" y="110"/>
                  </a:lnTo>
                  <a:lnTo>
                    <a:pt x="64" y="104"/>
                  </a:lnTo>
                  <a:lnTo>
                    <a:pt x="58" y="104"/>
                  </a:lnTo>
                  <a:lnTo>
                    <a:pt x="58" y="99"/>
                  </a:lnTo>
                  <a:lnTo>
                    <a:pt x="52" y="99"/>
                  </a:lnTo>
                  <a:lnTo>
                    <a:pt x="52" y="93"/>
                  </a:lnTo>
                  <a:lnTo>
                    <a:pt x="46" y="93"/>
                  </a:lnTo>
                  <a:lnTo>
                    <a:pt x="46" y="87"/>
                  </a:lnTo>
                  <a:lnTo>
                    <a:pt x="41" y="87"/>
                  </a:lnTo>
                  <a:lnTo>
                    <a:pt x="35" y="87"/>
                  </a:lnTo>
                  <a:lnTo>
                    <a:pt x="29" y="87"/>
                  </a:lnTo>
                  <a:lnTo>
                    <a:pt x="23" y="87"/>
                  </a:lnTo>
                  <a:lnTo>
                    <a:pt x="23" y="93"/>
                  </a:lnTo>
                  <a:lnTo>
                    <a:pt x="17" y="93"/>
                  </a:lnTo>
                  <a:lnTo>
                    <a:pt x="17" y="87"/>
                  </a:lnTo>
                  <a:lnTo>
                    <a:pt x="11" y="87"/>
                  </a:lnTo>
                  <a:lnTo>
                    <a:pt x="11" y="81"/>
                  </a:lnTo>
                  <a:lnTo>
                    <a:pt x="11" y="75"/>
                  </a:lnTo>
                  <a:lnTo>
                    <a:pt x="6" y="75"/>
                  </a:lnTo>
                  <a:lnTo>
                    <a:pt x="6" y="69"/>
                  </a:lnTo>
                  <a:lnTo>
                    <a:pt x="0" y="69"/>
                  </a:lnTo>
                  <a:lnTo>
                    <a:pt x="0" y="64"/>
                  </a:lnTo>
                  <a:lnTo>
                    <a:pt x="0" y="58"/>
                  </a:lnTo>
                  <a:lnTo>
                    <a:pt x="6" y="58"/>
                  </a:lnTo>
                  <a:lnTo>
                    <a:pt x="6" y="52"/>
                  </a:lnTo>
                  <a:lnTo>
                    <a:pt x="6" y="46"/>
                  </a:lnTo>
                  <a:lnTo>
                    <a:pt x="11" y="46"/>
                  </a:lnTo>
                  <a:lnTo>
                    <a:pt x="11" y="40"/>
                  </a:lnTo>
                  <a:lnTo>
                    <a:pt x="17" y="40"/>
                  </a:lnTo>
                  <a:lnTo>
                    <a:pt x="23" y="40"/>
                  </a:lnTo>
                  <a:lnTo>
                    <a:pt x="23" y="34"/>
                  </a:lnTo>
                  <a:lnTo>
                    <a:pt x="29" y="34"/>
                  </a:lnTo>
                  <a:lnTo>
                    <a:pt x="29" y="29"/>
                  </a:lnTo>
                  <a:lnTo>
                    <a:pt x="29" y="23"/>
                  </a:lnTo>
                  <a:lnTo>
                    <a:pt x="23" y="23"/>
                  </a:lnTo>
                  <a:lnTo>
                    <a:pt x="23" y="17"/>
                  </a:lnTo>
                  <a:lnTo>
                    <a:pt x="29" y="17"/>
                  </a:lnTo>
                  <a:lnTo>
                    <a:pt x="29" y="11"/>
                  </a:lnTo>
                  <a:lnTo>
                    <a:pt x="35" y="11"/>
                  </a:lnTo>
                  <a:lnTo>
                    <a:pt x="35" y="5"/>
                  </a:lnTo>
                  <a:lnTo>
                    <a:pt x="41" y="5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8" y="0"/>
                  </a:lnTo>
                  <a:lnTo>
                    <a:pt x="58" y="5"/>
                  </a:lnTo>
                  <a:lnTo>
                    <a:pt x="64" y="5"/>
                  </a:lnTo>
                  <a:lnTo>
                    <a:pt x="58" y="11"/>
                  </a:lnTo>
                  <a:lnTo>
                    <a:pt x="64" y="11"/>
                  </a:lnTo>
                  <a:lnTo>
                    <a:pt x="64" y="17"/>
                  </a:lnTo>
                  <a:lnTo>
                    <a:pt x="64" y="11"/>
                  </a:lnTo>
                  <a:lnTo>
                    <a:pt x="70" y="11"/>
                  </a:lnTo>
                  <a:lnTo>
                    <a:pt x="70" y="17"/>
                  </a:lnTo>
                  <a:lnTo>
                    <a:pt x="70" y="23"/>
                  </a:lnTo>
                  <a:lnTo>
                    <a:pt x="76" y="23"/>
                  </a:lnTo>
                  <a:lnTo>
                    <a:pt x="81" y="17"/>
                  </a:lnTo>
                  <a:lnTo>
                    <a:pt x="81" y="23"/>
                  </a:lnTo>
                  <a:lnTo>
                    <a:pt x="81" y="29"/>
                  </a:lnTo>
                  <a:lnTo>
                    <a:pt x="81" y="34"/>
                  </a:lnTo>
                  <a:lnTo>
                    <a:pt x="81" y="40"/>
                  </a:lnTo>
                  <a:lnTo>
                    <a:pt x="87" y="40"/>
                  </a:lnTo>
                  <a:lnTo>
                    <a:pt x="81" y="40"/>
                  </a:lnTo>
                  <a:lnTo>
                    <a:pt x="81" y="46"/>
                  </a:lnTo>
                  <a:lnTo>
                    <a:pt x="87" y="46"/>
                  </a:lnTo>
                  <a:lnTo>
                    <a:pt x="81" y="52"/>
                  </a:lnTo>
                  <a:lnTo>
                    <a:pt x="87" y="52"/>
                  </a:lnTo>
                  <a:lnTo>
                    <a:pt x="93" y="52"/>
                  </a:lnTo>
                  <a:lnTo>
                    <a:pt x="99" y="52"/>
                  </a:lnTo>
                  <a:lnTo>
                    <a:pt x="99" y="58"/>
                  </a:lnTo>
                  <a:lnTo>
                    <a:pt x="99" y="64"/>
                  </a:lnTo>
                  <a:lnTo>
                    <a:pt x="99" y="69"/>
                  </a:lnTo>
                  <a:lnTo>
                    <a:pt x="99" y="75"/>
                  </a:lnTo>
                  <a:lnTo>
                    <a:pt x="99" y="81"/>
                  </a:lnTo>
                  <a:lnTo>
                    <a:pt x="105" y="81"/>
                  </a:lnTo>
                  <a:lnTo>
                    <a:pt x="105" y="87"/>
                  </a:lnTo>
                  <a:close/>
                </a:path>
              </a:pathLst>
            </a:custGeom>
            <a:solidFill>
              <a:schemeClr val="bg2"/>
            </a:solidFill>
            <a:ln w="6">
              <a:solidFill>
                <a:schemeClr val="bg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3948" y="2283"/>
              <a:ext cx="956" cy="937"/>
            </a:xfrm>
            <a:custGeom>
              <a:avLst/>
              <a:gdLst>
                <a:gd name="T0" fmla="*/ 956 w 956"/>
                <a:gd name="T1" fmla="*/ 221 h 937"/>
                <a:gd name="T2" fmla="*/ 909 w 956"/>
                <a:gd name="T3" fmla="*/ 256 h 937"/>
                <a:gd name="T4" fmla="*/ 851 w 956"/>
                <a:gd name="T5" fmla="*/ 273 h 937"/>
                <a:gd name="T6" fmla="*/ 798 w 956"/>
                <a:gd name="T7" fmla="*/ 302 h 937"/>
                <a:gd name="T8" fmla="*/ 757 w 956"/>
                <a:gd name="T9" fmla="*/ 326 h 937"/>
                <a:gd name="T10" fmla="*/ 723 w 956"/>
                <a:gd name="T11" fmla="*/ 372 h 937"/>
                <a:gd name="T12" fmla="*/ 717 w 956"/>
                <a:gd name="T13" fmla="*/ 442 h 937"/>
                <a:gd name="T14" fmla="*/ 688 w 956"/>
                <a:gd name="T15" fmla="*/ 495 h 937"/>
                <a:gd name="T16" fmla="*/ 647 w 956"/>
                <a:gd name="T17" fmla="*/ 541 h 937"/>
                <a:gd name="T18" fmla="*/ 612 w 956"/>
                <a:gd name="T19" fmla="*/ 576 h 937"/>
                <a:gd name="T20" fmla="*/ 577 w 956"/>
                <a:gd name="T21" fmla="*/ 640 h 937"/>
                <a:gd name="T22" fmla="*/ 513 w 956"/>
                <a:gd name="T23" fmla="*/ 658 h 937"/>
                <a:gd name="T24" fmla="*/ 495 w 956"/>
                <a:gd name="T25" fmla="*/ 722 h 937"/>
                <a:gd name="T26" fmla="*/ 466 w 956"/>
                <a:gd name="T27" fmla="*/ 774 h 937"/>
                <a:gd name="T28" fmla="*/ 472 w 956"/>
                <a:gd name="T29" fmla="*/ 838 h 937"/>
                <a:gd name="T30" fmla="*/ 420 w 956"/>
                <a:gd name="T31" fmla="*/ 891 h 937"/>
                <a:gd name="T32" fmla="*/ 373 w 956"/>
                <a:gd name="T33" fmla="*/ 925 h 937"/>
                <a:gd name="T34" fmla="*/ 332 w 956"/>
                <a:gd name="T35" fmla="*/ 856 h 937"/>
                <a:gd name="T36" fmla="*/ 344 w 956"/>
                <a:gd name="T37" fmla="*/ 821 h 937"/>
                <a:gd name="T38" fmla="*/ 356 w 956"/>
                <a:gd name="T39" fmla="*/ 774 h 937"/>
                <a:gd name="T40" fmla="*/ 344 w 956"/>
                <a:gd name="T41" fmla="*/ 727 h 937"/>
                <a:gd name="T42" fmla="*/ 379 w 956"/>
                <a:gd name="T43" fmla="*/ 704 h 937"/>
                <a:gd name="T44" fmla="*/ 361 w 956"/>
                <a:gd name="T45" fmla="*/ 675 h 937"/>
                <a:gd name="T46" fmla="*/ 338 w 956"/>
                <a:gd name="T47" fmla="*/ 640 h 937"/>
                <a:gd name="T48" fmla="*/ 321 w 956"/>
                <a:gd name="T49" fmla="*/ 605 h 937"/>
                <a:gd name="T50" fmla="*/ 280 w 956"/>
                <a:gd name="T51" fmla="*/ 576 h 937"/>
                <a:gd name="T52" fmla="*/ 262 w 956"/>
                <a:gd name="T53" fmla="*/ 489 h 937"/>
                <a:gd name="T54" fmla="*/ 216 w 956"/>
                <a:gd name="T55" fmla="*/ 413 h 937"/>
                <a:gd name="T56" fmla="*/ 187 w 956"/>
                <a:gd name="T57" fmla="*/ 361 h 937"/>
                <a:gd name="T58" fmla="*/ 140 w 956"/>
                <a:gd name="T59" fmla="*/ 314 h 937"/>
                <a:gd name="T60" fmla="*/ 105 w 956"/>
                <a:gd name="T61" fmla="*/ 279 h 937"/>
                <a:gd name="T62" fmla="*/ 53 w 956"/>
                <a:gd name="T63" fmla="*/ 215 h 937"/>
                <a:gd name="T64" fmla="*/ 6 w 956"/>
                <a:gd name="T65" fmla="*/ 186 h 937"/>
                <a:gd name="T66" fmla="*/ 41 w 956"/>
                <a:gd name="T67" fmla="*/ 180 h 937"/>
                <a:gd name="T68" fmla="*/ 99 w 956"/>
                <a:gd name="T69" fmla="*/ 186 h 937"/>
                <a:gd name="T70" fmla="*/ 140 w 956"/>
                <a:gd name="T71" fmla="*/ 192 h 937"/>
                <a:gd name="T72" fmla="*/ 198 w 956"/>
                <a:gd name="T73" fmla="*/ 180 h 937"/>
                <a:gd name="T74" fmla="*/ 239 w 956"/>
                <a:gd name="T75" fmla="*/ 186 h 937"/>
                <a:gd name="T76" fmla="*/ 292 w 956"/>
                <a:gd name="T77" fmla="*/ 203 h 937"/>
                <a:gd name="T78" fmla="*/ 344 w 956"/>
                <a:gd name="T79" fmla="*/ 227 h 937"/>
                <a:gd name="T80" fmla="*/ 379 w 956"/>
                <a:gd name="T81" fmla="*/ 250 h 937"/>
                <a:gd name="T82" fmla="*/ 437 w 956"/>
                <a:gd name="T83" fmla="*/ 267 h 937"/>
                <a:gd name="T84" fmla="*/ 490 w 956"/>
                <a:gd name="T85" fmla="*/ 285 h 937"/>
                <a:gd name="T86" fmla="*/ 530 w 956"/>
                <a:gd name="T87" fmla="*/ 267 h 937"/>
                <a:gd name="T88" fmla="*/ 559 w 956"/>
                <a:gd name="T89" fmla="*/ 221 h 937"/>
                <a:gd name="T90" fmla="*/ 565 w 956"/>
                <a:gd name="T91" fmla="*/ 180 h 937"/>
                <a:gd name="T92" fmla="*/ 583 w 956"/>
                <a:gd name="T93" fmla="*/ 139 h 937"/>
                <a:gd name="T94" fmla="*/ 577 w 956"/>
                <a:gd name="T95" fmla="*/ 122 h 937"/>
                <a:gd name="T96" fmla="*/ 565 w 956"/>
                <a:gd name="T97" fmla="*/ 99 h 937"/>
                <a:gd name="T98" fmla="*/ 583 w 956"/>
                <a:gd name="T99" fmla="*/ 35 h 937"/>
                <a:gd name="T100" fmla="*/ 624 w 956"/>
                <a:gd name="T101" fmla="*/ 29 h 937"/>
                <a:gd name="T102" fmla="*/ 653 w 956"/>
                <a:gd name="T103" fmla="*/ 23 h 937"/>
                <a:gd name="T104" fmla="*/ 676 w 956"/>
                <a:gd name="T105" fmla="*/ 35 h 937"/>
                <a:gd name="T106" fmla="*/ 693 w 956"/>
                <a:gd name="T107" fmla="*/ 17 h 937"/>
                <a:gd name="T108" fmla="*/ 705 w 956"/>
                <a:gd name="T109" fmla="*/ 17 h 937"/>
                <a:gd name="T110" fmla="*/ 728 w 956"/>
                <a:gd name="T111" fmla="*/ 5 h 937"/>
                <a:gd name="T112" fmla="*/ 757 w 956"/>
                <a:gd name="T113" fmla="*/ 0 h 937"/>
                <a:gd name="T114" fmla="*/ 763 w 956"/>
                <a:gd name="T115" fmla="*/ 5 h 937"/>
                <a:gd name="T116" fmla="*/ 787 w 956"/>
                <a:gd name="T117" fmla="*/ 17 h 937"/>
                <a:gd name="T118" fmla="*/ 822 w 956"/>
                <a:gd name="T119" fmla="*/ 40 h 937"/>
                <a:gd name="T120" fmla="*/ 857 w 956"/>
                <a:gd name="T121" fmla="*/ 52 h 937"/>
                <a:gd name="T122" fmla="*/ 880 w 956"/>
                <a:gd name="T123" fmla="*/ 87 h 937"/>
                <a:gd name="T124" fmla="*/ 909 w 956"/>
                <a:gd name="T125" fmla="*/ 128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56" h="937">
                  <a:moveTo>
                    <a:pt x="932" y="168"/>
                  </a:moveTo>
                  <a:lnTo>
                    <a:pt x="932" y="174"/>
                  </a:lnTo>
                  <a:lnTo>
                    <a:pt x="938" y="174"/>
                  </a:lnTo>
                  <a:lnTo>
                    <a:pt x="938" y="180"/>
                  </a:lnTo>
                  <a:lnTo>
                    <a:pt x="944" y="186"/>
                  </a:lnTo>
                  <a:lnTo>
                    <a:pt x="950" y="192"/>
                  </a:lnTo>
                  <a:lnTo>
                    <a:pt x="950" y="198"/>
                  </a:lnTo>
                  <a:lnTo>
                    <a:pt x="950" y="203"/>
                  </a:lnTo>
                  <a:lnTo>
                    <a:pt x="956" y="203"/>
                  </a:lnTo>
                  <a:lnTo>
                    <a:pt x="956" y="209"/>
                  </a:lnTo>
                  <a:lnTo>
                    <a:pt x="956" y="215"/>
                  </a:lnTo>
                  <a:lnTo>
                    <a:pt x="956" y="221"/>
                  </a:lnTo>
                  <a:lnTo>
                    <a:pt x="956" y="227"/>
                  </a:lnTo>
                  <a:lnTo>
                    <a:pt x="950" y="232"/>
                  </a:lnTo>
                  <a:lnTo>
                    <a:pt x="950" y="238"/>
                  </a:lnTo>
                  <a:lnTo>
                    <a:pt x="950" y="244"/>
                  </a:lnTo>
                  <a:lnTo>
                    <a:pt x="944" y="244"/>
                  </a:lnTo>
                  <a:lnTo>
                    <a:pt x="944" y="250"/>
                  </a:lnTo>
                  <a:lnTo>
                    <a:pt x="938" y="250"/>
                  </a:lnTo>
                  <a:lnTo>
                    <a:pt x="932" y="256"/>
                  </a:lnTo>
                  <a:lnTo>
                    <a:pt x="926" y="256"/>
                  </a:lnTo>
                  <a:lnTo>
                    <a:pt x="921" y="256"/>
                  </a:lnTo>
                  <a:lnTo>
                    <a:pt x="915" y="256"/>
                  </a:lnTo>
                  <a:lnTo>
                    <a:pt x="909" y="256"/>
                  </a:lnTo>
                  <a:lnTo>
                    <a:pt x="903" y="256"/>
                  </a:lnTo>
                  <a:lnTo>
                    <a:pt x="897" y="256"/>
                  </a:lnTo>
                  <a:lnTo>
                    <a:pt x="891" y="256"/>
                  </a:lnTo>
                  <a:lnTo>
                    <a:pt x="886" y="256"/>
                  </a:lnTo>
                  <a:lnTo>
                    <a:pt x="880" y="262"/>
                  </a:lnTo>
                  <a:lnTo>
                    <a:pt x="874" y="262"/>
                  </a:lnTo>
                  <a:lnTo>
                    <a:pt x="868" y="262"/>
                  </a:lnTo>
                  <a:lnTo>
                    <a:pt x="862" y="262"/>
                  </a:lnTo>
                  <a:lnTo>
                    <a:pt x="857" y="262"/>
                  </a:lnTo>
                  <a:lnTo>
                    <a:pt x="857" y="267"/>
                  </a:lnTo>
                  <a:lnTo>
                    <a:pt x="851" y="267"/>
                  </a:lnTo>
                  <a:lnTo>
                    <a:pt x="851" y="273"/>
                  </a:lnTo>
                  <a:lnTo>
                    <a:pt x="845" y="273"/>
                  </a:lnTo>
                  <a:lnTo>
                    <a:pt x="845" y="279"/>
                  </a:lnTo>
                  <a:lnTo>
                    <a:pt x="839" y="285"/>
                  </a:lnTo>
                  <a:lnTo>
                    <a:pt x="839" y="291"/>
                  </a:lnTo>
                  <a:lnTo>
                    <a:pt x="833" y="291"/>
                  </a:lnTo>
                  <a:lnTo>
                    <a:pt x="827" y="291"/>
                  </a:lnTo>
                  <a:lnTo>
                    <a:pt x="822" y="297"/>
                  </a:lnTo>
                  <a:lnTo>
                    <a:pt x="816" y="291"/>
                  </a:lnTo>
                  <a:lnTo>
                    <a:pt x="810" y="291"/>
                  </a:lnTo>
                  <a:lnTo>
                    <a:pt x="804" y="297"/>
                  </a:lnTo>
                  <a:lnTo>
                    <a:pt x="798" y="297"/>
                  </a:lnTo>
                  <a:lnTo>
                    <a:pt x="798" y="302"/>
                  </a:lnTo>
                  <a:lnTo>
                    <a:pt x="792" y="308"/>
                  </a:lnTo>
                  <a:lnTo>
                    <a:pt x="792" y="314"/>
                  </a:lnTo>
                  <a:lnTo>
                    <a:pt x="792" y="320"/>
                  </a:lnTo>
                  <a:lnTo>
                    <a:pt x="792" y="326"/>
                  </a:lnTo>
                  <a:lnTo>
                    <a:pt x="792" y="331"/>
                  </a:lnTo>
                  <a:lnTo>
                    <a:pt x="787" y="337"/>
                  </a:lnTo>
                  <a:lnTo>
                    <a:pt x="781" y="337"/>
                  </a:lnTo>
                  <a:lnTo>
                    <a:pt x="775" y="337"/>
                  </a:lnTo>
                  <a:lnTo>
                    <a:pt x="769" y="331"/>
                  </a:lnTo>
                  <a:lnTo>
                    <a:pt x="763" y="331"/>
                  </a:lnTo>
                  <a:lnTo>
                    <a:pt x="757" y="331"/>
                  </a:lnTo>
                  <a:lnTo>
                    <a:pt x="757" y="326"/>
                  </a:lnTo>
                  <a:lnTo>
                    <a:pt x="752" y="326"/>
                  </a:lnTo>
                  <a:lnTo>
                    <a:pt x="746" y="331"/>
                  </a:lnTo>
                  <a:lnTo>
                    <a:pt x="746" y="337"/>
                  </a:lnTo>
                  <a:lnTo>
                    <a:pt x="740" y="337"/>
                  </a:lnTo>
                  <a:lnTo>
                    <a:pt x="740" y="343"/>
                  </a:lnTo>
                  <a:lnTo>
                    <a:pt x="740" y="349"/>
                  </a:lnTo>
                  <a:lnTo>
                    <a:pt x="734" y="349"/>
                  </a:lnTo>
                  <a:lnTo>
                    <a:pt x="734" y="355"/>
                  </a:lnTo>
                  <a:lnTo>
                    <a:pt x="734" y="361"/>
                  </a:lnTo>
                  <a:lnTo>
                    <a:pt x="728" y="366"/>
                  </a:lnTo>
                  <a:lnTo>
                    <a:pt x="728" y="372"/>
                  </a:lnTo>
                  <a:lnTo>
                    <a:pt x="723" y="372"/>
                  </a:lnTo>
                  <a:lnTo>
                    <a:pt x="723" y="378"/>
                  </a:lnTo>
                  <a:lnTo>
                    <a:pt x="723" y="384"/>
                  </a:lnTo>
                  <a:lnTo>
                    <a:pt x="723" y="390"/>
                  </a:lnTo>
                  <a:lnTo>
                    <a:pt x="723" y="396"/>
                  </a:lnTo>
                  <a:lnTo>
                    <a:pt x="723" y="401"/>
                  </a:lnTo>
                  <a:lnTo>
                    <a:pt x="723" y="407"/>
                  </a:lnTo>
                  <a:lnTo>
                    <a:pt x="723" y="413"/>
                  </a:lnTo>
                  <a:lnTo>
                    <a:pt x="723" y="419"/>
                  </a:lnTo>
                  <a:lnTo>
                    <a:pt x="723" y="425"/>
                  </a:lnTo>
                  <a:lnTo>
                    <a:pt x="723" y="430"/>
                  </a:lnTo>
                  <a:lnTo>
                    <a:pt x="717" y="436"/>
                  </a:lnTo>
                  <a:lnTo>
                    <a:pt x="717" y="442"/>
                  </a:lnTo>
                  <a:lnTo>
                    <a:pt x="711" y="442"/>
                  </a:lnTo>
                  <a:lnTo>
                    <a:pt x="711" y="448"/>
                  </a:lnTo>
                  <a:lnTo>
                    <a:pt x="711" y="454"/>
                  </a:lnTo>
                  <a:lnTo>
                    <a:pt x="711" y="460"/>
                  </a:lnTo>
                  <a:lnTo>
                    <a:pt x="705" y="460"/>
                  </a:lnTo>
                  <a:lnTo>
                    <a:pt x="705" y="465"/>
                  </a:lnTo>
                  <a:lnTo>
                    <a:pt x="705" y="471"/>
                  </a:lnTo>
                  <a:lnTo>
                    <a:pt x="705" y="477"/>
                  </a:lnTo>
                  <a:lnTo>
                    <a:pt x="699" y="483"/>
                  </a:lnTo>
                  <a:lnTo>
                    <a:pt x="693" y="489"/>
                  </a:lnTo>
                  <a:lnTo>
                    <a:pt x="688" y="489"/>
                  </a:lnTo>
                  <a:lnTo>
                    <a:pt x="688" y="495"/>
                  </a:lnTo>
                  <a:lnTo>
                    <a:pt x="682" y="495"/>
                  </a:lnTo>
                  <a:lnTo>
                    <a:pt x="682" y="500"/>
                  </a:lnTo>
                  <a:lnTo>
                    <a:pt x="676" y="506"/>
                  </a:lnTo>
                  <a:lnTo>
                    <a:pt x="676" y="512"/>
                  </a:lnTo>
                  <a:lnTo>
                    <a:pt x="676" y="518"/>
                  </a:lnTo>
                  <a:lnTo>
                    <a:pt x="670" y="524"/>
                  </a:lnTo>
                  <a:lnTo>
                    <a:pt x="664" y="529"/>
                  </a:lnTo>
                  <a:lnTo>
                    <a:pt x="658" y="529"/>
                  </a:lnTo>
                  <a:lnTo>
                    <a:pt x="658" y="535"/>
                  </a:lnTo>
                  <a:lnTo>
                    <a:pt x="653" y="535"/>
                  </a:lnTo>
                  <a:lnTo>
                    <a:pt x="653" y="541"/>
                  </a:lnTo>
                  <a:lnTo>
                    <a:pt x="647" y="541"/>
                  </a:lnTo>
                  <a:lnTo>
                    <a:pt x="641" y="541"/>
                  </a:lnTo>
                  <a:lnTo>
                    <a:pt x="635" y="541"/>
                  </a:lnTo>
                  <a:lnTo>
                    <a:pt x="635" y="547"/>
                  </a:lnTo>
                  <a:lnTo>
                    <a:pt x="629" y="547"/>
                  </a:lnTo>
                  <a:lnTo>
                    <a:pt x="624" y="547"/>
                  </a:lnTo>
                  <a:lnTo>
                    <a:pt x="618" y="547"/>
                  </a:lnTo>
                  <a:lnTo>
                    <a:pt x="612" y="553"/>
                  </a:lnTo>
                  <a:lnTo>
                    <a:pt x="612" y="559"/>
                  </a:lnTo>
                  <a:lnTo>
                    <a:pt x="606" y="559"/>
                  </a:lnTo>
                  <a:lnTo>
                    <a:pt x="606" y="564"/>
                  </a:lnTo>
                  <a:lnTo>
                    <a:pt x="612" y="570"/>
                  </a:lnTo>
                  <a:lnTo>
                    <a:pt x="612" y="576"/>
                  </a:lnTo>
                  <a:lnTo>
                    <a:pt x="612" y="582"/>
                  </a:lnTo>
                  <a:lnTo>
                    <a:pt x="612" y="588"/>
                  </a:lnTo>
                  <a:lnTo>
                    <a:pt x="606" y="594"/>
                  </a:lnTo>
                  <a:lnTo>
                    <a:pt x="606" y="599"/>
                  </a:lnTo>
                  <a:lnTo>
                    <a:pt x="600" y="605"/>
                  </a:lnTo>
                  <a:lnTo>
                    <a:pt x="594" y="611"/>
                  </a:lnTo>
                  <a:lnTo>
                    <a:pt x="594" y="617"/>
                  </a:lnTo>
                  <a:lnTo>
                    <a:pt x="589" y="623"/>
                  </a:lnTo>
                  <a:lnTo>
                    <a:pt x="589" y="628"/>
                  </a:lnTo>
                  <a:lnTo>
                    <a:pt x="583" y="634"/>
                  </a:lnTo>
                  <a:lnTo>
                    <a:pt x="577" y="634"/>
                  </a:lnTo>
                  <a:lnTo>
                    <a:pt x="577" y="640"/>
                  </a:lnTo>
                  <a:lnTo>
                    <a:pt x="571" y="640"/>
                  </a:lnTo>
                  <a:lnTo>
                    <a:pt x="565" y="640"/>
                  </a:lnTo>
                  <a:lnTo>
                    <a:pt x="559" y="640"/>
                  </a:lnTo>
                  <a:lnTo>
                    <a:pt x="554" y="640"/>
                  </a:lnTo>
                  <a:lnTo>
                    <a:pt x="548" y="640"/>
                  </a:lnTo>
                  <a:lnTo>
                    <a:pt x="542" y="646"/>
                  </a:lnTo>
                  <a:lnTo>
                    <a:pt x="536" y="646"/>
                  </a:lnTo>
                  <a:lnTo>
                    <a:pt x="530" y="652"/>
                  </a:lnTo>
                  <a:lnTo>
                    <a:pt x="524" y="652"/>
                  </a:lnTo>
                  <a:lnTo>
                    <a:pt x="519" y="652"/>
                  </a:lnTo>
                  <a:lnTo>
                    <a:pt x="519" y="658"/>
                  </a:lnTo>
                  <a:lnTo>
                    <a:pt x="513" y="658"/>
                  </a:lnTo>
                  <a:lnTo>
                    <a:pt x="507" y="663"/>
                  </a:lnTo>
                  <a:lnTo>
                    <a:pt x="507" y="669"/>
                  </a:lnTo>
                  <a:lnTo>
                    <a:pt x="507" y="675"/>
                  </a:lnTo>
                  <a:lnTo>
                    <a:pt x="507" y="681"/>
                  </a:lnTo>
                  <a:lnTo>
                    <a:pt x="507" y="687"/>
                  </a:lnTo>
                  <a:lnTo>
                    <a:pt x="501" y="687"/>
                  </a:lnTo>
                  <a:lnTo>
                    <a:pt x="501" y="693"/>
                  </a:lnTo>
                  <a:lnTo>
                    <a:pt x="501" y="698"/>
                  </a:lnTo>
                  <a:lnTo>
                    <a:pt x="501" y="704"/>
                  </a:lnTo>
                  <a:lnTo>
                    <a:pt x="495" y="710"/>
                  </a:lnTo>
                  <a:lnTo>
                    <a:pt x="495" y="716"/>
                  </a:lnTo>
                  <a:lnTo>
                    <a:pt x="495" y="722"/>
                  </a:lnTo>
                  <a:lnTo>
                    <a:pt x="490" y="727"/>
                  </a:lnTo>
                  <a:lnTo>
                    <a:pt x="490" y="733"/>
                  </a:lnTo>
                  <a:lnTo>
                    <a:pt x="490" y="739"/>
                  </a:lnTo>
                  <a:lnTo>
                    <a:pt x="490" y="745"/>
                  </a:lnTo>
                  <a:lnTo>
                    <a:pt x="490" y="751"/>
                  </a:lnTo>
                  <a:lnTo>
                    <a:pt x="484" y="751"/>
                  </a:lnTo>
                  <a:lnTo>
                    <a:pt x="484" y="757"/>
                  </a:lnTo>
                  <a:lnTo>
                    <a:pt x="484" y="762"/>
                  </a:lnTo>
                  <a:lnTo>
                    <a:pt x="484" y="768"/>
                  </a:lnTo>
                  <a:lnTo>
                    <a:pt x="478" y="768"/>
                  </a:lnTo>
                  <a:lnTo>
                    <a:pt x="472" y="774"/>
                  </a:lnTo>
                  <a:lnTo>
                    <a:pt x="466" y="774"/>
                  </a:lnTo>
                  <a:lnTo>
                    <a:pt x="466" y="780"/>
                  </a:lnTo>
                  <a:lnTo>
                    <a:pt x="466" y="786"/>
                  </a:lnTo>
                  <a:lnTo>
                    <a:pt x="466" y="792"/>
                  </a:lnTo>
                  <a:lnTo>
                    <a:pt x="472" y="792"/>
                  </a:lnTo>
                  <a:lnTo>
                    <a:pt x="472" y="797"/>
                  </a:lnTo>
                  <a:lnTo>
                    <a:pt x="472" y="803"/>
                  </a:lnTo>
                  <a:lnTo>
                    <a:pt x="472" y="809"/>
                  </a:lnTo>
                  <a:lnTo>
                    <a:pt x="478" y="815"/>
                  </a:lnTo>
                  <a:lnTo>
                    <a:pt x="478" y="821"/>
                  </a:lnTo>
                  <a:lnTo>
                    <a:pt x="472" y="826"/>
                  </a:lnTo>
                  <a:lnTo>
                    <a:pt x="472" y="832"/>
                  </a:lnTo>
                  <a:lnTo>
                    <a:pt x="472" y="838"/>
                  </a:lnTo>
                  <a:lnTo>
                    <a:pt x="466" y="844"/>
                  </a:lnTo>
                  <a:lnTo>
                    <a:pt x="460" y="844"/>
                  </a:lnTo>
                  <a:lnTo>
                    <a:pt x="455" y="850"/>
                  </a:lnTo>
                  <a:lnTo>
                    <a:pt x="449" y="856"/>
                  </a:lnTo>
                  <a:lnTo>
                    <a:pt x="443" y="861"/>
                  </a:lnTo>
                  <a:lnTo>
                    <a:pt x="437" y="861"/>
                  </a:lnTo>
                  <a:lnTo>
                    <a:pt x="437" y="867"/>
                  </a:lnTo>
                  <a:lnTo>
                    <a:pt x="431" y="873"/>
                  </a:lnTo>
                  <a:lnTo>
                    <a:pt x="431" y="879"/>
                  </a:lnTo>
                  <a:lnTo>
                    <a:pt x="425" y="885"/>
                  </a:lnTo>
                  <a:lnTo>
                    <a:pt x="425" y="891"/>
                  </a:lnTo>
                  <a:lnTo>
                    <a:pt x="420" y="891"/>
                  </a:lnTo>
                  <a:lnTo>
                    <a:pt x="414" y="896"/>
                  </a:lnTo>
                  <a:lnTo>
                    <a:pt x="414" y="902"/>
                  </a:lnTo>
                  <a:lnTo>
                    <a:pt x="408" y="902"/>
                  </a:lnTo>
                  <a:lnTo>
                    <a:pt x="408" y="908"/>
                  </a:lnTo>
                  <a:lnTo>
                    <a:pt x="402" y="908"/>
                  </a:lnTo>
                  <a:lnTo>
                    <a:pt x="402" y="914"/>
                  </a:lnTo>
                  <a:lnTo>
                    <a:pt x="396" y="920"/>
                  </a:lnTo>
                  <a:lnTo>
                    <a:pt x="391" y="925"/>
                  </a:lnTo>
                  <a:lnTo>
                    <a:pt x="391" y="931"/>
                  </a:lnTo>
                  <a:lnTo>
                    <a:pt x="385" y="931"/>
                  </a:lnTo>
                  <a:lnTo>
                    <a:pt x="385" y="937"/>
                  </a:lnTo>
                  <a:lnTo>
                    <a:pt x="373" y="925"/>
                  </a:lnTo>
                  <a:lnTo>
                    <a:pt x="350" y="908"/>
                  </a:lnTo>
                  <a:lnTo>
                    <a:pt x="350" y="896"/>
                  </a:lnTo>
                  <a:lnTo>
                    <a:pt x="344" y="896"/>
                  </a:lnTo>
                  <a:lnTo>
                    <a:pt x="344" y="891"/>
                  </a:lnTo>
                  <a:lnTo>
                    <a:pt x="344" y="885"/>
                  </a:lnTo>
                  <a:lnTo>
                    <a:pt x="344" y="879"/>
                  </a:lnTo>
                  <a:lnTo>
                    <a:pt x="338" y="879"/>
                  </a:lnTo>
                  <a:lnTo>
                    <a:pt x="338" y="873"/>
                  </a:lnTo>
                  <a:lnTo>
                    <a:pt x="338" y="867"/>
                  </a:lnTo>
                  <a:lnTo>
                    <a:pt x="332" y="867"/>
                  </a:lnTo>
                  <a:lnTo>
                    <a:pt x="332" y="861"/>
                  </a:lnTo>
                  <a:lnTo>
                    <a:pt x="332" y="856"/>
                  </a:lnTo>
                  <a:lnTo>
                    <a:pt x="326" y="856"/>
                  </a:lnTo>
                  <a:lnTo>
                    <a:pt x="326" y="850"/>
                  </a:lnTo>
                  <a:lnTo>
                    <a:pt x="326" y="844"/>
                  </a:lnTo>
                  <a:lnTo>
                    <a:pt x="326" y="838"/>
                  </a:lnTo>
                  <a:lnTo>
                    <a:pt x="321" y="838"/>
                  </a:lnTo>
                  <a:lnTo>
                    <a:pt x="321" y="832"/>
                  </a:lnTo>
                  <a:lnTo>
                    <a:pt x="326" y="832"/>
                  </a:lnTo>
                  <a:lnTo>
                    <a:pt x="332" y="832"/>
                  </a:lnTo>
                  <a:lnTo>
                    <a:pt x="332" y="826"/>
                  </a:lnTo>
                  <a:lnTo>
                    <a:pt x="338" y="826"/>
                  </a:lnTo>
                  <a:lnTo>
                    <a:pt x="338" y="821"/>
                  </a:lnTo>
                  <a:lnTo>
                    <a:pt x="344" y="821"/>
                  </a:lnTo>
                  <a:lnTo>
                    <a:pt x="344" y="815"/>
                  </a:lnTo>
                  <a:lnTo>
                    <a:pt x="350" y="815"/>
                  </a:lnTo>
                  <a:lnTo>
                    <a:pt x="356" y="815"/>
                  </a:lnTo>
                  <a:lnTo>
                    <a:pt x="361" y="815"/>
                  </a:lnTo>
                  <a:lnTo>
                    <a:pt x="361" y="809"/>
                  </a:lnTo>
                  <a:lnTo>
                    <a:pt x="356" y="809"/>
                  </a:lnTo>
                  <a:lnTo>
                    <a:pt x="356" y="803"/>
                  </a:lnTo>
                  <a:lnTo>
                    <a:pt x="356" y="797"/>
                  </a:lnTo>
                  <a:lnTo>
                    <a:pt x="356" y="792"/>
                  </a:lnTo>
                  <a:lnTo>
                    <a:pt x="356" y="786"/>
                  </a:lnTo>
                  <a:lnTo>
                    <a:pt x="356" y="780"/>
                  </a:lnTo>
                  <a:lnTo>
                    <a:pt x="356" y="774"/>
                  </a:lnTo>
                  <a:lnTo>
                    <a:pt x="350" y="774"/>
                  </a:lnTo>
                  <a:lnTo>
                    <a:pt x="350" y="768"/>
                  </a:lnTo>
                  <a:lnTo>
                    <a:pt x="344" y="768"/>
                  </a:lnTo>
                  <a:lnTo>
                    <a:pt x="344" y="762"/>
                  </a:lnTo>
                  <a:lnTo>
                    <a:pt x="344" y="757"/>
                  </a:lnTo>
                  <a:lnTo>
                    <a:pt x="344" y="751"/>
                  </a:lnTo>
                  <a:lnTo>
                    <a:pt x="344" y="745"/>
                  </a:lnTo>
                  <a:lnTo>
                    <a:pt x="338" y="745"/>
                  </a:lnTo>
                  <a:lnTo>
                    <a:pt x="338" y="739"/>
                  </a:lnTo>
                  <a:lnTo>
                    <a:pt x="338" y="733"/>
                  </a:lnTo>
                  <a:lnTo>
                    <a:pt x="344" y="733"/>
                  </a:lnTo>
                  <a:lnTo>
                    <a:pt x="344" y="727"/>
                  </a:lnTo>
                  <a:lnTo>
                    <a:pt x="350" y="727"/>
                  </a:lnTo>
                  <a:lnTo>
                    <a:pt x="350" y="722"/>
                  </a:lnTo>
                  <a:lnTo>
                    <a:pt x="356" y="722"/>
                  </a:lnTo>
                  <a:lnTo>
                    <a:pt x="356" y="716"/>
                  </a:lnTo>
                  <a:lnTo>
                    <a:pt x="361" y="716"/>
                  </a:lnTo>
                  <a:lnTo>
                    <a:pt x="361" y="710"/>
                  </a:lnTo>
                  <a:lnTo>
                    <a:pt x="361" y="704"/>
                  </a:lnTo>
                  <a:lnTo>
                    <a:pt x="361" y="698"/>
                  </a:lnTo>
                  <a:lnTo>
                    <a:pt x="367" y="698"/>
                  </a:lnTo>
                  <a:lnTo>
                    <a:pt x="373" y="698"/>
                  </a:lnTo>
                  <a:lnTo>
                    <a:pt x="373" y="704"/>
                  </a:lnTo>
                  <a:lnTo>
                    <a:pt x="379" y="704"/>
                  </a:lnTo>
                  <a:lnTo>
                    <a:pt x="379" y="698"/>
                  </a:lnTo>
                  <a:lnTo>
                    <a:pt x="385" y="698"/>
                  </a:lnTo>
                  <a:lnTo>
                    <a:pt x="385" y="693"/>
                  </a:lnTo>
                  <a:lnTo>
                    <a:pt x="385" y="687"/>
                  </a:lnTo>
                  <a:lnTo>
                    <a:pt x="385" y="681"/>
                  </a:lnTo>
                  <a:lnTo>
                    <a:pt x="391" y="681"/>
                  </a:lnTo>
                  <a:lnTo>
                    <a:pt x="391" y="675"/>
                  </a:lnTo>
                  <a:lnTo>
                    <a:pt x="385" y="675"/>
                  </a:lnTo>
                  <a:lnTo>
                    <a:pt x="379" y="675"/>
                  </a:lnTo>
                  <a:lnTo>
                    <a:pt x="373" y="675"/>
                  </a:lnTo>
                  <a:lnTo>
                    <a:pt x="367" y="675"/>
                  </a:lnTo>
                  <a:lnTo>
                    <a:pt x="361" y="675"/>
                  </a:lnTo>
                  <a:lnTo>
                    <a:pt x="356" y="675"/>
                  </a:lnTo>
                  <a:lnTo>
                    <a:pt x="356" y="669"/>
                  </a:lnTo>
                  <a:lnTo>
                    <a:pt x="356" y="675"/>
                  </a:lnTo>
                  <a:lnTo>
                    <a:pt x="356" y="669"/>
                  </a:lnTo>
                  <a:lnTo>
                    <a:pt x="350" y="669"/>
                  </a:lnTo>
                  <a:lnTo>
                    <a:pt x="350" y="663"/>
                  </a:lnTo>
                  <a:lnTo>
                    <a:pt x="344" y="663"/>
                  </a:lnTo>
                  <a:lnTo>
                    <a:pt x="344" y="658"/>
                  </a:lnTo>
                  <a:lnTo>
                    <a:pt x="344" y="652"/>
                  </a:lnTo>
                  <a:lnTo>
                    <a:pt x="338" y="652"/>
                  </a:lnTo>
                  <a:lnTo>
                    <a:pt x="338" y="646"/>
                  </a:lnTo>
                  <a:lnTo>
                    <a:pt x="338" y="640"/>
                  </a:lnTo>
                  <a:lnTo>
                    <a:pt x="338" y="634"/>
                  </a:lnTo>
                  <a:lnTo>
                    <a:pt x="332" y="634"/>
                  </a:lnTo>
                  <a:lnTo>
                    <a:pt x="338" y="634"/>
                  </a:lnTo>
                  <a:lnTo>
                    <a:pt x="332" y="634"/>
                  </a:lnTo>
                  <a:lnTo>
                    <a:pt x="332" y="628"/>
                  </a:lnTo>
                  <a:lnTo>
                    <a:pt x="332" y="623"/>
                  </a:lnTo>
                  <a:lnTo>
                    <a:pt x="338" y="623"/>
                  </a:lnTo>
                  <a:lnTo>
                    <a:pt x="332" y="623"/>
                  </a:lnTo>
                  <a:lnTo>
                    <a:pt x="332" y="617"/>
                  </a:lnTo>
                  <a:lnTo>
                    <a:pt x="326" y="611"/>
                  </a:lnTo>
                  <a:lnTo>
                    <a:pt x="321" y="611"/>
                  </a:lnTo>
                  <a:lnTo>
                    <a:pt x="321" y="605"/>
                  </a:lnTo>
                  <a:lnTo>
                    <a:pt x="315" y="605"/>
                  </a:lnTo>
                  <a:lnTo>
                    <a:pt x="309" y="605"/>
                  </a:lnTo>
                  <a:lnTo>
                    <a:pt x="303" y="605"/>
                  </a:lnTo>
                  <a:lnTo>
                    <a:pt x="303" y="599"/>
                  </a:lnTo>
                  <a:lnTo>
                    <a:pt x="297" y="599"/>
                  </a:lnTo>
                  <a:lnTo>
                    <a:pt x="297" y="594"/>
                  </a:lnTo>
                  <a:lnTo>
                    <a:pt x="297" y="588"/>
                  </a:lnTo>
                  <a:lnTo>
                    <a:pt x="297" y="582"/>
                  </a:lnTo>
                  <a:lnTo>
                    <a:pt x="297" y="576"/>
                  </a:lnTo>
                  <a:lnTo>
                    <a:pt x="292" y="576"/>
                  </a:lnTo>
                  <a:lnTo>
                    <a:pt x="286" y="576"/>
                  </a:lnTo>
                  <a:lnTo>
                    <a:pt x="280" y="576"/>
                  </a:lnTo>
                  <a:lnTo>
                    <a:pt x="280" y="570"/>
                  </a:lnTo>
                  <a:lnTo>
                    <a:pt x="280" y="564"/>
                  </a:lnTo>
                  <a:lnTo>
                    <a:pt x="280" y="559"/>
                  </a:lnTo>
                  <a:lnTo>
                    <a:pt x="274" y="559"/>
                  </a:lnTo>
                  <a:lnTo>
                    <a:pt x="274" y="553"/>
                  </a:lnTo>
                  <a:lnTo>
                    <a:pt x="268" y="553"/>
                  </a:lnTo>
                  <a:lnTo>
                    <a:pt x="268" y="547"/>
                  </a:lnTo>
                  <a:lnTo>
                    <a:pt x="262" y="524"/>
                  </a:lnTo>
                  <a:lnTo>
                    <a:pt x="262" y="518"/>
                  </a:lnTo>
                  <a:lnTo>
                    <a:pt x="262" y="512"/>
                  </a:lnTo>
                  <a:lnTo>
                    <a:pt x="262" y="500"/>
                  </a:lnTo>
                  <a:lnTo>
                    <a:pt x="262" y="489"/>
                  </a:lnTo>
                  <a:lnTo>
                    <a:pt x="262" y="454"/>
                  </a:lnTo>
                  <a:lnTo>
                    <a:pt x="262" y="448"/>
                  </a:lnTo>
                  <a:lnTo>
                    <a:pt x="257" y="448"/>
                  </a:lnTo>
                  <a:lnTo>
                    <a:pt x="251" y="442"/>
                  </a:lnTo>
                  <a:lnTo>
                    <a:pt x="245" y="442"/>
                  </a:lnTo>
                  <a:lnTo>
                    <a:pt x="245" y="436"/>
                  </a:lnTo>
                  <a:lnTo>
                    <a:pt x="239" y="430"/>
                  </a:lnTo>
                  <a:lnTo>
                    <a:pt x="233" y="425"/>
                  </a:lnTo>
                  <a:lnTo>
                    <a:pt x="227" y="425"/>
                  </a:lnTo>
                  <a:lnTo>
                    <a:pt x="227" y="419"/>
                  </a:lnTo>
                  <a:lnTo>
                    <a:pt x="222" y="419"/>
                  </a:lnTo>
                  <a:lnTo>
                    <a:pt x="216" y="413"/>
                  </a:lnTo>
                  <a:lnTo>
                    <a:pt x="216" y="407"/>
                  </a:lnTo>
                  <a:lnTo>
                    <a:pt x="210" y="407"/>
                  </a:lnTo>
                  <a:lnTo>
                    <a:pt x="210" y="401"/>
                  </a:lnTo>
                  <a:lnTo>
                    <a:pt x="210" y="396"/>
                  </a:lnTo>
                  <a:lnTo>
                    <a:pt x="204" y="396"/>
                  </a:lnTo>
                  <a:lnTo>
                    <a:pt x="204" y="390"/>
                  </a:lnTo>
                  <a:lnTo>
                    <a:pt x="204" y="384"/>
                  </a:lnTo>
                  <a:lnTo>
                    <a:pt x="198" y="378"/>
                  </a:lnTo>
                  <a:lnTo>
                    <a:pt x="198" y="372"/>
                  </a:lnTo>
                  <a:lnTo>
                    <a:pt x="198" y="366"/>
                  </a:lnTo>
                  <a:lnTo>
                    <a:pt x="192" y="366"/>
                  </a:lnTo>
                  <a:lnTo>
                    <a:pt x="187" y="361"/>
                  </a:lnTo>
                  <a:lnTo>
                    <a:pt x="181" y="355"/>
                  </a:lnTo>
                  <a:lnTo>
                    <a:pt x="175" y="355"/>
                  </a:lnTo>
                  <a:lnTo>
                    <a:pt x="169" y="349"/>
                  </a:lnTo>
                  <a:lnTo>
                    <a:pt x="163" y="343"/>
                  </a:lnTo>
                  <a:lnTo>
                    <a:pt x="163" y="337"/>
                  </a:lnTo>
                  <a:lnTo>
                    <a:pt x="158" y="337"/>
                  </a:lnTo>
                  <a:lnTo>
                    <a:pt x="158" y="331"/>
                  </a:lnTo>
                  <a:lnTo>
                    <a:pt x="152" y="326"/>
                  </a:lnTo>
                  <a:lnTo>
                    <a:pt x="152" y="320"/>
                  </a:lnTo>
                  <a:lnTo>
                    <a:pt x="146" y="320"/>
                  </a:lnTo>
                  <a:lnTo>
                    <a:pt x="140" y="320"/>
                  </a:lnTo>
                  <a:lnTo>
                    <a:pt x="140" y="314"/>
                  </a:lnTo>
                  <a:lnTo>
                    <a:pt x="140" y="308"/>
                  </a:lnTo>
                  <a:lnTo>
                    <a:pt x="140" y="302"/>
                  </a:lnTo>
                  <a:lnTo>
                    <a:pt x="134" y="302"/>
                  </a:lnTo>
                  <a:lnTo>
                    <a:pt x="134" y="297"/>
                  </a:lnTo>
                  <a:lnTo>
                    <a:pt x="134" y="291"/>
                  </a:lnTo>
                  <a:lnTo>
                    <a:pt x="128" y="291"/>
                  </a:lnTo>
                  <a:lnTo>
                    <a:pt x="128" y="285"/>
                  </a:lnTo>
                  <a:lnTo>
                    <a:pt x="123" y="285"/>
                  </a:lnTo>
                  <a:lnTo>
                    <a:pt x="117" y="285"/>
                  </a:lnTo>
                  <a:lnTo>
                    <a:pt x="111" y="285"/>
                  </a:lnTo>
                  <a:lnTo>
                    <a:pt x="111" y="279"/>
                  </a:lnTo>
                  <a:lnTo>
                    <a:pt x="105" y="279"/>
                  </a:lnTo>
                  <a:lnTo>
                    <a:pt x="105" y="273"/>
                  </a:lnTo>
                  <a:lnTo>
                    <a:pt x="99" y="273"/>
                  </a:lnTo>
                  <a:lnTo>
                    <a:pt x="99" y="267"/>
                  </a:lnTo>
                  <a:lnTo>
                    <a:pt x="93" y="267"/>
                  </a:lnTo>
                  <a:lnTo>
                    <a:pt x="88" y="267"/>
                  </a:lnTo>
                  <a:lnTo>
                    <a:pt x="88" y="262"/>
                  </a:lnTo>
                  <a:lnTo>
                    <a:pt x="82" y="262"/>
                  </a:lnTo>
                  <a:lnTo>
                    <a:pt x="70" y="244"/>
                  </a:lnTo>
                  <a:lnTo>
                    <a:pt x="64" y="232"/>
                  </a:lnTo>
                  <a:lnTo>
                    <a:pt x="59" y="227"/>
                  </a:lnTo>
                  <a:lnTo>
                    <a:pt x="53" y="221"/>
                  </a:lnTo>
                  <a:lnTo>
                    <a:pt x="53" y="215"/>
                  </a:lnTo>
                  <a:lnTo>
                    <a:pt x="47" y="215"/>
                  </a:lnTo>
                  <a:lnTo>
                    <a:pt x="41" y="209"/>
                  </a:lnTo>
                  <a:lnTo>
                    <a:pt x="35" y="209"/>
                  </a:lnTo>
                  <a:lnTo>
                    <a:pt x="35" y="203"/>
                  </a:lnTo>
                  <a:lnTo>
                    <a:pt x="29" y="203"/>
                  </a:lnTo>
                  <a:lnTo>
                    <a:pt x="24" y="203"/>
                  </a:lnTo>
                  <a:lnTo>
                    <a:pt x="18" y="203"/>
                  </a:lnTo>
                  <a:lnTo>
                    <a:pt x="12" y="203"/>
                  </a:lnTo>
                  <a:lnTo>
                    <a:pt x="6" y="203"/>
                  </a:lnTo>
                  <a:lnTo>
                    <a:pt x="6" y="198"/>
                  </a:lnTo>
                  <a:lnTo>
                    <a:pt x="6" y="192"/>
                  </a:lnTo>
                  <a:lnTo>
                    <a:pt x="6" y="186"/>
                  </a:lnTo>
                  <a:lnTo>
                    <a:pt x="6" y="180"/>
                  </a:lnTo>
                  <a:lnTo>
                    <a:pt x="0" y="180"/>
                  </a:lnTo>
                  <a:lnTo>
                    <a:pt x="0" y="174"/>
                  </a:lnTo>
                  <a:lnTo>
                    <a:pt x="6" y="174"/>
                  </a:lnTo>
                  <a:lnTo>
                    <a:pt x="12" y="174"/>
                  </a:lnTo>
                  <a:lnTo>
                    <a:pt x="18" y="174"/>
                  </a:lnTo>
                  <a:lnTo>
                    <a:pt x="24" y="174"/>
                  </a:lnTo>
                  <a:lnTo>
                    <a:pt x="24" y="180"/>
                  </a:lnTo>
                  <a:lnTo>
                    <a:pt x="29" y="180"/>
                  </a:lnTo>
                  <a:lnTo>
                    <a:pt x="29" y="186"/>
                  </a:lnTo>
                  <a:lnTo>
                    <a:pt x="35" y="186"/>
                  </a:lnTo>
                  <a:lnTo>
                    <a:pt x="41" y="180"/>
                  </a:lnTo>
                  <a:lnTo>
                    <a:pt x="47" y="180"/>
                  </a:lnTo>
                  <a:lnTo>
                    <a:pt x="53" y="180"/>
                  </a:lnTo>
                  <a:lnTo>
                    <a:pt x="59" y="180"/>
                  </a:lnTo>
                  <a:lnTo>
                    <a:pt x="64" y="180"/>
                  </a:lnTo>
                  <a:lnTo>
                    <a:pt x="64" y="186"/>
                  </a:lnTo>
                  <a:lnTo>
                    <a:pt x="70" y="186"/>
                  </a:lnTo>
                  <a:lnTo>
                    <a:pt x="76" y="192"/>
                  </a:lnTo>
                  <a:lnTo>
                    <a:pt x="82" y="192"/>
                  </a:lnTo>
                  <a:lnTo>
                    <a:pt x="88" y="192"/>
                  </a:lnTo>
                  <a:lnTo>
                    <a:pt x="93" y="192"/>
                  </a:lnTo>
                  <a:lnTo>
                    <a:pt x="99" y="192"/>
                  </a:lnTo>
                  <a:lnTo>
                    <a:pt x="99" y="186"/>
                  </a:lnTo>
                  <a:lnTo>
                    <a:pt x="105" y="186"/>
                  </a:lnTo>
                  <a:lnTo>
                    <a:pt x="105" y="180"/>
                  </a:lnTo>
                  <a:lnTo>
                    <a:pt x="105" y="174"/>
                  </a:lnTo>
                  <a:lnTo>
                    <a:pt x="111" y="174"/>
                  </a:lnTo>
                  <a:lnTo>
                    <a:pt x="117" y="174"/>
                  </a:lnTo>
                  <a:lnTo>
                    <a:pt x="117" y="180"/>
                  </a:lnTo>
                  <a:lnTo>
                    <a:pt x="117" y="186"/>
                  </a:lnTo>
                  <a:lnTo>
                    <a:pt x="117" y="192"/>
                  </a:lnTo>
                  <a:lnTo>
                    <a:pt x="123" y="192"/>
                  </a:lnTo>
                  <a:lnTo>
                    <a:pt x="128" y="192"/>
                  </a:lnTo>
                  <a:lnTo>
                    <a:pt x="134" y="192"/>
                  </a:lnTo>
                  <a:lnTo>
                    <a:pt x="140" y="192"/>
                  </a:lnTo>
                  <a:lnTo>
                    <a:pt x="146" y="192"/>
                  </a:lnTo>
                  <a:lnTo>
                    <a:pt x="152" y="192"/>
                  </a:lnTo>
                  <a:lnTo>
                    <a:pt x="158" y="192"/>
                  </a:lnTo>
                  <a:lnTo>
                    <a:pt x="163" y="192"/>
                  </a:lnTo>
                  <a:lnTo>
                    <a:pt x="169" y="192"/>
                  </a:lnTo>
                  <a:lnTo>
                    <a:pt x="175" y="192"/>
                  </a:lnTo>
                  <a:lnTo>
                    <a:pt x="181" y="192"/>
                  </a:lnTo>
                  <a:lnTo>
                    <a:pt x="187" y="192"/>
                  </a:lnTo>
                  <a:lnTo>
                    <a:pt x="187" y="186"/>
                  </a:lnTo>
                  <a:lnTo>
                    <a:pt x="192" y="186"/>
                  </a:lnTo>
                  <a:lnTo>
                    <a:pt x="198" y="186"/>
                  </a:lnTo>
                  <a:lnTo>
                    <a:pt x="198" y="180"/>
                  </a:lnTo>
                  <a:lnTo>
                    <a:pt x="198" y="174"/>
                  </a:lnTo>
                  <a:lnTo>
                    <a:pt x="204" y="174"/>
                  </a:lnTo>
                  <a:lnTo>
                    <a:pt x="210" y="174"/>
                  </a:lnTo>
                  <a:lnTo>
                    <a:pt x="216" y="174"/>
                  </a:lnTo>
                  <a:lnTo>
                    <a:pt x="216" y="168"/>
                  </a:lnTo>
                  <a:lnTo>
                    <a:pt x="222" y="168"/>
                  </a:lnTo>
                  <a:lnTo>
                    <a:pt x="222" y="174"/>
                  </a:lnTo>
                  <a:lnTo>
                    <a:pt x="227" y="174"/>
                  </a:lnTo>
                  <a:lnTo>
                    <a:pt x="227" y="180"/>
                  </a:lnTo>
                  <a:lnTo>
                    <a:pt x="233" y="180"/>
                  </a:lnTo>
                  <a:lnTo>
                    <a:pt x="233" y="186"/>
                  </a:lnTo>
                  <a:lnTo>
                    <a:pt x="239" y="186"/>
                  </a:lnTo>
                  <a:lnTo>
                    <a:pt x="239" y="192"/>
                  </a:lnTo>
                  <a:lnTo>
                    <a:pt x="245" y="192"/>
                  </a:lnTo>
                  <a:lnTo>
                    <a:pt x="251" y="192"/>
                  </a:lnTo>
                  <a:lnTo>
                    <a:pt x="257" y="186"/>
                  </a:lnTo>
                  <a:lnTo>
                    <a:pt x="262" y="186"/>
                  </a:lnTo>
                  <a:lnTo>
                    <a:pt x="268" y="186"/>
                  </a:lnTo>
                  <a:lnTo>
                    <a:pt x="274" y="186"/>
                  </a:lnTo>
                  <a:lnTo>
                    <a:pt x="280" y="192"/>
                  </a:lnTo>
                  <a:lnTo>
                    <a:pt x="286" y="192"/>
                  </a:lnTo>
                  <a:lnTo>
                    <a:pt x="286" y="198"/>
                  </a:lnTo>
                  <a:lnTo>
                    <a:pt x="292" y="198"/>
                  </a:lnTo>
                  <a:lnTo>
                    <a:pt x="292" y="203"/>
                  </a:lnTo>
                  <a:lnTo>
                    <a:pt x="297" y="209"/>
                  </a:lnTo>
                  <a:lnTo>
                    <a:pt x="303" y="209"/>
                  </a:lnTo>
                  <a:lnTo>
                    <a:pt x="303" y="215"/>
                  </a:lnTo>
                  <a:lnTo>
                    <a:pt x="309" y="215"/>
                  </a:lnTo>
                  <a:lnTo>
                    <a:pt x="309" y="221"/>
                  </a:lnTo>
                  <a:lnTo>
                    <a:pt x="315" y="221"/>
                  </a:lnTo>
                  <a:lnTo>
                    <a:pt x="321" y="221"/>
                  </a:lnTo>
                  <a:lnTo>
                    <a:pt x="326" y="221"/>
                  </a:lnTo>
                  <a:lnTo>
                    <a:pt x="332" y="221"/>
                  </a:lnTo>
                  <a:lnTo>
                    <a:pt x="338" y="221"/>
                  </a:lnTo>
                  <a:lnTo>
                    <a:pt x="338" y="227"/>
                  </a:lnTo>
                  <a:lnTo>
                    <a:pt x="344" y="227"/>
                  </a:lnTo>
                  <a:lnTo>
                    <a:pt x="350" y="227"/>
                  </a:lnTo>
                  <a:lnTo>
                    <a:pt x="350" y="232"/>
                  </a:lnTo>
                  <a:lnTo>
                    <a:pt x="356" y="232"/>
                  </a:lnTo>
                  <a:lnTo>
                    <a:pt x="356" y="238"/>
                  </a:lnTo>
                  <a:lnTo>
                    <a:pt x="356" y="244"/>
                  </a:lnTo>
                  <a:lnTo>
                    <a:pt x="361" y="244"/>
                  </a:lnTo>
                  <a:lnTo>
                    <a:pt x="361" y="250"/>
                  </a:lnTo>
                  <a:lnTo>
                    <a:pt x="367" y="250"/>
                  </a:lnTo>
                  <a:lnTo>
                    <a:pt x="367" y="244"/>
                  </a:lnTo>
                  <a:lnTo>
                    <a:pt x="373" y="244"/>
                  </a:lnTo>
                  <a:lnTo>
                    <a:pt x="373" y="250"/>
                  </a:lnTo>
                  <a:lnTo>
                    <a:pt x="379" y="250"/>
                  </a:lnTo>
                  <a:lnTo>
                    <a:pt x="385" y="250"/>
                  </a:lnTo>
                  <a:lnTo>
                    <a:pt x="391" y="250"/>
                  </a:lnTo>
                  <a:lnTo>
                    <a:pt x="396" y="250"/>
                  </a:lnTo>
                  <a:lnTo>
                    <a:pt x="396" y="256"/>
                  </a:lnTo>
                  <a:lnTo>
                    <a:pt x="402" y="256"/>
                  </a:lnTo>
                  <a:lnTo>
                    <a:pt x="402" y="262"/>
                  </a:lnTo>
                  <a:lnTo>
                    <a:pt x="408" y="262"/>
                  </a:lnTo>
                  <a:lnTo>
                    <a:pt x="414" y="262"/>
                  </a:lnTo>
                  <a:lnTo>
                    <a:pt x="420" y="256"/>
                  </a:lnTo>
                  <a:lnTo>
                    <a:pt x="425" y="256"/>
                  </a:lnTo>
                  <a:lnTo>
                    <a:pt x="431" y="262"/>
                  </a:lnTo>
                  <a:lnTo>
                    <a:pt x="437" y="267"/>
                  </a:lnTo>
                  <a:lnTo>
                    <a:pt x="443" y="267"/>
                  </a:lnTo>
                  <a:lnTo>
                    <a:pt x="449" y="267"/>
                  </a:lnTo>
                  <a:lnTo>
                    <a:pt x="455" y="267"/>
                  </a:lnTo>
                  <a:lnTo>
                    <a:pt x="455" y="273"/>
                  </a:lnTo>
                  <a:lnTo>
                    <a:pt x="460" y="273"/>
                  </a:lnTo>
                  <a:lnTo>
                    <a:pt x="466" y="273"/>
                  </a:lnTo>
                  <a:lnTo>
                    <a:pt x="472" y="273"/>
                  </a:lnTo>
                  <a:lnTo>
                    <a:pt x="472" y="279"/>
                  </a:lnTo>
                  <a:lnTo>
                    <a:pt x="478" y="279"/>
                  </a:lnTo>
                  <a:lnTo>
                    <a:pt x="484" y="279"/>
                  </a:lnTo>
                  <a:lnTo>
                    <a:pt x="484" y="285"/>
                  </a:lnTo>
                  <a:lnTo>
                    <a:pt x="490" y="285"/>
                  </a:lnTo>
                  <a:lnTo>
                    <a:pt x="490" y="291"/>
                  </a:lnTo>
                  <a:lnTo>
                    <a:pt x="495" y="291"/>
                  </a:lnTo>
                  <a:lnTo>
                    <a:pt x="501" y="291"/>
                  </a:lnTo>
                  <a:lnTo>
                    <a:pt x="507" y="291"/>
                  </a:lnTo>
                  <a:lnTo>
                    <a:pt x="513" y="291"/>
                  </a:lnTo>
                  <a:lnTo>
                    <a:pt x="519" y="291"/>
                  </a:lnTo>
                  <a:lnTo>
                    <a:pt x="524" y="291"/>
                  </a:lnTo>
                  <a:lnTo>
                    <a:pt x="524" y="285"/>
                  </a:lnTo>
                  <a:lnTo>
                    <a:pt x="530" y="285"/>
                  </a:lnTo>
                  <a:lnTo>
                    <a:pt x="530" y="279"/>
                  </a:lnTo>
                  <a:lnTo>
                    <a:pt x="530" y="273"/>
                  </a:lnTo>
                  <a:lnTo>
                    <a:pt x="530" y="267"/>
                  </a:lnTo>
                  <a:lnTo>
                    <a:pt x="530" y="262"/>
                  </a:lnTo>
                  <a:lnTo>
                    <a:pt x="530" y="256"/>
                  </a:lnTo>
                  <a:lnTo>
                    <a:pt x="536" y="256"/>
                  </a:lnTo>
                  <a:lnTo>
                    <a:pt x="536" y="250"/>
                  </a:lnTo>
                  <a:lnTo>
                    <a:pt x="536" y="244"/>
                  </a:lnTo>
                  <a:lnTo>
                    <a:pt x="542" y="244"/>
                  </a:lnTo>
                  <a:lnTo>
                    <a:pt x="542" y="238"/>
                  </a:lnTo>
                  <a:lnTo>
                    <a:pt x="548" y="238"/>
                  </a:lnTo>
                  <a:lnTo>
                    <a:pt x="548" y="232"/>
                  </a:lnTo>
                  <a:lnTo>
                    <a:pt x="554" y="232"/>
                  </a:lnTo>
                  <a:lnTo>
                    <a:pt x="554" y="227"/>
                  </a:lnTo>
                  <a:lnTo>
                    <a:pt x="559" y="221"/>
                  </a:lnTo>
                  <a:lnTo>
                    <a:pt x="559" y="215"/>
                  </a:lnTo>
                  <a:lnTo>
                    <a:pt x="565" y="215"/>
                  </a:lnTo>
                  <a:lnTo>
                    <a:pt x="565" y="209"/>
                  </a:lnTo>
                  <a:lnTo>
                    <a:pt x="565" y="203"/>
                  </a:lnTo>
                  <a:lnTo>
                    <a:pt x="559" y="203"/>
                  </a:lnTo>
                  <a:lnTo>
                    <a:pt x="565" y="203"/>
                  </a:lnTo>
                  <a:lnTo>
                    <a:pt x="565" y="198"/>
                  </a:lnTo>
                  <a:lnTo>
                    <a:pt x="559" y="198"/>
                  </a:lnTo>
                  <a:lnTo>
                    <a:pt x="565" y="198"/>
                  </a:lnTo>
                  <a:lnTo>
                    <a:pt x="565" y="192"/>
                  </a:lnTo>
                  <a:lnTo>
                    <a:pt x="565" y="186"/>
                  </a:lnTo>
                  <a:lnTo>
                    <a:pt x="565" y="180"/>
                  </a:lnTo>
                  <a:lnTo>
                    <a:pt x="565" y="174"/>
                  </a:lnTo>
                  <a:lnTo>
                    <a:pt x="565" y="168"/>
                  </a:lnTo>
                  <a:lnTo>
                    <a:pt x="571" y="168"/>
                  </a:lnTo>
                  <a:lnTo>
                    <a:pt x="571" y="163"/>
                  </a:lnTo>
                  <a:lnTo>
                    <a:pt x="571" y="157"/>
                  </a:lnTo>
                  <a:lnTo>
                    <a:pt x="577" y="157"/>
                  </a:lnTo>
                  <a:lnTo>
                    <a:pt x="577" y="151"/>
                  </a:lnTo>
                  <a:lnTo>
                    <a:pt x="583" y="151"/>
                  </a:lnTo>
                  <a:lnTo>
                    <a:pt x="583" y="145"/>
                  </a:lnTo>
                  <a:lnTo>
                    <a:pt x="577" y="145"/>
                  </a:lnTo>
                  <a:lnTo>
                    <a:pt x="583" y="145"/>
                  </a:lnTo>
                  <a:lnTo>
                    <a:pt x="583" y="139"/>
                  </a:lnTo>
                  <a:lnTo>
                    <a:pt x="583" y="134"/>
                  </a:lnTo>
                  <a:lnTo>
                    <a:pt x="589" y="134"/>
                  </a:lnTo>
                  <a:lnTo>
                    <a:pt x="583" y="134"/>
                  </a:lnTo>
                  <a:lnTo>
                    <a:pt x="589" y="134"/>
                  </a:lnTo>
                  <a:lnTo>
                    <a:pt x="583" y="134"/>
                  </a:lnTo>
                  <a:lnTo>
                    <a:pt x="583" y="128"/>
                  </a:lnTo>
                  <a:lnTo>
                    <a:pt x="583" y="122"/>
                  </a:lnTo>
                  <a:lnTo>
                    <a:pt x="577" y="122"/>
                  </a:lnTo>
                  <a:lnTo>
                    <a:pt x="583" y="122"/>
                  </a:lnTo>
                  <a:lnTo>
                    <a:pt x="577" y="122"/>
                  </a:lnTo>
                  <a:lnTo>
                    <a:pt x="583" y="122"/>
                  </a:lnTo>
                  <a:lnTo>
                    <a:pt x="577" y="122"/>
                  </a:lnTo>
                  <a:lnTo>
                    <a:pt x="577" y="116"/>
                  </a:lnTo>
                  <a:lnTo>
                    <a:pt x="577" y="110"/>
                  </a:lnTo>
                  <a:lnTo>
                    <a:pt x="577" y="104"/>
                  </a:lnTo>
                  <a:lnTo>
                    <a:pt x="577" y="110"/>
                  </a:lnTo>
                  <a:lnTo>
                    <a:pt x="571" y="110"/>
                  </a:lnTo>
                  <a:lnTo>
                    <a:pt x="571" y="104"/>
                  </a:lnTo>
                  <a:lnTo>
                    <a:pt x="571" y="110"/>
                  </a:lnTo>
                  <a:lnTo>
                    <a:pt x="571" y="104"/>
                  </a:lnTo>
                  <a:lnTo>
                    <a:pt x="565" y="104"/>
                  </a:lnTo>
                  <a:lnTo>
                    <a:pt x="565" y="99"/>
                  </a:lnTo>
                  <a:lnTo>
                    <a:pt x="565" y="104"/>
                  </a:lnTo>
                  <a:lnTo>
                    <a:pt x="565" y="99"/>
                  </a:lnTo>
                  <a:lnTo>
                    <a:pt x="559" y="99"/>
                  </a:lnTo>
                  <a:lnTo>
                    <a:pt x="559" y="93"/>
                  </a:lnTo>
                  <a:lnTo>
                    <a:pt x="554" y="93"/>
                  </a:lnTo>
                  <a:lnTo>
                    <a:pt x="554" y="87"/>
                  </a:lnTo>
                  <a:lnTo>
                    <a:pt x="554" y="81"/>
                  </a:lnTo>
                  <a:lnTo>
                    <a:pt x="554" y="75"/>
                  </a:lnTo>
                  <a:lnTo>
                    <a:pt x="554" y="69"/>
                  </a:lnTo>
                  <a:lnTo>
                    <a:pt x="554" y="29"/>
                  </a:lnTo>
                  <a:lnTo>
                    <a:pt x="571" y="29"/>
                  </a:lnTo>
                  <a:lnTo>
                    <a:pt x="577" y="29"/>
                  </a:lnTo>
                  <a:lnTo>
                    <a:pt x="583" y="29"/>
                  </a:lnTo>
                  <a:lnTo>
                    <a:pt x="583" y="35"/>
                  </a:lnTo>
                  <a:lnTo>
                    <a:pt x="589" y="35"/>
                  </a:lnTo>
                  <a:lnTo>
                    <a:pt x="594" y="35"/>
                  </a:lnTo>
                  <a:lnTo>
                    <a:pt x="600" y="35"/>
                  </a:lnTo>
                  <a:lnTo>
                    <a:pt x="600" y="29"/>
                  </a:lnTo>
                  <a:lnTo>
                    <a:pt x="600" y="35"/>
                  </a:lnTo>
                  <a:lnTo>
                    <a:pt x="606" y="35"/>
                  </a:lnTo>
                  <a:lnTo>
                    <a:pt x="606" y="29"/>
                  </a:lnTo>
                  <a:lnTo>
                    <a:pt x="606" y="35"/>
                  </a:lnTo>
                  <a:lnTo>
                    <a:pt x="612" y="35"/>
                  </a:lnTo>
                  <a:lnTo>
                    <a:pt x="618" y="35"/>
                  </a:lnTo>
                  <a:lnTo>
                    <a:pt x="624" y="35"/>
                  </a:lnTo>
                  <a:lnTo>
                    <a:pt x="624" y="29"/>
                  </a:lnTo>
                  <a:lnTo>
                    <a:pt x="629" y="29"/>
                  </a:lnTo>
                  <a:lnTo>
                    <a:pt x="629" y="23"/>
                  </a:lnTo>
                  <a:lnTo>
                    <a:pt x="635" y="23"/>
                  </a:lnTo>
                  <a:lnTo>
                    <a:pt x="641" y="23"/>
                  </a:lnTo>
                  <a:lnTo>
                    <a:pt x="641" y="29"/>
                  </a:lnTo>
                  <a:lnTo>
                    <a:pt x="647" y="29"/>
                  </a:lnTo>
                  <a:lnTo>
                    <a:pt x="641" y="29"/>
                  </a:lnTo>
                  <a:lnTo>
                    <a:pt x="647" y="29"/>
                  </a:lnTo>
                  <a:lnTo>
                    <a:pt x="647" y="23"/>
                  </a:lnTo>
                  <a:lnTo>
                    <a:pt x="647" y="29"/>
                  </a:lnTo>
                  <a:lnTo>
                    <a:pt x="653" y="29"/>
                  </a:lnTo>
                  <a:lnTo>
                    <a:pt x="653" y="23"/>
                  </a:lnTo>
                  <a:lnTo>
                    <a:pt x="653" y="29"/>
                  </a:lnTo>
                  <a:lnTo>
                    <a:pt x="653" y="23"/>
                  </a:lnTo>
                  <a:lnTo>
                    <a:pt x="653" y="29"/>
                  </a:lnTo>
                  <a:lnTo>
                    <a:pt x="653" y="23"/>
                  </a:lnTo>
                  <a:lnTo>
                    <a:pt x="653" y="29"/>
                  </a:lnTo>
                  <a:lnTo>
                    <a:pt x="653" y="23"/>
                  </a:lnTo>
                  <a:lnTo>
                    <a:pt x="658" y="23"/>
                  </a:lnTo>
                  <a:lnTo>
                    <a:pt x="664" y="23"/>
                  </a:lnTo>
                  <a:lnTo>
                    <a:pt x="664" y="29"/>
                  </a:lnTo>
                  <a:lnTo>
                    <a:pt x="670" y="29"/>
                  </a:lnTo>
                  <a:lnTo>
                    <a:pt x="676" y="29"/>
                  </a:lnTo>
                  <a:lnTo>
                    <a:pt x="676" y="35"/>
                  </a:lnTo>
                  <a:lnTo>
                    <a:pt x="682" y="35"/>
                  </a:lnTo>
                  <a:lnTo>
                    <a:pt x="682" y="29"/>
                  </a:lnTo>
                  <a:lnTo>
                    <a:pt x="682" y="35"/>
                  </a:lnTo>
                  <a:lnTo>
                    <a:pt x="682" y="29"/>
                  </a:lnTo>
                  <a:lnTo>
                    <a:pt x="688" y="29"/>
                  </a:lnTo>
                  <a:lnTo>
                    <a:pt x="688" y="23"/>
                  </a:lnTo>
                  <a:lnTo>
                    <a:pt x="688" y="29"/>
                  </a:lnTo>
                  <a:lnTo>
                    <a:pt x="688" y="23"/>
                  </a:lnTo>
                  <a:lnTo>
                    <a:pt x="693" y="23"/>
                  </a:lnTo>
                  <a:lnTo>
                    <a:pt x="688" y="23"/>
                  </a:lnTo>
                  <a:lnTo>
                    <a:pt x="693" y="23"/>
                  </a:lnTo>
                  <a:lnTo>
                    <a:pt x="693" y="17"/>
                  </a:lnTo>
                  <a:lnTo>
                    <a:pt x="693" y="23"/>
                  </a:lnTo>
                  <a:lnTo>
                    <a:pt x="693" y="17"/>
                  </a:lnTo>
                  <a:lnTo>
                    <a:pt x="693" y="23"/>
                  </a:lnTo>
                  <a:lnTo>
                    <a:pt x="699" y="23"/>
                  </a:lnTo>
                  <a:lnTo>
                    <a:pt x="699" y="17"/>
                  </a:lnTo>
                  <a:lnTo>
                    <a:pt x="699" y="23"/>
                  </a:lnTo>
                  <a:lnTo>
                    <a:pt x="699" y="17"/>
                  </a:lnTo>
                  <a:lnTo>
                    <a:pt x="699" y="23"/>
                  </a:lnTo>
                  <a:lnTo>
                    <a:pt x="705" y="23"/>
                  </a:lnTo>
                  <a:lnTo>
                    <a:pt x="705" y="17"/>
                  </a:lnTo>
                  <a:lnTo>
                    <a:pt x="705" y="23"/>
                  </a:lnTo>
                  <a:lnTo>
                    <a:pt x="705" y="17"/>
                  </a:lnTo>
                  <a:lnTo>
                    <a:pt x="711" y="17"/>
                  </a:lnTo>
                  <a:lnTo>
                    <a:pt x="705" y="17"/>
                  </a:lnTo>
                  <a:lnTo>
                    <a:pt x="711" y="17"/>
                  </a:lnTo>
                  <a:lnTo>
                    <a:pt x="711" y="11"/>
                  </a:lnTo>
                  <a:lnTo>
                    <a:pt x="717" y="11"/>
                  </a:lnTo>
                  <a:lnTo>
                    <a:pt x="711" y="11"/>
                  </a:lnTo>
                  <a:lnTo>
                    <a:pt x="717" y="11"/>
                  </a:lnTo>
                  <a:lnTo>
                    <a:pt x="723" y="11"/>
                  </a:lnTo>
                  <a:lnTo>
                    <a:pt x="728" y="11"/>
                  </a:lnTo>
                  <a:lnTo>
                    <a:pt x="723" y="11"/>
                  </a:lnTo>
                  <a:lnTo>
                    <a:pt x="723" y="5"/>
                  </a:lnTo>
                  <a:lnTo>
                    <a:pt x="728" y="5"/>
                  </a:lnTo>
                  <a:lnTo>
                    <a:pt x="723" y="5"/>
                  </a:lnTo>
                  <a:lnTo>
                    <a:pt x="728" y="5"/>
                  </a:lnTo>
                  <a:lnTo>
                    <a:pt x="723" y="5"/>
                  </a:lnTo>
                  <a:lnTo>
                    <a:pt x="728" y="5"/>
                  </a:lnTo>
                  <a:lnTo>
                    <a:pt x="728" y="0"/>
                  </a:lnTo>
                  <a:lnTo>
                    <a:pt x="734" y="0"/>
                  </a:lnTo>
                  <a:lnTo>
                    <a:pt x="734" y="5"/>
                  </a:lnTo>
                  <a:lnTo>
                    <a:pt x="740" y="5"/>
                  </a:lnTo>
                  <a:lnTo>
                    <a:pt x="746" y="5"/>
                  </a:lnTo>
                  <a:lnTo>
                    <a:pt x="746" y="0"/>
                  </a:lnTo>
                  <a:lnTo>
                    <a:pt x="752" y="0"/>
                  </a:lnTo>
                  <a:lnTo>
                    <a:pt x="757" y="0"/>
                  </a:lnTo>
                  <a:lnTo>
                    <a:pt x="757" y="5"/>
                  </a:lnTo>
                  <a:lnTo>
                    <a:pt x="757" y="0"/>
                  </a:lnTo>
                  <a:lnTo>
                    <a:pt x="757" y="5"/>
                  </a:lnTo>
                  <a:lnTo>
                    <a:pt x="757" y="0"/>
                  </a:lnTo>
                  <a:lnTo>
                    <a:pt x="757" y="5"/>
                  </a:lnTo>
                  <a:lnTo>
                    <a:pt x="757" y="0"/>
                  </a:lnTo>
                  <a:lnTo>
                    <a:pt x="757" y="5"/>
                  </a:lnTo>
                  <a:lnTo>
                    <a:pt x="757" y="0"/>
                  </a:lnTo>
                  <a:lnTo>
                    <a:pt x="763" y="0"/>
                  </a:lnTo>
                  <a:lnTo>
                    <a:pt x="763" y="5"/>
                  </a:lnTo>
                  <a:lnTo>
                    <a:pt x="763" y="0"/>
                  </a:lnTo>
                  <a:lnTo>
                    <a:pt x="763" y="5"/>
                  </a:lnTo>
                  <a:lnTo>
                    <a:pt x="769" y="5"/>
                  </a:lnTo>
                  <a:lnTo>
                    <a:pt x="769" y="11"/>
                  </a:lnTo>
                  <a:lnTo>
                    <a:pt x="775" y="11"/>
                  </a:lnTo>
                  <a:lnTo>
                    <a:pt x="775" y="5"/>
                  </a:lnTo>
                  <a:lnTo>
                    <a:pt x="775" y="11"/>
                  </a:lnTo>
                  <a:lnTo>
                    <a:pt x="775" y="5"/>
                  </a:lnTo>
                  <a:lnTo>
                    <a:pt x="775" y="11"/>
                  </a:lnTo>
                  <a:lnTo>
                    <a:pt x="781" y="11"/>
                  </a:lnTo>
                  <a:lnTo>
                    <a:pt x="781" y="17"/>
                  </a:lnTo>
                  <a:lnTo>
                    <a:pt x="781" y="11"/>
                  </a:lnTo>
                  <a:lnTo>
                    <a:pt x="781" y="17"/>
                  </a:lnTo>
                  <a:lnTo>
                    <a:pt x="787" y="17"/>
                  </a:lnTo>
                  <a:lnTo>
                    <a:pt x="787" y="11"/>
                  </a:lnTo>
                  <a:lnTo>
                    <a:pt x="792" y="11"/>
                  </a:lnTo>
                  <a:lnTo>
                    <a:pt x="798" y="11"/>
                  </a:lnTo>
                  <a:lnTo>
                    <a:pt x="798" y="17"/>
                  </a:lnTo>
                  <a:lnTo>
                    <a:pt x="804" y="17"/>
                  </a:lnTo>
                  <a:lnTo>
                    <a:pt x="810" y="17"/>
                  </a:lnTo>
                  <a:lnTo>
                    <a:pt x="816" y="17"/>
                  </a:lnTo>
                  <a:lnTo>
                    <a:pt x="816" y="23"/>
                  </a:lnTo>
                  <a:lnTo>
                    <a:pt x="816" y="29"/>
                  </a:lnTo>
                  <a:lnTo>
                    <a:pt x="816" y="35"/>
                  </a:lnTo>
                  <a:lnTo>
                    <a:pt x="822" y="35"/>
                  </a:lnTo>
                  <a:lnTo>
                    <a:pt x="822" y="40"/>
                  </a:lnTo>
                  <a:lnTo>
                    <a:pt x="827" y="40"/>
                  </a:lnTo>
                  <a:lnTo>
                    <a:pt x="833" y="40"/>
                  </a:lnTo>
                  <a:lnTo>
                    <a:pt x="833" y="46"/>
                  </a:lnTo>
                  <a:lnTo>
                    <a:pt x="833" y="40"/>
                  </a:lnTo>
                  <a:lnTo>
                    <a:pt x="833" y="46"/>
                  </a:lnTo>
                  <a:lnTo>
                    <a:pt x="839" y="46"/>
                  </a:lnTo>
                  <a:lnTo>
                    <a:pt x="839" y="52"/>
                  </a:lnTo>
                  <a:lnTo>
                    <a:pt x="845" y="52"/>
                  </a:lnTo>
                  <a:lnTo>
                    <a:pt x="851" y="52"/>
                  </a:lnTo>
                  <a:lnTo>
                    <a:pt x="845" y="52"/>
                  </a:lnTo>
                  <a:lnTo>
                    <a:pt x="851" y="52"/>
                  </a:lnTo>
                  <a:lnTo>
                    <a:pt x="857" y="52"/>
                  </a:lnTo>
                  <a:lnTo>
                    <a:pt x="862" y="52"/>
                  </a:lnTo>
                  <a:lnTo>
                    <a:pt x="868" y="52"/>
                  </a:lnTo>
                  <a:lnTo>
                    <a:pt x="868" y="58"/>
                  </a:lnTo>
                  <a:lnTo>
                    <a:pt x="868" y="64"/>
                  </a:lnTo>
                  <a:lnTo>
                    <a:pt x="868" y="69"/>
                  </a:lnTo>
                  <a:lnTo>
                    <a:pt x="874" y="69"/>
                  </a:lnTo>
                  <a:lnTo>
                    <a:pt x="874" y="75"/>
                  </a:lnTo>
                  <a:lnTo>
                    <a:pt x="874" y="81"/>
                  </a:lnTo>
                  <a:lnTo>
                    <a:pt x="880" y="81"/>
                  </a:lnTo>
                  <a:lnTo>
                    <a:pt x="880" y="87"/>
                  </a:lnTo>
                  <a:lnTo>
                    <a:pt x="886" y="87"/>
                  </a:lnTo>
                  <a:lnTo>
                    <a:pt x="880" y="87"/>
                  </a:lnTo>
                  <a:lnTo>
                    <a:pt x="880" y="93"/>
                  </a:lnTo>
                  <a:lnTo>
                    <a:pt x="880" y="99"/>
                  </a:lnTo>
                  <a:lnTo>
                    <a:pt x="880" y="104"/>
                  </a:lnTo>
                  <a:lnTo>
                    <a:pt x="880" y="110"/>
                  </a:lnTo>
                  <a:lnTo>
                    <a:pt x="886" y="110"/>
                  </a:lnTo>
                  <a:lnTo>
                    <a:pt x="891" y="110"/>
                  </a:lnTo>
                  <a:lnTo>
                    <a:pt x="891" y="116"/>
                  </a:lnTo>
                  <a:lnTo>
                    <a:pt x="897" y="116"/>
                  </a:lnTo>
                  <a:lnTo>
                    <a:pt x="897" y="122"/>
                  </a:lnTo>
                  <a:lnTo>
                    <a:pt x="903" y="122"/>
                  </a:lnTo>
                  <a:lnTo>
                    <a:pt x="903" y="128"/>
                  </a:lnTo>
                  <a:lnTo>
                    <a:pt x="909" y="128"/>
                  </a:lnTo>
                  <a:lnTo>
                    <a:pt x="909" y="134"/>
                  </a:lnTo>
                  <a:lnTo>
                    <a:pt x="915" y="134"/>
                  </a:lnTo>
                  <a:lnTo>
                    <a:pt x="921" y="139"/>
                  </a:lnTo>
                  <a:lnTo>
                    <a:pt x="915" y="145"/>
                  </a:lnTo>
                  <a:lnTo>
                    <a:pt x="921" y="151"/>
                  </a:lnTo>
                  <a:lnTo>
                    <a:pt x="926" y="157"/>
                  </a:lnTo>
                  <a:lnTo>
                    <a:pt x="932" y="168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6">
              <a:solidFill>
                <a:schemeClr val="bg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585" y="769"/>
              <a:ext cx="1596" cy="1624"/>
            </a:xfrm>
            <a:custGeom>
              <a:avLst/>
              <a:gdLst>
                <a:gd name="T0" fmla="*/ 1555 w 1596"/>
                <a:gd name="T1" fmla="*/ 285 h 1624"/>
                <a:gd name="T2" fmla="*/ 1596 w 1596"/>
                <a:gd name="T3" fmla="*/ 349 h 1624"/>
                <a:gd name="T4" fmla="*/ 1567 w 1596"/>
                <a:gd name="T5" fmla="*/ 413 h 1624"/>
                <a:gd name="T6" fmla="*/ 1497 w 1596"/>
                <a:gd name="T7" fmla="*/ 407 h 1624"/>
                <a:gd name="T8" fmla="*/ 1480 w 1596"/>
                <a:gd name="T9" fmla="*/ 593 h 1624"/>
                <a:gd name="T10" fmla="*/ 1503 w 1596"/>
                <a:gd name="T11" fmla="*/ 692 h 1624"/>
                <a:gd name="T12" fmla="*/ 1468 w 1596"/>
                <a:gd name="T13" fmla="*/ 768 h 1624"/>
                <a:gd name="T14" fmla="*/ 1462 w 1596"/>
                <a:gd name="T15" fmla="*/ 844 h 1624"/>
                <a:gd name="T16" fmla="*/ 1509 w 1596"/>
                <a:gd name="T17" fmla="*/ 920 h 1624"/>
                <a:gd name="T18" fmla="*/ 1480 w 1596"/>
                <a:gd name="T19" fmla="*/ 1030 h 1624"/>
                <a:gd name="T20" fmla="*/ 1462 w 1596"/>
                <a:gd name="T21" fmla="*/ 1071 h 1624"/>
                <a:gd name="T22" fmla="*/ 1392 w 1596"/>
                <a:gd name="T23" fmla="*/ 1088 h 1624"/>
                <a:gd name="T24" fmla="*/ 1404 w 1596"/>
                <a:gd name="T25" fmla="*/ 1170 h 1624"/>
                <a:gd name="T26" fmla="*/ 1340 w 1596"/>
                <a:gd name="T27" fmla="*/ 1187 h 1624"/>
                <a:gd name="T28" fmla="*/ 1305 w 1596"/>
                <a:gd name="T29" fmla="*/ 1217 h 1624"/>
                <a:gd name="T30" fmla="*/ 1282 w 1596"/>
                <a:gd name="T31" fmla="*/ 1281 h 1624"/>
                <a:gd name="T32" fmla="*/ 1212 w 1596"/>
                <a:gd name="T33" fmla="*/ 1333 h 1624"/>
                <a:gd name="T34" fmla="*/ 1165 w 1596"/>
                <a:gd name="T35" fmla="*/ 1409 h 1624"/>
                <a:gd name="T36" fmla="*/ 1078 w 1596"/>
                <a:gd name="T37" fmla="*/ 1479 h 1624"/>
                <a:gd name="T38" fmla="*/ 1066 w 1596"/>
                <a:gd name="T39" fmla="*/ 1595 h 1624"/>
                <a:gd name="T40" fmla="*/ 921 w 1596"/>
                <a:gd name="T41" fmla="*/ 1613 h 1624"/>
                <a:gd name="T42" fmla="*/ 816 w 1596"/>
                <a:gd name="T43" fmla="*/ 1566 h 1624"/>
                <a:gd name="T44" fmla="*/ 734 w 1596"/>
                <a:gd name="T45" fmla="*/ 1537 h 1624"/>
                <a:gd name="T46" fmla="*/ 653 w 1596"/>
                <a:gd name="T47" fmla="*/ 1490 h 1624"/>
                <a:gd name="T48" fmla="*/ 548 w 1596"/>
                <a:gd name="T49" fmla="*/ 1467 h 1624"/>
                <a:gd name="T50" fmla="*/ 507 w 1596"/>
                <a:gd name="T51" fmla="*/ 1444 h 1624"/>
                <a:gd name="T52" fmla="*/ 571 w 1596"/>
                <a:gd name="T53" fmla="*/ 1397 h 1624"/>
                <a:gd name="T54" fmla="*/ 641 w 1596"/>
                <a:gd name="T55" fmla="*/ 1356 h 1624"/>
                <a:gd name="T56" fmla="*/ 670 w 1596"/>
                <a:gd name="T57" fmla="*/ 1298 h 1624"/>
                <a:gd name="T58" fmla="*/ 670 w 1596"/>
                <a:gd name="T59" fmla="*/ 1222 h 1624"/>
                <a:gd name="T60" fmla="*/ 653 w 1596"/>
                <a:gd name="T61" fmla="*/ 1129 h 1624"/>
                <a:gd name="T62" fmla="*/ 583 w 1596"/>
                <a:gd name="T63" fmla="*/ 1088 h 1624"/>
                <a:gd name="T64" fmla="*/ 501 w 1596"/>
                <a:gd name="T65" fmla="*/ 1083 h 1624"/>
                <a:gd name="T66" fmla="*/ 431 w 1596"/>
                <a:gd name="T67" fmla="*/ 1042 h 1624"/>
                <a:gd name="T68" fmla="*/ 379 w 1596"/>
                <a:gd name="T69" fmla="*/ 1013 h 1624"/>
                <a:gd name="T70" fmla="*/ 303 w 1596"/>
                <a:gd name="T71" fmla="*/ 1019 h 1624"/>
                <a:gd name="T72" fmla="*/ 222 w 1596"/>
                <a:gd name="T73" fmla="*/ 1065 h 1624"/>
                <a:gd name="T74" fmla="*/ 134 w 1596"/>
                <a:gd name="T75" fmla="*/ 1065 h 1624"/>
                <a:gd name="T76" fmla="*/ 41 w 1596"/>
                <a:gd name="T77" fmla="*/ 1094 h 1624"/>
                <a:gd name="T78" fmla="*/ 41 w 1596"/>
                <a:gd name="T79" fmla="*/ 1042 h 1624"/>
                <a:gd name="T80" fmla="*/ 93 w 1596"/>
                <a:gd name="T81" fmla="*/ 966 h 1624"/>
                <a:gd name="T82" fmla="*/ 93 w 1596"/>
                <a:gd name="T83" fmla="*/ 908 h 1624"/>
                <a:gd name="T84" fmla="*/ 53 w 1596"/>
                <a:gd name="T85" fmla="*/ 832 h 1624"/>
                <a:gd name="T86" fmla="*/ 59 w 1596"/>
                <a:gd name="T87" fmla="*/ 745 h 1624"/>
                <a:gd name="T88" fmla="*/ 24 w 1596"/>
                <a:gd name="T89" fmla="*/ 669 h 1624"/>
                <a:gd name="T90" fmla="*/ 76 w 1596"/>
                <a:gd name="T91" fmla="*/ 634 h 1624"/>
                <a:gd name="T92" fmla="*/ 134 w 1596"/>
                <a:gd name="T93" fmla="*/ 663 h 1624"/>
                <a:gd name="T94" fmla="*/ 193 w 1596"/>
                <a:gd name="T95" fmla="*/ 623 h 1624"/>
                <a:gd name="T96" fmla="*/ 332 w 1596"/>
                <a:gd name="T97" fmla="*/ 599 h 1624"/>
                <a:gd name="T98" fmla="*/ 396 w 1596"/>
                <a:gd name="T99" fmla="*/ 524 h 1624"/>
                <a:gd name="T100" fmla="*/ 431 w 1596"/>
                <a:gd name="T101" fmla="*/ 460 h 1624"/>
                <a:gd name="T102" fmla="*/ 449 w 1596"/>
                <a:gd name="T103" fmla="*/ 390 h 1624"/>
                <a:gd name="T104" fmla="*/ 449 w 1596"/>
                <a:gd name="T105" fmla="*/ 314 h 1624"/>
                <a:gd name="T106" fmla="*/ 484 w 1596"/>
                <a:gd name="T107" fmla="*/ 238 h 1624"/>
                <a:gd name="T108" fmla="*/ 542 w 1596"/>
                <a:gd name="T109" fmla="*/ 244 h 1624"/>
                <a:gd name="T110" fmla="*/ 583 w 1596"/>
                <a:gd name="T111" fmla="*/ 174 h 1624"/>
                <a:gd name="T112" fmla="*/ 688 w 1596"/>
                <a:gd name="T113" fmla="*/ 110 h 1624"/>
                <a:gd name="T114" fmla="*/ 798 w 1596"/>
                <a:gd name="T115" fmla="*/ 93 h 1624"/>
                <a:gd name="T116" fmla="*/ 921 w 1596"/>
                <a:gd name="T117" fmla="*/ 87 h 1624"/>
                <a:gd name="T118" fmla="*/ 1043 w 1596"/>
                <a:gd name="T119" fmla="*/ 46 h 1624"/>
                <a:gd name="T120" fmla="*/ 1154 w 1596"/>
                <a:gd name="T121" fmla="*/ 29 h 1624"/>
                <a:gd name="T122" fmla="*/ 1282 w 1596"/>
                <a:gd name="T123" fmla="*/ 81 h 1624"/>
                <a:gd name="T124" fmla="*/ 1427 w 1596"/>
                <a:gd name="T125" fmla="*/ 87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96" h="1624">
                  <a:moveTo>
                    <a:pt x="1445" y="87"/>
                  </a:moveTo>
                  <a:lnTo>
                    <a:pt x="1503" y="192"/>
                  </a:lnTo>
                  <a:lnTo>
                    <a:pt x="1538" y="221"/>
                  </a:lnTo>
                  <a:lnTo>
                    <a:pt x="1538" y="227"/>
                  </a:lnTo>
                  <a:lnTo>
                    <a:pt x="1532" y="227"/>
                  </a:lnTo>
                  <a:lnTo>
                    <a:pt x="1538" y="227"/>
                  </a:lnTo>
                  <a:lnTo>
                    <a:pt x="1532" y="227"/>
                  </a:lnTo>
                  <a:lnTo>
                    <a:pt x="1538" y="227"/>
                  </a:lnTo>
                  <a:lnTo>
                    <a:pt x="1538" y="232"/>
                  </a:lnTo>
                  <a:lnTo>
                    <a:pt x="1538" y="238"/>
                  </a:lnTo>
                  <a:lnTo>
                    <a:pt x="1544" y="238"/>
                  </a:lnTo>
                  <a:lnTo>
                    <a:pt x="1544" y="244"/>
                  </a:lnTo>
                  <a:lnTo>
                    <a:pt x="1544" y="250"/>
                  </a:lnTo>
                  <a:lnTo>
                    <a:pt x="1544" y="256"/>
                  </a:lnTo>
                  <a:lnTo>
                    <a:pt x="1544" y="262"/>
                  </a:lnTo>
                  <a:lnTo>
                    <a:pt x="1544" y="267"/>
                  </a:lnTo>
                  <a:lnTo>
                    <a:pt x="1544" y="273"/>
                  </a:lnTo>
                  <a:lnTo>
                    <a:pt x="1550" y="273"/>
                  </a:lnTo>
                  <a:lnTo>
                    <a:pt x="1550" y="279"/>
                  </a:lnTo>
                  <a:lnTo>
                    <a:pt x="1555" y="279"/>
                  </a:lnTo>
                  <a:lnTo>
                    <a:pt x="1555" y="285"/>
                  </a:lnTo>
                  <a:lnTo>
                    <a:pt x="1561" y="285"/>
                  </a:lnTo>
                  <a:lnTo>
                    <a:pt x="1561" y="291"/>
                  </a:lnTo>
                  <a:lnTo>
                    <a:pt x="1567" y="291"/>
                  </a:lnTo>
                  <a:lnTo>
                    <a:pt x="1567" y="296"/>
                  </a:lnTo>
                  <a:lnTo>
                    <a:pt x="1567" y="302"/>
                  </a:lnTo>
                  <a:lnTo>
                    <a:pt x="1573" y="302"/>
                  </a:lnTo>
                  <a:lnTo>
                    <a:pt x="1573" y="308"/>
                  </a:lnTo>
                  <a:lnTo>
                    <a:pt x="1579" y="308"/>
                  </a:lnTo>
                  <a:lnTo>
                    <a:pt x="1585" y="314"/>
                  </a:lnTo>
                  <a:lnTo>
                    <a:pt x="1579" y="314"/>
                  </a:lnTo>
                  <a:lnTo>
                    <a:pt x="1579" y="320"/>
                  </a:lnTo>
                  <a:lnTo>
                    <a:pt x="1585" y="320"/>
                  </a:lnTo>
                  <a:lnTo>
                    <a:pt x="1585" y="326"/>
                  </a:lnTo>
                  <a:lnTo>
                    <a:pt x="1590" y="326"/>
                  </a:lnTo>
                  <a:lnTo>
                    <a:pt x="1590" y="331"/>
                  </a:lnTo>
                  <a:lnTo>
                    <a:pt x="1596" y="331"/>
                  </a:lnTo>
                  <a:lnTo>
                    <a:pt x="1596" y="337"/>
                  </a:lnTo>
                  <a:lnTo>
                    <a:pt x="1596" y="343"/>
                  </a:lnTo>
                  <a:lnTo>
                    <a:pt x="1596" y="349"/>
                  </a:lnTo>
                  <a:lnTo>
                    <a:pt x="1590" y="349"/>
                  </a:lnTo>
                  <a:lnTo>
                    <a:pt x="1596" y="349"/>
                  </a:lnTo>
                  <a:lnTo>
                    <a:pt x="1590" y="349"/>
                  </a:lnTo>
                  <a:lnTo>
                    <a:pt x="1596" y="349"/>
                  </a:lnTo>
                  <a:lnTo>
                    <a:pt x="1590" y="349"/>
                  </a:lnTo>
                  <a:lnTo>
                    <a:pt x="1596" y="349"/>
                  </a:lnTo>
                  <a:lnTo>
                    <a:pt x="1590" y="355"/>
                  </a:lnTo>
                  <a:lnTo>
                    <a:pt x="1590" y="361"/>
                  </a:lnTo>
                  <a:lnTo>
                    <a:pt x="1585" y="361"/>
                  </a:lnTo>
                  <a:lnTo>
                    <a:pt x="1585" y="366"/>
                  </a:lnTo>
                  <a:lnTo>
                    <a:pt x="1585" y="372"/>
                  </a:lnTo>
                  <a:lnTo>
                    <a:pt x="1585" y="378"/>
                  </a:lnTo>
                  <a:lnTo>
                    <a:pt x="1590" y="378"/>
                  </a:lnTo>
                  <a:lnTo>
                    <a:pt x="1585" y="378"/>
                  </a:lnTo>
                  <a:lnTo>
                    <a:pt x="1585" y="384"/>
                  </a:lnTo>
                  <a:lnTo>
                    <a:pt x="1585" y="390"/>
                  </a:lnTo>
                  <a:lnTo>
                    <a:pt x="1585" y="395"/>
                  </a:lnTo>
                  <a:lnTo>
                    <a:pt x="1579" y="395"/>
                  </a:lnTo>
                  <a:lnTo>
                    <a:pt x="1579" y="401"/>
                  </a:lnTo>
                  <a:lnTo>
                    <a:pt x="1573" y="401"/>
                  </a:lnTo>
                  <a:lnTo>
                    <a:pt x="1573" y="407"/>
                  </a:lnTo>
                  <a:lnTo>
                    <a:pt x="1567" y="407"/>
                  </a:lnTo>
                  <a:lnTo>
                    <a:pt x="1567" y="413"/>
                  </a:lnTo>
                  <a:lnTo>
                    <a:pt x="1567" y="419"/>
                  </a:lnTo>
                  <a:lnTo>
                    <a:pt x="1561" y="419"/>
                  </a:lnTo>
                  <a:lnTo>
                    <a:pt x="1561" y="425"/>
                  </a:lnTo>
                  <a:lnTo>
                    <a:pt x="1555" y="425"/>
                  </a:lnTo>
                  <a:lnTo>
                    <a:pt x="1550" y="425"/>
                  </a:lnTo>
                  <a:lnTo>
                    <a:pt x="1544" y="425"/>
                  </a:lnTo>
                  <a:lnTo>
                    <a:pt x="1538" y="425"/>
                  </a:lnTo>
                  <a:lnTo>
                    <a:pt x="1532" y="425"/>
                  </a:lnTo>
                  <a:lnTo>
                    <a:pt x="1526" y="425"/>
                  </a:lnTo>
                  <a:lnTo>
                    <a:pt x="1526" y="419"/>
                  </a:lnTo>
                  <a:lnTo>
                    <a:pt x="1526" y="425"/>
                  </a:lnTo>
                  <a:lnTo>
                    <a:pt x="1526" y="419"/>
                  </a:lnTo>
                  <a:lnTo>
                    <a:pt x="1526" y="425"/>
                  </a:lnTo>
                  <a:lnTo>
                    <a:pt x="1521" y="425"/>
                  </a:lnTo>
                  <a:lnTo>
                    <a:pt x="1521" y="419"/>
                  </a:lnTo>
                  <a:lnTo>
                    <a:pt x="1521" y="413"/>
                  </a:lnTo>
                  <a:lnTo>
                    <a:pt x="1515" y="413"/>
                  </a:lnTo>
                  <a:lnTo>
                    <a:pt x="1509" y="413"/>
                  </a:lnTo>
                  <a:lnTo>
                    <a:pt x="1503" y="413"/>
                  </a:lnTo>
                  <a:lnTo>
                    <a:pt x="1503" y="407"/>
                  </a:lnTo>
                  <a:lnTo>
                    <a:pt x="1497" y="407"/>
                  </a:lnTo>
                  <a:lnTo>
                    <a:pt x="1497" y="401"/>
                  </a:lnTo>
                  <a:lnTo>
                    <a:pt x="1491" y="401"/>
                  </a:lnTo>
                  <a:lnTo>
                    <a:pt x="1491" y="407"/>
                  </a:lnTo>
                  <a:lnTo>
                    <a:pt x="1491" y="401"/>
                  </a:lnTo>
                  <a:lnTo>
                    <a:pt x="1491" y="407"/>
                  </a:lnTo>
                  <a:lnTo>
                    <a:pt x="1491" y="401"/>
                  </a:lnTo>
                  <a:lnTo>
                    <a:pt x="1491" y="407"/>
                  </a:lnTo>
                  <a:lnTo>
                    <a:pt x="1491" y="401"/>
                  </a:lnTo>
                  <a:lnTo>
                    <a:pt x="1486" y="401"/>
                  </a:lnTo>
                  <a:lnTo>
                    <a:pt x="1480" y="401"/>
                  </a:lnTo>
                  <a:lnTo>
                    <a:pt x="1474" y="401"/>
                  </a:lnTo>
                  <a:lnTo>
                    <a:pt x="1468" y="401"/>
                  </a:lnTo>
                  <a:lnTo>
                    <a:pt x="1468" y="413"/>
                  </a:lnTo>
                  <a:lnTo>
                    <a:pt x="1468" y="425"/>
                  </a:lnTo>
                  <a:lnTo>
                    <a:pt x="1474" y="465"/>
                  </a:lnTo>
                  <a:lnTo>
                    <a:pt x="1474" y="489"/>
                  </a:lnTo>
                  <a:lnTo>
                    <a:pt x="1474" y="500"/>
                  </a:lnTo>
                  <a:lnTo>
                    <a:pt x="1480" y="541"/>
                  </a:lnTo>
                  <a:lnTo>
                    <a:pt x="1480" y="564"/>
                  </a:lnTo>
                  <a:lnTo>
                    <a:pt x="1480" y="588"/>
                  </a:lnTo>
                  <a:lnTo>
                    <a:pt x="1480" y="593"/>
                  </a:lnTo>
                  <a:lnTo>
                    <a:pt x="1486" y="593"/>
                  </a:lnTo>
                  <a:lnTo>
                    <a:pt x="1486" y="599"/>
                  </a:lnTo>
                  <a:lnTo>
                    <a:pt x="1486" y="605"/>
                  </a:lnTo>
                  <a:lnTo>
                    <a:pt x="1486" y="611"/>
                  </a:lnTo>
                  <a:lnTo>
                    <a:pt x="1486" y="617"/>
                  </a:lnTo>
                  <a:lnTo>
                    <a:pt x="1486" y="623"/>
                  </a:lnTo>
                  <a:lnTo>
                    <a:pt x="1480" y="628"/>
                  </a:lnTo>
                  <a:lnTo>
                    <a:pt x="1480" y="634"/>
                  </a:lnTo>
                  <a:lnTo>
                    <a:pt x="1480" y="640"/>
                  </a:lnTo>
                  <a:lnTo>
                    <a:pt x="1486" y="640"/>
                  </a:lnTo>
                  <a:lnTo>
                    <a:pt x="1486" y="646"/>
                  </a:lnTo>
                  <a:lnTo>
                    <a:pt x="1486" y="652"/>
                  </a:lnTo>
                  <a:lnTo>
                    <a:pt x="1486" y="658"/>
                  </a:lnTo>
                  <a:lnTo>
                    <a:pt x="1486" y="663"/>
                  </a:lnTo>
                  <a:lnTo>
                    <a:pt x="1491" y="669"/>
                  </a:lnTo>
                  <a:lnTo>
                    <a:pt x="1497" y="669"/>
                  </a:lnTo>
                  <a:lnTo>
                    <a:pt x="1497" y="675"/>
                  </a:lnTo>
                  <a:lnTo>
                    <a:pt x="1503" y="675"/>
                  </a:lnTo>
                  <a:lnTo>
                    <a:pt x="1503" y="681"/>
                  </a:lnTo>
                  <a:lnTo>
                    <a:pt x="1503" y="687"/>
                  </a:lnTo>
                  <a:lnTo>
                    <a:pt x="1503" y="692"/>
                  </a:lnTo>
                  <a:lnTo>
                    <a:pt x="1503" y="698"/>
                  </a:lnTo>
                  <a:lnTo>
                    <a:pt x="1503" y="704"/>
                  </a:lnTo>
                  <a:lnTo>
                    <a:pt x="1503" y="710"/>
                  </a:lnTo>
                  <a:lnTo>
                    <a:pt x="1503" y="716"/>
                  </a:lnTo>
                  <a:lnTo>
                    <a:pt x="1503" y="722"/>
                  </a:lnTo>
                  <a:lnTo>
                    <a:pt x="1503" y="727"/>
                  </a:lnTo>
                  <a:lnTo>
                    <a:pt x="1503" y="733"/>
                  </a:lnTo>
                  <a:lnTo>
                    <a:pt x="1497" y="733"/>
                  </a:lnTo>
                  <a:lnTo>
                    <a:pt x="1497" y="739"/>
                  </a:lnTo>
                  <a:lnTo>
                    <a:pt x="1491" y="739"/>
                  </a:lnTo>
                  <a:lnTo>
                    <a:pt x="1486" y="739"/>
                  </a:lnTo>
                  <a:lnTo>
                    <a:pt x="1486" y="745"/>
                  </a:lnTo>
                  <a:lnTo>
                    <a:pt x="1480" y="745"/>
                  </a:lnTo>
                  <a:lnTo>
                    <a:pt x="1480" y="751"/>
                  </a:lnTo>
                  <a:lnTo>
                    <a:pt x="1480" y="757"/>
                  </a:lnTo>
                  <a:lnTo>
                    <a:pt x="1474" y="757"/>
                  </a:lnTo>
                  <a:lnTo>
                    <a:pt x="1474" y="762"/>
                  </a:lnTo>
                  <a:lnTo>
                    <a:pt x="1468" y="762"/>
                  </a:lnTo>
                  <a:lnTo>
                    <a:pt x="1474" y="762"/>
                  </a:lnTo>
                  <a:lnTo>
                    <a:pt x="1468" y="762"/>
                  </a:lnTo>
                  <a:lnTo>
                    <a:pt x="1468" y="768"/>
                  </a:lnTo>
                  <a:lnTo>
                    <a:pt x="1462" y="774"/>
                  </a:lnTo>
                  <a:lnTo>
                    <a:pt x="1462" y="780"/>
                  </a:lnTo>
                  <a:lnTo>
                    <a:pt x="1456" y="780"/>
                  </a:lnTo>
                  <a:lnTo>
                    <a:pt x="1456" y="786"/>
                  </a:lnTo>
                  <a:lnTo>
                    <a:pt x="1456" y="791"/>
                  </a:lnTo>
                  <a:lnTo>
                    <a:pt x="1451" y="791"/>
                  </a:lnTo>
                  <a:lnTo>
                    <a:pt x="1451" y="797"/>
                  </a:lnTo>
                  <a:lnTo>
                    <a:pt x="1451" y="803"/>
                  </a:lnTo>
                  <a:lnTo>
                    <a:pt x="1451" y="809"/>
                  </a:lnTo>
                  <a:lnTo>
                    <a:pt x="1451" y="815"/>
                  </a:lnTo>
                  <a:lnTo>
                    <a:pt x="1451" y="821"/>
                  </a:lnTo>
                  <a:lnTo>
                    <a:pt x="1456" y="821"/>
                  </a:lnTo>
                  <a:lnTo>
                    <a:pt x="1456" y="826"/>
                  </a:lnTo>
                  <a:lnTo>
                    <a:pt x="1451" y="826"/>
                  </a:lnTo>
                  <a:lnTo>
                    <a:pt x="1451" y="832"/>
                  </a:lnTo>
                  <a:lnTo>
                    <a:pt x="1456" y="832"/>
                  </a:lnTo>
                  <a:lnTo>
                    <a:pt x="1456" y="838"/>
                  </a:lnTo>
                  <a:lnTo>
                    <a:pt x="1462" y="838"/>
                  </a:lnTo>
                  <a:lnTo>
                    <a:pt x="1456" y="838"/>
                  </a:lnTo>
                  <a:lnTo>
                    <a:pt x="1456" y="844"/>
                  </a:lnTo>
                  <a:lnTo>
                    <a:pt x="1462" y="844"/>
                  </a:lnTo>
                  <a:lnTo>
                    <a:pt x="1456" y="844"/>
                  </a:lnTo>
                  <a:lnTo>
                    <a:pt x="1456" y="850"/>
                  </a:lnTo>
                  <a:lnTo>
                    <a:pt x="1456" y="856"/>
                  </a:lnTo>
                  <a:lnTo>
                    <a:pt x="1462" y="856"/>
                  </a:lnTo>
                  <a:lnTo>
                    <a:pt x="1462" y="861"/>
                  </a:lnTo>
                  <a:lnTo>
                    <a:pt x="1462" y="867"/>
                  </a:lnTo>
                  <a:lnTo>
                    <a:pt x="1468" y="867"/>
                  </a:lnTo>
                  <a:lnTo>
                    <a:pt x="1468" y="873"/>
                  </a:lnTo>
                  <a:lnTo>
                    <a:pt x="1468" y="879"/>
                  </a:lnTo>
                  <a:lnTo>
                    <a:pt x="1474" y="879"/>
                  </a:lnTo>
                  <a:lnTo>
                    <a:pt x="1474" y="885"/>
                  </a:lnTo>
                  <a:lnTo>
                    <a:pt x="1480" y="885"/>
                  </a:lnTo>
                  <a:lnTo>
                    <a:pt x="1480" y="890"/>
                  </a:lnTo>
                  <a:lnTo>
                    <a:pt x="1486" y="890"/>
                  </a:lnTo>
                  <a:lnTo>
                    <a:pt x="1486" y="896"/>
                  </a:lnTo>
                  <a:lnTo>
                    <a:pt x="1486" y="902"/>
                  </a:lnTo>
                  <a:lnTo>
                    <a:pt x="1491" y="902"/>
                  </a:lnTo>
                  <a:lnTo>
                    <a:pt x="1491" y="908"/>
                  </a:lnTo>
                  <a:lnTo>
                    <a:pt x="1497" y="908"/>
                  </a:lnTo>
                  <a:lnTo>
                    <a:pt x="1497" y="914"/>
                  </a:lnTo>
                  <a:lnTo>
                    <a:pt x="1509" y="920"/>
                  </a:lnTo>
                  <a:lnTo>
                    <a:pt x="1532" y="937"/>
                  </a:lnTo>
                  <a:lnTo>
                    <a:pt x="1532" y="949"/>
                  </a:lnTo>
                  <a:lnTo>
                    <a:pt x="1538" y="960"/>
                  </a:lnTo>
                  <a:lnTo>
                    <a:pt x="1538" y="989"/>
                  </a:lnTo>
                  <a:lnTo>
                    <a:pt x="1521" y="1013"/>
                  </a:lnTo>
                  <a:lnTo>
                    <a:pt x="1521" y="1019"/>
                  </a:lnTo>
                  <a:lnTo>
                    <a:pt x="1521" y="1013"/>
                  </a:lnTo>
                  <a:lnTo>
                    <a:pt x="1521" y="1019"/>
                  </a:lnTo>
                  <a:lnTo>
                    <a:pt x="1515" y="1019"/>
                  </a:lnTo>
                  <a:lnTo>
                    <a:pt x="1515" y="1024"/>
                  </a:lnTo>
                  <a:lnTo>
                    <a:pt x="1509" y="1024"/>
                  </a:lnTo>
                  <a:lnTo>
                    <a:pt x="1509" y="1030"/>
                  </a:lnTo>
                  <a:lnTo>
                    <a:pt x="1509" y="1024"/>
                  </a:lnTo>
                  <a:lnTo>
                    <a:pt x="1503" y="1024"/>
                  </a:lnTo>
                  <a:lnTo>
                    <a:pt x="1503" y="1030"/>
                  </a:lnTo>
                  <a:lnTo>
                    <a:pt x="1497" y="1030"/>
                  </a:lnTo>
                  <a:lnTo>
                    <a:pt x="1491" y="1030"/>
                  </a:lnTo>
                  <a:lnTo>
                    <a:pt x="1486" y="1030"/>
                  </a:lnTo>
                  <a:lnTo>
                    <a:pt x="1480" y="1030"/>
                  </a:lnTo>
                  <a:lnTo>
                    <a:pt x="1480" y="1024"/>
                  </a:lnTo>
                  <a:lnTo>
                    <a:pt x="1480" y="1030"/>
                  </a:lnTo>
                  <a:lnTo>
                    <a:pt x="1480" y="1024"/>
                  </a:lnTo>
                  <a:lnTo>
                    <a:pt x="1480" y="1019"/>
                  </a:lnTo>
                  <a:lnTo>
                    <a:pt x="1474" y="1019"/>
                  </a:lnTo>
                  <a:lnTo>
                    <a:pt x="1474" y="1013"/>
                  </a:lnTo>
                  <a:lnTo>
                    <a:pt x="1474" y="1019"/>
                  </a:lnTo>
                  <a:lnTo>
                    <a:pt x="1474" y="1013"/>
                  </a:lnTo>
                  <a:lnTo>
                    <a:pt x="1468" y="1013"/>
                  </a:lnTo>
                  <a:lnTo>
                    <a:pt x="1462" y="1013"/>
                  </a:lnTo>
                  <a:lnTo>
                    <a:pt x="1456" y="1013"/>
                  </a:lnTo>
                  <a:lnTo>
                    <a:pt x="1456" y="1019"/>
                  </a:lnTo>
                  <a:lnTo>
                    <a:pt x="1462" y="1019"/>
                  </a:lnTo>
                  <a:lnTo>
                    <a:pt x="1462" y="1024"/>
                  </a:lnTo>
                  <a:lnTo>
                    <a:pt x="1462" y="1030"/>
                  </a:lnTo>
                  <a:lnTo>
                    <a:pt x="1462" y="1036"/>
                  </a:lnTo>
                  <a:lnTo>
                    <a:pt x="1462" y="1042"/>
                  </a:lnTo>
                  <a:lnTo>
                    <a:pt x="1468" y="1048"/>
                  </a:lnTo>
                  <a:lnTo>
                    <a:pt x="1468" y="1054"/>
                  </a:lnTo>
                  <a:lnTo>
                    <a:pt x="1468" y="1059"/>
                  </a:lnTo>
                  <a:lnTo>
                    <a:pt x="1468" y="1065"/>
                  </a:lnTo>
                  <a:lnTo>
                    <a:pt x="1462" y="1065"/>
                  </a:lnTo>
                  <a:lnTo>
                    <a:pt x="1462" y="1071"/>
                  </a:lnTo>
                  <a:lnTo>
                    <a:pt x="1456" y="1071"/>
                  </a:lnTo>
                  <a:lnTo>
                    <a:pt x="1456" y="1077"/>
                  </a:lnTo>
                  <a:lnTo>
                    <a:pt x="1451" y="1077"/>
                  </a:lnTo>
                  <a:lnTo>
                    <a:pt x="1445" y="1077"/>
                  </a:lnTo>
                  <a:lnTo>
                    <a:pt x="1445" y="1083"/>
                  </a:lnTo>
                  <a:lnTo>
                    <a:pt x="1439" y="1083"/>
                  </a:lnTo>
                  <a:lnTo>
                    <a:pt x="1439" y="1088"/>
                  </a:lnTo>
                  <a:lnTo>
                    <a:pt x="1433" y="1088"/>
                  </a:lnTo>
                  <a:lnTo>
                    <a:pt x="1433" y="1094"/>
                  </a:lnTo>
                  <a:lnTo>
                    <a:pt x="1427" y="1094"/>
                  </a:lnTo>
                  <a:lnTo>
                    <a:pt x="1422" y="1094"/>
                  </a:lnTo>
                  <a:lnTo>
                    <a:pt x="1416" y="1094"/>
                  </a:lnTo>
                  <a:lnTo>
                    <a:pt x="1410" y="1094"/>
                  </a:lnTo>
                  <a:lnTo>
                    <a:pt x="1410" y="1088"/>
                  </a:lnTo>
                  <a:lnTo>
                    <a:pt x="1410" y="1094"/>
                  </a:lnTo>
                  <a:lnTo>
                    <a:pt x="1410" y="1088"/>
                  </a:lnTo>
                  <a:lnTo>
                    <a:pt x="1404" y="1088"/>
                  </a:lnTo>
                  <a:lnTo>
                    <a:pt x="1398" y="1088"/>
                  </a:lnTo>
                  <a:lnTo>
                    <a:pt x="1392" y="1088"/>
                  </a:lnTo>
                  <a:lnTo>
                    <a:pt x="1398" y="1088"/>
                  </a:lnTo>
                  <a:lnTo>
                    <a:pt x="1392" y="1088"/>
                  </a:lnTo>
                  <a:lnTo>
                    <a:pt x="1392" y="1094"/>
                  </a:lnTo>
                  <a:lnTo>
                    <a:pt x="1398" y="1094"/>
                  </a:lnTo>
                  <a:lnTo>
                    <a:pt x="1398" y="1100"/>
                  </a:lnTo>
                  <a:lnTo>
                    <a:pt x="1404" y="1100"/>
                  </a:lnTo>
                  <a:lnTo>
                    <a:pt x="1404" y="1106"/>
                  </a:lnTo>
                  <a:lnTo>
                    <a:pt x="1410" y="1106"/>
                  </a:lnTo>
                  <a:lnTo>
                    <a:pt x="1410" y="1112"/>
                  </a:lnTo>
                  <a:lnTo>
                    <a:pt x="1416" y="1112"/>
                  </a:lnTo>
                  <a:lnTo>
                    <a:pt x="1416" y="1118"/>
                  </a:lnTo>
                  <a:lnTo>
                    <a:pt x="1422" y="1118"/>
                  </a:lnTo>
                  <a:lnTo>
                    <a:pt x="1422" y="1123"/>
                  </a:lnTo>
                  <a:lnTo>
                    <a:pt x="1416" y="1123"/>
                  </a:lnTo>
                  <a:lnTo>
                    <a:pt x="1416" y="1129"/>
                  </a:lnTo>
                  <a:lnTo>
                    <a:pt x="1416" y="1135"/>
                  </a:lnTo>
                  <a:lnTo>
                    <a:pt x="1416" y="1141"/>
                  </a:lnTo>
                  <a:lnTo>
                    <a:pt x="1410" y="1147"/>
                  </a:lnTo>
                  <a:lnTo>
                    <a:pt x="1410" y="1153"/>
                  </a:lnTo>
                  <a:lnTo>
                    <a:pt x="1404" y="1153"/>
                  </a:lnTo>
                  <a:lnTo>
                    <a:pt x="1404" y="1158"/>
                  </a:lnTo>
                  <a:lnTo>
                    <a:pt x="1404" y="1164"/>
                  </a:lnTo>
                  <a:lnTo>
                    <a:pt x="1404" y="1170"/>
                  </a:lnTo>
                  <a:lnTo>
                    <a:pt x="1398" y="1170"/>
                  </a:lnTo>
                  <a:lnTo>
                    <a:pt x="1392" y="1176"/>
                  </a:lnTo>
                  <a:lnTo>
                    <a:pt x="1392" y="1170"/>
                  </a:lnTo>
                  <a:lnTo>
                    <a:pt x="1387" y="1170"/>
                  </a:lnTo>
                  <a:lnTo>
                    <a:pt x="1387" y="1164"/>
                  </a:lnTo>
                  <a:lnTo>
                    <a:pt x="1381" y="1164"/>
                  </a:lnTo>
                  <a:lnTo>
                    <a:pt x="1381" y="1158"/>
                  </a:lnTo>
                  <a:lnTo>
                    <a:pt x="1381" y="1153"/>
                  </a:lnTo>
                  <a:lnTo>
                    <a:pt x="1381" y="1158"/>
                  </a:lnTo>
                  <a:lnTo>
                    <a:pt x="1375" y="1158"/>
                  </a:lnTo>
                  <a:lnTo>
                    <a:pt x="1375" y="1164"/>
                  </a:lnTo>
                  <a:lnTo>
                    <a:pt x="1369" y="1164"/>
                  </a:lnTo>
                  <a:lnTo>
                    <a:pt x="1369" y="1170"/>
                  </a:lnTo>
                  <a:lnTo>
                    <a:pt x="1363" y="1170"/>
                  </a:lnTo>
                  <a:lnTo>
                    <a:pt x="1363" y="1176"/>
                  </a:lnTo>
                  <a:lnTo>
                    <a:pt x="1357" y="1176"/>
                  </a:lnTo>
                  <a:lnTo>
                    <a:pt x="1352" y="1176"/>
                  </a:lnTo>
                  <a:lnTo>
                    <a:pt x="1346" y="1176"/>
                  </a:lnTo>
                  <a:lnTo>
                    <a:pt x="1346" y="1182"/>
                  </a:lnTo>
                  <a:lnTo>
                    <a:pt x="1340" y="1182"/>
                  </a:lnTo>
                  <a:lnTo>
                    <a:pt x="1340" y="1187"/>
                  </a:lnTo>
                  <a:lnTo>
                    <a:pt x="1340" y="1193"/>
                  </a:lnTo>
                  <a:lnTo>
                    <a:pt x="1340" y="1199"/>
                  </a:lnTo>
                  <a:lnTo>
                    <a:pt x="1334" y="1199"/>
                  </a:lnTo>
                  <a:lnTo>
                    <a:pt x="1334" y="1205"/>
                  </a:lnTo>
                  <a:lnTo>
                    <a:pt x="1334" y="1211"/>
                  </a:lnTo>
                  <a:lnTo>
                    <a:pt x="1340" y="1211"/>
                  </a:lnTo>
                  <a:lnTo>
                    <a:pt x="1340" y="1217"/>
                  </a:lnTo>
                  <a:lnTo>
                    <a:pt x="1340" y="1222"/>
                  </a:lnTo>
                  <a:lnTo>
                    <a:pt x="1346" y="1222"/>
                  </a:lnTo>
                  <a:lnTo>
                    <a:pt x="1346" y="1228"/>
                  </a:lnTo>
                  <a:lnTo>
                    <a:pt x="1346" y="1234"/>
                  </a:lnTo>
                  <a:lnTo>
                    <a:pt x="1340" y="1234"/>
                  </a:lnTo>
                  <a:lnTo>
                    <a:pt x="1340" y="1228"/>
                  </a:lnTo>
                  <a:lnTo>
                    <a:pt x="1334" y="1228"/>
                  </a:lnTo>
                  <a:lnTo>
                    <a:pt x="1328" y="1228"/>
                  </a:lnTo>
                  <a:lnTo>
                    <a:pt x="1328" y="1222"/>
                  </a:lnTo>
                  <a:lnTo>
                    <a:pt x="1323" y="1222"/>
                  </a:lnTo>
                  <a:lnTo>
                    <a:pt x="1323" y="1217"/>
                  </a:lnTo>
                  <a:lnTo>
                    <a:pt x="1317" y="1217"/>
                  </a:lnTo>
                  <a:lnTo>
                    <a:pt x="1311" y="1217"/>
                  </a:lnTo>
                  <a:lnTo>
                    <a:pt x="1305" y="1217"/>
                  </a:lnTo>
                  <a:lnTo>
                    <a:pt x="1305" y="1222"/>
                  </a:lnTo>
                  <a:lnTo>
                    <a:pt x="1299" y="1222"/>
                  </a:lnTo>
                  <a:lnTo>
                    <a:pt x="1293" y="1222"/>
                  </a:lnTo>
                  <a:lnTo>
                    <a:pt x="1293" y="1228"/>
                  </a:lnTo>
                  <a:lnTo>
                    <a:pt x="1293" y="1234"/>
                  </a:lnTo>
                  <a:lnTo>
                    <a:pt x="1288" y="1234"/>
                  </a:lnTo>
                  <a:lnTo>
                    <a:pt x="1288" y="1240"/>
                  </a:lnTo>
                  <a:lnTo>
                    <a:pt x="1293" y="1240"/>
                  </a:lnTo>
                  <a:lnTo>
                    <a:pt x="1293" y="1246"/>
                  </a:lnTo>
                  <a:lnTo>
                    <a:pt x="1288" y="1246"/>
                  </a:lnTo>
                  <a:lnTo>
                    <a:pt x="1288" y="1252"/>
                  </a:lnTo>
                  <a:lnTo>
                    <a:pt x="1288" y="1257"/>
                  </a:lnTo>
                  <a:lnTo>
                    <a:pt x="1282" y="1257"/>
                  </a:lnTo>
                  <a:lnTo>
                    <a:pt x="1288" y="1257"/>
                  </a:lnTo>
                  <a:lnTo>
                    <a:pt x="1288" y="1263"/>
                  </a:lnTo>
                  <a:lnTo>
                    <a:pt x="1282" y="1263"/>
                  </a:lnTo>
                  <a:lnTo>
                    <a:pt x="1288" y="1263"/>
                  </a:lnTo>
                  <a:lnTo>
                    <a:pt x="1288" y="1269"/>
                  </a:lnTo>
                  <a:lnTo>
                    <a:pt x="1282" y="1269"/>
                  </a:lnTo>
                  <a:lnTo>
                    <a:pt x="1282" y="1275"/>
                  </a:lnTo>
                  <a:lnTo>
                    <a:pt x="1282" y="1281"/>
                  </a:lnTo>
                  <a:lnTo>
                    <a:pt x="1276" y="1281"/>
                  </a:lnTo>
                  <a:lnTo>
                    <a:pt x="1270" y="1281"/>
                  </a:lnTo>
                  <a:lnTo>
                    <a:pt x="1270" y="1286"/>
                  </a:lnTo>
                  <a:lnTo>
                    <a:pt x="1270" y="1292"/>
                  </a:lnTo>
                  <a:lnTo>
                    <a:pt x="1264" y="1292"/>
                  </a:lnTo>
                  <a:lnTo>
                    <a:pt x="1264" y="1298"/>
                  </a:lnTo>
                  <a:lnTo>
                    <a:pt x="1264" y="1304"/>
                  </a:lnTo>
                  <a:lnTo>
                    <a:pt x="1258" y="1304"/>
                  </a:lnTo>
                  <a:lnTo>
                    <a:pt x="1253" y="1304"/>
                  </a:lnTo>
                  <a:lnTo>
                    <a:pt x="1253" y="1310"/>
                  </a:lnTo>
                  <a:lnTo>
                    <a:pt x="1247" y="1310"/>
                  </a:lnTo>
                  <a:lnTo>
                    <a:pt x="1241" y="1310"/>
                  </a:lnTo>
                  <a:lnTo>
                    <a:pt x="1235" y="1310"/>
                  </a:lnTo>
                  <a:lnTo>
                    <a:pt x="1235" y="1316"/>
                  </a:lnTo>
                  <a:lnTo>
                    <a:pt x="1229" y="1316"/>
                  </a:lnTo>
                  <a:lnTo>
                    <a:pt x="1229" y="1321"/>
                  </a:lnTo>
                  <a:lnTo>
                    <a:pt x="1223" y="1321"/>
                  </a:lnTo>
                  <a:lnTo>
                    <a:pt x="1223" y="1327"/>
                  </a:lnTo>
                  <a:lnTo>
                    <a:pt x="1218" y="1327"/>
                  </a:lnTo>
                  <a:lnTo>
                    <a:pt x="1218" y="1333"/>
                  </a:lnTo>
                  <a:lnTo>
                    <a:pt x="1212" y="1333"/>
                  </a:lnTo>
                  <a:lnTo>
                    <a:pt x="1206" y="1333"/>
                  </a:lnTo>
                  <a:lnTo>
                    <a:pt x="1200" y="1333"/>
                  </a:lnTo>
                  <a:lnTo>
                    <a:pt x="1200" y="1339"/>
                  </a:lnTo>
                  <a:lnTo>
                    <a:pt x="1200" y="1345"/>
                  </a:lnTo>
                  <a:lnTo>
                    <a:pt x="1194" y="1345"/>
                  </a:lnTo>
                  <a:lnTo>
                    <a:pt x="1189" y="1345"/>
                  </a:lnTo>
                  <a:lnTo>
                    <a:pt x="1183" y="1345"/>
                  </a:lnTo>
                  <a:lnTo>
                    <a:pt x="1177" y="1345"/>
                  </a:lnTo>
                  <a:lnTo>
                    <a:pt x="1177" y="1351"/>
                  </a:lnTo>
                  <a:lnTo>
                    <a:pt x="1177" y="1356"/>
                  </a:lnTo>
                  <a:lnTo>
                    <a:pt x="1177" y="1362"/>
                  </a:lnTo>
                  <a:lnTo>
                    <a:pt x="1177" y="1368"/>
                  </a:lnTo>
                  <a:lnTo>
                    <a:pt x="1177" y="1374"/>
                  </a:lnTo>
                  <a:lnTo>
                    <a:pt x="1177" y="1380"/>
                  </a:lnTo>
                  <a:lnTo>
                    <a:pt x="1171" y="1380"/>
                  </a:lnTo>
                  <a:lnTo>
                    <a:pt x="1171" y="1385"/>
                  </a:lnTo>
                  <a:lnTo>
                    <a:pt x="1171" y="1391"/>
                  </a:lnTo>
                  <a:lnTo>
                    <a:pt x="1171" y="1397"/>
                  </a:lnTo>
                  <a:lnTo>
                    <a:pt x="1171" y="1403"/>
                  </a:lnTo>
                  <a:lnTo>
                    <a:pt x="1165" y="1403"/>
                  </a:lnTo>
                  <a:lnTo>
                    <a:pt x="1165" y="1409"/>
                  </a:lnTo>
                  <a:lnTo>
                    <a:pt x="1159" y="1415"/>
                  </a:lnTo>
                  <a:lnTo>
                    <a:pt x="1159" y="1420"/>
                  </a:lnTo>
                  <a:lnTo>
                    <a:pt x="1159" y="1426"/>
                  </a:lnTo>
                  <a:lnTo>
                    <a:pt x="1154" y="1432"/>
                  </a:lnTo>
                  <a:lnTo>
                    <a:pt x="1148" y="1432"/>
                  </a:lnTo>
                  <a:lnTo>
                    <a:pt x="1148" y="1438"/>
                  </a:lnTo>
                  <a:lnTo>
                    <a:pt x="1142" y="1438"/>
                  </a:lnTo>
                  <a:lnTo>
                    <a:pt x="1136" y="1444"/>
                  </a:lnTo>
                  <a:lnTo>
                    <a:pt x="1130" y="1444"/>
                  </a:lnTo>
                  <a:lnTo>
                    <a:pt x="1124" y="1444"/>
                  </a:lnTo>
                  <a:lnTo>
                    <a:pt x="1119" y="1444"/>
                  </a:lnTo>
                  <a:lnTo>
                    <a:pt x="1113" y="1444"/>
                  </a:lnTo>
                  <a:lnTo>
                    <a:pt x="1107" y="1444"/>
                  </a:lnTo>
                  <a:lnTo>
                    <a:pt x="1107" y="1438"/>
                  </a:lnTo>
                  <a:lnTo>
                    <a:pt x="1101" y="1438"/>
                  </a:lnTo>
                  <a:lnTo>
                    <a:pt x="1101" y="1444"/>
                  </a:lnTo>
                  <a:lnTo>
                    <a:pt x="1101" y="1450"/>
                  </a:lnTo>
                  <a:lnTo>
                    <a:pt x="1101" y="1455"/>
                  </a:lnTo>
                  <a:lnTo>
                    <a:pt x="1101" y="1461"/>
                  </a:lnTo>
                  <a:lnTo>
                    <a:pt x="1101" y="1467"/>
                  </a:lnTo>
                  <a:lnTo>
                    <a:pt x="1078" y="1479"/>
                  </a:lnTo>
                  <a:lnTo>
                    <a:pt x="1066" y="1484"/>
                  </a:lnTo>
                  <a:lnTo>
                    <a:pt x="1066" y="1490"/>
                  </a:lnTo>
                  <a:lnTo>
                    <a:pt x="1072" y="1490"/>
                  </a:lnTo>
                  <a:lnTo>
                    <a:pt x="1072" y="1496"/>
                  </a:lnTo>
                  <a:lnTo>
                    <a:pt x="1078" y="1496"/>
                  </a:lnTo>
                  <a:lnTo>
                    <a:pt x="1078" y="1502"/>
                  </a:lnTo>
                  <a:lnTo>
                    <a:pt x="1078" y="1508"/>
                  </a:lnTo>
                  <a:lnTo>
                    <a:pt x="1084" y="1508"/>
                  </a:lnTo>
                  <a:lnTo>
                    <a:pt x="1084" y="1514"/>
                  </a:lnTo>
                  <a:lnTo>
                    <a:pt x="1084" y="1519"/>
                  </a:lnTo>
                  <a:lnTo>
                    <a:pt x="1084" y="1525"/>
                  </a:lnTo>
                  <a:lnTo>
                    <a:pt x="1084" y="1531"/>
                  </a:lnTo>
                  <a:lnTo>
                    <a:pt x="1084" y="1537"/>
                  </a:lnTo>
                  <a:lnTo>
                    <a:pt x="1084" y="1543"/>
                  </a:lnTo>
                  <a:lnTo>
                    <a:pt x="1084" y="1549"/>
                  </a:lnTo>
                  <a:lnTo>
                    <a:pt x="1084" y="1583"/>
                  </a:lnTo>
                  <a:lnTo>
                    <a:pt x="1084" y="1589"/>
                  </a:lnTo>
                  <a:lnTo>
                    <a:pt x="1084" y="1595"/>
                  </a:lnTo>
                  <a:lnTo>
                    <a:pt x="1078" y="1595"/>
                  </a:lnTo>
                  <a:lnTo>
                    <a:pt x="1072" y="1595"/>
                  </a:lnTo>
                  <a:lnTo>
                    <a:pt x="1066" y="1595"/>
                  </a:lnTo>
                  <a:lnTo>
                    <a:pt x="1060" y="1595"/>
                  </a:lnTo>
                  <a:lnTo>
                    <a:pt x="1055" y="1595"/>
                  </a:lnTo>
                  <a:lnTo>
                    <a:pt x="1049" y="1595"/>
                  </a:lnTo>
                  <a:lnTo>
                    <a:pt x="1043" y="1595"/>
                  </a:lnTo>
                  <a:lnTo>
                    <a:pt x="1037" y="1595"/>
                  </a:lnTo>
                  <a:lnTo>
                    <a:pt x="1031" y="1595"/>
                  </a:lnTo>
                  <a:lnTo>
                    <a:pt x="1025" y="1595"/>
                  </a:lnTo>
                  <a:lnTo>
                    <a:pt x="1020" y="1595"/>
                  </a:lnTo>
                  <a:lnTo>
                    <a:pt x="1014" y="1595"/>
                  </a:lnTo>
                  <a:lnTo>
                    <a:pt x="1008" y="1595"/>
                  </a:lnTo>
                  <a:lnTo>
                    <a:pt x="1002" y="1595"/>
                  </a:lnTo>
                  <a:lnTo>
                    <a:pt x="996" y="1595"/>
                  </a:lnTo>
                  <a:lnTo>
                    <a:pt x="990" y="1595"/>
                  </a:lnTo>
                  <a:lnTo>
                    <a:pt x="985" y="1595"/>
                  </a:lnTo>
                  <a:lnTo>
                    <a:pt x="985" y="1601"/>
                  </a:lnTo>
                  <a:lnTo>
                    <a:pt x="956" y="1607"/>
                  </a:lnTo>
                  <a:lnTo>
                    <a:pt x="938" y="1607"/>
                  </a:lnTo>
                  <a:lnTo>
                    <a:pt x="932" y="1607"/>
                  </a:lnTo>
                  <a:lnTo>
                    <a:pt x="932" y="1613"/>
                  </a:lnTo>
                  <a:lnTo>
                    <a:pt x="926" y="1613"/>
                  </a:lnTo>
                  <a:lnTo>
                    <a:pt x="921" y="1613"/>
                  </a:lnTo>
                  <a:lnTo>
                    <a:pt x="915" y="1613"/>
                  </a:lnTo>
                  <a:lnTo>
                    <a:pt x="909" y="1613"/>
                  </a:lnTo>
                  <a:lnTo>
                    <a:pt x="903" y="1613"/>
                  </a:lnTo>
                  <a:lnTo>
                    <a:pt x="897" y="1613"/>
                  </a:lnTo>
                  <a:lnTo>
                    <a:pt x="891" y="1618"/>
                  </a:lnTo>
                  <a:lnTo>
                    <a:pt x="886" y="1618"/>
                  </a:lnTo>
                  <a:lnTo>
                    <a:pt x="880" y="1618"/>
                  </a:lnTo>
                  <a:lnTo>
                    <a:pt x="880" y="1624"/>
                  </a:lnTo>
                  <a:lnTo>
                    <a:pt x="874" y="1624"/>
                  </a:lnTo>
                  <a:lnTo>
                    <a:pt x="868" y="1624"/>
                  </a:lnTo>
                  <a:lnTo>
                    <a:pt x="862" y="1624"/>
                  </a:lnTo>
                  <a:lnTo>
                    <a:pt x="857" y="1624"/>
                  </a:lnTo>
                  <a:lnTo>
                    <a:pt x="851" y="1624"/>
                  </a:lnTo>
                  <a:lnTo>
                    <a:pt x="845" y="1613"/>
                  </a:lnTo>
                  <a:lnTo>
                    <a:pt x="827" y="1595"/>
                  </a:lnTo>
                  <a:lnTo>
                    <a:pt x="822" y="1589"/>
                  </a:lnTo>
                  <a:lnTo>
                    <a:pt x="822" y="1583"/>
                  </a:lnTo>
                  <a:lnTo>
                    <a:pt x="822" y="1578"/>
                  </a:lnTo>
                  <a:lnTo>
                    <a:pt x="816" y="1578"/>
                  </a:lnTo>
                  <a:lnTo>
                    <a:pt x="816" y="1572"/>
                  </a:lnTo>
                  <a:lnTo>
                    <a:pt x="816" y="1566"/>
                  </a:lnTo>
                  <a:lnTo>
                    <a:pt x="810" y="1566"/>
                  </a:lnTo>
                  <a:lnTo>
                    <a:pt x="804" y="1566"/>
                  </a:lnTo>
                  <a:lnTo>
                    <a:pt x="798" y="1566"/>
                  </a:lnTo>
                  <a:lnTo>
                    <a:pt x="798" y="1572"/>
                  </a:lnTo>
                  <a:lnTo>
                    <a:pt x="792" y="1572"/>
                  </a:lnTo>
                  <a:lnTo>
                    <a:pt x="787" y="1572"/>
                  </a:lnTo>
                  <a:lnTo>
                    <a:pt x="787" y="1566"/>
                  </a:lnTo>
                  <a:lnTo>
                    <a:pt x="781" y="1566"/>
                  </a:lnTo>
                  <a:lnTo>
                    <a:pt x="775" y="1566"/>
                  </a:lnTo>
                  <a:lnTo>
                    <a:pt x="775" y="1560"/>
                  </a:lnTo>
                  <a:lnTo>
                    <a:pt x="769" y="1560"/>
                  </a:lnTo>
                  <a:lnTo>
                    <a:pt x="769" y="1554"/>
                  </a:lnTo>
                  <a:lnTo>
                    <a:pt x="763" y="1554"/>
                  </a:lnTo>
                  <a:lnTo>
                    <a:pt x="758" y="1554"/>
                  </a:lnTo>
                  <a:lnTo>
                    <a:pt x="758" y="1549"/>
                  </a:lnTo>
                  <a:lnTo>
                    <a:pt x="752" y="1549"/>
                  </a:lnTo>
                  <a:lnTo>
                    <a:pt x="746" y="1549"/>
                  </a:lnTo>
                  <a:lnTo>
                    <a:pt x="746" y="1543"/>
                  </a:lnTo>
                  <a:lnTo>
                    <a:pt x="740" y="1543"/>
                  </a:lnTo>
                  <a:lnTo>
                    <a:pt x="740" y="1537"/>
                  </a:lnTo>
                  <a:lnTo>
                    <a:pt x="734" y="1537"/>
                  </a:lnTo>
                  <a:lnTo>
                    <a:pt x="734" y="1531"/>
                  </a:lnTo>
                  <a:lnTo>
                    <a:pt x="728" y="1531"/>
                  </a:lnTo>
                  <a:lnTo>
                    <a:pt x="723" y="1531"/>
                  </a:lnTo>
                  <a:lnTo>
                    <a:pt x="723" y="1525"/>
                  </a:lnTo>
                  <a:lnTo>
                    <a:pt x="717" y="1525"/>
                  </a:lnTo>
                  <a:lnTo>
                    <a:pt x="711" y="1519"/>
                  </a:lnTo>
                  <a:lnTo>
                    <a:pt x="705" y="1519"/>
                  </a:lnTo>
                  <a:lnTo>
                    <a:pt x="699" y="1519"/>
                  </a:lnTo>
                  <a:lnTo>
                    <a:pt x="693" y="1519"/>
                  </a:lnTo>
                  <a:lnTo>
                    <a:pt x="688" y="1519"/>
                  </a:lnTo>
                  <a:lnTo>
                    <a:pt x="688" y="1514"/>
                  </a:lnTo>
                  <a:lnTo>
                    <a:pt x="682" y="1514"/>
                  </a:lnTo>
                  <a:lnTo>
                    <a:pt x="676" y="1514"/>
                  </a:lnTo>
                  <a:lnTo>
                    <a:pt x="676" y="1508"/>
                  </a:lnTo>
                  <a:lnTo>
                    <a:pt x="670" y="1508"/>
                  </a:lnTo>
                  <a:lnTo>
                    <a:pt x="664" y="1508"/>
                  </a:lnTo>
                  <a:lnTo>
                    <a:pt x="664" y="1502"/>
                  </a:lnTo>
                  <a:lnTo>
                    <a:pt x="658" y="1502"/>
                  </a:lnTo>
                  <a:lnTo>
                    <a:pt x="653" y="1502"/>
                  </a:lnTo>
                  <a:lnTo>
                    <a:pt x="653" y="1496"/>
                  </a:lnTo>
                  <a:lnTo>
                    <a:pt x="653" y="1490"/>
                  </a:lnTo>
                  <a:lnTo>
                    <a:pt x="647" y="1490"/>
                  </a:lnTo>
                  <a:lnTo>
                    <a:pt x="647" y="1484"/>
                  </a:lnTo>
                  <a:lnTo>
                    <a:pt x="641" y="1484"/>
                  </a:lnTo>
                  <a:lnTo>
                    <a:pt x="641" y="1479"/>
                  </a:lnTo>
                  <a:lnTo>
                    <a:pt x="635" y="1479"/>
                  </a:lnTo>
                  <a:lnTo>
                    <a:pt x="629" y="1479"/>
                  </a:lnTo>
                  <a:lnTo>
                    <a:pt x="629" y="1473"/>
                  </a:lnTo>
                  <a:lnTo>
                    <a:pt x="624" y="1473"/>
                  </a:lnTo>
                  <a:lnTo>
                    <a:pt x="618" y="1473"/>
                  </a:lnTo>
                  <a:lnTo>
                    <a:pt x="612" y="1473"/>
                  </a:lnTo>
                  <a:lnTo>
                    <a:pt x="606" y="1473"/>
                  </a:lnTo>
                  <a:lnTo>
                    <a:pt x="600" y="1467"/>
                  </a:lnTo>
                  <a:lnTo>
                    <a:pt x="594" y="1467"/>
                  </a:lnTo>
                  <a:lnTo>
                    <a:pt x="589" y="1467"/>
                  </a:lnTo>
                  <a:lnTo>
                    <a:pt x="583" y="1467"/>
                  </a:lnTo>
                  <a:lnTo>
                    <a:pt x="577" y="1467"/>
                  </a:lnTo>
                  <a:lnTo>
                    <a:pt x="571" y="1467"/>
                  </a:lnTo>
                  <a:lnTo>
                    <a:pt x="565" y="1467"/>
                  </a:lnTo>
                  <a:lnTo>
                    <a:pt x="559" y="1467"/>
                  </a:lnTo>
                  <a:lnTo>
                    <a:pt x="554" y="1467"/>
                  </a:lnTo>
                  <a:lnTo>
                    <a:pt x="548" y="1467"/>
                  </a:lnTo>
                  <a:lnTo>
                    <a:pt x="542" y="1467"/>
                  </a:lnTo>
                  <a:lnTo>
                    <a:pt x="536" y="1467"/>
                  </a:lnTo>
                  <a:lnTo>
                    <a:pt x="530" y="1467"/>
                  </a:lnTo>
                  <a:lnTo>
                    <a:pt x="530" y="1473"/>
                  </a:lnTo>
                  <a:lnTo>
                    <a:pt x="525" y="1473"/>
                  </a:lnTo>
                  <a:lnTo>
                    <a:pt x="519" y="1473"/>
                  </a:lnTo>
                  <a:lnTo>
                    <a:pt x="519" y="1479"/>
                  </a:lnTo>
                  <a:lnTo>
                    <a:pt x="513" y="1479"/>
                  </a:lnTo>
                  <a:lnTo>
                    <a:pt x="513" y="1484"/>
                  </a:lnTo>
                  <a:lnTo>
                    <a:pt x="507" y="1484"/>
                  </a:lnTo>
                  <a:lnTo>
                    <a:pt x="501" y="1484"/>
                  </a:lnTo>
                  <a:lnTo>
                    <a:pt x="501" y="1479"/>
                  </a:lnTo>
                  <a:lnTo>
                    <a:pt x="501" y="1473"/>
                  </a:lnTo>
                  <a:lnTo>
                    <a:pt x="507" y="1473"/>
                  </a:lnTo>
                  <a:lnTo>
                    <a:pt x="507" y="1467"/>
                  </a:lnTo>
                  <a:lnTo>
                    <a:pt x="507" y="1461"/>
                  </a:lnTo>
                  <a:lnTo>
                    <a:pt x="507" y="1455"/>
                  </a:lnTo>
                  <a:lnTo>
                    <a:pt x="501" y="1455"/>
                  </a:lnTo>
                  <a:lnTo>
                    <a:pt x="501" y="1450"/>
                  </a:lnTo>
                  <a:lnTo>
                    <a:pt x="501" y="1444"/>
                  </a:lnTo>
                  <a:lnTo>
                    <a:pt x="507" y="1444"/>
                  </a:lnTo>
                  <a:lnTo>
                    <a:pt x="507" y="1438"/>
                  </a:lnTo>
                  <a:lnTo>
                    <a:pt x="507" y="1432"/>
                  </a:lnTo>
                  <a:lnTo>
                    <a:pt x="507" y="1426"/>
                  </a:lnTo>
                  <a:lnTo>
                    <a:pt x="513" y="1426"/>
                  </a:lnTo>
                  <a:lnTo>
                    <a:pt x="513" y="1420"/>
                  </a:lnTo>
                  <a:lnTo>
                    <a:pt x="519" y="1420"/>
                  </a:lnTo>
                  <a:lnTo>
                    <a:pt x="525" y="1420"/>
                  </a:lnTo>
                  <a:lnTo>
                    <a:pt x="525" y="1415"/>
                  </a:lnTo>
                  <a:lnTo>
                    <a:pt x="530" y="1415"/>
                  </a:lnTo>
                  <a:lnTo>
                    <a:pt x="536" y="1415"/>
                  </a:lnTo>
                  <a:lnTo>
                    <a:pt x="536" y="1409"/>
                  </a:lnTo>
                  <a:lnTo>
                    <a:pt x="542" y="1409"/>
                  </a:lnTo>
                  <a:lnTo>
                    <a:pt x="542" y="1403"/>
                  </a:lnTo>
                  <a:lnTo>
                    <a:pt x="548" y="1403"/>
                  </a:lnTo>
                  <a:lnTo>
                    <a:pt x="548" y="1397"/>
                  </a:lnTo>
                  <a:lnTo>
                    <a:pt x="554" y="1397"/>
                  </a:lnTo>
                  <a:lnTo>
                    <a:pt x="559" y="1397"/>
                  </a:lnTo>
                  <a:lnTo>
                    <a:pt x="565" y="1397"/>
                  </a:lnTo>
                  <a:lnTo>
                    <a:pt x="571" y="1397"/>
                  </a:lnTo>
                  <a:lnTo>
                    <a:pt x="571" y="1391"/>
                  </a:lnTo>
                  <a:lnTo>
                    <a:pt x="571" y="1397"/>
                  </a:lnTo>
                  <a:lnTo>
                    <a:pt x="577" y="1397"/>
                  </a:lnTo>
                  <a:lnTo>
                    <a:pt x="577" y="1391"/>
                  </a:lnTo>
                  <a:lnTo>
                    <a:pt x="583" y="1391"/>
                  </a:lnTo>
                  <a:lnTo>
                    <a:pt x="583" y="1385"/>
                  </a:lnTo>
                  <a:lnTo>
                    <a:pt x="589" y="1385"/>
                  </a:lnTo>
                  <a:lnTo>
                    <a:pt x="589" y="1391"/>
                  </a:lnTo>
                  <a:lnTo>
                    <a:pt x="594" y="1391"/>
                  </a:lnTo>
                  <a:lnTo>
                    <a:pt x="600" y="1391"/>
                  </a:lnTo>
                  <a:lnTo>
                    <a:pt x="600" y="1385"/>
                  </a:lnTo>
                  <a:lnTo>
                    <a:pt x="606" y="1385"/>
                  </a:lnTo>
                  <a:lnTo>
                    <a:pt x="606" y="1380"/>
                  </a:lnTo>
                  <a:lnTo>
                    <a:pt x="612" y="1380"/>
                  </a:lnTo>
                  <a:lnTo>
                    <a:pt x="618" y="1380"/>
                  </a:lnTo>
                  <a:lnTo>
                    <a:pt x="624" y="1380"/>
                  </a:lnTo>
                  <a:lnTo>
                    <a:pt x="624" y="1374"/>
                  </a:lnTo>
                  <a:lnTo>
                    <a:pt x="624" y="1368"/>
                  </a:lnTo>
                  <a:lnTo>
                    <a:pt x="624" y="1362"/>
                  </a:lnTo>
                  <a:lnTo>
                    <a:pt x="624" y="1356"/>
                  </a:lnTo>
                  <a:lnTo>
                    <a:pt x="629" y="1356"/>
                  </a:lnTo>
                  <a:lnTo>
                    <a:pt x="635" y="1356"/>
                  </a:lnTo>
                  <a:lnTo>
                    <a:pt x="641" y="1356"/>
                  </a:lnTo>
                  <a:lnTo>
                    <a:pt x="647" y="1356"/>
                  </a:lnTo>
                  <a:lnTo>
                    <a:pt x="647" y="1351"/>
                  </a:lnTo>
                  <a:lnTo>
                    <a:pt x="653" y="1351"/>
                  </a:lnTo>
                  <a:lnTo>
                    <a:pt x="658" y="1351"/>
                  </a:lnTo>
                  <a:lnTo>
                    <a:pt x="664" y="1351"/>
                  </a:lnTo>
                  <a:lnTo>
                    <a:pt x="664" y="1345"/>
                  </a:lnTo>
                  <a:lnTo>
                    <a:pt x="670" y="1345"/>
                  </a:lnTo>
                  <a:lnTo>
                    <a:pt x="670" y="1339"/>
                  </a:lnTo>
                  <a:lnTo>
                    <a:pt x="664" y="1339"/>
                  </a:lnTo>
                  <a:lnTo>
                    <a:pt x="664" y="1333"/>
                  </a:lnTo>
                  <a:lnTo>
                    <a:pt x="664" y="1327"/>
                  </a:lnTo>
                  <a:lnTo>
                    <a:pt x="664" y="1321"/>
                  </a:lnTo>
                  <a:lnTo>
                    <a:pt x="670" y="1321"/>
                  </a:lnTo>
                  <a:lnTo>
                    <a:pt x="670" y="1316"/>
                  </a:lnTo>
                  <a:lnTo>
                    <a:pt x="670" y="1310"/>
                  </a:lnTo>
                  <a:lnTo>
                    <a:pt x="664" y="1310"/>
                  </a:lnTo>
                  <a:lnTo>
                    <a:pt x="670" y="1310"/>
                  </a:lnTo>
                  <a:lnTo>
                    <a:pt x="664" y="1310"/>
                  </a:lnTo>
                  <a:lnTo>
                    <a:pt x="664" y="1304"/>
                  </a:lnTo>
                  <a:lnTo>
                    <a:pt x="664" y="1298"/>
                  </a:lnTo>
                  <a:lnTo>
                    <a:pt x="670" y="1298"/>
                  </a:lnTo>
                  <a:lnTo>
                    <a:pt x="670" y="1292"/>
                  </a:lnTo>
                  <a:lnTo>
                    <a:pt x="676" y="1292"/>
                  </a:lnTo>
                  <a:lnTo>
                    <a:pt x="676" y="1286"/>
                  </a:lnTo>
                  <a:lnTo>
                    <a:pt x="682" y="1286"/>
                  </a:lnTo>
                  <a:lnTo>
                    <a:pt x="682" y="1281"/>
                  </a:lnTo>
                  <a:lnTo>
                    <a:pt x="676" y="1281"/>
                  </a:lnTo>
                  <a:lnTo>
                    <a:pt x="670" y="1281"/>
                  </a:lnTo>
                  <a:lnTo>
                    <a:pt x="664" y="1281"/>
                  </a:lnTo>
                  <a:lnTo>
                    <a:pt x="664" y="1275"/>
                  </a:lnTo>
                  <a:lnTo>
                    <a:pt x="658" y="1275"/>
                  </a:lnTo>
                  <a:lnTo>
                    <a:pt x="658" y="1269"/>
                  </a:lnTo>
                  <a:lnTo>
                    <a:pt x="664" y="1269"/>
                  </a:lnTo>
                  <a:lnTo>
                    <a:pt x="664" y="1263"/>
                  </a:lnTo>
                  <a:lnTo>
                    <a:pt x="664" y="1257"/>
                  </a:lnTo>
                  <a:lnTo>
                    <a:pt x="664" y="1252"/>
                  </a:lnTo>
                  <a:lnTo>
                    <a:pt x="664" y="1246"/>
                  </a:lnTo>
                  <a:lnTo>
                    <a:pt x="664" y="1240"/>
                  </a:lnTo>
                  <a:lnTo>
                    <a:pt x="670" y="1240"/>
                  </a:lnTo>
                  <a:lnTo>
                    <a:pt x="670" y="1234"/>
                  </a:lnTo>
                  <a:lnTo>
                    <a:pt x="670" y="1228"/>
                  </a:lnTo>
                  <a:lnTo>
                    <a:pt x="670" y="1222"/>
                  </a:lnTo>
                  <a:lnTo>
                    <a:pt x="670" y="1217"/>
                  </a:lnTo>
                  <a:lnTo>
                    <a:pt x="670" y="1211"/>
                  </a:lnTo>
                  <a:lnTo>
                    <a:pt x="670" y="1205"/>
                  </a:lnTo>
                  <a:lnTo>
                    <a:pt x="676" y="1205"/>
                  </a:lnTo>
                  <a:lnTo>
                    <a:pt x="676" y="1199"/>
                  </a:lnTo>
                  <a:lnTo>
                    <a:pt x="670" y="1199"/>
                  </a:lnTo>
                  <a:lnTo>
                    <a:pt x="670" y="1193"/>
                  </a:lnTo>
                  <a:lnTo>
                    <a:pt x="664" y="1193"/>
                  </a:lnTo>
                  <a:lnTo>
                    <a:pt x="664" y="1187"/>
                  </a:lnTo>
                  <a:lnTo>
                    <a:pt x="658" y="1187"/>
                  </a:lnTo>
                  <a:lnTo>
                    <a:pt x="658" y="1182"/>
                  </a:lnTo>
                  <a:lnTo>
                    <a:pt x="658" y="1176"/>
                  </a:lnTo>
                  <a:lnTo>
                    <a:pt x="658" y="1170"/>
                  </a:lnTo>
                  <a:lnTo>
                    <a:pt x="658" y="1164"/>
                  </a:lnTo>
                  <a:lnTo>
                    <a:pt x="653" y="1164"/>
                  </a:lnTo>
                  <a:lnTo>
                    <a:pt x="653" y="1158"/>
                  </a:lnTo>
                  <a:lnTo>
                    <a:pt x="653" y="1153"/>
                  </a:lnTo>
                  <a:lnTo>
                    <a:pt x="653" y="1147"/>
                  </a:lnTo>
                  <a:lnTo>
                    <a:pt x="653" y="1141"/>
                  </a:lnTo>
                  <a:lnTo>
                    <a:pt x="653" y="1135"/>
                  </a:lnTo>
                  <a:lnTo>
                    <a:pt x="653" y="1129"/>
                  </a:lnTo>
                  <a:lnTo>
                    <a:pt x="653" y="1123"/>
                  </a:lnTo>
                  <a:lnTo>
                    <a:pt x="647" y="1123"/>
                  </a:lnTo>
                  <a:lnTo>
                    <a:pt x="647" y="1118"/>
                  </a:lnTo>
                  <a:lnTo>
                    <a:pt x="647" y="1112"/>
                  </a:lnTo>
                  <a:lnTo>
                    <a:pt x="641" y="1112"/>
                  </a:lnTo>
                  <a:lnTo>
                    <a:pt x="641" y="1106"/>
                  </a:lnTo>
                  <a:lnTo>
                    <a:pt x="635" y="1106"/>
                  </a:lnTo>
                  <a:lnTo>
                    <a:pt x="635" y="1100"/>
                  </a:lnTo>
                  <a:lnTo>
                    <a:pt x="629" y="1100"/>
                  </a:lnTo>
                  <a:lnTo>
                    <a:pt x="629" y="1094"/>
                  </a:lnTo>
                  <a:lnTo>
                    <a:pt x="629" y="1088"/>
                  </a:lnTo>
                  <a:lnTo>
                    <a:pt x="624" y="1088"/>
                  </a:lnTo>
                  <a:lnTo>
                    <a:pt x="618" y="1088"/>
                  </a:lnTo>
                  <a:lnTo>
                    <a:pt x="618" y="1083"/>
                  </a:lnTo>
                  <a:lnTo>
                    <a:pt x="612" y="1083"/>
                  </a:lnTo>
                  <a:lnTo>
                    <a:pt x="606" y="1083"/>
                  </a:lnTo>
                  <a:lnTo>
                    <a:pt x="606" y="1088"/>
                  </a:lnTo>
                  <a:lnTo>
                    <a:pt x="600" y="1088"/>
                  </a:lnTo>
                  <a:lnTo>
                    <a:pt x="594" y="1088"/>
                  </a:lnTo>
                  <a:lnTo>
                    <a:pt x="589" y="1088"/>
                  </a:lnTo>
                  <a:lnTo>
                    <a:pt x="583" y="1088"/>
                  </a:lnTo>
                  <a:lnTo>
                    <a:pt x="583" y="1094"/>
                  </a:lnTo>
                  <a:lnTo>
                    <a:pt x="577" y="1094"/>
                  </a:lnTo>
                  <a:lnTo>
                    <a:pt x="571" y="1094"/>
                  </a:lnTo>
                  <a:lnTo>
                    <a:pt x="571" y="1100"/>
                  </a:lnTo>
                  <a:lnTo>
                    <a:pt x="565" y="1100"/>
                  </a:lnTo>
                  <a:lnTo>
                    <a:pt x="565" y="1106"/>
                  </a:lnTo>
                  <a:lnTo>
                    <a:pt x="559" y="1106"/>
                  </a:lnTo>
                  <a:lnTo>
                    <a:pt x="554" y="1106"/>
                  </a:lnTo>
                  <a:lnTo>
                    <a:pt x="554" y="1100"/>
                  </a:lnTo>
                  <a:lnTo>
                    <a:pt x="548" y="1100"/>
                  </a:lnTo>
                  <a:lnTo>
                    <a:pt x="542" y="1100"/>
                  </a:lnTo>
                  <a:lnTo>
                    <a:pt x="536" y="1100"/>
                  </a:lnTo>
                  <a:lnTo>
                    <a:pt x="536" y="1094"/>
                  </a:lnTo>
                  <a:lnTo>
                    <a:pt x="530" y="1094"/>
                  </a:lnTo>
                  <a:lnTo>
                    <a:pt x="530" y="1088"/>
                  </a:lnTo>
                  <a:lnTo>
                    <a:pt x="525" y="1088"/>
                  </a:lnTo>
                  <a:lnTo>
                    <a:pt x="519" y="1088"/>
                  </a:lnTo>
                  <a:lnTo>
                    <a:pt x="513" y="1088"/>
                  </a:lnTo>
                  <a:lnTo>
                    <a:pt x="513" y="1083"/>
                  </a:lnTo>
                  <a:lnTo>
                    <a:pt x="507" y="1083"/>
                  </a:lnTo>
                  <a:lnTo>
                    <a:pt x="501" y="1083"/>
                  </a:lnTo>
                  <a:lnTo>
                    <a:pt x="501" y="1077"/>
                  </a:lnTo>
                  <a:lnTo>
                    <a:pt x="495" y="1077"/>
                  </a:lnTo>
                  <a:lnTo>
                    <a:pt x="495" y="1071"/>
                  </a:lnTo>
                  <a:lnTo>
                    <a:pt x="490" y="1071"/>
                  </a:lnTo>
                  <a:lnTo>
                    <a:pt x="484" y="1071"/>
                  </a:lnTo>
                  <a:lnTo>
                    <a:pt x="484" y="1065"/>
                  </a:lnTo>
                  <a:lnTo>
                    <a:pt x="478" y="1065"/>
                  </a:lnTo>
                  <a:lnTo>
                    <a:pt x="472" y="1065"/>
                  </a:lnTo>
                  <a:lnTo>
                    <a:pt x="472" y="1059"/>
                  </a:lnTo>
                  <a:lnTo>
                    <a:pt x="466" y="1059"/>
                  </a:lnTo>
                  <a:lnTo>
                    <a:pt x="466" y="1065"/>
                  </a:lnTo>
                  <a:lnTo>
                    <a:pt x="460" y="1065"/>
                  </a:lnTo>
                  <a:lnTo>
                    <a:pt x="455" y="1065"/>
                  </a:lnTo>
                  <a:lnTo>
                    <a:pt x="455" y="1059"/>
                  </a:lnTo>
                  <a:lnTo>
                    <a:pt x="455" y="1054"/>
                  </a:lnTo>
                  <a:lnTo>
                    <a:pt x="449" y="1054"/>
                  </a:lnTo>
                  <a:lnTo>
                    <a:pt x="449" y="1048"/>
                  </a:lnTo>
                  <a:lnTo>
                    <a:pt x="443" y="1042"/>
                  </a:lnTo>
                  <a:lnTo>
                    <a:pt x="437" y="1042"/>
                  </a:lnTo>
                  <a:lnTo>
                    <a:pt x="431" y="1036"/>
                  </a:lnTo>
                  <a:lnTo>
                    <a:pt x="431" y="1042"/>
                  </a:lnTo>
                  <a:lnTo>
                    <a:pt x="426" y="1042"/>
                  </a:lnTo>
                  <a:lnTo>
                    <a:pt x="426" y="1036"/>
                  </a:lnTo>
                  <a:lnTo>
                    <a:pt x="426" y="1030"/>
                  </a:lnTo>
                  <a:lnTo>
                    <a:pt x="426" y="1036"/>
                  </a:lnTo>
                  <a:lnTo>
                    <a:pt x="426" y="1030"/>
                  </a:lnTo>
                  <a:lnTo>
                    <a:pt x="420" y="1030"/>
                  </a:lnTo>
                  <a:lnTo>
                    <a:pt x="420" y="1036"/>
                  </a:lnTo>
                  <a:lnTo>
                    <a:pt x="420" y="1030"/>
                  </a:lnTo>
                  <a:lnTo>
                    <a:pt x="414" y="1030"/>
                  </a:lnTo>
                  <a:lnTo>
                    <a:pt x="414" y="1024"/>
                  </a:lnTo>
                  <a:lnTo>
                    <a:pt x="408" y="1024"/>
                  </a:lnTo>
                  <a:lnTo>
                    <a:pt x="402" y="1024"/>
                  </a:lnTo>
                  <a:lnTo>
                    <a:pt x="402" y="1019"/>
                  </a:lnTo>
                  <a:lnTo>
                    <a:pt x="402" y="1024"/>
                  </a:lnTo>
                  <a:lnTo>
                    <a:pt x="396" y="1024"/>
                  </a:lnTo>
                  <a:lnTo>
                    <a:pt x="396" y="1019"/>
                  </a:lnTo>
                  <a:lnTo>
                    <a:pt x="396" y="1013"/>
                  </a:lnTo>
                  <a:lnTo>
                    <a:pt x="391" y="1013"/>
                  </a:lnTo>
                  <a:lnTo>
                    <a:pt x="391" y="1007"/>
                  </a:lnTo>
                  <a:lnTo>
                    <a:pt x="385" y="1007"/>
                  </a:lnTo>
                  <a:lnTo>
                    <a:pt x="379" y="1013"/>
                  </a:lnTo>
                  <a:lnTo>
                    <a:pt x="373" y="1007"/>
                  </a:lnTo>
                  <a:lnTo>
                    <a:pt x="373" y="1013"/>
                  </a:lnTo>
                  <a:lnTo>
                    <a:pt x="367" y="1013"/>
                  </a:lnTo>
                  <a:lnTo>
                    <a:pt x="367" y="1007"/>
                  </a:lnTo>
                  <a:lnTo>
                    <a:pt x="361" y="1007"/>
                  </a:lnTo>
                  <a:lnTo>
                    <a:pt x="356" y="1007"/>
                  </a:lnTo>
                  <a:lnTo>
                    <a:pt x="356" y="1013"/>
                  </a:lnTo>
                  <a:lnTo>
                    <a:pt x="350" y="1013"/>
                  </a:lnTo>
                  <a:lnTo>
                    <a:pt x="350" y="1007"/>
                  </a:lnTo>
                  <a:lnTo>
                    <a:pt x="344" y="1007"/>
                  </a:lnTo>
                  <a:lnTo>
                    <a:pt x="344" y="1013"/>
                  </a:lnTo>
                  <a:lnTo>
                    <a:pt x="338" y="1013"/>
                  </a:lnTo>
                  <a:lnTo>
                    <a:pt x="338" y="1007"/>
                  </a:lnTo>
                  <a:lnTo>
                    <a:pt x="332" y="1007"/>
                  </a:lnTo>
                  <a:lnTo>
                    <a:pt x="326" y="1007"/>
                  </a:lnTo>
                  <a:lnTo>
                    <a:pt x="321" y="1007"/>
                  </a:lnTo>
                  <a:lnTo>
                    <a:pt x="321" y="1013"/>
                  </a:lnTo>
                  <a:lnTo>
                    <a:pt x="315" y="1013"/>
                  </a:lnTo>
                  <a:lnTo>
                    <a:pt x="309" y="1013"/>
                  </a:lnTo>
                  <a:lnTo>
                    <a:pt x="309" y="1019"/>
                  </a:lnTo>
                  <a:lnTo>
                    <a:pt x="303" y="1019"/>
                  </a:lnTo>
                  <a:lnTo>
                    <a:pt x="303" y="1024"/>
                  </a:lnTo>
                  <a:lnTo>
                    <a:pt x="297" y="1024"/>
                  </a:lnTo>
                  <a:lnTo>
                    <a:pt x="297" y="1030"/>
                  </a:lnTo>
                  <a:lnTo>
                    <a:pt x="292" y="1030"/>
                  </a:lnTo>
                  <a:lnTo>
                    <a:pt x="286" y="1030"/>
                  </a:lnTo>
                  <a:lnTo>
                    <a:pt x="286" y="1036"/>
                  </a:lnTo>
                  <a:lnTo>
                    <a:pt x="286" y="1042"/>
                  </a:lnTo>
                  <a:lnTo>
                    <a:pt x="280" y="1042"/>
                  </a:lnTo>
                  <a:lnTo>
                    <a:pt x="274" y="1048"/>
                  </a:lnTo>
                  <a:lnTo>
                    <a:pt x="274" y="1054"/>
                  </a:lnTo>
                  <a:lnTo>
                    <a:pt x="268" y="1054"/>
                  </a:lnTo>
                  <a:lnTo>
                    <a:pt x="262" y="1054"/>
                  </a:lnTo>
                  <a:lnTo>
                    <a:pt x="257" y="1054"/>
                  </a:lnTo>
                  <a:lnTo>
                    <a:pt x="257" y="1059"/>
                  </a:lnTo>
                  <a:lnTo>
                    <a:pt x="251" y="1059"/>
                  </a:lnTo>
                  <a:lnTo>
                    <a:pt x="245" y="1059"/>
                  </a:lnTo>
                  <a:lnTo>
                    <a:pt x="239" y="1059"/>
                  </a:lnTo>
                  <a:lnTo>
                    <a:pt x="239" y="1065"/>
                  </a:lnTo>
                  <a:lnTo>
                    <a:pt x="233" y="1065"/>
                  </a:lnTo>
                  <a:lnTo>
                    <a:pt x="227" y="1065"/>
                  </a:lnTo>
                  <a:lnTo>
                    <a:pt x="222" y="1065"/>
                  </a:lnTo>
                  <a:lnTo>
                    <a:pt x="216" y="1071"/>
                  </a:lnTo>
                  <a:lnTo>
                    <a:pt x="210" y="1071"/>
                  </a:lnTo>
                  <a:lnTo>
                    <a:pt x="210" y="1077"/>
                  </a:lnTo>
                  <a:lnTo>
                    <a:pt x="204" y="1077"/>
                  </a:lnTo>
                  <a:lnTo>
                    <a:pt x="198" y="1077"/>
                  </a:lnTo>
                  <a:lnTo>
                    <a:pt x="193" y="1071"/>
                  </a:lnTo>
                  <a:lnTo>
                    <a:pt x="193" y="1065"/>
                  </a:lnTo>
                  <a:lnTo>
                    <a:pt x="187" y="1065"/>
                  </a:lnTo>
                  <a:lnTo>
                    <a:pt x="187" y="1071"/>
                  </a:lnTo>
                  <a:lnTo>
                    <a:pt x="181" y="1071"/>
                  </a:lnTo>
                  <a:lnTo>
                    <a:pt x="175" y="1071"/>
                  </a:lnTo>
                  <a:lnTo>
                    <a:pt x="175" y="1065"/>
                  </a:lnTo>
                  <a:lnTo>
                    <a:pt x="169" y="1065"/>
                  </a:lnTo>
                  <a:lnTo>
                    <a:pt x="163" y="1065"/>
                  </a:lnTo>
                  <a:lnTo>
                    <a:pt x="163" y="1059"/>
                  </a:lnTo>
                  <a:lnTo>
                    <a:pt x="158" y="1059"/>
                  </a:lnTo>
                  <a:lnTo>
                    <a:pt x="152" y="1059"/>
                  </a:lnTo>
                  <a:lnTo>
                    <a:pt x="146" y="1059"/>
                  </a:lnTo>
                  <a:lnTo>
                    <a:pt x="140" y="1059"/>
                  </a:lnTo>
                  <a:lnTo>
                    <a:pt x="140" y="1065"/>
                  </a:lnTo>
                  <a:lnTo>
                    <a:pt x="134" y="1065"/>
                  </a:lnTo>
                  <a:lnTo>
                    <a:pt x="134" y="1071"/>
                  </a:lnTo>
                  <a:lnTo>
                    <a:pt x="128" y="1071"/>
                  </a:lnTo>
                  <a:lnTo>
                    <a:pt x="128" y="1077"/>
                  </a:lnTo>
                  <a:lnTo>
                    <a:pt x="123" y="1077"/>
                  </a:lnTo>
                  <a:lnTo>
                    <a:pt x="123" y="1083"/>
                  </a:lnTo>
                  <a:lnTo>
                    <a:pt x="117" y="1083"/>
                  </a:lnTo>
                  <a:lnTo>
                    <a:pt x="111" y="1083"/>
                  </a:lnTo>
                  <a:lnTo>
                    <a:pt x="105" y="1083"/>
                  </a:lnTo>
                  <a:lnTo>
                    <a:pt x="105" y="1088"/>
                  </a:lnTo>
                  <a:lnTo>
                    <a:pt x="99" y="1088"/>
                  </a:lnTo>
                  <a:lnTo>
                    <a:pt x="93" y="1094"/>
                  </a:lnTo>
                  <a:lnTo>
                    <a:pt x="88" y="1100"/>
                  </a:lnTo>
                  <a:lnTo>
                    <a:pt x="82" y="1100"/>
                  </a:lnTo>
                  <a:lnTo>
                    <a:pt x="76" y="1100"/>
                  </a:lnTo>
                  <a:lnTo>
                    <a:pt x="70" y="1100"/>
                  </a:lnTo>
                  <a:lnTo>
                    <a:pt x="70" y="1094"/>
                  </a:lnTo>
                  <a:lnTo>
                    <a:pt x="64" y="1094"/>
                  </a:lnTo>
                  <a:lnTo>
                    <a:pt x="59" y="1094"/>
                  </a:lnTo>
                  <a:lnTo>
                    <a:pt x="53" y="1094"/>
                  </a:lnTo>
                  <a:lnTo>
                    <a:pt x="47" y="1094"/>
                  </a:lnTo>
                  <a:lnTo>
                    <a:pt x="41" y="1094"/>
                  </a:lnTo>
                  <a:lnTo>
                    <a:pt x="35" y="1094"/>
                  </a:lnTo>
                  <a:lnTo>
                    <a:pt x="29" y="1088"/>
                  </a:lnTo>
                  <a:lnTo>
                    <a:pt x="24" y="1088"/>
                  </a:lnTo>
                  <a:lnTo>
                    <a:pt x="18" y="1088"/>
                  </a:lnTo>
                  <a:lnTo>
                    <a:pt x="12" y="1088"/>
                  </a:lnTo>
                  <a:lnTo>
                    <a:pt x="6" y="1088"/>
                  </a:lnTo>
                  <a:lnTo>
                    <a:pt x="6" y="1083"/>
                  </a:lnTo>
                  <a:lnTo>
                    <a:pt x="0" y="1083"/>
                  </a:lnTo>
                  <a:lnTo>
                    <a:pt x="6" y="1077"/>
                  </a:lnTo>
                  <a:lnTo>
                    <a:pt x="6" y="1071"/>
                  </a:lnTo>
                  <a:lnTo>
                    <a:pt x="12" y="1071"/>
                  </a:lnTo>
                  <a:lnTo>
                    <a:pt x="12" y="1065"/>
                  </a:lnTo>
                  <a:lnTo>
                    <a:pt x="18" y="1065"/>
                  </a:lnTo>
                  <a:lnTo>
                    <a:pt x="18" y="1059"/>
                  </a:lnTo>
                  <a:lnTo>
                    <a:pt x="24" y="1059"/>
                  </a:lnTo>
                  <a:lnTo>
                    <a:pt x="24" y="1054"/>
                  </a:lnTo>
                  <a:lnTo>
                    <a:pt x="29" y="1054"/>
                  </a:lnTo>
                  <a:lnTo>
                    <a:pt x="29" y="1048"/>
                  </a:lnTo>
                  <a:lnTo>
                    <a:pt x="35" y="1048"/>
                  </a:lnTo>
                  <a:lnTo>
                    <a:pt x="35" y="1042"/>
                  </a:lnTo>
                  <a:lnTo>
                    <a:pt x="41" y="1042"/>
                  </a:lnTo>
                  <a:lnTo>
                    <a:pt x="41" y="1036"/>
                  </a:lnTo>
                  <a:lnTo>
                    <a:pt x="47" y="1036"/>
                  </a:lnTo>
                  <a:lnTo>
                    <a:pt x="53" y="1036"/>
                  </a:lnTo>
                  <a:lnTo>
                    <a:pt x="59" y="1036"/>
                  </a:lnTo>
                  <a:lnTo>
                    <a:pt x="59" y="1030"/>
                  </a:lnTo>
                  <a:lnTo>
                    <a:pt x="64" y="1030"/>
                  </a:lnTo>
                  <a:lnTo>
                    <a:pt x="70" y="1030"/>
                  </a:lnTo>
                  <a:lnTo>
                    <a:pt x="70" y="1024"/>
                  </a:lnTo>
                  <a:lnTo>
                    <a:pt x="76" y="1024"/>
                  </a:lnTo>
                  <a:lnTo>
                    <a:pt x="82" y="1019"/>
                  </a:lnTo>
                  <a:lnTo>
                    <a:pt x="82" y="1013"/>
                  </a:lnTo>
                  <a:lnTo>
                    <a:pt x="88" y="1013"/>
                  </a:lnTo>
                  <a:lnTo>
                    <a:pt x="88" y="1007"/>
                  </a:lnTo>
                  <a:lnTo>
                    <a:pt x="88" y="1001"/>
                  </a:lnTo>
                  <a:lnTo>
                    <a:pt x="93" y="1001"/>
                  </a:lnTo>
                  <a:lnTo>
                    <a:pt x="93" y="995"/>
                  </a:lnTo>
                  <a:lnTo>
                    <a:pt x="93" y="989"/>
                  </a:lnTo>
                  <a:lnTo>
                    <a:pt x="93" y="984"/>
                  </a:lnTo>
                  <a:lnTo>
                    <a:pt x="93" y="978"/>
                  </a:lnTo>
                  <a:lnTo>
                    <a:pt x="93" y="972"/>
                  </a:lnTo>
                  <a:lnTo>
                    <a:pt x="93" y="966"/>
                  </a:lnTo>
                  <a:lnTo>
                    <a:pt x="93" y="960"/>
                  </a:lnTo>
                  <a:lnTo>
                    <a:pt x="99" y="960"/>
                  </a:lnTo>
                  <a:lnTo>
                    <a:pt x="99" y="955"/>
                  </a:lnTo>
                  <a:lnTo>
                    <a:pt x="99" y="949"/>
                  </a:lnTo>
                  <a:lnTo>
                    <a:pt x="105" y="949"/>
                  </a:lnTo>
                  <a:lnTo>
                    <a:pt x="111" y="949"/>
                  </a:lnTo>
                  <a:lnTo>
                    <a:pt x="111" y="943"/>
                  </a:lnTo>
                  <a:lnTo>
                    <a:pt x="117" y="943"/>
                  </a:lnTo>
                  <a:lnTo>
                    <a:pt x="123" y="943"/>
                  </a:lnTo>
                  <a:lnTo>
                    <a:pt x="123" y="937"/>
                  </a:lnTo>
                  <a:lnTo>
                    <a:pt x="128" y="931"/>
                  </a:lnTo>
                  <a:lnTo>
                    <a:pt x="128" y="925"/>
                  </a:lnTo>
                  <a:lnTo>
                    <a:pt x="123" y="925"/>
                  </a:lnTo>
                  <a:lnTo>
                    <a:pt x="123" y="920"/>
                  </a:lnTo>
                  <a:lnTo>
                    <a:pt x="117" y="920"/>
                  </a:lnTo>
                  <a:lnTo>
                    <a:pt x="111" y="920"/>
                  </a:lnTo>
                  <a:lnTo>
                    <a:pt x="105" y="920"/>
                  </a:lnTo>
                  <a:lnTo>
                    <a:pt x="99" y="920"/>
                  </a:lnTo>
                  <a:lnTo>
                    <a:pt x="93" y="920"/>
                  </a:lnTo>
                  <a:lnTo>
                    <a:pt x="93" y="914"/>
                  </a:lnTo>
                  <a:lnTo>
                    <a:pt x="93" y="908"/>
                  </a:lnTo>
                  <a:lnTo>
                    <a:pt x="88" y="908"/>
                  </a:lnTo>
                  <a:lnTo>
                    <a:pt x="88" y="902"/>
                  </a:lnTo>
                  <a:lnTo>
                    <a:pt x="88" y="896"/>
                  </a:lnTo>
                  <a:lnTo>
                    <a:pt x="88" y="890"/>
                  </a:lnTo>
                  <a:lnTo>
                    <a:pt x="88" y="885"/>
                  </a:lnTo>
                  <a:lnTo>
                    <a:pt x="82" y="885"/>
                  </a:lnTo>
                  <a:lnTo>
                    <a:pt x="82" y="879"/>
                  </a:lnTo>
                  <a:lnTo>
                    <a:pt x="82" y="873"/>
                  </a:lnTo>
                  <a:lnTo>
                    <a:pt x="76" y="873"/>
                  </a:lnTo>
                  <a:lnTo>
                    <a:pt x="76" y="867"/>
                  </a:lnTo>
                  <a:lnTo>
                    <a:pt x="70" y="867"/>
                  </a:lnTo>
                  <a:lnTo>
                    <a:pt x="70" y="861"/>
                  </a:lnTo>
                  <a:lnTo>
                    <a:pt x="64" y="861"/>
                  </a:lnTo>
                  <a:lnTo>
                    <a:pt x="64" y="856"/>
                  </a:lnTo>
                  <a:lnTo>
                    <a:pt x="59" y="856"/>
                  </a:lnTo>
                  <a:lnTo>
                    <a:pt x="59" y="850"/>
                  </a:lnTo>
                  <a:lnTo>
                    <a:pt x="53" y="850"/>
                  </a:lnTo>
                  <a:lnTo>
                    <a:pt x="53" y="844"/>
                  </a:lnTo>
                  <a:lnTo>
                    <a:pt x="53" y="838"/>
                  </a:lnTo>
                  <a:lnTo>
                    <a:pt x="47" y="838"/>
                  </a:lnTo>
                  <a:lnTo>
                    <a:pt x="53" y="832"/>
                  </a:lnTo>
                  <a:lnTo>
                    <a:pt x="53" y="826"/>
                  </a:lnTo>
                  <a:lnTo>
                    <a:pt x="59" y="821"/>
                  </a:lnTo>
                  <a:lnTo>
                    <a:pt x="59" y="815"/>
                  </a:lnTo>
                  <a:lnTo>
                    <a:pt x="64" y="815"/>
                  </a:lnTo>
                  <a:lnTo>
                    <a:pt x="64" y="809"/>
                  </a:lnTo>
                  <a:lnTo>
                    <a:pt x="70" y="809"/>
                  </a:lnTo>
                  <a:lnTo>
                    <a:pt x="70" y="803"/>
                  </a:lnTo>
                  <a:lnTo>
                    <a:pt x="70" y="797"/>
                  </a:lnTo>
                  <a:lnTo>
                    <a:pt x="76" y="797"/>
                  </a:lnTo>
                  <a:lnTo>
                    <a:pt x="76" y="791"/>
                  </a:lnTo>
                  <a:lnTo>
                    <a:pt x="76" y="786"/>
                  </a:lnTo>
                  <a:lnTo>
                    <a:pt x="76" y="780"/>
                  </a:lnTo>
                  <a:lnTo>
                    <a:pt x="76" y="774"/>
                  </a:lnTo>
                  <a:lnTo>
                    <a:pt x="76" y="768"/>
                  </a:lnTo>
                  <a:lnTo>
                    <a:pt x="76" y="762"/>
                  </a:lnTo>
                  <a:lnTo>
                    <a:pt x="76" y="757"/>
                  </a:lnTo>
                  <a:lnTo>
                    <a:pt x="70" y="757"/>
                  </a:lnTo>
                  <a:lnTo>
                    <a:pt x="70" y="751"/>
                  </a:lnTo>
                  <a:lnTo>
                    <a:pt x="64" y="751"/>
                  </a:lnTo>
                  <a:lnTo>
                    <a:pt x="64" y="745"/>
                  </a:lnTo>
                  <a:lnTo>
                    <a:pt x="59" y="745"/>
                  </a:lnTo>
                  <a:lnTo>
                    <a:pt x="53" y="745"/>
                  </a:lnTo>
                  <a:lnTo>
                    <a:pt x="47" y="745"/>
                  </a:lnTo>
                  <a:lnTo>
                    <a:pt x="47" y="739"/>
                  </a:lnTo>
                  <a:lnTo>
                    <a:pt x="41" y="739"/>
                  </a:lnTo>
                  <a:lnTo>
                    <a:pt x="35" y="739"/>
                  </a:lnTo>
                  <a:lnTo>
                    <a:pt x="35" y="733"/>
                  </a:lnTo>
                  <a:lnTo>
                    <a:pt x="29" y="733"/>
                  </a:lnTo>
                  <a:lnTo>
                    <a:pt x="29" y="727"/>
                  </a:lnTo>
                  <a:lnTo>
                    <a:pt x="29" y="722"/>
                  </a:lnTo>
                  <a:lnTo>
                    <a:pt x="29" y="716"/>
                  </a:lnTo>
                  <a:lnTo>
                    <a:pt x="24" y="716"/>
                  </a:lnTo>
                  <a:lnTo>
                    <a:pt x="24" y="710"/>
                  </a:lnTo>
                  <a:lnTo>
                    <a:pt x="24" y="704"/>
                  </a:lnTo>
                  <a:lnTo>
                    <a:pt x="18" y="704"/>
                  </a:lnTo>
                  <a:lnTo>
                    <a:pt x="18" y="698"/>
                  </a:lnTo>
                  <a:lnTo>
                    <a:pt x="18" y="692"/>
                  </a:lnTo>
                  <a:lnTo>
                    <a:pt x="18" y="687"/>
                  </a:lnTo>
                  <a:lnTo>
                    <a:pt x="24" y="687"/>
                  </a:lnTo>
                  <a:lnTo>
                    <a:pt x="24" y="681"/>
                  </a:lnTo>
                  <a:lnTo>
                    <a:pt x="24" y="675"/>
                  </a:lnTo>
                  <a:lnTo>
                    <a:pt x="24" y="669"/>
                  </a:lnTo>
                  <a:lnTo>
                    <a:pt x="24" y="663"/>
                  </a:lnTo>
                  <a:lnTo>
                    <a:pt x="24" y="658"/>
                  </a:lnTo>
                  <a:lnTo>
                    <a:pt x="29" y="658"/>
                  </a:lnTo>
                  <a:lnTo>
                    <a:pt x="29" y="652"/>
                  </a:lnTo>
                  <a:lnTo>
                    <a:pt x="29" y="646"/>
                  </a:lnTo>
                  <a:lnTo>
                    <a:pt x="35" y="646"/>
                  </a:lnTo>
                  <a:lnTo>
                    <a:pt x="35" y="640"/>
                  </a:lnTo>
                  <a:lnTo>
                    <a:pt x="41" y="640"/>
                  </a:lnTo>
                  <a:lnTo>
                    <a:pt x="41" y="634"/>
                  </a:lnTo>
                  <a:lnTo>
                    <a:pt x="41" y="628"/>
                  </a:lnTo>
                  <a:lnTo>
                    <a:pt x="41" y="623"/>
                  </a:lnTo>
                  <a:lnTo>
                    <a:pt x="41" y="617"/>
                  </a:lnTo>
                  <a:lnTo>
                    <a:pt x="47" y="617"/>
                  </a:lnTo>
                  <a:lnTo>
                    <a:pt x="53" y="617"/>
                  </a:lnTo>
                  <a:lnTo>
                    <a:pt x="59" y="617"/>
                  </a:lnTo>
                  <a:lnTo>
                    <a:pt x="59" y="623"/>
                  </a:lnTo>
                  <a:lnTo>
                    <a:pt x="59" y="628"/>
                  </a:lnTo>
                  <a:lnTo>
                    <a:pt x="64" y="628"/>
                  </a:lnTo>
                  <a:lnTo>
                    <a:pt x="64" y="634"/>
                  </a:lnTo>
                  <a:lnTo>
                    <a:pt x="70" y="634"/>
                  </a:lnTo>
                  <a:lnTo>
                    <a:pt x="76" y="634"/>
                  </a:lnTo>
                  <a:lnTo>
                    <a:pt x="76" y="640"/>
                  </a:lnTo>
                  <a:lnTo>
                    <a:pt x="82" y="640"/>
                  </a:lnTo>
                  <a:lnTo>
                    <a:pt x="88" y="640"/>
                  </a:lnTo>
                  <a:lnTo>
                    <a:pt x="82" y="640"/>
                  </a:lnTo>
                  <a:lnTo>
                    <a:pt x="88" y="640"/>
                  </a:lnTo>
                  <a:lnTo>
                    <a:pt x="88" y="646"/>
                  </a:lnTo>
                  <a:lnTo>
                    <a:pt x="93" y="646"/>
                  </a:lnTo>
                  <a:lnTo>
                    <a:pt x="99" y="646"/>
                  </a:lnTo>
                  <a:lnTo>
                    <a:pt x="99" y="652"/>
                  </a:lnTo>
                  <a:lnTo>
                    <a:pt x="105" y="652"/>
                  </a:lnTo>
                  <a:lnTo>
                    <a:pt x="111" y="652"/>
                  </a:lnTo>
                  <a:lnTo>
                    <a:pt x="111" y="658"/>
                  </a:lnTo>
                  <a:lnTo>
                    <a:pt x="111" y="663"/>
                  </a:lnTo>
                  <a:lnTo>
                    <a:pt x="117" y="663"/>
                  </a:lnTo>
                  <a:lnTo>
                    <a:pt x="123" y="663"/>
                  </a:lnTo>
                  <a:lnTo>
                    <a:pt x="128" y="663"/>
                  </a:lnTo>
                  <a:lnTo>
                    <a:pt x="134" y="663"/>
                  </a:lnTo>
                  <a:lnTo>
                    <a:pt x="134" y="669"/>
                  </a:lnTo>
                  <a:lnTo>
                    <a:pt x="134" y="663"/>
                  </a:lnTo>
                  <a:lnTo>
                    <a:pt x="140" y="663"/>
                  </a:lnTo>
                  <a:lnTo>
                    <a:pt x="134" y="663"/>
                  </a:lnTo>
                  <a:lnTo>
                    <a:pt x="140" y="663"/>
                  </a:lnTo>
                  <a:lnTo>
                    <a:pt x="140" y="658"/>
                  </a:lnTo>
                  <a:lnTo>
                    <a:pt x="146" y="658"/>
                  </a:lnTo>
                  <a:lnTo>
                    <a:pt x="146" y="652"/>
                  </a:lnTo>
                  <a:lnTo>
                    <a:pt x="146" y="646"/>
                  </a:lnTo>
                  <a:lnTo>
                    <a:pt x="152" y="646"/>
                  </a:lnTo>
                  <a:lnTo>
                    <a:pt x="152" y="640"/>
                  </a:lnTo>
                  <a:lnTo>
                    <a:pt x="158" y="640"/>
                  </a:lnTo>
                  <a:lnTo>
                    <a:pt x="158" y="634"/>
                  </a:lnTo>
                  <a:lnTo>
                    <a:pt x="163" y="634"/>
                  </a:lnTo>
                  <a:lnTo>
                    <a:pt x="163" y="628"/>
                  </a:lnTo>
                  <a:lnTo>
                    <a:pt x="169" y="628"/>
                  </a:lnTo>
                  <a:lnTo>
                    <a:pt x="163" y="628"/>
                  </a:lnTo>
                  <a:lnTo>
                    <a:pt x="169" y="628"/>
                  </a:lnTo>
                  <a:lnTo>
                    <a:pt x="169" y="623"/>
                  </a:lnTo>
                  <a:lnTo>
                    <a:pt x="175" y="623"/>
                  </a:lnTo>
                  <a:lnTo>
                    <a:pt x="181" y="623"/>
                  </a:lnTo>
                  <a:lnTo>
                    <a:pt x="181" y="628"/>
                  </a:lnTo>
                  <a:lnTo>
                    <a:pt x="187" y="628"/>
                  </a:lnTo>
                  <a:lnTo>
                    <a:pt x="193" y="628"/>
                  </a:lnTo>
                  <a:lnTo>
                    <a:pt x="193" y="623"/>
                  </a:lnTo>
                  <a:lnTo>
                    <a:pt x="198" y="623"/>
                  </a:lnTo>
                  <a:lnTo>
                    <a:pt x="198" y="628"/>
                  </a:lnTo>
                  <a:lnTo>
                    <a:pt x="204" y="628"/>
                  </a:lnTo>
                  <a:lnTo>
                    <a:pt x="210" y="628"/>
                  </a:lnTo>
                  <a:lnTo>
                    <a:pt x="210" y="623"/>
                  </a:lnTo>
                  <a:lnTo>
                    <a:pt x="216" y="623"/>
                  </a:lnTo>
                  <a:lnTo>
                    <a:pt x="222" y="623"/>
                  </a:lnTo>
                  <a:lnTo>
                    <a:pt x="227" y="623"/>
                  </a:lnTo>
                  <a:lnTo>
                    <a:pt x="233" y="623"/>
                  </a:lnTo>
                  <a:lnTo>
                    <a:pt x="233" y="617"/>
                  </a:lnTo>
                  <a:lnTo>
                    <a:pt x="239" y="617"/>
                  </a:lnTo>
                  <a:lnTo>
                    <a:pt x="245" y="617"/>
                  </a:lnTo>
                  <a:lnTo>
                    <a:pt x="251" y="617"/>
                  </a:lnTo>
                  <a:lnTo>
                    <a:pt x="257" y="617"/>
                  </a:lnTo>
                  <a:lnTo>
                    <a:pt x="262" y="611"/>
                  </a:lnTo>
                  <a:lnTo>
                    <a:pt x="268" y="611"/>
                  </a:lnTo>
                  <a:lnTo>
                    <a:pt x="274" y="611"/>
                  </a:lnTo>
                  <a:lnTo>
                    <a:pt x="280" y="605"/>
                  </a:lnTo>
                  <a:lnTo>
                    <a:pt x="315" y="599"/>
                  </a:lnTo>
                  <a:lnTo>
                    <a:pt x="321" y="599"/>
                  </a:lnTo>
                  <a:lnTo>
                    <a:pt x="332" y="599"/>
                  </a:lnTo>
                  <a:lnTo>
                    <a:pt x="367" y="599"/>
                  </a:lnTo>
                  <a:lnTo>
                    <a:pt x="373" y="599"/>
                  </a:lnTo>
                  <a:lnTo>
                    <a:pt x="373" y="593"/>
                  </a:lnTo>
                  <a:lnTo>
                    <a:pt x="373" y="588"/>
                  </a:lnTo>
                  <a:lnTo>
                    <a:pt x="373" y="582"/>
                  </a:lnTo>
                  <a:lnTo>
                    <a:pt x="373" y="576"/>
                  </a:lnTo>
                  <a:lnTo>
                    <a:pt x="379" y="576"/>
                  </a:lnTo>
                  <a:lnTo>
                    <a:pt x="373" y="576"/>
                  </a:lnTo>
                  <a:lnTo>
                    <a:pt x="379" y="576"/>
                  </a:lnTo>
                  <a:lnTo>
                    <a:pt x="379" y="570"/>
                  </a:lnTo>
                  <a:lnTo>
                    <a:pt x="385" y="570"/>
                  </a:lnTo>
                  <a:lnTo>
                    <a:pt x="385" y="564"/>
                  </a:lnTo>
                  <a:lnTo>
                    <a:pt x="385" y="559"/>
                  </a:lnTo>
                  <a:lnTo>
                    <a:pt x="385" y="553"/>
                  </a:lnTo>
                  <a:lnTo>
                    <a:pt x="391" y="553"/>
                  </a:lnTo>
                  <a:lnTo>
                    <a:pt x="391" y="547"/>
                  </a:lnTo>
                  <a:lnTo>
                    <a:pt x="391" y="541"/>
                  </a:lnTo>
                  <a:lnTo>
                    <a:pt x="391" y="535"/>
                  </a:lnTo>
                  <a:lnTo>
                    <a:pt x="391" y="529"/>
                  </a:lnTo>
                  <a:lnTo>
                    <a:pt x="396" y="529"/>
                  </a:lnTo>
                  <a:lnTo>
                    <a:pt x="396" y="524"/>
                  </a:lnTo>
                  <a:lnTo>
                    <a:pt x="402" y="524"/>
                  </a:lnTo>
                  <a:lnTo>
                    <a:pt x="402" y="518"/>
                  </a:lnTo>
                  <a:lnTo>
                    <a:pt x="402" y="512"/>
                  </a:lnTo>
                  <a:lnTo>
                    <a:pt x="408" y="512"/>
                  </a:lnTo>
                  <a:lnTo>
                    <a:pt x="408" y="506"/>
                  </a:lnTo>
                  <a:lnTo>
                    <a:pt x="414" y="506"/>
                  </a:lnTo>
                  <a:lnTo>
                    <a:pt x="414" y="500"/>
                  </a:lnTo>
                  <a:lnTo>
                    <a:pt x="414" y="494"/>
                  </a:lnTo>
                  <a:lnTo>
                    <a:pt x="414" y="489"/>
                  </a:lnTo>
                  <a:lnTo>
                    <a:pt x="420" y="489"/>
                  </a:lnTo>
                  <a:lnTo>
                    <a:pt x="414" y="489"/>
                  </a:lnTo>
                  <a:lnTo>
                    <a:pt x="414" y="483"/>
                  </a:lnTo>
                  <a:lnTo>
                    <a:pt x="420" y="483"/>
                  </a:lnTo>
                  <a:lnTo>
                    <a:pt x="420" y="477"/>
                  </a:lnTo>
                  <a:lnTo>
                    <a:pt x="420" y="471"/>
                  </a:lnTo>
                  <a:lnTo>
                    <a:pt x="420" y="465"/>
                  </a:lnTo>
                  <a:lnTo>
                    <a:pt x="426" y="465"/>
                  </a:lnTo>
                  <a:lnTo>
                    <a:pt x="426" y="460"/>
                  </a:lnTo>
                  <a:lnTo>
                    <a:pt x="431" y="460"/>
                  </a:lnTo>
                  <a:lnTo>
                    <a:pt x="431" y="454"/>
                  </a:lnTo>
                  <a:lnTo>
                    <a:pt x="431" y="460"/>
                  </a:lnTo>
                  <a:lnTo>
                    <a:pt x="431" y="454"/>
                  </a:lnTo>
                  <a:lnTo>
                    <a:pt x="437" y="454"/>
                  </a:lnTo>
                  <a:lnTo>
                    <a:pt x="437" y="448"/>
                  </a:lnTo>
                  <a:lnTo>
                    <a:pt x="443" y="448"/>
                  </a:lnTo>
                  <a:lnTo>
                    <a:pt x="443" y="442"/>
                  </a:lnTo>
                  <a:lnTo>
                    <a:pt x="443" y="436"/>
                  </a:lnTo>
                  <a:lnTo>
                    <a:pt x="449" y="436"/>
                  </a:lnTo>
                  <a:lnTo>
                    <a:pt x="449" y="430"/>
                  </a:lnTo>
                  <a:lnTo>
                    <a:pt x="443" y="430"/>
                  </a:lnTo>
                  <a:lnTo>
                    <a:pt x="443" y="425"/>
                  </a:lnTo>
                  <a:lnTo>
                    <a:pt x="449" y="425"/>
                  </a:lnTo>
                  <a:lnTo>
                    <a:pt x="449" y="419"/>
                  </a:lnTo>
                  <a:lnTo>
                    <a:pt x="443" y="419"/>
                  </a:lnTo>
                  <a:lnTo>
                    <a:pt x="449" y="419"/>
                  </a:lnTo>
                  <a:lnTo>
                    <a:pt x="449" y="413"/>
                  </a:lnTo>
                  <a:lnTo>
                    <a:pt x="443" y="413"/>
                  </a:lnTo>
                  <a:lnTo>
                    <a:pt x="443" y="407"/>
                  </a:lnTo>
                  <a:lnTo>
                    <a:pt x="443" y="401"/>
                  </a:lnTo>
                  <a:lnTo>
                    <a:pt x="443" y="395"/>
                  </a:lnTo>
                  <a:lnTo>
                    <a:pt x="449" y="395"/>
                  </a:lnTo>
                  <a:lnTo>
                    <a:pt x="449" y="390"/>
                  </a:lnTo>
                  <a:lnTo>
                    <a:pt x="449" y="384"/>
                  </a:lnTo>
                  <a:lnTo>
                    <a:pt x="455" y="384"/>
                  </a:lnTo>
                  <a:lnTo>
                    <a:pt x="455" y="378"/>
                  </a:lnTo>
                  <a:lnTo>
                    <a:pt x="460" y="378"/>
                  </a:lnTo>
                  <a:lnTo>
                    <a:pt x="455" y="378"/>
                  </a:lnTo>
                  <a:lnTo>
                    <a:pt x="460" y="378"/>
                  </a:lnTo>
                  <a:lnTo>
                    <a:pt x="460" y="372"/>
                  </a:lnTo>
                  <a:lnTo>
                    <a:pt x="460" y="366"/>
                  </a:lnTo>
                  <a:lnTo>
                    <a:pt x="466" y="366"/>
                  </a:lnTo>
                  <a:lnTo>
                    <a:pt x="466" y="361"/>
                  </a:lnTo>
                  <a:lnTo>
                    <a:pt x="466" y="355"/>
                  </a:lnTo>
                  <a:lnTo>
                    <a:pt x="466" y="349"/>
                  </a:lnTo>
                  <a:lnTo>
                    <a:pt x="460" y="349"/>
                  </a:lnTo>
                  <a:lnTo>
                    <a:pt x="460" y="343"/>
                  </a:lnTo>
                  <a:lnTo>
                    <a:pt x="460" y="337"/>
                  </a:lnTo>
                  <a:lnTo>
                    <a:pt x="460" y="331"/>
                  </a:lnTo>
                  <a:lnTo>
                    <a:pt x="460" y="326"/>
                  </a:lnTo>
                  <a:lnTo>
                    <a:pt x="460" y="320"/>
                  </a:lnTo>
                  <a:lnTo>
                    <a:pt x="455" y="320"/>
                  </a:lnTo>
                  <a:lnTo>
                    <a:pt x="455" y="314"/>
                  </a:lnTo>
                  <a:lnTo>
                    <a:pt x="449" y="314"/>
                  </a:lnTo>
                  <a:lnTo>
                    <a:pt x="455" y="314"/>
                  </a:lnTo>
                  <a:lnTo>
                    <a:pt x="460" y="314"/>
                  </a:lnTo>
                  <a:lnTo>
                    <a:pt x="466" y="314"/>
                  </a:lnTo>
                  <a:lnTo>
                    <a:pt x="472" y="314"/>
                  </a:lnTo>
                  <a:lnTo>
                    <a:pt x="478" y="314"/>
                  </a:lnTo>
                  <a:lnTo>
                    <a:pt x="478" y="308"/>
                  </a:lnTo>
                  <a:lnTo>
                    <a:pt x="478" y="302"/>
                  </a:lnTo>
                  <a:lnTo>
                    <a:pt x="472" y="302"/>
                  </a:lnTo>
                  <a:lnTo>
                    <a:pt x="472" y="296"/>
                  </a:lnTo>
                  <a:lnTo>
                    <a:pt x="472" y="291"/>
                  </a:lnTo>
                  <a:lnTo>
                    <a:pt x="472" y="285"/>
                  </a:lnTo>
                  <a:lnTo>
                    <a:pt x="472" y="279"/>
                  </a:lnTo>
                  <a:lnTo>
                    <a:pt x="472" y="273"/>
                  </a:lnTo>
                  <a:lnTo>
                    <a:pt x="478" y="273"/>
                  </a:lnTo>
                  <a:lnTo>
                    <a:pt x="478" y="267"/>
                  </a:lnTo>
                  <a:lnTo>
                    <a:pt x="478" y="262"/>
                  </a:lnTo>
                  <a:lnTo>
                    <a:pt x="478" y="256"/>
                  </a:lnTo>
                  <a:lnTo>
                    <a:pt x="484" y="256"/>
                  </a:lnTo>
                  <a:lnTo>
                    <a:pt x="484" y="250"/>
                  </a:lnTo>
                  <a:lnTo>
                    <a:pt x="484" y="244"/>
                  </a:lnTo>
                  <a:lnTo>
                    <a:pt x="484" y="238"/>
                  </a:lnTo>
                  <a:lnTo>
                    <a:pt x="484" y="232"/>
                  </a:lnTo>
                  <a:lnTo>
                    <a:pt x="478" y="232"/>
                  </a:lnTo>
                  <a:lnTo>
                    <a:pt x="478" y="227"/>
                  </a:lnTo>
                  <a:lnTo>
                    <a:pt x="478" y="221"/>
                  </a:lnTo>
                  <a:lnTo>
                    <a:pt x="478" y="209"/>
                  </a:lnTo>
                  <a:lnTo>
                    <a:pt x="478" y="203"/>
                  </a:lnTo>
                  <a:lnTo>
                    <a:pt x="484" y="197"/>
                  </a:lnTo>
                  <a:lnTo>
                    <a:pt x="484" y="203"/>
                  </a:lnTo>
                  <a:lnTo>
                    <a:pt x="490" y="203"/>
                  </a:lnTo>
                  <a:lnTo>
                    <a:pt x="490" y="209"/>
                  </a:lnTo>
                  <a:lnTo>
                    <a:pt x="490" y="215"/>
                  </a:lnTo>
                  <a:lnTo>
                    <a:pt x="495" y="221"/>
                  </a:lnTo>
                  <a:lnTo>
                    <a:pt x="495" y="227"/>
                  </a:lnTo>
                  <a:lnTo>
                    <a:pt x="501" y="232"/>
                  </a:lnTo>
                  <a:lnTo>
                    <a:pt x="507" y="238"/>
                  </a:lnTo>
                  <a:lnTo>
                    <a:pt x="513" y="238"/>
                  </a:lnTo>
                  <a:lnTo>
                    <a:pt x="519" y="238"/>
                  </a:lnTo>
                  <a:lnTo>
                    <a:pt x="525" y="238"/>
                  </a:lnTo>
                  <a:lnTo>
                    <a:pt x="530" y="244"/>
                  </a:lnTo>
                  <a:lnTo>
                    <a:pt x="536" y="244"/>
                  </a:lnTo>
                  <a:lnTo>
                    <a:pt x="542" y="244"/>
                  </a:lnTo>
                  <a:lnTo>
                    <a:pt x="548" y="244"/>
                  </a:lnTo>
                  <a:lnTo>
                    <a:pt x="554" y="244"/>
                  </a:lnTo>
                  <a:lnTo>
                    <a:pt x="559" y="244"/>
                  </a:lnTo>
                  <a:lnTo>
                    <a:pt x="559" y="250"/>
                  </a:lnTo>
                  <a:lnTo>
                    <a:pt x="565" y="250"/>
                  </a:lnTo>
                  <a:lnTo>
                    <a:pt x="571" y="250"/>
                  </a:lnTo>
                  <a:lnTo>
                    <a:pt x="571" y="244"/>
                  </a:lnTo>
                  <a:lnTo>
                    <a:pt x="571" y="238"/>
                  </a:lnTo>
                  <a:lnTo>
                    <a:pt x="571" y="232"/>
                  </a:lnTo>
                  <a:lnTo>
                    <a:pt x="571" y="227"/>
                  </a:lnTo>
                  <a:lnTo>
                    <a:pt x="571" y="221"/>
                  </a:lnTo>
                  <a:lnTo>
                    <a:pt x="571" y="215"/>
                  </a:lnTo>
                  <a:lnTo>
                    <a:pt x="571" y="209"/>
                  </a:lnTo>
                  <a:lnTo>
                    <a:pt x="571" y="203"/>
                  </a:lnTo>
                  <a:lnTo>
                    <a:pt x="571" y="197"/>
                  </a:lnTo>
                  <a:lnTo>
                    <a:pt x="571" y="192"/>
                  </a:lnTo>
                  <a:lnTo>
                    <a:pt x="571" y="186"/>
                  </a:lnTo>
                  <a:lnTo>
                    <a:pt x="571" y="180"/>
                  </a:lnTo>
                  <a:lnTo>
                    <a:pt x="577" y="180"/>
                  </a:lnTo>
                  <a:lnTo>
                    <a:pt x="577" y="174"/>
                  </a:lnTo>
                  <a:lnTo>
                    <a:pt x="583" y="174"/>
                  </a:lnTo>
                  <a:lnTo>
                    <a:pt x="589" y="168"/>
                  </a:lnTo>
                  <a:lnTo>
                    <a:pt x="594" y="168"/>
                  </a:lnTo>
                  <a:lnTo>
                    <a:pt x="594" y="163"/>
                  </a:lnTo>
                  <a:lnTo>
                    <a:pt x="600" y="163"/>
                  </a:lnTo>
                  <a:lnTo>
                    <a:pt x="606" y="157"/>
                  </a:lnTo>
                  <a:lnTo>
                    <a:pt x="612" y="157"/>
                  </a:lnTo>
                  <a:lnTo>
                    <a:pt x="612" y="151"/>
                  </a:lnTo>
                  <a:lnTo>
                    <a:pt x="618" y="151"/>
                  </a:lnTo>
                  <a:lnTo>
                    <a:pt x="624" y="145"/>
                  </a:lnTo>
                  <a:lnTo>
                    <a:pt x="629" y="145"/>
                  </a:lnTo>
                  <a:lnTo>
                    <a:pt x="635" y="139"/>
                  </a:lnTo>
                  <a:lnTo>
                    <a:pt x="641" y="139"/>
                  </a:lnTo>
                  <a:lnTo>
                    <a:pt x="647" y="133"/>
                  </a:lnTo>
                  <a:lnTo>
                    <a:pt x="653" y="128"/>
                  </a:lnTo>
                  <a:lnTo>
                    <a:pt x="658" y="128"/>
                  </a:lnTo>
                  <a:lnTo>
                    <a:pt x="664" y="122"/>
                  </a:lnTo>
                  <a:lnTo>
                    <a:pt x="670" y="122"/>
                  </a:lnTo>
                  <a:lnTo>
                    <a:pt x="670" y="116"/>
                  </a:lnTo>
                  <a:lnTo>
                    <a:pt x="676" y="116"/>
                  </a:lnTo>
                  <a:lnTo>
                    <a:pt x="682" y="110"/>
                  </a:lnTo>
                  <a:lnTo>
                    <a:pt x="688" y="110"/>
                  </a:lnTo>
                  <a:lnTo>
                    <a:pt x="688" y="104"/>
                  </a:lnTo>
                  <a:lnTo>
                    <a:pt x="693" y="104"/>
                  </a:lnTo>
                  <a:lnTo>
                    <a:pt x="699" y="99"/>
                  </a:lnTo>
                  <a:lnTo>
                    <a:pt x="705" y="99"/>
                  </a:lnTo>
                  <a:lnTo>
                    <a:pt x="705" y="93"/>
                  </a:lnTo>
                  <a:lnTo>
                    <a:pt x="711" y="93"/>
                  </a:lnTo>
                  <a:lnTo>
                    <a:pt x="717" y="93"/>
                  </a:lnTo>
                  <a:lnTo>
                    <a:pt x="723" y="93"/>
                  </a:lnTo>
                  <a:lnTo>
                    <a:pt x="728" y="93"/>
                  </a:lnTo>
                  <a:lnTo>
                    <a:pt x="734" y="93"/>
                  </a:lnTo>
                  <a:lnTo>
                    <a:pt x="740" y="93"/>
                  </a:lnTo>
                  <a:lnTo>
                    <a:pt x="746" y="93"/>
                  </a:lnTo>
                  <a:lnTo>
                    <a:pt x="752" y="93"/>
                  </a:lnTo>
                  <a:lnTo>
                    <a:pt x="758" y="93"/>
                  </a:lnTo>
                  <a:lnTo>
                    <a:pt x="763" y="93"/>
                  </a:lnTo>
                  <a:lnTo>
                    <a:pt x="769" y="93"/>
                  </a:lnTo>
                  <a:lnTo>
                    <a:pt x="775" y="93"/>
                  </a:lnTo>
                  <a:lnTo>
                    <a:pt x="781" y="93"/>
                  </a:lnTo>
                  <a:lnTo>
                    <a:pt x="787" y="93"/>
                  </a:lnTo>
                  <a:lnTo>
                    <a:pt x="792" y="93"/>
                  </a:lnTo>
                  <a:lnTo>
                    <a:pt x="798" y="93"/>
                  </a:lnTo>
                  <a:lnTo>
                    <a:pt x="804" y="93"/>
                  </a:lnTo>
                  <a:lnTo>
                    <a:pt x="810" y="93"/>
                  </a:lnTo>
                  <a:lnTo>
                    <a:pt x="816" y="93"/>
                  </a:lnTo>
                  <a:lnTo>
                    <a:pt x="822" y="93"/>
                  </a:lnTo>
                  <a:lnTo>
                    <a:pt x="827" y="87"/>
                  </a:lnTo>
                  <a:lnTo>
                    <a:pt x="833" y="87"/>
                  </a:lnTo>
                  <a:lnTo>
                    <a:pt x="839" y="87"/>
                  </a:lnTo>
                  <a:lnTo>
                    <a:pt x="845" y="87"/>
                  </a:lnTo>
                  <a:lnTo>
                    <a:pt x="851" y="87"/>
                  </a:lnTo>
                  <a:lnTo>
                    <a:pt x="857" y="87"/>
                  </a:lnTo>
                  <a:lnTo>
                    <a:pt x="862" y="87"/>
                  </a:lnTo>
                  <a:lnTo>
                    <a:pt x="868" y="87"/>
                  </a:lnTo>
                  <a:lnTo>
                    <a:pt x="874" y="87"/>
                  </a:lnTo>
                  <a:lnTo>
                    <a:pt x="880" y="87"/>
                  </a:lnTo>
                  <a:lnTo>
                    <a:pt x="886" y="87"/>
                  </a:lnTo>
                  <a:lnTo>
                    <a:pt x="891" y="87"/>
                  </a:lnTo>
                  <a:lnTo>
                    <a:pt x="897" y="87"/>
                  </a:lnTo>
                  <a:lnTo>
                    <a:pt x="903" y="87"/>
                  </a:lnTo>
                  <a:lnTo>
                    <a:pt x="909" y="87"/>
                  </a:lnTo>
                  <a:lnTo>
                    <a:pt x="915" y="87"/>
                  </a:lnTo>
                  <a:lnTo>
                    <a:pt x="921" y="87"/>
                  </a:lnTo>
                  <a:lnTo>
                    <a:pt x="926" y="81"/>
                  </a:lnTo>
                  <a:lnTo>
                    <a:pt x="932" y="81"/>
                  </a:lnTo>
                  <a:lnTo>
                    <a:pt x="938" y="81"/>
                  </a:lnTo>
                  <a:lnTo>
                    <a:pt x="944" y="75"/>
                  </a:lnTo>
                  <a:lnTo>
                    <a:pt x="950" y="75"/>
                  </a:lnTo>
                  <a:lnTo>
                    <a:pt x="956" y="75"/>
                  </a:lnTo>
                  <a:lnTo>
                    <a:pt x="961" y="69"/>
                  </a:lnTo>
                  <a:lnTo>
                    <a:pt x="967" y="69"/>
                  </a:lnTo>
                  <a:lnTo>
                    <a:pt x="973" y="69"/>
                  </a:lnTo>
                  <a:lnTo>
                    <a:pt x="979" y="69"/>
                  </a:lnTo>
                  <a:lnTo>
                    <a:pt x="985" y="64"/>
                  </a:lnTo>
                  <a:lnTo>
                    <a:pt x="990" y="64"/>
                  </a:lnTo>
                  <a:lnTo>
                    <a:pt x="996" y="64"/>
                  </a:lnTo>
                  <a:lnTo>
                    <a:pt x="1002" y="58"/>
                  </a:lnTo>
                  <a:lnTo>
                    <a:pt x="1008" y="58"/>
                  </a:lnTo>
                  <a:lnTo>
                    <a:pt x="1014" y="58"/>
                  </a:lnTo>
                  <a:lnTo>
                    <a:pt x="1020" y="52"/>
                  </a:lnTo>
                  <a:lnTo>
                    <a:pt x="1025" y="52"/>
                  </a:lnTo>
                  <a:lnTo>
                    <a:pt x="1031" y="52"/>
                  </a:lnTo>
                  <a:lnTo>
                    <a:pt x="1037" y="46"/>
                  </a:lnTo>
                  <a:lnTo>
                    <a:pt x="1043" y="46"/>
                  </a:lnTo>
                  <a:lnTo>
                    <a:pt x="1049" y="40"/>
                  </a:lnTo>
                  <a:lnTo>
                    <a:pt x="1055" y="40"/>
                  </a:lnTo>
                  <a:lnTo>
                    <a:pt x="1060" y="34"/>
                  </a:lnTo>
                  <a:lnTo>
                    <a:pt x="1066" y="29"/>
                  </a:lnTo>
                  <a:lnTo>
                    <a:pt x="1072" y="29"/>
                  </a:lnTo>
                  <a:lnTo>
                    <a:pt x="1078" y="23"/>
                  </a:lnTo>
                  <a:lnTo>
                    <a:pt x="1084" y="17"/>
                  </a:lnTo>
                  <a:lnTo>
                    <a:pt x="1090" y="17"/>
                  </a:lnTo>
                  <a:lnTo>
                    <a:pt x="1095" y="11"/>
                  </a:lnTo>
                  <a:lnTo>
                    <a:pt x="1101" y="5"/>
                  </a:lnTo>
                  <a:lnTo>
                    <a:pt x="1107" y="5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5"/>
                  </a:lnTo>
                  <a:lnTo>
                    <a:pt x="1130" y="5"/>
                  </a:lnTo>
                  <a:lnTo>
                    <a:pt x="1130" y="11"/>
                  </a:lnTo>
                  <a:lnTo>
                    <a:pt x="1136" y="17"/>
                  </a:lnTo>
                  <a:lnTo>
                    <a:pt x="1142" y="17"/>
                  </a:lnTo>
                  <a:lnTo>
                    <a:pt x="1148" y="23"/>
                  </a:lnTo>
                  <a:lnTo>
                    <a:pt x="1154" y="23"/>
                  </a:lnTo>
                  <a:lnTo>
                    <a:pt x="1154" y="29"/>
                  </a:lnTo>
                  <a:lnTo>
                    <a:pt x="1159" y="29"/>
                  </a:lnTo>
                  <a:lnTo>
                    <a:pt x="1165" y="34"/>
                  </a:lnTo>
                  <a:lnTo>
                    <a:pt x="1171" y="40"/>
                  </a:lnTo>
                  <a:lnTo>
                    <a:pt x="1177" y="46"/>
                  </a:lnTo>
                  <a:lnTo>
                    <a:pt x="1183" y="46"/>
                  </a:lnTo>
                  <a:lnTo>
                    <a:pt x="1189" y="52"/>
                  </a:lnTo>
                  <a:lnTo>
                    <a:pt x="1194" y="52"/>
                  </a:lnTo>
                  <a:lnTo>
                    <a:pt x="1194" y="58"/>
                  </a:lnTo>
                  <a:lnTo>
                    <a:pt x="1200" y="64"/>
                  </a:lnTo>
                  <a:lnTo>
                    <a:pt x="1206" y="64"/>
                  </a:lnTo>
                  <a:lnTo>
                    <a:pt x="1212" y="69"/>
                  </a:lnTo>
                  <a:lnTo>
                    <a:pt x="1218" y="69"/>
                  </a:lnTo>
                  <a:lnTo>
                    <a:pt x="1218" y="75"/>
                  </a:lnTo>
                  <a:lnTo>
                    <a:pt x="1223" y="75"/>
                  </a:lnTo>
                  <a:lnTo>
                    <a:pt x="1223" y="81"/>
                  </a:lnTo>
                  <a:lnTo>
                    <a:pt x="1235" y="81"/>
                  </a:lnTo>
                  <a:lnTo>
                    <a:pt x="1247" y="81"/>
                  </a:lnTo>
                  <a:lnTo>
                    <a:pt x="1258" y="81"/>
                  </a:lnTo>
                  <a:lnTo>
                    <a:pt x="1270" y="81"/>
                  </a:lnTo>
                  <a:lnTo>
                    <a:pt x="1276" y="81"/>
                  </a:lnTo>
                  <a:lnTo>
                    <a:pt x="1282" y="81"/>
                  </a:lnTo>
                  <a:lnTo>
                    <a:pt x="1288" y="81"/>
                  </a:lnTo>
                  <a:lnTo>
                    <a:pt x="1299" y="81"/>
                  </a:lnTo>
                  <a:lnTo>
                    <a:pt x="1305" y="81"/>
                  </a:lnTo>
                  <a:lnTo>
                    <a:pt x="1311" y="81"/>
                  </a:lnTo>
                  <a:lnTo>
                    <a:pt x="1323" y="81"/>
                  </a:lnTo>
                  <a:lnTo>
                    <a:pt x="1328" y="81"/>
                  </a:lnTo>
                  <a:lnTo>
                    <a:pt x="1340" y="81"/>
                  </a:lnTo>
                  <a:lnTo>
                    <a:pt x="1346" y="87"/>
                  </a:lnTo>
                  <a:lnTo>
                    <a:pt x="1352" y="87"/>
                  </a:lnTo>
                  <a:lnTo>
                    <a:pt x="1363" y="87"/>
                  </a:lnTo>
                  <a:lnTo>
                    <a:pt x="1369" y="87"/>
                  </a:lnTo>
                  <a:lnTo>
                    <a:pt x="1375" y="87"/>
                  </a:lnTo>
                  <a:lnTo>
                    <a:pt x="1381" y="87"/>
                  </a:lnTo>
                  <a:lnTo>
                    <a:pt x="1387" y="87"/>
                  </a:lnTo>
                  <a:lnTo>
                    <a:pt x="1392" y="87"/>
                  </a:lnTo>
                  <a:lnTo>
                    <a:pt x="1398" y="87"/>
                  </a:lnTo>
                  <a:lnTo>
                    <a:pt x="1404" y="87"/>
                  </a:lnTo>
                  <a:lnTo>
                    <a:pt x="1410" y="87"/>
                  </a:lnTo>
                  <a:lnTo>
                    <a:pt x="1416" y="87"/>
                  </a:lnTo>
                  <a:lnTo>
                    <a:pt x="1422" y="87"/>
                  </a:lnTo>
                  <a:lnTo>
                    <a:pt x="1427" y="87"/>
                  </a:lnTo>
                  <a:lnTo>
                    <a:pt x="1433" y="87"/>
                  </a:lnTo>
                  <a:lnTo>
                    <a:pt x="1439" y="87"/>
                  </a:lnTo>
                  <a:lnTo>
                    <a:pt x="1445" y="87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2853" y="769"/>
              <a:ext cx="1177" cy="611"/>
            </a:xfrm>
            <a:custGeom>
              <a:avLst/>
              <a:gdLst>
                <a:gd name="T0" fmla="*/ 53 w 1177"/>
                <a:gd name="T1" fmla="*/ 599 h 611"/>
                <a:gd name="T2" fmla="*/ 105 w 1177"/>
                <a:gd name="T3" fmla="*/ 588 h 611"/>
                <a:gd name="T4" fmla="*/ 111 w 1177"/>
                <a:gd name="T5" fmla="*/ 576 h 611"/>
                <a:gd name="T6" fmla="*/ 117 w 1177"/>
                <a:gd name="T7" fmla="*/ 553 h 611"/>
                <a:gd name="T8" fmla="*/ 123 w 1177"/>
                <a:gd name="T9" fmla="*/ 529 h 611"/>
                <a:gd name="T10" fmla="*/ 134 w 1177"/>
                <a:gd name="T11" fmla="*/ 512 h 611"/>
                <a:gd name="T12" fmla="*/ 146 w 1177"/>
                <a:gd name="T13" fmla="*/ 494 h 611"/>
                <a:gd name="T14" fmla="*/ 152 w 1177"/>
                <a:gd name="T15" fmla="*/ 483 h 611"/>
                <a:gd name="T16" fmla="*/ 158 w 1177"/>
                <a:gd name="T17" fmla="*/ 460 h 611"/>
                <a:gd name="T18" fmla="*/ 169 w 1177"/>
                <a:gd name="T19" fmla="*/ 454 h 611"/>
                <a:gd name="T20" fmla="*/ 181 w 1177"/>
                <a:gd name="T21" fmla="*/ 436 h 611"/>
                <a:gd name="T22" fmla="*/ 181 w 1177"/>
                <a:gd name="T23" fmla="*/ 419 h 611"/>
                <a:gd name="T24" fmla="*/ 175 w 1177"/>
                <a:gd name="T25" fmla="*/ 407 h 611"/>
                <a:gd name="T26" fmla="*/ 181 w 1177"/>
                <a:gd name="T27" fmla="*/ 384 h 611"/>
                <a:gd name="T28" fmla="*/ 192 w 1177"/>
                <a:gd name="T29" fmla="*/ 378 h 611"/>
                <a:gd name="T30" fmla="*/ 198 w 1177"/>
                <a:gd name="T31" fmla="*/ 355 h 611"/>
                <a:gd name="T32" fmla="*/ 192 w 1177"/>
                <a:gd name="T33" fmla="*/ 331 h 611"/>
                <a:gd name="T34" fmla="*/ 181 w 1177"/>
                <a:gd name="T35" fmla="*/ 314 h 611"/>
                <a:gd name="T36" fmla="*/ 210 w 1177"/>
                <a:gd name="T37" fmla="*/ 314 h 611"/>
                <a:gd name="T38" fmla="*/ 204 w 1177"/>
                <a:gd name="T39" fmla="*/ 291 h 611"/>
                <a:gd name="T40" fmla="*/ 210 w 1177"/>
                <a:gd name="T41" fmla="*/ 267 h 611"/>
                <a:gd name="T42" fmla="*/ 216 w 1177"/>
                <a:gd name="T43" fmla="*/ 244 h 611"/>
                <a:gd name="T44" fmla="*/ 210 w 1177"/>
                <a:gd name="T45" fmla="*/ 221 h 611"/>
                <a:gd name="T46" fmla="*/ 222 w 1177"/>
                <a:gd name="T47" fmla="*/ 203 h 611"/>
                <a:gd name="T48" fmla="*/ 233 w 1177"/>
                <a:gd name="T49" fmla="*/ 232 h 611"/>
                <a:gd name="T50" fmla="*/ 262 w 1177"/>
                <a:gd name="T51" fmla="*/ 244 h 611"/>
                <a:gd name="T52" fmla="*/ 291 w 1177"/>
                <a:gd name="T53" fmla="*/ 244 h 611"/>
                <a:gd name="T54" fmla="*/ 303 w 1177"/>
                <a:gd name="T55" fmla="*/ 238 h 611"/>
                <a:gd name="T56" fmla="*/ 303 w 1177"/>
                <a:gd name="T57" fmla="*/ 209 h 611"/>
                <a:gd name="T58" fmla="*/ 303 w 1177"/>
                <a:gd name="T59" fmla="*/ 180 h 611"/>
                <a:gd name="T60" fmla="*/ 326 w 1177"/>
                <a:gd name="T61" fmla="*/ 168 h 611"/>
                <a:gd name="T62" fmla="*/ 344 w 1177"/>
                <a:gd name="T63" fmla="*/ 151 h 611"/>
                <a:gd name="T64" fmla="*/ 373 w 1177"/>
                <a:gd name="T65" fmla="*/ 139 h 611"/>
                <a:gd name="T66" fmla="*/ 402 w 1177"/>
                <a:gd name="T67" fmla="*/ 122 h 611"/>
                <a:gd name="T68" fmla="*/ 420 w 1177"/>
                <a:gd name="T69" fmla="*/ 104 h 611"/>
                <a:gd name="T70" fmla="*/ 443 w 1177"/>
                <a:gd name="T71" fmla="*/ 93 h 611"/>
                <a:gd name="T72" fmla="*/ 472 w 1177"/>
                <a:gd name="T73" fmla="*/ 93 h 611"/>
                <a:gd name="T74" fmla="*/ 501 w 1177"/>
                <a:gd name="T75" fmla="*/ 93 h 611"/>
                <a:gd name="T76" fmla="*/ 530 w 1177"/>
                <a:gd name="T77" fmla="*/ 93 h 611"/>
                <a:gd name="T78" fmla="*/ 559 w 1177"/>
                <a:gd name="T79" fmla="*/ 87 h 611"/>
                <a:gd name="T80" fmla="*/ 589 w 1177"/>
                <a:gd name="T81" fmla="*/ 87 h 611"/>
                <a:gd name="T82" fmla="*/ 618 w 1177"/>
                <a:gd name="T83" fmla="*/ 87 h 611"/>
                <a:gd name="T84" fmla="*/ 647 w 1177"/>
                <a:gd name="T85" fmla="*/ 87 h 611"/>
                <a:gd name="T86" fmla="*/ 676 w 1177"/>
                <a:gd name="T87" fmla="*/ 75 h 611"/>
                <a:gd name="T88" fmla="*/ 705 w 1177"/>
                <a:gd name="T89" fmla="*/ 69 h 611"/>
                <a:gd name="T90" fmla="*/ 734 w 1177"/>
                <a:gd name="T91" fmla="*/ 58 h 611"/>
                <a:gd name="T92" fmla="*/ 763 w 1177"/>
                <a:gd name="T93" fmla="*/ 52 h 611"/>
                <a:gd name="T94" fmla="*/ 792 w 1177"/>
                <a:gd name="T95" fmla="*/ 34 h 611"/>
                <a:gd name="T96" fmla="*/ 822 w 1177"/>
                <a:gd name="T97" fmla="*/ 17 h 611"/>
                <a:gd name="T98" fmla="*/ 851 w 1177"/>
                <a:gd name="T99" fmla="*/ 0 h 611"/>
                <a:gd name="T100" fmla="*/ 874 w 1177"/>
                <a:gd name="T101" fmla="*/ 17 h 611"/>
                <a:gd name="T102" fmla="*/ 897 w 1177"/>
                <a:gd name="T103" fmla="*/ 34 h 611"/>
                <a:gd name="T104" fmla="*/ 926 w 1177"/>
                <a:gd name="T105" fmla="*/ 52 h 611"/>
                <a:gd name="T106" fmla="*/ 950 w 1177"/>
                <a:gd name="T107" fmla="*/ 69 h 611"/>
                <a:gd name="T108" fmla="*/ 979 w 1177"/>
                <a:gd name="T109" fmla="*/ 81 h 611"/>
                <a:gd name="T110" fmla="*/ 1020 w 1177"/>
                <a:gd name="T111" fmla="*/ 81 h 611"/>
                <a:gd name="T112" fmla="*/ 1060 w 1177"/>
                <a:gd name="T113" fmla="*/ 81 h 611"/>
                <a:gd name="T114" fmla="*/ 1101 w 1177"/>
                <a:gd name="T115" fmla="*/ 87 h 611"/>
                <a:gd name="T116" fmla="*/ 1130 w 1177"/>
                <a:gd name="T117" fmla="*/ 87 h 611"/>
                <a:gd name="T118" fmla="*/ 1159 w 1177"/>
                <a:gd name="T119" fmla="*/ 87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77" h="611">
                  <a:moveTo>
                    <a:pt x="0" y="611"/>
                  </a:moveTo>
                  <a:lnTo>
                    <a:pt x="6" y="611"/>
                  </a:lnTo>
                  <a:lnTo>
                    <a:pt x="12" y="605"/>
                  </a:lnTo>
                  <a:lnTo>
                    <a:pt x="47" y="599"/>
                  </a:lnTo>
                  <a:lnTo>
                    <a:pt x="53" y="599"/>
                  </a:lnTo>
                  <a:lnTo>
                    <a:pt x="64" y="599"/>
                  </a:lnTo>
                  <a:lnTo>
                    <a:pt x="99" y="599"/>
                  </a:lnTo>
                  <a:lnTo>
                    <a:pt x="105" y="599"/>
                  </a:lnTo>
                  <a:lnTo>
                    <a:pt x="105" y="593"/>
                  </a:lnTo>
                  <a:lnTo>
                    <a:pt x="105" y="588"/>
                  </a:lnTo>
                  <a:lnTo>
                    <a:pt x="105" y="582"/>
                  </a:lnTo>
                  <a:lnTo>
                    <a:pt x="105" y="576"/>
                  </a:lnTo>
                  <a:lnTo>
                    <a:pt x="111" y="576"/>
                  </a:lnTo>
                  <a:lnTo>
                    <a:pt x="105" y="576"/>
                  </a:lnTo>
                  <a:lnTo>
                    <a:pt x="111" y="576"/>
                  </a:lnTo>
                  <a:lnTo>
                    <a:pt x="111" y="570"/>
                  </a:lnTo>
                  <a:lnTo>
                    <a:pt x="117" y="570"/>
                  </a:lnTo>
                  <a:lnTo>
                    <a:pt x="117" y="564"/>
                  </a:lnTo>
                  <a:lnTo>
                    <a:pt x="117" y="559"/>
                  </a:lnTo>
                  <a:lnTo>
                    <a:pt x="117" y="553"/>
                  </a:lnTo>
                  <a:lnTo>
                    <a:pt x="123" y="553"/>
                  </a:lnTo>
                  <a:lnTo>
                    <a:pt x="123" y="547"/>
                  </a:lnTo>
                  <a:lnTo>
                    <a:pt x="123" y="541"/>
                  </a:lnTo>
                  <a:lnTo>
                    <a:pt x="123" y="535"/>
                  </a:lnTo>
                  <a:lnTo>
                    <a:pt x="123" y="529"/>
                  </a:lnTo>
                  <a:lnTo>
                    <a:pt x="128" y="529"/>
                  </a:lnTo>
                  <a:lnTo>
                    <a:pt x="128" y="524"/>
                  </a:lnTo>
                  <a:lnTo>
                    <a:pt x="134" y="524"/>
                  </a:lnTo>
                  <a:lnTo>
                    <a:pt x="134" y="518"/>
                  </a:lnTo>
                  <a:lnTo>
                    <a:pt x="134" y="512"/>
                  </a:lnTo>
                  <a:lnTo>
                    <a:pt x="140" y="512"/>
                  </a:lnTo>
                  <a:lnTo>
                    <a:pt x="140" y="506"/>
                  </a:lnTo>
                  <a:lnTo>
                    <a:pt x="146" y="506"/>
                  </a:lnTo>
                  <a:lnTo>
                    <a:pt x="146" y="500"/>
                  </a:lnTo>
                  <a:lnTo>
                    <a:pt x="146" y="494"/>
                  </a:lnTo>
                  <a:lnTo>
                    <a:pt x="146" y="489"/>
                  </a:lnTo>
                  <a:lnTo>
                    <a:pt x="152" y="489"/>
                  </a:lnTo>
                  <a:lnTo>
                    <a:pt x="146" y="489"/>
                  </a:lnTo>
                  <a:lnTo>
                    <a:pt x="146" y="483"/>
                  </a:lnTo>
                  <a:lnTo>
                    <a:pt x="152" y="483"/>
                  </a:lnTo>
                  <a:lnTo>
                    <a:pt x="152" y="477"/>
                  </a:lnTo>
                  <a:lnTo>
                    <a:pt x="152" y="471"/>
                  </a:lnTo>
                  <a:lnTo>
                    <a:pt x="152" y="465"/>
                  </a:lnTo>
                  <a:lnTo>
                    <a:pt x="158" y="465"/>
                  </a:lnTo>
                  <a:lnTo>
                    <a:pt x="158" y="460"/>
                  </a:lnTo>
                  <a:lnTo>
                    <a:pt x="163" y="460"/>
                  </a:lnTo>
                  <a:lnTo>
                    <a:pt x="163" y="454"/>
                  </a:lnTo>
                  <a:lnTo>
                    <a:pt x="163" y="460"/>
                  </a:lnTo>
                  <a:lnTo>
                    <a:pt x="163" y="454"/>
                  </a:lnTo>
                  <a:lnTo>
                    <a:pt x="169" y="454"/>
                  </a:lnTo>
                  <a:lnTo>
                    <a:pt x="169" y="448"/>
                  </a:lnTo>
                  <a:lnTo>
                    <a:pt x="175" y="448"/>
                  </a:lnTo>
                  <a:lnTo>
                    <a:pt x="175" y="442"/>
                  </a:lnTo>
                  <a:lnTo>
                    <a:pt x="175" y="436"/>
                  </a:lnTo>
                  <a:lnTo>
                    <a:pt x="181" y="436"/>
                  </a:lnTo>
                  <a:lnTo>
                    <a:pt x="181" y="430"/>
                  </a:lnTo>
                  <a:lnTo>
                    <a:pt x="175" y="430"/>
                  </a:lnTo>
                  <a:lnTo>
                    <a:pt x="175" y="425"/>
                  </a:lnTo>
                  <a:lnTo>
                    <a:pt x="181" y="425"/>
                  </a:lnTo>
                  <a:lnTo>
                    <a:pt x="181" y="419"/>
                  </a:lnTo>
                  <a:lnTo>
                    <a:pt x="175" y="419"/>
                  </a:lnTo>
                  <a:lnTo>
                    <a:pt x="181" y="419"/>
                  </a:lnTo>
                  <a:lnTo>
                    <a:pt x="181" y="413"/>
                  </a:lnTo>
                  <a:lnTo>
                    <a:pt x="175" y="413"/>
                  </a:lnTo>
                  <a:lnTo>
                    <a:pt x="175" y="407"/>
                  </a:lnTo>
                  <a:lnTo>
                    <a:pt x="175" y="401"/>
                  </a:lnTo>
                  <a:lnTo>
                    <a:pt x="175" y="395"/>
                  </a:lnTo>
                  <a:lnTo>
                    <a:pt x="181" y="395"/>
                  </a:lnTo>
                  <a:lnTo>
                    <a:pt x="181" y="390"/>
                  </a:lnTo>
                  <a:lnTo>
                    <a:pt x="181" y="384"/>
                  </a:lnTo>
                  <a:lnTo>
                    <a:pt x="187" y="384"/>
                  </a:lnTo>
                  <a:lnTo>
                    <a:pt x="187" y="378"/>
                  </a:lnTo>
                  <a:lnTo>
                    <a:pt x="192" y="378"/>
                  </a:lnTo>
                  <a:lnTo>
                    <a:pt x="187" y="378"/>
                  </a:lnTo>
                  <a:lnTo>
                    <a:pt x="192" y="378"/>
                  </a:lnTo>
                  <a:lnTo>
                    <a:pt x="192" y="372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198" y="361"/>
                  </a:lnTo>
                  <a:lnTo>
                    <a:pt x="198" y="355"/>
                  </a:lnTo>
                  <a:lnTo>
                    <a:pt x="198" y="349"/>
                  </a:lnTo>
                  <a:lnTo>
                    <a:pt x="192" y="349"/>
                  </a:lnTo>
                  <a:lnTo>
                    <a:pt x="192" y="343"/>
                  </a:lnTo>
                  <a:lnTo>
                    <a:pt x="192" y="337"/>
                  </a:lnTo>
                  <a:lnTo>
                    <a:pt x="192" y="331"/>
                  </a:lnTo>
                  <a:lnTo>
                    <a:pt x="192" y="326"/>
                  </a:lnTo>
                  <a:lnTo>
                    <a:pt x="192" y="320"/>
                  </a:lnTo>
                  <a:lnTo>
                    <a:pt x="187" y="320"/>
                  </a:lnTo>
                  <a:lnTo>
                    <a:pt x="187" y="314"/>
                  </a:lnTo>
                  <a:lnTo>
                    <a:pt x="181" y="314"/>
                  </a:lnTo>
                  <a:lnTo>
                    <a:pt x="187" y="314"/>
                  </a:lnTo>
                  <a:lnTo>
                    <a:pt x="192" y="314"/>
                  </a:lnTo>
                  <a:lnTo>
                    <a:pt x="198" y="314"/>
                  </a:lnTo>
                  <a:lnTo>
                    <a:pt x="204" y="314"/>
                  </a:lnTo>
                  <a:lnTo>
                    <a:pt x="210" y="314"/>
                  </a:lnTo>
                  <a:lnTo>
                    <a:pt x="210" y="308"/>
                  </a:lnTo>
                  <a:lnTo>
                    <a:pt x="210" y="302"/>
                  </a:lnTo>
                  <a:lnTo>
                    <a:pt x="204" y="302"/>
                  </a:lnTo>
                  <a:lnTo>
                    <a:pt x="204" y="296"/>
                  </a:lnTo>
                  <a:lnTo>
                    <a:pt x="204" y="291"/>
                  </a:lnTo>
                  <a:lnTo>
                    <a:pt x="204" y="285"/>
                  </a:lnTo>
                  <a:lnTo>
                    <a:pt x="204" y="279"/>
                  </a:lnTo>
                  <a:lnTo>
                    <a:pt x="204" y="273"/>
                  </a:lnTo>
                  <a:lnTo>
                    <a:pt x="210" y="273"/>
                  </a:lnTo>
                  <a:lnTo>
                    <a:pt x="210" y="267"/>
                  </a:lnTo>
                  <a:lnTo>
                    <a:pt x="210" y="262"/>
                  </a:lnTo>
                  <a:lnTo>
                    <a:pt x="210" y="256"/>
                  </a:lnTo>
                  <a:lnTo>
                    <a:pt x="216" y="256"/>
                  </a:lnTo>
                  <a:lnTo>
                    <a:pt x="216" y="250"/>
                  </a:lnTo>
                  <a:lnTo>
                    <a:pt x="216" y="244"/>
                  </a:lnTo>
                  <a:lnTo>
                    <a:pt x="216" y="238"/>
                  </a:lnTo>
                  <a:lnTo>
                    <a:pt x="216" y="232"/>
                  </a:lnTo>
                  <a:lnTo>
                    <a:pt x="210" y="232"/>
                  </a:lnTo>
                  <a:lnTo>
                    <a:pt x="210" y="227"/>
                  </a:lnTo>
                  <a:lnTo>
                    <a:pt x="210" y="221"/>
                  </a:lnTo>
                  <a:lnTo>
                    <a:pt x="210" y="209"/>
                  </a:lnTo>
                  <a:lnTo>
                    <a:pt x="210" y="203"/>
                  </a:lnTo>
                  <a:lnTo>
                    <a:pt x="216" y="197"/>
                  </a:lnTo>
                  <a:lnTo>
                    <a:pt x="216" y="203"/>
                  </a:lnTo>
                  <a:lnTo>
                    <a:pt x="222" y="203"/>
                  </a:lnTo>
                  <a:lnTo>
                    <a:pt x="222" y="209"/>
                  </a:lnTo>
                  <a:lnTo>
                    <a:pt x="222" y="215"/>
                  </a:lnTo>
                  <a:lnTo>
                    <a:pt x="227" y="221"/>
                  </a:lnTo>
                  <a:lnTo>
                    <a:pt x="227" y="227"/>
                  </a:lnTo>
                  <a:lnTo>
                    <a:pt x="233" y="232"/>
                  </a:lnTo>
                  <a:lnTo>
                    <a:pt x="239" y="238"/>
                  </a:lnTo>
                  <a:lnTo>
                    <a:pt x="245" y="238"/>
                  </a:lnTo>
                  <a:lnTo>
                    <a:pt x="251" y="238"/>
                  </a:lnTo>
                  <a:lnTo>
                    <a:pt x="257" y="238"/>
                  </a:lnTo>
                  <a:lnTo>
                    <a:pt x="262" y="244"/>
                  </a:lnTo>
                  <a:lnTo>
                    <a:pt x="268" y="244"/>
                  </a:lnTo>
                  <a:lnTo>
                    <a:pt x="274" y="244"/>
                  </a:lnTo>
                  <a:lnTo>
                    <a:pt x="280" y="244"/>
                  </a:lnTo>
                  <a:lnTo>
                    <a:pt x="286" y="244"/>
                  </a:lnTo>
                  <a:lnTo>
                    <a:pt x="291" y="244"/>
                  </a:lnTo>
                  <a:lnTo>
                    <a:pt x="291" y="250"/>
                  </a:lnTo>
                  <a:lnTo>
                    <a:pt x="297" y="250"/>
                  </a:lnTo>
                  <a:lnTo>
                    <a:pt x="303" y="250"/>
                  </a:lnTo>
                  <a:lnTo>
                    <a:pt x="303" y="244"/>
                  </a:lnTo>
                  <a:lnTo>
                    <a:pt x="303" y="238"/>
                  </a:lnTo>
                  <a:lnTo>
                    <a:pt x="303" y="232"/>
                  </a:lnTo>
                  <a:lnTo>
                    <a:pt x="303" y="227"/>
                  </a:lnTo>
                  <a:lnTo>
                    <a:pt x="303" y="221"/>
                  </a:lnTo>
                  <a:lnTo>
                    <a:pt x="303" y="215"/>
                  </a:lnTo>
                  <a:lnTo>
                    <a:pt x="303" y="209"/>
                  </a:lnTo>
                  <a:lnTo>
                    <a:pt x="303" y="203"/>
                  </a:lnTo>
                  <a:lnTo>
                    <a:pt x="303" y="197"/>
                  </a:lnTo>
                  <a:lnTo>
                    <a:pt x="303" y="192"/>
                  </a:lnTo>
                  <a:lnTo>
                    <a:pt x="303" y="186"/>
                  </a:lnTo>
                  <a:lnTo>
                    <a:pt x="303" y="180"/>
                  </a:lnTo>
                  <a:lnTo>
                    <a:pt x="309" y="180"/>
                  </a:lnTo>
                  <a:lnTo>
                    <a:pt x="309" y="174"/>
                  </a:lnTo>
                  <a:lnTo>
                    <a:pt x="315" y="174"/>
                  </a:lnTo>
                  <a:lnTo>
                    <a:pt x="321" y="168"/>
                  </a:lnTo>
                  <a:lnTo>
                    <a:pt x="326" y="168"/>
                  </a:lnTo>
                  <a:lnTo>
                    <a:pt x="326" y="163"/>
                  </a:lnTo>
                  <a:lnTo>
                    <a:pt x="332" y="163"/>
                  </a:lnTo>
                  <a:lnTo>
                    <a:pt x="338" y="157"/>
                  </a:lnTo>
                  <a:lnTo>
                    <a:pt x="344" y="157"/>
                  </a:lnTo>
                  <a:lnTo>
                    <a:pt x="344" y="151"/>
                  </a:lnTo>
                  <a:lnTo>
                    <a:pt x="350" y="151"/>
                  </a:lnTo>
                  <a:lnTo>
                    <a:pt x="356" y="145"/>
                  </a:lnTo>
                  <a:lnTo>
                    <a:pt x="361" y="145"/>
                  </a:lnTo>
                  <a:lnTo>
                    <a:pt x="367" y="139"/>
                  </a:lnTo>
                  <a:lnTo>
                    <a:pt x="373" y="139"/>
                  </a:lnTo>
                  <a:lnTo>
                    <a:pt x="379" y="133"/>
                  </a:lnTo>
                  <a:lnTo>
                    <a:pt x="385" y="128"/>
                  </a:lnTo>
                  <a:lnTo>
                    <a:pt x="390" y="128"/>
                  </a:lnTo>
                  <a:lnTo>
                    <a:pt x="396" y="122"/>
                  </a:lnTo>
                  <a:lnTo>
                    <a:pt x="402" y="122"/>
                  </a:lnTo>
                  <a:lnTo>
                    <a:pt x="402" y="116"/>
                  </a:lnTo>
                  <a:lnTo>
                    <a:pt x="408" y="116"/>
                  </a:lnTo>
                  <a:lnTo>
                    <a:pt x="414" y="110"/>
                  </a:lnTo>
                  <a:lnTo>
                    <a:pt x="420" y="110"/>
                  </a:lnTo>
                  <a:lnTo>
                    <a:pt x="420" y="104"/>
                  </a:lnTo>
                  <a:lnTo>
                    <a:pt x="425" y="104"/>
                  </a:lnTo>
                  <a:lnTo>
                    <a:pt x="431" y="99"/>
                  </a:lnTo>
                  <a:lnTo>
                    <a:pt x="437" y="99"/>
                  </a:lnTo>
                  <a:lnTo>
                    <a:pt x="437" y="93"/>
                  </a:lnTo>
                  <a:lnTo>
                    <a:pt x="443" y="93"/>
                  </a:lnTo>
                  <a:lnTo>
                    <a:pt x="449" y="93"/>
                  </a:lnTo>
                  <a:lnTo>
                    <a:pt x="455" y="93"/>
                  </a:lnTo>
                  <a:lnTo>
                    <a:pt x="460" y="93"/>
                  </a:lnTo>
                  <a:lnTo>
                    <a:pt x="466" y="93"/>
                  </a:lnTo>
                  <a:lnTo>
                    <a:pt x="472" y="93"/>
                  </a:lnTo>
                  <a:lnTo>
                    <a:pt x="478" y="93"/>
                  </a:lnTo>
                  <a:lnTo>
                    <a:pt x="484" y="93"/>
                  </a:lnTo>
                  <a:lnTo>
                    <a:pt x="490" y="93"/>
                  </a:lnTo>
                  <a:lnTo>
                    <a:pt x="495" y="93"/>
                  </a:lnTo>
                  <a:lnTo>
                    <a:pt x="501" y="93"/>
                  </a:lnTo>
                  <a:lnTo>
                    <a:pt x="507" y="93"/>
                  </a:lnTo>
                  <a:lnTo>
                    <a:pt x="513" y="93"/>
                  </a:lnTo>
                  <a:lnTo>
                    <a:pt x="519" y="93"/>
                  </a:lnTo>
                  <a:lnTo>
                    <a:pt x="524" y="93"/>
                  </a:lnTo>
                  <a:lnTo>
                    <a:pt x="530" y="93"/>
                  </a:lnTo>
                  <a:lnTo>
                    <a:pt x="536" y="93"/>
                  </a:lnTo>
                  <a:lnTo>
                    <a:pt x="542" y="93"/>
                  </a:lnTo>
                  <a:lnTo>
                    <a:pt x="548" y="93"/>
                  </a:lnTo>
                  <a:lnTo>
                    <a:pt x="554" y="93"/>
                  </a:lnTo>
                  <a:lnTo>
                    <a:pt x="559" y="87"/>
                  </a:lnTo>
                  <a:lnTo>
                    <a:pt x="565" y="87"/>
                  </a:lnTo>
                  <a:lnTo>
                    <a:pt x="571" y="87"/>
                  </a:lnTo>
                  <a:lnTo>
                    <a:pt x="577" y="87"/>
                  </a:lnTo>
                  <a:lnTo>
                    <a:pt x="583" y="87"/>
                  </a:lnTo>
                  <a:lnTo>
                    <a:pt x="589" y="87"/>
                  </a:lnTo>
                  <a:lnTo>
                    <a:pt x="594" y="87"/>
                  </a:lnTo>
                  <a:lnTo>
                    <a:pt x="600" y="87"/>
                  </a:lnTo>
                  <a:lnTo>
                    <a:pt x="606" y="87"/>
                  </a:lnTo>
                  <a:lnTo>
                    <a:pt x="612" y="87"/>
                  </a:lnTo>
                  <a:lnTo>
                    <a:pt x="618" y="87"/>
                  </a:lnTo>
                  <a:lnTo>
                    <a:pt x="623" y="87"/>
                  </a:lnTo>
                  <a:lnTo>
                    <a:pt x="629" y="87"/>
                  </a:lnTo>
                  <a:lnTo>
                    <a:pt x="635" y="87"/>
                  </a:lnTo>
                  <a:lnTo>
                    <a:pt x="641" y="87"/>
                  </a:lnTo>
                  <a:lnTo>
                    <a:pt x="647" y="87"/>
                  </a:lnTo>
                  <a:lnTo>
                    <a:pt x="653" y="87"/>
                  </a:lnTo>
                  <a:lnTo>
                    <a:pt x="658" y="81"/>
                  </a:lnTo>
                  <a:lnTo>
                    <a:pt x="664" y="81"/>
                  </a:lnTo>
                  <a:lnTo>
                    <a:pt x="670" y="81"/>
                  </a:lnTo>
                  <a:lnTo>
                    <a:pt x="676" y="75"/>
                  </a:lnTo>
                  <a:lnTo>
                    <a:pt x="682" y="75"/>
                  </a:lnTo>
                  <a:lnTo>
                    <a:pt x="688" y="75"/>
                  </a:lnTo>
                  <a:lnTo>
                    <a:pt x="693" y="69"/>
                  </a:lnTo>
                  <a:lnTo>
                    <a:pt x="699" y="69"/>
                  </a:lnTo>
                  <a:lnTo>
                    <a:pt x="705" y="69"/>
                  </a:lnTo>
                  <a:lnTo>
                    <a:pt x="711" y="69"/>
                  </a:lnTo>
                  <a:lnTo>
                    <a:pt x="717" y="64"/>
                  </a:lnTo>
                  <a:lnTo>
                    <a:pt x="722" y="64"/>
                  </a:lnTo>
                  <a:lnTo>
                    <a:pt x="728" y="64"/>
                  </a:lnTo>
                  <a:lnTo>
                    <a:pt x="734" y="58"/>
                  </a:lnTo>
                  <a:lnTo>
                    <a:pt x="740" y="58"/>
                  </a:lnTo>
                  <a:lnTo>
                    <a:pt x="746" y="58"/>
                  </a:lnTo>
                  <a:lnTo>
                    <a:pt x="752" y="52"/>
                  </a:lnTo>
                  <a:lnTo>
                    <a:pt x="757" y="52"/>
                  </a:lnTo>
                  <a:lnTo>
                    <a:pt x="763" y="52"/>
                  </a:lnTo>
                  <a:lnTo>
                    <a:pt x="769" y="46"/>
                  </a:lnTo>
                  <a:lnTo>
                    <a:pt x="775" y="46"/>
                  </a:lnTo>
                  <a:lnTo>
                    <a:pt x="781" y="40"/>
                  </a:lnTo>
                  <a:lnTo>
                    <a:pt x="787" y="40"/>
                  </a:lnTo>
                  <a:lnTo>
                    <a:pt x="792" y="34"/>
                  </a:lnTo>
                  <a:lnTo>
                    <a:pt x="798" y="29"/>
                  </a:lnTo>
                  <a:lnTo>
                    <a:pt x="804" y="29"/>
                  </a:lnTo>
                  <a:lnTo>
                    <a:pt x="810" y="23"/>
                  </a:lnTo>
                  <a:lnTo>
                    <a:pt x="816" y="17"/>
                  </a:lnTo>
                  <a:lnTo>
                    <a:pt x="822" y="17"/>
                  </a:lnTo>
                  <a:lnTo>
                    <a:pt x="827" y="11"/>
                  </a:lnTo>
                  <a:lnTo>
                    <a:pt x="833" y="5"/>
                  </a:lnTo>
                  <a:lnTo>
                    <a:pt x="839" y="5"/>
                  </a:lnTo>
                  <a:lnTo>
                    <a:pt x="845" y="0"/>
                  </a:lnTo>
                  <a:lnTo>
                    <a:pt x="851" y="0"/>
                  </a:lnTo>
                  <a:lnTo>
                    <a:pt x="856" y="5"/>
                  </a:lnTo>
                  <a:lnTo>
                    <a:pt x="862" y="5"/>
                  </a:lnTo>
                  <a:lnTo>
                    <a:pt x="862" y="11"/>
                  </a:lnTo>
                  <a:lnTo>
                    <a:pt x="868" y="17"/>
                  </a:lnTo>
                  <a:lnTo>
                    <a:pt x="874" y="17"/>
                  </a:lnTo>
                  <a:lnTo>
                    <a:pt x="880" y="23"/>
                  </a:lnTo>
                  <a:lnTo>
                    <a:pt x="886" y="23"/>
                  </a:lnTo>
                  <a:lnTo>
                    <a:pt x="886" y="29"/>
                  </a:lnTo>
                  <a:lnTo>
                    <a:pt x="891" y="29"/>
                  </a:lnTo>
                  <a:lnTo>
                    <a:pt x="897" y="34"/>
                  </a:lnTo>
                  <a:lnTo>
                    <a:pt x="903" y="40"/>
                  </a:lnTo>
                  <a:lnTo>
                    <a:pt x="909" y="46"/>
                  </a:lnTo>
                  <a:lnTo>
                    <a:pt x="915" y="46"/>
                  </a:lnTo>
                  <a:lnTo>
                    <a:pt x="921" y="52"/>
                  </a:lnTo>
                  <a:lnTo>
                    <a:pt x="926" y="52"/>
                  </a:lnTo>
                  <a:lnTo>
                    <a:pt x="926" y="58"/>
                  </a:lnTo>
                  <a:lnTo>
                    <a:pt x="932" y="64"/>
                  </a:lnTo>
                  <a:lnTo>
                    <a:pt x="938" y="64"/>
                  </a:lnTo>
                  <a:lnTo>
                    <a:pt x="944" y="69"/>
                  </a:lnTo>
                  <a:lnTo>
                    <a:pt x="950" y="69"/>
                  </a:lnTo>
                  <a:lnTo>
                    <a:pt x="950" y="75"/>
                  </a:lnTo>
                  <a:lnTo>
                    <a:pt x="955" y="75"/>
                  </a:lnTo>
                  <a:lnTo>
                    <a:pt x="955" y="81"/>
                  </a:lnTo>
                  <a:lnTo>
                    <a:pt x="967" y="81"/>
                  </a:lnTo>
                  <a:lnTo>
                    <a:pt x="979" y="81"/>
                  </a:lnTo>
                  <a:lnTo>
                    <a:pt x="990" y="81"/>
                  </a:lnTo>
                  <a:lnTo>
                    <a:pt x="1002" y="81"/>
                  </a:lnTo>
                  <a:lnTo>
                    <a:pt x="1008" y="81"/>
                  </a:lnTo>
                  <a:lnTo>
                    <a:pt x="1014" y="81"/>
                  </a:lnTo>
                  <a:lnTo>
                    <a:pt x="1020" y="81"/>
                  </a:lnTo>
                  <a:lnTo>
                    <a:pt x="1031" y="81"/>
                  </a:lnTo>
                  <a:lnTo>
                    <a:pt x="1037" y="81"/>
                  </a:lnTo>
                  <a:lnTo>
                    <a:pt x="1043" y="81"/>
                  </a:lnTo>
                  <a:lnTo>
                    <a:pt x="1055" y="81"/>
                  </a:lnTo>
                  <a:lnTo>
                    <a:pt x="1060" y="81"/>
                  </a:lnTo>
                  <a:lnTo>
                    <a:pt x="1072" y="81"/>
                  </a:lnTo>
                  <a:lnTo>
                    <a:pt x="1078" y="87"/>
                  </a:lnTo>
                  <a:lnTo>
                    <a:pt x="1084" y="87"/>
                  </a:lnTo>
                  <a:lnTo>
                    <a:pt x="1095" y="87"/>
                  </a:lnTo>
                  <a:lnTo>
                    <a:pt x="1101" y="87"/>
                  </a:lnTo>
                  <a:lnTo>
                    <a:pt x="1107" y="87"/>
                  </a:lnTo>
                  <a:lnTo>
                    <a:pt x="1113" y="87"/>
                  </a:lnTo>
                  <a:lnTo>
                    <a:pt x="1119" y="87"/>
                  </a:lnTo>
                  <a:lnTo>
                    <a:pt x="1124" y="87"/>
                  </a:lnTo>
                  <a:lnTo>
                    <a:pt x="1130" y="87"/>
                  </a:lnTo>
                  <a:lnTo>
                    <a:pt x="1136" y="87"/>
                  </a:lnTo>
                  <a:lnTo>
                    <a:pt x="1142" y="87"/>
                  </a:lnTo>
                  <a:lnTo>
                    <a:pt x="1148" y="87"/>
                  </a:lnTo>
                  <a:lnTo>
                    <a:pt x="1154" y="87"/>
                  </a:lnTo>
                  <a:lnTo>
                    <a:pt x="1159" y="87"/>
                  </a:lnTo>
                  <a:lnTo>
                    <a:pt x="1165" y="87"/>
                  </a:lnTo>
                  <a:lnTo>
                    <a:pt x="1171" y="87"/>
                  </a:lnTo>
                  <a:lnTo>
                    <a:pt x="1177" y="87"/>
                  </a:lnTo>
                </a:path>
              </a:pathLst>
            </a:custGeom>
            <a:noFill/>
            <a:ln w="6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1490" y="1776"/>
              <a:ext cx="1777" cy="1706"/>
            </a:xfrm>
            <a:custGeom>
              <a:avLst/>
              <a:gdLst>
                <a:gd name="T0" fmla="*/ 1573 w 1777"/>
                <a:gd name="T1" fmla="*/ 536 h 1706"/>
                <a:gd name="T2" fmla="*/ 1521 w 1777"/>
                <a:gd name="T3" fmla="*/ 571 h 1706"/>
                <a:gd name="T4" fmla="*/ 1491 w 1777"/>
                <a:gd name="T5" fmla="*/ 606 h 1706"/>
                <a:gd name="T6" fmla="*/ 1451 w 1777"/>
                <a:gd name="T7" fmla="*/ 641 h 1706"/>
                <a:gd name="T8" fmla="*/ 1387 w 1777"/>
                <a:gd name="T9" fmla="*/ 675 h 1706"/>
                <a:gd name="T10" fmla="*/ 1311 w 1777"/>
                <a:gd name="T11" fmla="*/ 675 h 1706"/>
                <a:gd name="T12" fmla="*/ 1223 w 1777"/>
                <a:gd name="T13" fmla="*/ 670 h 1706"/>
                <a:gd name="T14" fmla="*/ 1148 w 1777"/>
                <a:gd name="T15" fmla="*/ 728 h 1706"/>
                <a:gd name="T16" fmla="*/ 1072 w 1777"/>
                <a:gd name="T17" fmla="*/ 769 h 1706"/>
                <a:gd name="T18" fmla="*/ 1148 w 1777"/>
                <a:gd name="T19" fmla="*/ 804 h 1706"/>
                <a:gd name="T20" fmla="*/ 1206 w 1777"/>
                <a:gd name="T21" fmla="*/ 868 h 1706"/>
                <a:gd name="T22" fmla="*/ 1177 w 1777"/>
                <a:gd name="T23" fmla="*/ 932 h 1706"/>
                <a:gd name="T24" fmla="*/ 1159 w 1777"/>
                <a:gd name="T25" fmla="*/ 1007 h 1706"/>
                <a:gd name="T26" fmla="*/ 1136 w 1777"/>
                <a:gd name="T27" fmla="*/ 1083 h 1706"/>
                <a:gd name="T28" fmla="*/ 1060 w 1777"/>
                <a:gd name="T29" fmla="*/ 1083 h 1706"/>
                <a:gd name="T30" fmla="*/ 1014 w 1777"/>
                <a:gd name="T31" fmla="*/ 1153 h 1706"/>
                <a:gd name="T32" fmla="*/ 1031 w 1777"/>
                <a:gd name="T33" fmla="*/ 1223 h 1706"/>
                <a:gd name="T34" fmla="*/ 961 w 1777"/>
                <a:gd name="T35" fmla="*/ 1258 h 1706"/>
                <a:gd name="T36" fmla="*/ 967 w 1777"/>
                <a:gd name="T37" fmla="*/ 1339 h 1706"/>
                <a:gd name="T38" fmla="*/ 909 w 1777"/>
                <a:gd name="T39" fmla="*/ 1398 h 1706"/>
                <a:gd name="T40" fmla="*/ 839 w 1777"/>
                <a:gd name="T41" fmla="*/ 1438 h 1706"/>
                <a:gd name="T42" fmla="*/ 746 w 1777"/>
                <a:gd name="T43" fmla="*/ 1432 h 1706"/>
                <a:gd name="T44" fmla="*/ 664 w 1777"/>
                <a:gd name="T45" fmla="*/ 1427 h 1706"/>
                <a:gd name="T46" fmla="*/ 583 w 1777"/>
                <a:gd name="T47" fmla="*/ 1467 h 1706"/>
                <a:gd name="T48" fmla="*/ 530 w 1777"/>
                <a:gd name="T49" fmla="*/ 1502 h 1706"/>
                <a:gd name="T50" fmla="*/ 495 w 1777"/>
                <a:gd name="T51" fmla="*/ 1543 h 1706"/>
                <a:gd name="T52" fmla="*/ 484 w 1777"/>
                <a:gd name="T53" fmla="*/ 1613 h 1706"/>
                <a:gd name="T54" fmla="*/ 507 w 1777"/>
                <a:gd name="T55" fmla="*/ 1677 h 1706"/>
                <a:gd name="T56" fmla="*/ 437 w 1777"/>
                <a:gd name="T57" fmla="*/ 1660 h 1706"/>
                <a:gd name="T58" fmla="*/ 367 w 1777"/>
                <a:gd name="T59" fmla="*/ 1648 h 1706"/>
                <a:gd name="T60" fmla="*/ 326 w 1777"/>
                <a:gd name="T61" fmla="*/ 1619 h 1706"/>
                <a:gd name="T62" fmla="*/ 262 w 1777"/>
                <a:gd name="T63" fmla="*/ 1642 h 1706"/>
                <a:gd name="T64" fmla="*/ 181 w 1777"/>
                <a:gd name="T65" fmla="*/ 1695 h 1706"/>
                <a:gd name="T66" fmla="*/ 6 w 1777"/>
                <a:gd name="T67" fmla="*/ 1671 h 1706"/>
                <a:gd name="T68" fmla="*/ 29 w 1777"/>
                <a:gd name="T69" fmla="*/ 1561 h 1706"/>
                <a:gd name="T70" fmla="*/ 59 w 1777"/>
                <a:gd name="T71" fmla="*/ 1462 h 1706"/>
                <a:gd name="T72" fmla="*/ 99 w 1777"/>
                <a:gd name="T73" fmla="*/ 1392 h 1706"/>
                <a:gd name="T74" fmla="*/ 158 w 1777"/>
                <a:gd name="T75" fmla="*/ 1281 h 1706"/>
                <a:gd name="T76" fmla="*/ 181 w 1777"/>
                <a:gd name="T77" fmla="*/ 1130 h 1706"/>
                <a:gd name="T78" fmla="*/ 222 w 1777"/>
                <a:gd name="T79" fmla="*/ 1007 h 1706"/>
                <a:gd name="T80" fmla="*/ 280 w 1777"/>
                <a:gd name="T81" fmla="*/ 978 h 1706"/>
                <a:gd name="T82" fmla="*/ 321 w 1777"/>
                <a:gd name="T83" fmla="*/ 967 h 1706"/>
                <a:gd name="T84" fmla="*/ 338 w 1777"/>
                <a:gd name="T85" fmla="*/ 932 h 1706"/>
                <a:gd name="T86" fmla="*/ 361 w 1777"/>
                <a:gd name="T87" fmla="*/ 903 h 1706"/>
                <a:gd name="T88" fmla="*/ 373 w 1777"/>
                <a:gd name="T89" fmla="*/ 838 h 1706"/>
                <a:gd name="T90" fmla="*/ 425 w 1777"/>
                <a:gd name="T91" fmla="*/ 804 h 1706"/>
                <a:gd name="T92" fmla="*/ 705 w 1777"/>
                <a:gd name="T93" fmla="*/ 571 h 1706"/>
                <a:gd name="T94" fmla="*/ 1124 w 1777"/>
                <a:gd name="T95" fmla="*/ 81 h 1706"/>
                <a:gd name="T96" fmla="*/ 1223 w 1777"/>
                <a:gd name="T97" fmla="*/ 64 h 1706"/>
                <a:gd name="T98" fmla="*/ 1305 w 1777"/>
                <a:gd name="T99" fmla="*/ 64 h 1706"/>
                <a:gd name="T100" fmla="*/ 1392 w 1777"/>
                <a:gd name="T101" fmla="*/ 17 h 1706"/>
                <a:gd name="T102" fmla="*/ 1468 w 1777"/>
                <a:gd name="T103" fmla="*/ 6 h 1706"/>
                <a:gd name="T104" fmla="*/ 1521 w 1777"/>
                <a:gd name="T105" fmla="*/ 29 h 1706"/>
                <a:gd name="T106" fmla="*/ 1590 w 1777"/>
                <a:gd name="T107" fmla="*/ 70 h 1706"/>
                <a:gd name="T108" fmla="*/ 1672 w 1777"/>
                <a:gd name="T109" fmla="*/ 87 h 1706"/>
                <a:gd name="T110" fmla="*/ 1742 w 1777"/>
                <a:gd name="T111" fmla="*/ 116 h 1706"/>
                <a:gd name="T112" fmla="*/ 1765 w 1777"/>
                <a:gd name="T113" fmla="*/ 204 h 1706"/>
                <a:gd name="T114" fmla="*/ 1771 w 1777"/>
                <a:gd name="T115" fmla="*/ 285 h 1706"/>
                <a:gd name="T116" fmla="*/ 1742 w 1777"/>
                <a:gd name="T117" fmla="*/ 344 h 1706"/>
                <a:gd name="T118" fmla="*/ 1672 w 1777"/>
                <a:gd name="T119" fmla="*/ 384 h 1706"/>
                <a:gd name="T120" fmla="*/ 1602 w 1777"/>
                <a:gd name="T121" fmla="*/ 425 h 1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7" h="1706">
                  <a:moveTo>
                    <a:pt x="1596" y="477"/>
                  </a:moveTo>
                  <a:lnTo>
                    <a:pt x="1596" y="483"/>
                  </a:lnTo>
                  <a:lnTo>
                    <a:pt x="1590" y="483"/>
                  </a:lnTo>
                  <a:lnTo>
                    <a:pt x="1590" y="489"/>
                  </a:lnTo>
                  <a:lnTo>
                    <a:pt x="1596" y="489"/>
                  </a:lnTo>
                  <a:lnTo>
                    <a:pt x="1596" y="495"/>
                  </a:lnTo>
                  <a:lnTo>
                    <a:pt x="1596" y="501"/>
                  </a:lnTo>
                  <a:lnTo>
                    <a:pt x="1590" y="501"/>
                  </a:lnTo>
                  <a:lnTo>
                    <a:pt x="1596" y="501"/>
                  </a:lnTo>
                  <a:lnTo>
                    <a:pt x="1596" y="507"/>
                  </a:lnTo>
                  <a:lnTo>
                    <a:pt x="1596" y="512"/>
                  </a:lnTo>
                  <a:lnTo>
                    <a:pt x="1590" y="512"/>
                  </a:lnTo>
                  <a:lnTo>
                    <a:pt x="1590" y="518"/>
                  </a:lnTo>
                  <a:lnTo>
                    <a:pt x="1585" y="518"/>
                  </a:lnTo>
                  <a:lnTo>
                    <a:pt x="1585" y="524"/>
                  </a:lnTo>
                  <a:lnTo>
                    <a:pt x="1579" y="524"/>
                  </a:lnTo>
                  <a:lnTo>
                    <a:pt x="1579" y="530"/>
                  </a:lnTo>
                  <a:lnTo>
                    <a:pt x="1573" y="530"/>
                  </a:lnTo>
                  <a:lnTo>
                    <a:pt x="1573" y="524"/>
                  </a:lnTo>
                  <a:lnTo>
                    <a:pt x="1573" y="530"/>
                  </a:lnTo>
                  <a:lnTo>
                    <a:pt x="1573" y="536"/>
                  </a:lnTo>
                  <a:lnTo>
                    <a:pt x="1567" y="536"/>
                  </a:lnTo>
                  <a:lnTo>
                    <a:pt x="1567" y="542"/>
                  </a:lnTo>
                  <a:lnTo>
                    <a:pt x="1567" y="547"/>
                  </a:lnTo>
                  <a:lnTo>
                    <a:pt x="1561" y="547"/>
                  </a:lnTo>
                  <a:lnTo>
                    <a:pt x="1555" y="547"/>
                  </a:lnTo>
                  <a:lnTo>
                    <a:pt x="1550" y="547"/>
                  </a:lnTo>
                  <a:lnTo>
                    <a:pt x="1544" y="547"/>
                  </a:lnTo>
                  <a:lnTo>
                    <a:pt x="1544" y="553"/>
                  </a:lnTo>
                  <a:lnTo>
                    <a:pt x="1538" y="553"/>
                  </a:lnTo>
                  <a:lnTo>
                    <a:pt x="1538" y="547"/>
                  </a:lnTo>
                  <a:lnTo>
                    <a:pt x="1532" y="547"/>
                  </a:lnTo>
                  <a:lnTo>
                    <a:pt x="1538" y="547"/>
                  </a:lnTo>
                  <a:lnTo>
                    <a:pt x="1538" y="553"/>
                  </a:lnTo>
                  <a:lnTo>
                    <a:pt x="1532" y="553"/>
                  </a:lnTo>
                  <a:lnTo>
                    <a:pt x="1532" y="559"/>
                  </a:lnTo>
                  <a:lnTo>
                    <a:pt x="1532" y="553"/>
                  </a:lnTo>
                  <a:lnTo>
                    <a:pt x="1526" y="553"/>
                  </a:lnTo>
                  <a:lnTo>
                    <a:pt x="1526" y="559"/>
                  </a:lnTo>
                  <a:lnTo>
                    <a:pt x="1526" y="565"/>
                  </a:lnTo>
                  <a:lnTo>
                    <a:pt x="1526" y="571"/>
                  </a:lnTo>
                  <a:lnTo>
                    <a:pt x="1521" y="571"/>
                  </a:lnTo>
                  <a:lnTo>
                    <a:pt x="1515" y="571"/>
                  </a:lnTo>
                  <a:lnTo>
                    <a:pt x="1521" y="571"/>
                  </a:lnTo>
                  <a:lnTo>
                    <a:pt x="1521" y="576"/>
                  </a:lnTo>
                  <a:lnTo>
                    <a:pt x="1515" y="576"/>
                  </a:lnTo>
                  <a:lnTo>
                    <a:pt x="1515" y="582"/>
                  </a:lnTo>
                  <a:lnTo>
                    <a:pt x="1515" y="588"/>
                  </a:lnTo>
                  <a:lnTo>
                    <a:pt x="1515" y="594"/>
                  </a:lnTo>
                  <a:lnTo>
                    <a:pt x="1521" y="594"/>
                  </a:lnTo>
                  <a:lnTo>
                    <a:pt x="1521" y="600"/>
                  </a:lnTo>
                  <a:lnTo>
                    <a:pt x="1521" y="594"/>
                  </a:lnTo>
                  <a:lnTo>
                    <a:pt x="1515" y="594"/>
                  </a:lnTo>
                  <a:lnTo>
                    <a:pt x="1515" y="600"/>
                  </a:lnTo>
                  <a:lnTo>
                    <a:pt x="1509" y="600"/>
                  </a:lnTo>
                  <a:lnTo>
                    <a:pt x="1503" y="600"/>
                  </a:lnTo>
                  <a:lnTo>
                    <a:pt x="1503" y="606"/>
                  </a:lnTo>
                  <a:lnTo>
                    <a:pt x="1503" y="600"/>
                  </a:lnTo>
                  <a:lnTo>
                    <a:pt x="1497" y="600"/>
                  </a:lnTo>
                  <a:lnTo>
                    <a:pt x="1497" y="606"/>
                  </a:lnTo>
                  <a:lnTo>
                    <a:pt x="1491" y="606"/>
                  </a:lnTo>
                  <a:lnTo>
                    <a:pt x="1486" y="606"/>
                  </a:lnTo>
                  <a:lnTo>
                    <a:pt x="1491" y="606"/>
                  </a:lnTo>
                  <a:lnTo>
                    <a:pt x="1491" y="611"/>
                  </a:lnTo>
                  <a:lnTo>
                    <a:pt x="1486" y="611"/>
                  </a:lnTo>
                  <a:lnTo>
                    <a:pt x="1486" y="606"/>
                  </a:lnTo>
                  <a:lnTo>
                    <a:pt x="1480" y="606"/>
                  </a:lnTo>
                  <a:lnTo>
                    <a:pt x="1480" y="611"/>
                  </a:lnTo>
                  <a:lnTo>
                    <a:pt x="1474" y="611"/>
                  </a:lnTo>
                  <a:lnTo>
                    <a:pt x="1480" y="611"/>
                  </a:lnTo>
                  <a:lnTo>
                    <a:pt x="1480" y="617"/>
                  </a:lnTo>
                  <a:lnTo>
                    <a:pt x="1474" y="617"/>
                  </a:lnTo>
                  <a:lnTo>
                    <a:pt x="1468" y="617"/>
                  </a:lnTo>
                  <a:lnTo>
                    <a:pt x="1468" y="623"/>
                  </a:lnTo>
                  <a:lnTo>
                    <a:pt x="1468" y="617"/>
                  </a:lnTo>
                  <a:lnTo>
                    <a:pt x="1462" y="617"/>
                  </a:lnTo>
                  <a:lnTo>
                    <a:pt x="1462" y="623"/>
                  </a:lnTo>
                  <a:lnTo>
                    <a:pt x="1462" y="629"/>
                  </a:lnTo>
                  <a:lnTo>
                    <a:pt x="1462" y="623"/>
                  </a:lnTo>
                  <a:lnTo>
                    <a:pt x="1456" y="623"/>
                  </a:lnTo>
                  <a:lnTo>
                    <a:pt x="1456" y="629"/>
                  </a:lnTo>
                  <a:lnTo>
                    <a:pt x="1451" y="629"/>
                  </a:lnTo>
                  <a:lnTo>
                    <a:pt x="1451" y="635"/>
                  </a:lnTo>
                  <a:lnTo>
                    <a:pt x="1451" y="641"/>
                  </a:lnTo>
                  <a:lnTo>
                    <a:pt x="1445" y="641"/>
                  </a:lnTo>
                  <a:lnTo>
                    <a:pt x="1451" y="641"/>
                  </a:lnTo>
                  <a:lnTo>
                    <a:pt x="1445" y="641"/>
                  </a:lnTo>
                  <a:lnTo>
                    <a:pt x="1445" y="646"/>
                  </a:lnTo>
                  <a:lnTo>
                    <a:pt x="1445" y="641"/>
                  </a:lnTo>
                  <a:lnTo>
                    <a:pt x="1445" y="646"/>
                  </a:lnTo>
                  <a:lnTo>
                    <a:pt x="1445" y="652"/>
                  </a:lnTo>
                  <a:lnTo>
                    <a:pt x="1439" y="652"/>
                  </a:lnTo>
                  <a:lnTo>
                    <a:pt x="1439" y="658"/>
                  </a:lnTo>
                  <a:lnTo>
                    <a:pt x="1433" y="658"/>
                  </a:lnTo>
                  <a:lnTo>
                    <a:pt x="1433" y="664"/>
                  </a:lnTo>
                  <a:lnTo>
                    <a:pt x="1427" y="664"/>
                  </a:lnTo>
                  <a:lnTo>
                    <a:pt x="1421" y="664"/>
                  </a:lnTo>
                  <a:lnTo>
                    <a:pt x="1421" y="670"/>
                  </a:lnTo>
                  <a:lnTo>
                    <a:pt x="1416" y="670"/>
                  </a:lnTo>
                  <a:lnTo>
                    <a:pt x="1410" y="670"/>
                  </a:lnTo>
                  <a:lnTo>
                    <a:pt x="1404" y="670"/>
                  </a:lnTo>
                  <a:lnTo>
                    <a:pt x="1398" y="670"/>
                  </a:lnTo>
                  <a:lnTo>
                    <a:pt x="1398" y="675"/>
                  </a:lnTo>
                  <a:lnTo>
                    <a:pt x="1392" y="675"/>
                  </a:lnTo>
                  <a:lnTo>
                    <a:pt x="1387" y="675"/>
                  </a:lnTo>
                  <a:lnTo>
                    <a:pt x="1387" y="681"/>
                  </a:lnTo>
                  <a:lnTo>
                    <a:pt x="1381" y="687"/>
                  </a:lnTo>
                  <a:lnTo>
                    <a:pt x="1375" y="687"/>
                  </a:lnTo>
                  <a:lnTo>
                    <a:pt x="1375" y="693"/>
                  </a:lnTo>
                  <a:lnTo>
                    <a:pt x="1369" y="693"/>
                  </a:lnTo>
                  <a:lnTo>
                    <a:pt x="1363" y="693"/>
                  </a:lnTo>
                  <a:lnTo>
                    <a:pt x="1363" y="687"/>
                  </a:lnTo>
                  <a:lnTo>
                    <a:pt x="1363" y="693"/>
                  </a:lnTo>
                  <a:lnTo>
                    <a:pt x="1357" y="693"/>
                  </a:lnTo>
                  <a:lnTo>
                    <a:pt x="1357" y="687"/>
                  </a:lnTo>
                  <a:lnTo>
                    <a:pt x="1352" y="687"/>
                  </a:lnTo>
                  <a:lnTo>
                    <a:pt x="1346" y="687"/>
                  </a:lnTo>
                  <a:lnTo>
                    <a:pt x="1340" y="687"/>
                  </a:lnTo>
                  <a:lnTo>
                    <a:pt x="1334" y="681"/>
                  </a:lnTo>
                  <a:lnTo>
                    <a:pt x="1334" y="687"/>
                  </a:lnTo>
                  <a:lnTo>
                    <a:pt x="1334" y="681"/>
                  </a:lnTo>
                  <a:lnTo>
                    <a:pt x="1328" y="681"/>
                  </a:lnTo>
                  <a:lnTo>
                    <a:pt x="1322" y="681"/>
                  </a:lnTo>
                  <a:lnTo>
                    <a:pt x="1317" y="681"/>
                  </a:lnTo>
                  <a:lnTo>
                    <a:pt x="1311" y="681"/>
                  </a:lnTo>
                  <a:lnTo>
                    <a:pt x="1311" y="675"/>
                  </a:lnTo>
                  <a:lnTo>
                    <a:pt x="1305" y="675"/>
                  </a:lnTo>
                  <a:lnTo>
                    <a:pt x="1299" y="675"/>
                  </a:lnTo>
                  <a:lnTo>
                    <a:pt x="1293" y="675"/>
                  </a:lnTo>
                  <a:lnTo>
                    <a:pt x="1288" y="675"/>
                  </a:lnTo>
                  <a:lnTo>
                    <a:pt x="1288" y="681"/>
                  </a:lnTo>
                  <a:lnTo>
                    <a:pt x="1282" y="681"/>
                  </a:lnTo>
                  <a:lnTo>
                    <a:pt x="1282" y="675"/>
                  </a:lnTo>
                  <a:lnTo>
                    <a:pt x="1282" y="681"/>
                  </a:lnTo>
                  <a:lnTo>
                    <a:pt x="1276" y="681"/>
                  </a:lnTo>
                  <a:lnTo>
                    <a:pt x="1276" y="675"/>
                  </a:lnTo>
                  <a:lnTo>
                    <a:pt x="1270" y="675"/>
                  </a:lnTo>
                  <a:lnTo>
                    <a:pt x="1264" y="675"/>
                  </a:lnTo>
                  <a:lnTo>
                    <a:pt x="1264" y="670"/>
                  </a:lnTo>
                  <a:lnTo>
                    <a:pt x="1258" y="670"/>
                  </a:lnTo>
                  <a:lnTo>
                    <a:pt x="1253" y="664"/>
                  </a:lnTo>
                  <a:lnTo>
                    <a:pt x="1247" y="664"/>
                  </a:lnTo>
                  <a:lnTo>
                    <a:pt x="1241" y="664"/>
                  </a:lnTo>
                  <a:lnTo>
                    <a:pt x="1235" y="664"/>
                  </a:lnTo>
                  <a:lnTo>
                    <a:pt x="1229" y="664"/>
                  </a:lnTo>
                  <a:lnTo>
                    <a:pt x="1223" y="664"/>
                  </a:lnTo>
                  <a:lnTo>
                    <a:pt x="1223" y="670"/>
                  </a:lnTo>
                  <a:lnTo>
                    <a:pt x="1218" y="670"/>
                  </a:lnTo>
                  <a:lnTo>
                    <a:pt x="1218" y="675"/>
                  </a:lnTo>
                  <a:lnTo>
                    <a:pt x="1212" y="675"/>
                  </a:lnTo>
                  <a:lnTo>
                    <a:pt x="1212" y="681"/>
                  </a:lnTo>
                  <a:lnTo>
                    <a:pt x="1206" y="681"/>
                  </a:lnTo>
                  <a:lnTo>
                    <a:pt x="1206" y="687"/>
                  </a:lnTo>
                  <a:lnTo>
                    <a:pt x="1200" y="693"/>
                  </a:lnTo>
                  <a:lnTo>
                    <a:pt x="1194" y="693"/>
                  </a:lnTo>
                  <a:lnTo>
                    <a:pt x="1194" y="699"/>
                  </a:lnTo>
                  <a:lnTo>
                    <a:pt x="1188" y="699"/>
                  </a:lnTo>
                  <a:lnTo>
                    <a:pt x="1183" y="699"/>
                  </a:lnTo>
                  <a:lnTo>
                    <a:pt x="1177" y="705"/>
                  </a:lnTo>
                  <a:lnTo>
                    <a:pt x="1177" y="710"/>
                  </a:lnTo>
                  <a:lnTo>
                    <a:pt x="1171" y="710"/>
                  </a:lnTo>
                  <a:lnTo>
                    <a:pt x="1177" y="710"/>
                  </a:lnTo>
                  <a:lnTo>
                    <a:pt x="1177" y="716"/>
                  </a:lnTo>
                  <a:lnTo>
                    <a:pt x="1171" y="722"/>
                  </a:lnTo>
                  <a:lnTo>
                    <a:pt x="1165" y="728"/>
                  </a:lnTo>
                  <a:lnTo>
                    <a:pt x="1159" y="728"/>
                  </a:lnTo>
                  <a:lnTo>
                    <a:pt x="1154" y="728"/>
                  </a:lnTo>
                  <a:lnTo>
                    <a:pt x="1148" y="728"/>
                  </a:lnTo>
                  <a:lnTo>
                    <a:pt x="1142" y="728"/>
                  </a:lnTo>
                  <a:lnTo>
                    <a:pt x="1136" y="728"/>
                  </a:lnTo>
                  <a:lnTo>
                    <a:pt x="1130" y="728"/>
                  </a:lnTo>
                  <a:lnTo>
                    <a:pt x="1124" y="734"/>
                  </a:lnTo>
                  <a:lnTo>
                    <a:pt x="1124" y="739"/>
                  </a:lnTo>
                  <a:lnTo>
                    <a:pt x="1119" y="739"/>
                  </a:lnTo>
                  <a:lnTo>
                    <a:pt x="1119" y="745"/>
                  </a:lnTo>
                  <a:lnTo>
                    <a:pt x="1113" y="745"/>
                  </a:lnTo>
                  <a:lnTo>
                    <a:pt x="1107" y="745"/>
                  </a:lnTo>
                  <a:lnTo>
                    <a:pt x="1101" y="745"/>
                  </a:lnTo>
                  <a:lnTo>
                    <a:pt x="1095" y="745"/>
                  </a:lnTo>
                  <a:lnTo>
                    <a:pt x="1089" y="745"/>
                  </a:lnTo>
                  <a:lnTo>
                    <a:pt x="1084" y="745"/>
                  </a:lnTo>
                  <a:lnTo>
                    <a:pt x="1084" y="751"/>
                  </a:lnTo>
                  <a:lnTo>
                    <a:pt x="1078" y="751"/>
                  </a:lnTo>
                  <a:lnTo>
                    <a:pt x="1078" y="757"/>
                  </a:lnTo>
                  <a:lnTo>
                    <a:pt x="1072" y="757"/>
                  </a:lnTo>
                  <a:lnTo>
                    <a:pt x="1072" y="763"/>
                  </a:lnTo>
                  <a:lnTo>
                    <a:pt x="1066" y="763"/>
                  </a:lnTo>
                  <a:lnTo>
                    <a:pt x="1066" y="769"/>
                  </a:lnTo>
                  <a:lnTo>
                    <a:pt x="1072" y="769"/>
                  </a:lnTo>
                  <a:lnTo>
                    <a:pt x="1072" y="774"/>
                  </a:lnTo>
                  <a:lnTo>
                    <a:pt x="1078" y="774"/>
                  </a:lnTo>
                  <a:lnTo>
                    <a:pt x="1084" y="774"/>
                  </a:lnTo>
                  <a:lnTo>
                    <a:pt x="1089" y="774"/>
                  </a:lnTo>
                  <a:lnTo>
                    <a:pt x="1089" y="780"/>
                  </a:lnTo>
                  <a:lnTo>
                    <a:pt x="1095" y="780"/>
                  </a:lnTo>
                  <a:lnTo>
                    <a:pt x="1101" y="780"/>
                  </a:lnTo>
                  <a:lnTo>
                    <a:pt x="1101" y="786"/>
                  </a:lnTo>
                  <a:lnTo>
                    <a:pt x="1101" y="792"/>
                  </a:lnTo>
                  <a:lnTo>
                    <a:pt x="1107" y="792"/>
                  </a:lnTo>
                  <a:lnTo>
                    <a:pt x="1113" y="792"/>
                  </a:lnTo>
                  <a:lnTo>
                    <a:pt x="1113" y="798"/>
                  </a:lnTo>
                  <a:lnTo>
                    <a:pt x="1119" y="798"/>
                  </a:lnTo>
                  <a:lnTo>
                    <a:pt x="1119" y="804"/>
                  </a:lnTo>
                  <a:lnTo>
                    <a:pt x="1124" y="804"/>
                  </a:lnTo>
                  <a:lnTo>
                    <a:pt x="1130" y="804"/>
                  </a:lnTo>
                  <a:lnTo>
                    <a:pt x="1130" y="798"/>
                  </a:lnTo>
                  <a:lnTo>
                    <a:pt x="1136" y="798"/>
                  </a:lnTo>
                  <a:lnTo>
                    <a:pt x="1142" y="798"/>
                  </a:lnTo>
                  <a:lnTo>
                    <a:pt x="1148" y="798"/>
                  </a:lnTo>
                  <a:lnTo>
                    <a:pt x="1148" y="804"/>
                  </a:lnTo>
                  <a:lnTo>
                    <a:pt x="1154" y="804"/>
                  </a:lnTo>
                  <a:lnTo>
                    <a:pt x="1154" y="809"/>
                  </a:lnTo>
                  <a:lnTo>
                    <a:pt x="1154" y="815"/>
                  </a:lnTo>
                  <a:lnTo>
                    <a:pt x="1154" y="821"/>
                  </a:lnTo>
                  <a:lnTo>
                    <a:pt x="1154" y="827"/>
                  </a:lnTo>
                  <a:lnTo>
                    <a:pt x="1159" y="827"/>
                  </a:lnTo>
                  <a:lnTo>
                    <a:pt x="1159" y="833"/>
                  </a:lnTo>
                  <a:lnTo>
                    <a:pt x="1165" y="833"/>
                  </a:lnTo>
                  <a:lnTo>
                    <a:pt x="1165" y="838"/>
                  </a:lnTo>
                  <a:lnTo>
                    <a:pt x="1171" y="838"/>
                  </a:lnTo>
                  <a:lnTo>
                    <a:pt x="1171" y="844"/>
                  </a:lnTo>
                  <a:lnTo>
                    <a:pt x="1177" y="844"/>
                  </a:lnTo>
                  <a:lnTo>
                    <a:pt x="1177" y="850"/>
                  </a:lnTo>
                  <a:lnTo>
                    <a:pt x="1177" y="856"/>
                  </a:lnTo>
                  <a:lnTo>
                    <a:pt x="1183" y="856"/>
                  </a:lnTo>
                  <a:lnTo>
                    <a:pt x="1188" y="856"/>
                  </a:lnTo>
                  <a:lnTo>
                    <a:pt x="1188" y="862"/>
                  </a:lnTo>
                  <a:lnTo>
                    <a:pt x="1188" y="868"/>
                  </a:lnTo>
                  <a:lnTo>
                    <a:pt x="1194" y="868"/>
                  </a:lnTo>
                  <a:lnTo>
                    <a:pt x="1200" y="868"/>
                  </a:lnTo>
                  <a:lnTo>
                    <a:pt x="1206" y="868"/>
                  </a:lnTo>
                  <a:lnTo>
                    <a:pt x="1206" y="873"/>
                  </a:lnTo>
                  <a:lnTo>
                    <a:pt x="1212" y="873"/>
                  </a:lnTo>
                  <a:lnTo>
                    <a:pt x="1212" y="879"/>
                  </a:lnTo>
                  <a:lnTo>
                    <a:pt x="1218" y="879"/>
                  </a:lnTo>
                  <a:lnTo>
                    <a:pt x="1218" y="885"/>
                  </a:lnTo>
                  <a:lnTo>
                    <a:pt x="1223" y="885"/>
                  </a:lnTo>
                  <a:lnTo>
                    <a:pt x="1223" y="891"/>
                  </a:lnTo>
                  <a:lnTo>
                    <a:pt x="1223" y="897"/>
                  </a:lnTo>
                  <a:lnTo>
                    <a:pt x="1218" y="903"/>
                  </a:lnTo>
                  <a:lnTo>
                    <a:pt x="1218" y="908"/>
                  </a:lnTo>
                  <a:lnTo>
                    <a:pt x="1212" y="908"/>
                  </a:lnTo>
                  <a:lnTo>
                    <a:pt x="1212" y="914"/>
                  </a:lnTo>
                  <a:lnTo>
                    <a:pt x="1206" y="914"/>
                  </a:lnTo>
                  <a:lnTo>
                    <a:pt x="1206" y="920"/>
                  </a:lnTo>
                  <a:lnTo>
                    <a:pt x="1200" y="920"/>
                  </a:lnTo>
                  <a:lnTo>
                    <a:pt x="1194" y="920"/>
                  </a:lnTo>
                  <a:lnTo>
                    <a:pt x="1194" y="926"/>
                  </a:lnTo>
                  <a:lnTo>
                    <a:pt x="1188" y="926"/>
                  </a:lnTo>
                  <a:lnTo>
                    <a:pt x="1183" y="926"/>
                  </a:lnTo>
                  <a:lnTo>
                    <a:pt x="1183" y="932"/>
                  </a:lnTo>
                  <a:lnTo>
                    <a:pt x="1177" y="932"/>
                  </a:lnTo>
                  <a:lnTo>
                    <a:pt x="1171" y="932"/>
                  </a:lnTo>
                  <a:lnTo>
                    <a:pt x="1171" y="937"/>
                  </a:lnTo>
                  <a:lnTo>
                    <a:pt x="1171" y="932"/>
                  </a:lnTo>
                  <a:lnTo>
                    <a:pt x="1171" y="937"/>
                  </a:lnTo>
                  <a:lnTo>
                    <a:pt x="1165" y="937"/>
                  </a:lnTo>
                  <a:lnTo>
                    <a:pt x="1159" y="937"/>
                  </a:lnTo>
                  <a:lnTo>
                    <a:pt x="1159" y="943"/>
                  </a:lnTo>
                  <a:lnTo>
                    <a:pt x="1159" y="949"/>
                  </a:lnTo>
                  <a:lnTo>
                    <a:pt x="1159" y="955"/>
                  </a:lnTo>
                  <a:lnTo>
                    <a:pt x="1159" y="961"/>
                  </a:lnTo>
                  <a:lnTo>
                    <a:pt x="1165" y="967"/>
                  </a:lnTo>
                  <a:lnTo>
                    <a:pt x="1165" y="972"/>
                  </a:lnTo>
                  <a:lnTo>
                    <a:pt x="1171" y="972"/>
                  </a:lnTo>
                  <a:lnTo>
                    <a:pt x="1171" y="978"/>
                  </a:lnTo>
                  <a:lnTo>
                    <a:pt x="1171" y="984"/>
                  </a:lnTo>
                  <a:lnTo>
                    <a:pt x="1171" y="990"/>
                  </a:lnTo>
                  <a:lnTo>
                    <a:pt x="1171" y="996"/>
                  </a:lnTo>
                  <a:lnTo>
                    <a:pt x="1165" y="996"/>
                  </a:lnTo>
                  <a:lnTo>
                    <a:pt x="1165" y="1002"/>
                  </a:lnTo>
                  <a:lnTo>
                    <a:pt x="1159" y="1002"/>
                  </a:lnTo>
                  <a:lnTo>
                    <a:pt x="1159" y="1007"/>
                  </a:lnTo>
                  <a:lnTo>
                    <a:pt x="1165" y="1007"/>
                  </a:lnTo>
                  <a:lnTo>
                    <a:pt x="1165" y="1013"/>
                  </a:lnTo>
                  <a:lnTo>
                    <a:pt x="1159" y="1013"/>
                  </a:lnTo>
                  <a:lnTo>
                    <a:pt x="1165" y="1013"/>
                  </a:lnTo>
                  <a:lnTo>
                    <a:pt x="1165" y="1019"/>
                  </a:lnTo>
                  <a:lnTo>
                    <a:pt x="1165" y="1025"/>
                  </a:lnTo>
                  <a:lnTo>
                    <a:pt x="1159" y="1025"/>
                  </a:lnTo>
                  <a:lnTo>
                    <a:pt x="1154" y="1025"/>
                  </a:lnTo>
                  <a:lnTo>
                    <a:pt x="1154" y="1031"/>
                  </a:lnTo>
                  <a:lnTo>
                    <a:pt x="1148" y="1031"/>
                  </a:lnTo>
                  <a:lnTo>
                    <a:pt x="1142" y="1031"/>
                  </a:lnTo>
                  <a:lnTo>
                    <a:pt x="1142" y="1036"/>
                  </a:lnTo>
                  <a:lnTo>
                    <a:pt x="1142" y="1042"/>
                  </a:lnTo>
                  <a:lnTo>
                    <a:pt x="1142" y="1048"/>
                  </a:lnTo>
                  <a:lnTo>
                    <a:pt x="1142" y="1054"/>
                  </a:lnTo>
                  <a:lnTo>
                    <a:pt x="1142" y="1060"/>
                  </a:lnTo>
                  <a:lnTo>
                    <a:pt x="1142" y="1066"/>
                  </a:lnTo>
                  <a:lnTo>
                    <a:pt x="1142" y="1071"/>
                  </a:lnTo>
                  <a:lnTo>
                    <a:pt x="1142" y="1077"/>
                  </a:lnTo>
                  <a:lnTo>
                    <a:pt x="1136" y="1077"/>
                  </a:lnTo>
                  <a:lnTo>
                    <a:pt x="1136" y="1083"/>
                  </a:lnTo>
                  <a:lnTo>
                    <a:pt x="1130" y="1083"/>
                  </a:lnTo>
                  <a:lnTo>
                    <a:pt x="1130" y="1089"/>
                  </a:lnTo>
                  <a:lnTo>
                    <a:pt x="1130" y="1095"/>
                  </a:lnTo>
                  <a:lnTo>
                    <a:pt x="1124" y="1095"/>
                  </a:lnTo>
                  <a:lnTo>
                    <a:pt x="1124" y="1101"/>
                  </a:lnTo>
                  <a:lnTo>
                    <a:pt x="1119" y="1101"/>
                  </a:lnTo>
                  <a:lnTo>
                    <a:pt x="1113" y="1101"/>
                  </a:lnTo>
                  <a:lnTo>
                    <a:pt x="1107" y="1101"/>
                  </a:lnTo>
                  <a:lnTo>
                    <a:pt x="1107" y="1095"/>
                  </a:lnTo>
                  <a:lnTo>
                    <a:pt x="1101" y="1095"/>
                  </a:lnTo>
                  <a:lnTo>
                    <a:pt x="1095" y="1095"/>
                  </a:lnTo>
                  <a:lnTo>
                    <a:pt x="1095" y="1089"/>
                  </a:lnTo>
                  <a:lnTo>
                    <a:pt x="1089" y="1089"/>
                  </a:lnTo>
                  <a:lnTo>
                    <a:pt x="1084" y="1089"/>
                  </a:lnTo>
                  <a:lnTo>
                    <a:pt x="1084" y="1083"/>
                  </a:lnTo>
                  <a:lnTo>
                    <a:pt x="1078" y="1083"/>
                  </a:lnTo>
                  <a:lnTo>
                    <a:pt x="1072" y="1083"/>
                  </a:lnTo>
                  <a:lnTo>
                    <a:pt x="1066" y="1083"/>
                  </a:lnTo>
                  <a:lnTo>
                    <a:pt x="1066" y="1077"/>
                  </a:lnTo>
                  <a:lnTo>
                    <a:pt x="1060" y="1077"/>
                  </a:lnTo>
                  <a:lnTo>
                    <a:pt x="1060" y="1083"/>
                  </a:lnTo>
                  <a:lnTo>
                    <a:pt x="1060" y="1089"/>
                  </a:lnTo>
                  <a:lnTo>
                    <a:pt x="1066" y="1089"/>
                  </a:lnTo>
                  <a:lnTo>
                    <a:pt x="1066" y="1095"/>
                  </a:lnTo>
                  <a:lnTo>
                    <a:pt x="1060" y="1095"/>
                  </a:lnTo>
                  <a:lnTo>
                    <a:pt x="1060" y="1101"/>
                  </a:lnTo>
                  <a:lnTo>
                    <a:pt x="1055" y="1101"/>
                  </a:lnTo>
                  <a:lnTo>
                    <a:pt x="1055" y="1106"/>
                  </a:lnTo>
                  <a:lnTo>
                    <a:pt x="1055" y="1112"/>
                  </a:lnTo>
                  <a:lnTo>
                    <a:pt x="1055" y="1118"/>
                  </a:lnTo>
                  <a:lnTo>
                    <a:pt x="1049" y="1118"/>
                  </a:lnTo>
                  <a:lnTo>
                    <a:pt x="1043" y="1118"/>
                  </a:lnTo>
                  <a:lnTo>
                    <a:pt x="1043" y="1124"/>
                  </a:lnTo>
                  <a:lnTo>
                    <a:pt x="1037" y="1130"/>
                  </a:lnTo>
                  <a:lnTo>
                    <a:pt x="1037" y="1135"/>
                  </a:lnTo>
                  <a:lnTo>
                    <a:pt x="1031" y="1135"/>
                  </a:lnTo>
                  <a:lnTo>
                    <a:pt x="1031" y="1141"/>
                  </a:lnTo>
                  <a:lnTo>
                    <a:pt x="1025" y="1141"/>
                  </a:lnTo>
                  <a:lnTo>
                    <a:pt x="1025" y="1147"/>
                  </a:lnTo>
                  <a:lnTo>
                    <a:pt x="1020" y="1147"/>
                  </a:lnTo>
                  <a:lnTo>
                    <a:pt x="1014" y="1147"/>
                  </a:lnTo>
                  <a:lnTo>
                    <a:pt x="1014" y="1153"/>
                  </a:lnTo>
                  <a:lnTo>
                    <a:pt x="1020" y="1153"/>
                  </a:lnTo>
                  <a:lnTo>
                    <a:pt x="1020" y="1159"/>
                  </a:lnTo>
                  <a:lnTo>
                    <a:pt x="1025" y="1159"/>
                  </a:lnTo>
                  <a:lnTo>
                    <a:pt x="1025" y="1165"/>
                  </a:lnTo>
                  <a:lnTo>
                    <a:pt x="1031" y="1165"/>
                  </a:lnTo>
                  <a:lnTo>
                    <a:pt x="1037" y="1165"/>
                  </a:lnTo>
                  <a:lnTo>
                    <a:pt x="1037" y="1170"/>
                  </a:lnTo>
                  <a:lnTo>
                    <a:pt x="1043" y="1170"/>
                  </a:lnTo>
                  <a:lnTo>
                    <a:pt x="1043" y="1176"/>
                  </a:lnTo>
                  <a:lnTo>
                    <a:pt x="1043" y="1182"/>
                  </a:lnTo>
                  <a:lnTo>
                    <a:pt x="1043" y="1188"/>
                  </a:lnTo>
                  <a:lnTo>
                    <a:pt x="1043" y="1194"/>
                  </a:lnTo>
                  <a:lnTo>
                    <a:pt x="1043" y="1200"/>
                  </a:lnTo>
                  <a:lnTo>
                    <a:pt x="1037" y="1200"/>
                  </a:lnTo>
                  <a:lnTo>
                    <a:pt x="1037" y="1205"/>
                  </a:lnTo>
                  <a:lnTo>
                    <a:pt x="1031" y="1205"/>
                  </a:lnTo>
                  <a:lnTo>
                    <a:pt x="1031" y="1211"/>
                  </a:lnTo>
                  <a:lnTo>
                    <a:pt x="1031" y="1217"/>
                  </a:lnTo>
                  <a:lnTo>
                    <a:pt x="1037" y="1217"/>
                  </a:lnTo>
                  <a:lnTo>
                    <a:pt x="1037" y="1223"/>
                  </a:lnTo>
                  <a:lnTo>
                    <a:pt x="1031" y="1223"/>
                  </a:lnTo>
                  <a:lnTo>
                    <a:pt x="1025" y="1223"/>
                  </a:lnTo>
                  <a:lnTo>
                    <a:pt x="1020" y="1223"/>
                  </a:lnTo>
                  <a:lnTo>
                    <a:pt x="1020" y="1229"/>
                  </a:lnTo>
                  <a:lnTo>
                    <a:pt x="1014" y="1229"/>
                  </a:lnTo>
                  <a:lnTo>
                    <a:pt x="1008" y="1229"/>
                  </a:lnTo>
                  <a:lnTo>
                    <a:pt x="1008" y="1234"/>
                  </a:lnTo>
                  <a:lnTo>
                    <a:pt x="1002" y="1229"/>
                  </a:lnTo>
                  <a:lnTo>
                    <a:pt x="1002" y="1234"/>
                  </a:lnTo>
                  <a:lnTo>
                    <a:pt x="1002" y="1229"/>
                  </a:lnTo>
                  <a:lnTo>
                    <a:pt x="1002" y="1234"/>
                  </a:lnTo>
                  <a:lnTo>
                    <a:pt x="996" y="1234"/>
                  </a:lnTo>
                  <a:lnTo>
                    <a:pt x="990" y="1234"/>
                  </a:lnTo>
                  <a:lnTo>
                    <a:pt x="985" y="1234"/>
                  </a:lnTo>
                  <a:lnTo>
                    <a:pt x="979" y="1234"/>
                  </a:lnTo>
                  <a:lnTo>
                    <a:pt x="973" y="1234"/>
                  </a:lnTo>
                  <a:lnTo>
                    <a:pt x="967" y="1234"/>
                  </a:lnTo>
                  <a:lnTo>
                    <a:pt x="967" y="1240"/>
                  </a:lnTo>
                  <a:lnTo>
                    <a:pt x="967" y="1246"/>
                  </a:lnTo>
                  <a:lnTo>
                    <a:pt x="967" y="1252"/>
                  </a:lnTo>
                  <a:lnTo>
                    <a:pt x="961" y="1252"/>
                  </a:lnTo>
                  <a:lnTo>
                    <a:pt x="961" y="1258"/>
                  </a:lnTo>
                  <a:lnTo>
                    <a:pt x="967" y="1258"/>
                  </a:lnTo>
                  <a:lnTo>
                    <a:pt x="967" y="1264"/>
                  </a:lnTo>
                  <a:lnTo>
                    <a:pt x="967" y="1269"/>
                  </a:lnTo>
                  <a:lnTo>
                    <a:pt x="961" y="1269"/>
                  </a:lnTo>
                  <a:lnTo>
                    <a:pt x="961" y="1275"/>
                  </a:lnTo>
                  <a:lnTo>
                    <a:pt x="956" y="1275"/>
                  </a:lnTo>
                  <a:lnTo>
                    <a:pt x="956" y="1281"/>
                  </a:lnTo>
                  <a:lnTo>
                    <a:pt x="950" y="1281"/>
                  </a:lnTo>
                  <a:lnTo>
                    <a:pt x="950" y="1287"/>
                  </a:lnTo>
                  <a:lnTo>
                    <a:pt x="950" y="1293"/>
                  </a:lnTo>
                  <a:lnTo>
                    <a:pt x="950" y="1299"/>
                  </a:lnTo>
                  <a:lnTo>
                    <a:pt x="950" y="1304"/>
                  </a:lnTo>
                  <a:lnTo>
                    <a:pt x="950" y="1310"/>
                  </a:lnTo>
                  <a:lnTo>
                    <a:pt x="956" y="1310"/>
                  </a:lnTo>
                  <a:lnTo>
                    <a:pt x="956" y="1316"/>
                  </a:lnTo>
                  <a:lnTo>
                    <a:pt x="956" y="1322"/>
                  </a:lnTo>
                  <a:lnTo>
                    <a:pt x="961" y="1322"/>
                  </a:lnTo>
                  <a:lnTo>
                    <a:pt x="961" y="1328"/>
                  </a:lnTo>
                  <a:lnTo>
                    <a:pt x="961" y="1333"/>
                  </a:lnTo>
                  <a:lnTo>
                    <a:pt x="967" y="1333"/>
                  </a:lnTo>
                  <a:lnTo>
                    <a:pt x="967" y="1339"/>
                  </a:lnTo>
                  <a:lnTo>
                    <a:pt x="967" y="1345"/>
                  </a:lnTo>
                  <a:lnTo>
                    <a:pt x="961" y="1345"/>
                  </a:lnTo>
                  <a:lnTo>
                    <a:pt x="967" y="1345"/>
                  </a:lnTo>
                  <a:lnTo>
                    <a:pt x="961" y="1345"/>
                  </a:lnTo>
                  <a:lnTo>
                    <a:pt x="961" y="1351"/>
                  </a:lnTo>
                  <a:lnTo>
                    <a:pt x="956" y="1351"/>
                  </a:lnTo>
                  <a:lnTo>
                    <a:pt x="956" y="1357"/>
                  </a:lnTo>
                  <a:lnTo>
                    <a:pt x="950" y="1357"/>
                  </a:lnTo>
                  <a:lnTo>
                    <a:pt x="950" y="1363"/>
                  </a:lnTo>
                  <a:lnTo>
                    <a:pt x="950" y="1368"/>
                  </a:lnTo>
                  <a:lnTo>
                    <a:pt x="944" y="1368"/>
                  </a:lnTo>
                  <a:lnTo>
                    <a:pt x="944" y="1374"/>
                  </a:lnTo>
                  <a:lnTo>
                    <a:pt x="938" y="1374"/>
                  </a:lnTo>
                  <a:lnTo>
                    <a:pt x="938" y="1380"/>
                  </a:lnTo>
                  <a:lnTo>
                    <a:pt x="932" y="1380"/>
                  </a:lnTo>
                  <a:lnTo>
                    <a:pt x="926" y="1386"/>
                  </a:lnTo>
                  <a:lnTo>
                    <a:pt x="921" y="1386"/>
                  </a:lnTo>
                  <a:lnTo>
                    <a:pt x="921" y="1392"/>
                  </a:lnTo>
                  <a:lnTo>
                    <a:pt x="915" y="1392"/>
                  </a:lnTo>
                  <a:lnTo>
                    <a:pt x="915" y="1398"/>
                  </a:lnTo>
                  <a:lnTo>
                    <a:pt x="909" y="1398"/>
                  </a:lnTo>
                  <a:lnTo>
                    <a:pt x="909" y="1403"/>
                  </a:lnTo>
                  <a:lnTo>
                    <a:pt x="903" y="1403"/>
                  </a:lnTo>
                  <a:lnTo>
                    <a:pt x="897" y="1409"/>
                  </a:lnTo>
                  <a:lnTo>
                    <a:pt x="891" y="1409"/>
                  </a:lnTo>
                  <a:lnTo>
                    <a:pt x="891" y="1415"/>
                  </a:lnTo>
                  <a:lnTo>
                    <a:pt x="886" y="1415"/>
                  </a:lnTo>
                  <a:lnTo>
                    <a:pt x="886" y="1421"/>
                  </a:lnTo>
                  <a:lnTo>
                    <a:pt x="891" y="1421"/>
                  </a:lnTo>
                  <a:lnTo>
                    <a:pt x="891" y="1427"/>
                  </a:lnTo>
                  <a:lnTo>
                    <a:pt x="891" y="1432"/>
                  </a:lnTo>
                  <a:lnTo>
                    <a:pt x="886" y="1432"/>
                  </a:lnTo>
                  <a:lnTo>
                    <a:pt x="886" y="1438"/>
                  </a:lnTo>
                  <a:lnTo>
                    <a:pt x="880" y="1438"/>
                  </a:lnTo>
                  <a:lnTo>
                    <a:pt x="874" y="1438"/>
                  </a:lnTo>
                  <a:lnTo>
                    <a:pt x="868" y="1444"/>
                  </a:lnTo>
                  <a:lnTo>
                    <a:pt x="862" y="1444"/>
                  </a:lnTo>
                  <a:lnTo>
                    <a:pt x="856" y="1444"/>
                  </a:lnTo>
                  <a:lnTo>
                    <a:pt x="856" y="1438"/>
                  </a:lnTo>
                  <a:lnTo>
                    <a:pt x="851" y="1438"/>
                  </a:lnTo>
                  <a:lnTo>
                    <a:pt x="845" y="1438"/>
                  </a:lnTo>
                  <a:lnTo>
                    <a:pt x="839" y="1438"/>
                  </a:lnTo>
                  <a:lnTo>
                    <a:pt x="833" y="1438"/>
                  </a:lnTo>
                  <a:lnTo>
                    <a:pt x="827" y="1438"/>
                  </a:lnTo>
                  <a:lnTo>
                    <a:pt x="822" y="1438"/>
                  </a:lnTo>
                  <a:lnTo>
                    <a:pt x="822" y="1432"/>
                  </a:lnTo>
                  <a:lnTo>
                    <a:pt x="816" y="1432"/>
                  </a:lnTo>
                  <a:lnTo>
                    <a:pt x="810" y="1432"/>
                  </a:lnTo>
                  <a:lnTo>
                    <a:pt x="804" y="1432"/>
                  </a:lnTo>
                  <a:lnTo>
                    <a:pt x="804" y="1438"/>
                  </a:lnTo>
                  <a:lnTo>
                    <a:pt x="798" y="1438"/>
                  </a:lnTo>
                  <a:lnTo>
                    <a:pt x="798" y="1432"/>
                  </a:lnTo>
                  <a:lnTo>
                    <a:pt x="792" y="1432"/>
                  </a:lnTo>
                  <a:lnTo>
                    <a:pt x="787" y="1432"/>
                  </a:lnTo>
                  <a:lnTo>
                    <a:pt x="787" y="1438"/>
                  </a:lnTo>
                  <a:lnTo>
                    <a:pt x="781" y="1438"/>
                  </a:lnTo>
                  <a:lnTo>
                    <a:pt x="775" y="1438"/>
                  </a:lnTo>
                  <a:lnTo>
                    <a:pt x="769" y="1438"/>
                  </a:lnTo>
                  <a:lnTo>
                    <a:pt x="763" y="1438"/>
                  </a:lnTo>
                  <a:lnTo>
                    <a:pt x="757" y="1438"/>
                  </a:lnTo>
                  <a:lnTo>
                    <a:pt x="757" y="1432"/>
                  </a:lnTo>
                  <a:lnTo>
                    <a:pt x="752" y="1432"/>
                  </a:lnTo>
                  <a:lnTo>
                    <a:pt x="746" y="1432"/>
                  </a:lnTo>
                  <a:lnTo>
                    <a:pt x="740" y="1432"/>
                  </a:lnTo>
                  <a:lnTo>
                    <a:pt x="734" y="1432"/>
                  </a:lnTo>
                  <a:lnTo>
                    <a:pt x="734" y="1427"/>
                  </a:lnTo>
                  <a:lnTo>
                    <a:pt x="728" y="1427"/>
                  </a:lnTo>
                  <a:lnTo>
                    <a:pt x="728" y="1432"/>
                  </a:lnTo>
                  <a:lnTo>
                    <a:pt x="723" y="1432"/>
                  </a:lnTo>
                  <a:lnTo>
                    <a:pt x="717" y="1432"/>
                  </a:lnTo>
                  <a:lnTo>
                    <a:pt x="717" y="1438"/>
                  </a:lnTo>
                  <a:lnTo>
                    <a:pt x="711" y="1438"/>
                  </a:lnTo>
                  <a:lnTo>
                    <a:pt x="705" y="1438"/>
                  </a:lnTo>
                  <a:lnTo>
                    <a:pt x="705" y="1432"/>
                  </a:lnTo>
                  <a:lnTo>
                    <a:pt x="699" y="1432"/>
                  </a:lnTo>
                  <a:lnTo>
                    <a:pt x="699" y="1438"/>
                  </a:lnTo>
                  <a:lnTo>
                    <a:pt x="693" y="1438"/>
                  </a:lnTo>
                  <a:lnTo>
                    <a:pt x="688" y="1438"/>
                  </a:lnTo>
                  <a:lnTo>
                    <a:pt x="688" y="1432"/>
                  </a:lnTo>
                  <a:lnTo>
                    <a:pt x="682" y="1432"/>
                  </a:lnTo>
                  <a:lnTo>
                    <a:pt x="676" y="1432"/>
                  </a:lnTo>
                  <a:lnTo>
                    <a:pt x="670" y="1432"/>
                  </a:lnTo>
                  <a:lnTo>
                    <a:pt x="664" y="1432"/>
                  </a:lnTo>
                  <a:lnTo>
                    <a:pt x="664" y="1427"/>
                  </a:lnTo>
                  <a:lnTo>
                    <a:pt x="658" y="1427"/>
                  </a:lnTo>
                  <a:lnTo>
                    <a:pt x="653" y="1427"/>
                  </a:lnTo>
                  <a:lnTo>
                    <a:pt x="653" y="1432"/>
                  </a:lnTo>
                  <a:lnTo>
                    <a:pt x="647" y="1432"/>
                  </a:lnTo>
                  <a:lnTo>
                    <a:pt x="647" y="1438"/>
                  </a:lnTo>
                  <a:lnTo>
                    <a:pt x="641" y="1438"/>
                  </a:lnTo>
                  <a:lnTo>
                    <a:pt x="635" y="1438"/>
                  </a:lnTo>
                  <a:lnTo>
                    <a:pt x="635" y="1444"/>
                  </a:lnTo>
                  <a:lnTo>
                    <a:pt x="635" y="1450"/>
                  </a:lnTo>
                  <a:lnTo>
                    <a:pt x="629" y="1450"/>
                  </a:lnTo>
                  <a:lnTo>
                    <a:pt x="629" y="1456"/>
                  </a:lnTo>
                  <a:lnTo>
                    <a:pt x="624" y="1456"/>
                  </a:lnTo>
                  <a:lnTo>
                    <a:pt x="618" y="1456"/>
                  </a:lnTo>
                  <a:lnTo>
                    <a:pt x="612" y="1456"/>
                  </a:lnTo>
                  <a:lnTo>
                    <a:pt x="612" y="1462"/>
                  </a:lnTo>
                  <a:lnTo>
                    <a:pt x="606" y="1462"/>
                  </a:lnTo>
                  <a:lnTo>
                    <a:pt x="600" y="1462"/>
                  </a:lnTo>
                  <a:lnTo>
                    <a:pt x="594" y="1462"/>
                  </a:lnTo>
                  <a:lnTo>
                    <a:pt x="594" y="1467"/>
                  </a:lnTo>
                  <a:lnTo>
                    <a:pt x="589" y="1467"/>
                  </a:lnTo>
                  <a:lnTo>
                    <a:pt x="583" y="1467"/>
                  </a:lnTo>
                  <a:lnTo>
                    <a:pt x="583" y="1473"/>
                  </a:lnTo>
                  <a:lnTo>
                    <a:pt x="577" y="1473"/>
                  </a:lnTo>
                  <a:lnTo>
                    <a:pt x="571" y="1473"/>
                  </a:lnTo>
                  <a:lnTo>
                    <a:pt x="571" y="1479"/>
                  </a:lnTo>
                  <a:lnTo>
                    <a:pt x="565" y="1479"/>
                  </a:lnTo>
                  <a:lnTo>
                    <a:pt x="565" y="1485"/>
                  </a:lnTo>
                  <a:lnTo>
                    <a:pt x="559" y="1485"/>
                  </a:lnTo>
                  <a:lnTo>
                    <a:pt x="559" y="1491"/>
                  </a:lnTo>
                  <a:lnTo>
                    <a:pt x="554" y="1491"/>
                  </a:lnTo>
                  <a:lnTo>
                    <a:pt x="548" y="1491"/>
                  </a:lnTo>
                  <a:lnTo>
                    <a:pt x="548" y="1485"/>
                  </a:lnTo>
                  <a:lnTo>
                    <a:pt x="548" y="1491"/>
                  </a:lnTo>
                  <a:lnTo>
                    <a:pt x="548" y="1485"/>
                  </a:lnTo>
                  <a:lnTo>
                    <a:pt x="548" y="1491"/>
                  </a:lnTo>
                  <a:lnTo>
                    <a:pt x="542" y="1491"/>
                  </a:lnTo>
                  <a:lnTo>
                    <a:pt x="542" y="1497"/>
                  </a:lnTo>
                  <a:lnTo>
                    <a:pt x="536" y="1497"/>
                  </a:lnTo>
                  <a:lnTo>
                    <a:pt x="536" y="1502"/>
                  </a:lnTo>
                  <a:lnTo>
                    <a:pt x="530" y="1502"/>
                  </a:lnTo>
                  <a:lnTo>
                    <a:pt x="530" y="1508"/>
                  </a:lnTo>
                  <a:lnTo>
                    <a:pt x="530" y="1502"/>
                  </a:lnTo>
                  <a:lnTo>
                    <a:pt x="524" y="1502"/>
                  </a:lnTo>
                  <a:lnTo>
                    <a:pt x="524" y="1497"/>
                  </a:lnTo>
                  <a:lnTo>
                    <a:pt x="519" y="1497"/>
                  </a:lnTo>
                  <a:lnTo>
                    <a:pt x="519" y="1502"/>
                  </a:lnTo>
                  <a:lnTo>
                    <a:pt x="513" y="1502"/>
                  </a:lnTo>
                  <a:lnTo>
                    <a:pt x="513" y="1508"/>
                  </a:lnTo>
                  <a:lnTo>
                    <a:pt x="513" y="1502"/>
                  </a:lnTo>
                  <a:lnTo>
                    <a:pt x="507" y="1502"/>
                  </a:lnTo>
                  <a:lnTo>
                    <a:pt x="507" y="1508"/>
                  </a:lnTo>
                  <a:lnTo>
                    <a:pt x="507" y="1514"/>
                  </a:lnTo>
                  <a:lnTo>
                    <a:pt x="507" y="1520"/>
                  </a:lnTo>
                  <a:lnTo>
                    <a:pt x="513" y="1520"/>
                  </a:lnTo>
                  <a:lnTo>
                    <a:pt x="513" y="1526"/>
                  </a:lnTo>
                  <a:lnTo>
                    <a:pt x="507" y="1526"/>
                  </a:lnTo>
                  <a:lnTo>
                    <a:pt x="507" y="1531"/>
                  </a:lnTo>
                  <a:lnTo>
                    <a:pt x="501" y="1531"/>
                  </a:lnTo>
                  <a:lnTo>
                    <a:pt x="501" y="1537"/>
                  </a:lnTo>
                  <a:lnTo>
                    <a:pt x="495" y="1537"/>
                  </a:lnTo>
                  <a:lnTo>
                    <a:pt x="495" y="1543"/>
                  </a:lnTo>
                  <a:lnTo>
                    <a:pt x="490" y="1543"/>
                  </a:lnTo>
                  <a:lnTo>
                    <a:pt x="495" y="1543"/>
                  </a:lnTo>
                  <a:lnTo>
                    <a:pt x="490" y="1543"/>
                  </a:lnTo>
                  <a:lnTo>
                    <a:pt x="490" y="1549"/>
                  </a:lnTo>
                  <a:lnTo>
                    <a:pt x="484" y="1549"/>
                  </a:lnTo>
                  <a:lnTo>
                    <a:pt x="484" y="1555"/>
                  </a:lnTo>
                  <a:lnTo>
                    <a:pt x="478" y="1555"/>
                  </a:lnTo>
                  <a:lnTo>
                    <a:pt x="478" y="1561"/>
                  </a:lnTo>
                  <a:lnTo>
                    <a:pt x="472" y="1561"/>
                  </a:lnTo>
                  <a:lnTo>
                    <a:pt x="472" y="1566"/>
                  </a:lnTo>
                  <a:lnTo>
                    <a:pt x="466" y="1566"/>
                  </a:lnTo>
                  <a:lnTo>
                    <a:pt x="466" y="1572"/>
                  </a:lnTo>
                  <a:lnTo>
                    <a:pt x="466" y="1578"/>
                  </a:lnTo>
                  <a:lnTo>
                    <a:pt x="466" y="1584"/>
                  </a:lnTo>
                  <a:lnTo>
                    <a:pt x="472" y="1584"/>
                  </a:lnTo>
                  <a:lnTo>
                    <a:pt x="472" y="1590"/>
                  </a:lnTo>
                  <a:lnTo>
                    <a:pt x="478" y="1590"/>
                  </a:lnTo>
                  <a:lnTo>
                    <a:pt x="478" y="1596"/>
                  </a:lnTo>
                  <a:lnTo>
                    <a:pt x="478" y="1601"/>
                  </a:lnTo>
                  <a:lnTo>
                    <a:pt x="484" y="1601"/>
                  </a:lnTo>
                  <a:lnTo>
                    <a:pt x="484" y="1607"/>
                  </a:lnTo>
                  <a:lnTo>
                    <a:pt x="478" y="1613"/>
                  </a:lnTo>
                  <a:lnTo>
                    <a:pt x="484" y="1613"/>
                  </a:lnTo>
                  <a:lnTo>
                    <a:pt x="484" y="1619"/>
                  </a:lnTo>
                  <a:lnTo>
                    <a:pt x="484" y="1625"/>
                  </a:lnTo>
                  <a:lnTo>
                    <a:pt x="490" y="1625"/>
                  </a:lnTo>
                  <a:lnTo>
                    <a:pt x="490" y="1630"/>
                  </a:lnTo>
                  <a:lnTo>
                    <a:pt x="484" y="1630"/>
                  </a:lnTo>
                  <a:lnTo>
                    <a:pt x="484" y="1636"/>
                  </a:lnTo>
                  <a:lnTo>
                    <a:pt x="490" y="1636"/>
                  </a:lnTo>
                  <a:lnTo>
                    <a:pt x="490" y="1642"/>
                  </a:lnTo>
                  <a:lnTo>
                    <a:pt x="490" y="1648"/>
                  </a:lnTo>
                  <a:lnTo>
                    <a:pt x="490" y="1654"/>
                  </a:lnTo>
                  <a:lnTo>
                    <a:pt x="490" y="1660"/>
                  </a:lnTo>
                  <a:lnTo>
                    <a:pt x="495" y="1660"/>
                  </a:lnTo>
                  <a:lnTo>
                    <a:pt x="501" y="1660"/>
                  </a:lnTo>
                  <a:lnTo>
                    <a:pt x="501" y="1665"/>
                  </a:lnTo>
                  <a:lnTo>
                    <a:pt x="507" y="1665"/>
                  </a:lnTo>
                  <a:lnTo>
                    <a:pt x="513" y="1665"/>
                  </a:lnTo>
                  <a:lnTo>
                    <a:pt x="519" y="1665"/>
                  </a:lnTo>
                  <a:lnTo>
                    <a:pt x="519" y="1671"/>
                  </a:lnTo>
                  <a:lnTo>
                    <a:pt x="513" y="1671"/>
                  </a:lnTo>
                  <a:lnTo>
                    <a:pt x="513" y="1677"/>
                  </a:lnTo>
                  <a:lnTo>
                    <a:pt x="507" y="1677"/>
                  </a:lnTo>
                  <a:lnTo>
                    <a:pt x="501" y="1677"/>
                  </a:lnTo>
                  <a:lnTo>
                    <a:pt x="501" y="1683"/>
                  </a:lnTo>
                  <a:lnTo>
                    <a:pt x="495" y="1683"/>
                  </a:lnTo>
                  <a:lnTo>
                    <a:pt x="495" y="1689"/>
                  </a:lnTo>
                  <a:lnTo>
                    <a:pt x="490" y="1689"/>
                  </a:lnTo>
                  <a:lnTo>
                    <a:pt x="484" y="1689"/>
                  </a:lnTo>
                  <a:lnTo>
                    <a:pt x="478" y="1689"/>
                  </a:lnTo>
                  <a:lnTo>
                    <a:pt x="472" y="1689"/>
                  </a:lnTo>
                  <a:lnTo>
                    <a:pt x="472" y="1683"/>
                  </a:lnTo>
                  <a:lnTo>
                    <a:pt x="466" y="1683"/>
                  </a:lnTo>
                  <a:lnTo>
                    <a:pt x="466" y="1677"/>
                  </a:lnTo>
                  <a:lnTo>
                    <a:pt x="466" y="1671"/>
                  </a:lnTo>
                  <a:lnTo>
                    <a:pt x="460" y="1671"/>
                  </a:lnTo>
                  <a:lnTo>
                    <a:pt x="460" y="1665"/>
                  </a:lnTo>
                  <a:lnTo>
                    <a:pt x="455" y="1665"/>
                  </a:lnTo>
                  <a:lnTo>
                    <a:pt x="449" y="1665"/>
                  </a:lnTo>
                  <a:lnTo>
                    <a:pt x="449" y="1671"/>
                  </a:lnTo>
                  <a:lnTo>
                    <a:pt x="443" y="1671"/>
                  </a:lnTo>
                  <a:lnTo>
                    <a:pt x="443" y="1665"/>
                  </a:lnTo>
                  <a:lnTo>
                    <a:pt x="437" y="1665"/>
                  </a:lnTo>
                  <a:lnTo>
                    <a:pt x="437" y="1660"/>
                  </a:lnTo>
                  <a:lnTo>
                    <a:pt x="437" y="1665"/>
                  </a:lnTo>
                  <a:lnTo>
                    <a:pt x="431" y="1665"/>
                  </a:lnTo>
                  <a:lnTo>
                    <a:pt x="431" y="1660"/>
                  </a:lnTo>
                  <a:lnTo>
                    <a:pt x="425" y="1660"/>
                  </a:lnTo>
                  <a:lnTo>
                    <a:pt x="420" y="1660"/>
                  </a:lnTo>
                  <a:lnTo>
                    <a:pt x="420" y="1654"/>
                  </a:lnTo>
                  <a:lnTo>
                    <a:pt x="414" y="1654"/>
                  </a:lnTo>
                  <a:lnTo>
                    <a:pt x="408" y="1654"/>
                  </a:lnTo>
                  <a:lnTo>
                    <a:pt x="408" y="1648"/>
                  </a:lnTo>
                  <a:lnTo>
                    <a:pt x="402" y="1648"/>
                  </a:lnTo>
                  <a:lnTo>
                    <a:pt x="396" y="1648"/>
                  </a:lnTo>
                  <a:lnTo>
                    <a:pt x="396" y="1642"/>
                  </a:lnTo>
                  <a:lnTo>
                    <a:pt x="396" y="1648"/>
                  </a:lnTo>
                  <a:lnTo>
                    <a:pt x="391" y="1642"/>
                  </a:lnTo>
                  <a:lnTo>
                    <a:pt x="385" y="1642"/>
                  </a:lnTo>
                  <a:lnTo>
                    <a:pt x="385" y="1648"/>
                  </a:lnTo>
                  <a:lnTo>
                    <a:pt x="379" y="1648"/>
                  </a:lnTo>
                  <a:lnTo>
                    <a:pt x="373" y="1648"/>
                  </a:lnTo>
                  <a:lnTo>
                    <a:pt x="373" y="1654"/>
                  </a:lnTo>
                  <a:lnTo>
                    <a:pt x="373" y="1648"/>
                  </a:lnTo>
                  <a:lnTo>
                    <a:pt x="367" y="1648"/>
                  </a:lnTo>
                  <a:lnTo>
                    <a:pt x="367" y="1654"/>
                  </a:lnTo>
                  <a:lnTo>
                    <a:pt x="367" y="1648"/>
                  </a:lnTo>
                  <a:lnTo>
                    <a:pt x="361" y="1648"/>
                  </a:lnTo>
                  <a:lnTo>
                    <a:pt x="361" y="1642"/>
                  </a:lnTo>
                  <a:lnTo>
                    <a:pt x="356" y="1642"/>
                  </a:lnTo>
                  <a:lnTo>
                    <a:pt x="356" y="1636"/>
                  </a:lnTo>
                  <a:lnTo>
                    <a:pt x="350" y="1636"/>
                  </a:lnTo>
                  <a:lnTo>
                    <a:pt x="350" y="1630"/>
                  </a:lnTo>
                  <a:lnTo>
                    <a:pt x="350" y="1625"/>
                  </a:lnTo>
                  <a:lnTo>
                    <a:pt x="350" y="1619"/>
                  </a:lnTo>
                  <a:lnTo>
                    <a:pt x="356" y="1619"/>
                  </a:lnTo>
                  <a:lnTo>
                    <a:pt x="350" y="1619"/>
                  </a:lnTo>
                  <a:lnTo>
                    <a:pt x="344" y="1619"/>
                  </a:lnTo>
                  <a:lnTo>
                    <a:pt x="338" y="1619"/>
                  </a:lnTo>
                  <a:lnTo>
                    <a:pt x="338" y="1625"/>
                  </a:lnTo>
                  <a:lnTo>
                    <a:pt x="332" y="1625"/>
                  </a:lnTo>
                  <a:lnTo>
                    <a:pt x="326" y="1625"/>
                  </a:lnTo>
                  <a:lnTo>
                    <a:pt x="321" y="1625"/>
                  </a:lnTo>
                  <a:lnTo>
                    <a:pt x="326" y="1619"/>
                  </a:lnTo>
                  <a:lnTo>
                    <a:pt x="321" y="1619"/>
                  </a:lnTo>
                  <a:lnTo>
                    <a:pt x="326" y="1619"/>
                  </a:lnTo>
                  <a:lnTo>
                    <a:pt x="326" y="1625"/>
                  </a:lnTo>
                  <a:lnTo>
                    <a:pt x="332" y="1625"/>
                  </a:lnTo>
                  <a:lnTo>
                    <a:pt x="332" y="1619"/>
                  </a:lnTo>
                  <a:lnTo>
                    <a:pt x="326" y="1619"/>
                  </a:lnTo>
                  <a:lnTo>
                    <a:pt x="321" y="1619"/>
                  </a:lnTo>
                  <a:lnTo>
                    <a:pt x="315" y="1619"/>
                  </a:lnTo>
                  <a:lnTo>
                    <a:pt x="309" y="1619"/>
                  </a:lnTo>
                  <a:lnTo>
                    <a:pt x="303" y="1619"/>
                  </a:lnTo>
                  <a:lnTo>
                    <a:pt x="297" y="1619"/>
                  </a:lnTo>
                  <a:lnTo>
                    <a:pt x="297" y="1625"/>
                  </a:lnTo>
                  <a:lnTo>
                    <a:pt x="291" y="1625"/>
                  </a:lnTo>
                  <a:lnTo>
                    <a:pt x="291" y="1630"/>
                  </a:lnTo>
                  <a:lnTo>
                    <a:pt x="286" y="1630"/>
                  </a:lnTo>
                  <a:lnTo>
                    <a:pt x="286" y="1636"/>
                  </a:lnTo>
                  <a:lnTo>
                    <a:pt x="280" y="1636"/>
                  </a:lnTo>
                  <a:lnTo>
                    <a:pt x="274" y="1636"/>
                  </a:lnTo>
                  <a:lnTo>
                    <a:pt x="274" y="1630"/>
                  </a:lnTo>
                  <a:lnTo>
                    <a:pt x="268" y="1630"/>
                  </a:lnTo>
                  <a:lnTo>
                    <a:pt x="268" y="1636"/>
                  </a:lnTo>
                  <a:lnTo>
                    <a:pt x="268" y="1642"/>
                  </a:lnTo>
                  <a:lnTo>
                    <a:pt x="262" y="1642"/>
                  </a:lnTo>
                  <a:lnTo>
                    <a:pt x="262" y="1648"/>
                  </a:lnTo>
                  <a:lnTo>
                    <a:pt x="257" y="1642"/>
                  </a:lnTo>
                  <a:lnTo>
                    <a:pt x="251" y="1642"/>
                  </a:lnTo>
                  <a:lnTo>
                    <a:pt x="251" y="1648"/>
                  </a:lnTo>
                  <a:lnTo>
                    <a:pt x="245" y="1648"/>
                  </a:lnTo>
                  <a:lnTo>
                    <a:pt x="239" y="1654"/>
                  </a:lnTo>
                  <a:lnTo>
                    <a:pt x="233" y="1654"/>
                  </a:lnTo>
                  <a:lnTo>
                    <a:pt x="233" y="1660"/>
                  </a:lnTo>
                  <a:lnTo>
                    <a:pt x="227" y="1660"/>
                  </a:lnTo>
                  <a:lnTo>
                    <a:pt x="222" y="1660"/>
                  </a:lnTo>
                  <a:lnTo>
                    <a:pt x="216" y="1665"/>
                  </a:lnTo>
                  <a:lnTo>
                    <a:pt x="210" y="1665"/>
                  </a:lnTo>
                  <a:lnTo>
                    <a:pt x="210" y="1671"/>
                  </a:lnTo>
                  <a:lnTo>
                    <a:pt x="204" y="1677"/>
                  </a:lnTo>
                  <a:lnTo>
                    <a:pt x="204" y="1683"/>
                  </a:lnTo>
                  <a:lnTo>
                    <a:pt x="198" y="1683"/>
                  </a:lnTo>
                  <a:lnTo>
                    <a:pt x="192" y="1683"/>
                  </a:lnTo>
                  <a:lnTo>
                    <a:pt x="187" y="1683"/>
                  </a:lnTo>
                  <a:lnTo>
                    <a:pt x="187" y="1689"/>
                  </a:lnTo>
                  <a:lnTo>
                    <a:pt x="181" y="1689"/>
                  </a:lnTo>
                  <a:lnTo>
                    <a:pt x="181" y="1695"/>
                  </a:lnTo>
                  <a:lnTo>
                    <a:pt x="175" y="1695"/>
                  </a:lnTo>
                  <a:lnTo>
                    <a:pt x="169" y="1695"/>
                  </a:lnTo>
                  <a:lnTo>
                    <a:pt x="169" y="1689"/>
                  </a:lnTo>
                  <a:lnTo>
                    <a:pt x="163" y="1689"/>
                  </a:lnTo>
                  <a:lnTo>
                    <a:pt x="163" y="1683"/>
                  </a:lnTo>
                  <a:lnTo>
                    <a:pt x="158" y="1689"/>
                  </a:lnTo>
                  <a:lnTo>
                    <a:pt x="152" y="1689"/>
                  </a:lnTo>
                  <a:lnTo>
                    <a:pt x="146" y="1689"/>
                  </a:lnTo>
                  <a:lnTo>
                    <a:pt x="146" y="1695"/>
                  </a:lnTo>
                  <a:lnTo>
                    <a:pt x="146" y="1700"/>
                  </a:lnTo>
                  <a:lnTo>
                    <a:pt x="140" y="1700"/>
                  </a:lnTo>
                  <a:lnTo>
                    <a:pt x="140" y="1706"/>
                  </a:lnTo>
                  <a:lnTo>
                    <a:pt x="134" y="1706"/>
                  </a:lnTo>
                  <a:lnTo>
                    <a:pt x="0" y="1706"/>
                  </a:lnTo>
                  <a:lnTo>
                    <a:pt x="0" y="1700"/>
                  </a:lnTo>
                  <a:lnTo>
                    <a:pt x="6" y="1700"/>
                  </a:lnTo>
                  <a:lnTo>
                    <a:pt x="6" y="1695"/>
                  </a:lnTo>
                  <a:lnTo>
                    <a:pt x="6" y="1689"/>
                  </a:lnTo>
                  <a:lnTo>
                    <a:pt x="6" y="1683"/>
                  </a:lnTo>
                  <a:lnTo>
                    <a:pt x="6" y="1677"/>
                  </a:lnTo>
                  <a:lnTo>
                    <a:pt x="6" y="1671"/>
                  </a:lnTo>
                  <a:lnTo>
                    <a:pt x="6" y="1665"/>
                  </a:lnTo>
                  <a:lnTo>
                    <a:pt x="12" y="1660"/>
                  </a:lnTo>
                  <a:lnTo>
                    <a:pt x="12" y="1654"/>
                  </a:lnTo>
                  <a:lnTo>
                    <a:pt x="12" y="1648"/>
                  </a:lnTo>
                  <a:lnTo>
                    <a:pt x="12" y="1642"/>
                  </a:lnTo>
                  <a:lnTo>
                    <a:pt x="12" y="1636"/>
                  </a:lnTo>
                  <a:lnTo>
                    <a:pt x="12" y="1630"/>
                  </a:lnTo>
                  <a:lnTo>
                    <a:pt x="18" y="1625"/>
                  </a:lnTo>
                  <a:lnTo>
                    <a:pt x="18" y="1619"/>
                  </a:lnTo>
                  <a:lnTo>
                    <a:pt x="18" y="1613"/>
                  </a:lnTo>
                  <a:lnTo>
                    <a:pt x="18" y="1607"/>
                  </a:lnTo>
                  <a:lnTo>
                    <a:pt x="24" y="1601"/>
                  </a:lnTo>
                  <a:lnTo>
                    <a:pt x="24" y="1596"/>
                  </a:lnTo>
                  <a:lnTo>
                    <a:pt x="24" y="1590"/>
                  </a:lnTo>
                  <a:lnTo>
                    <a:pt x="29" y="1590"/>
                  </a:lnTo>
                  <a:lnTo>
                    <a:pt x="29" y="1584"/>
                  </a:lnTo>
                  <a:lnTo>
                    <a:pt x="29" y="1578"/>
                  </a:lnTo>
                  <a:lnTo>
                    <a:pt x="35" y="1572"/>
                  </a:lnTo>
                  <a:lnTo>
                    <a:pt x="35" y="1566"/>
                  </a:lnTo>
                  <a:lnTo>
                    <a:pt x="35" y="1561"/>
                  </a:lnTo>
                  <a:lnTo>
                    <a:pt x="29" y="1561"/>
                  </a:lnTo>
                  <a:lnTo>
                    <a:pt x="29" y="1555"/>
                  </a:lnTo>
                  <a:lnTo>
                    <a:pt x="29" y="1549"/>
                  </a:lnTo>
                  <a:lnTo>
                    <a:pt x="24" y="1549"/>
                  </a:lnTo>
                  <a:lnTo>
                    <a:pt x="24" y="1543"/>
                  </a:lnTo>
                  <a:lnTo>
                    <a:pt x="18" y="1537"/>
                  </a:lnTo>
                  <a:lnTo>
                    <a:pt x="18" y="1531"/>
                  </a:lnTo>
                  <a:lnTo>
                    <a:pt x="24" y="1526"/>
                  </a:lnTo>
                  <a:lnTo>
                    <a:pt x="24" y="1520"/>
                  </a:lnTo>
                  <a:lnTo>
                    <a:pt x="24" y="1514"/>
                  </a:lnTo>
                  <a:lnTo>
                    <a:pt x="29" y="1508"/>
                  </a:lnTo>
                  <a:lnTo>
                    <a:pt x="29" y="1502"/>
                  </a:lnTo>
                  <a:lnTo>
                    <a:pt x="35" y="1497"/>
                  </a:lnTo>
                  <a:lnTo>
                    <a:pt x="35" y="1491"/>
                  </a:lnTo>
                  <a:lnTo>
                    <a:pt x="41" y="1491"/>
                  </a:lnTo>
                  <a:lnTo>
                    <a:pt x="47" y="1491"/>
                  </a:lnTo>
                  <a:lnTo>
                    <a:pt x="47" y="1485"/>
                  </a:lnTo>
                  <a:lnTo>
                    <a:pt x="53" y="1485"/>
                  </a:lnTo>
                  <a:lnTo>
                    <a:pt x="53" y="1479"/>
                  </a:lnTo>
                  <a:lnTo>
                    <a:pt x="53" y="1473"/>
                  </a:lnTo>
                  <a:lnTo>
                    <a:pt x="53" y="1467"/>
                  </a:lnTo>
                  <a:lnTo>
                    <a:pt x="59" y="1462"/>
                  </a:lnTo>
                  <a:lnTo>
                    <a:pt x="59" y="1456"/>
                  </a:lnTo>
                  <a:lnTo>
                    <a:pt x="64" y="1456"/>
                  </a:lnTo>
                  <a:lnTo>
                    <a:pt x="70" y="1456"/>
                  </a:lnTo>
                  <a:lnTo>
                    <a:pt x="70" y="1462"/>
                  </a:lnTo>
                  <a:lnTo>
                    <a:pt x="76" y="1462"/>
                  </a:lnTo>
                  <a:lnTo>
                    <a:pt x="82" y="1462"/>
                  </a:lnTo>
                  <a:lnTo>
                    <a:pt x="82" y="1467"/>
                  </a:lnTo>
                  <a:lnTo>
                    <a:pt x="88" y="1467"/>
                  </a:lnTo>
                  <a:lnTo>
                    <a:pt x="88" y="1462"/>
                  </a:lnTo>
                  <a:lnTo>
                    <a:pt x="88" y="1456"/>
                  </a:lnTo>
                  <a:lnTo>
                    <a:pt x="88" y="1450"/>
                  </a:lnTo>
                  <a:lnTo>
                    <a:pt x="88" y="1444"/>
                  </a:lnTo>
                  <a:lnTo>
                    <a:pt x="93" y="1438"/>
                  </a:lnTo>
                  <a:lnTo>
                    <a:pt x="93" y="1432"/>
                  </a:lnTo>
                  <a:lnTo>
                    <a:pt x="93" y="1427"/>
                  </a:lnTo>
                  <a:lnTo>
                    <a:pt x="93" y="1421"/>
                  </a:lnTo>
                  <a:lnTo>
                    <a:pt x="99" y="1415"/>
                  </a:lnTo>
                  <a:lnTo>
                    <a:pt x="99" y="1409"/>
                  </a:lnTo>
                  <a:lnTo>
                    <a:pt x="99" y="1403"/>
                  </a:lnTo>
                  <a:lnTo>
                    <a:pt x="99" y="1398"/>
                  </a:lnTo>
                  <a:lnTo>
                    <a:pt x="99" y="1392"/>
                  </a:lnTo>
                  <a:lnTo>
                    <a:pt x="105" y="1386"/>
                  </a:lnTo>
                  <a:lnTo>
                    <a:pt x="105" y="1380"/>
                  </a:lnTo>
                  <a:lnTo>
                    <a:pt x="105" y="1374"/>
                  </a:lnTo>
                  <a:lnTo>
                    <a:pt x="105" y="1368"/>
                  </a:lnTo>
                  <a:lnTo>
                    <a:pt x="105" y="1363"/>
                  </a:lnTo>
                  <a:lnTo>
                    <a:pt x="111" y="1357"/>
                  </a:lnTo>
                  <a:lnTo>
                    <a:pt x="111" y="1351"/>
                  </a:lnTo>
                  <a:lnTo>
                    <a:pt x="111" y="1345"/>
                  </a:lnTo>
                  <a:lnTo>
                    <a:pt x="111" y="1339"/>
                  </a:lnTo>
                  <a:lnTo>
                    <a:pt x="117" y="1333"/>
                  </a:lnTo>
                  <a:lnTo>
                    <a:pt x="117" y="1328"/>
                  </a:lnTo>
                  <a:lnTo>
                    <a:pt x="123" y="1322"/>
                  </a:lnTo>
                  <a:lnTo>
                    <a:pt x="123" y="1316"/>
                  </a:lnTo>
                  <a:lnTo>
                    <a:pt x="128" y="1310"/>
                  </a:lnTo>
                  <a:lnTo>
                    <a:pt x="134" y="1304"/>
                  </a:lnTo>
                  <a:lnTo>
                    <a:pt x="140" y="1304"/>
                  </a:lnTo>
                  <a:lnTo>
                    <a:pt x="140" y="1299"/>
                  </a:lnTo>
                  <a:lnTo>
                    <a:pt x="146" y="1293"/>
                  </a:lnTo>
                  <a:lnTo>
                    <a:pt x="152" y="1287"/>
                  </a:lnTo>
                  <a:lnTo>
                    <a:pt x="152" y="1281"/>
                  </a:lnTo>
                  <a:lnTo>
                    <a:pt x="158" y="1281"/>
                  </a:lnTo>
                  <a:lnTo>
                    <a:pt x="163" y="1275"/>
                  </a:lnTo>
                  <a:lnTo>
                    <a:pt x="163" y="1269"/>
                  </a:lnTo>
                  <a:lnTo>
                    <a:pt x="169" y="1264"/>
                  </a:lnTo>
                  <a:lnTo>
                    <a:pt x="175" y="1264"/>
                  </a:lnTo>
                  <a:lnTo>
                    <a:pt x="175" y="1258"/>
                  </a:lnTo>
                  <a:lnTo>
                    <a:pt x="181" y="1252"/>
                  </a:lnTo>
                  <a:lnTo>
                    <a:pt x="187" y="1246"/>
                  </a:lnTo>
                  <a:lnTo>
                    <a:pt x="192" y="1240"/>
                  </a:lnTo>
                  <a:lnTo>
                    <a:pt x="192" y="1234"/>
                  </a:lnTo>
                  <a:lnTo>
                    <a:pt x="192" y="1229"/>
                  </a:lnTo>
                  <a:lnTo>
                    <a:pt x="192" y="1223"/>
                  </a:lnTo>
                  <a:lnTo>
                    <a:pt x="192" y="1211"/>
                  </a:lnTo>
                  <a:lnTo>
                    <a:pt x="187" y="1211"/>
                  </a:lnTo>
                  <a:lnTo>
                    <a:pt x="187" y="1205"/>
                  </a:lnTo>
                  <a:lnTo>
                    <a:pt x="187" y="1200"/>
                  </a:lnTo>
                  <a:lnTo>
                    <a:pt x="187" y="1194"/>
                  </a:lnTo>
                  <a:lnTo>
                    <a:pt x="187" y="1188"/>
                  </a:lnTo>
                  <a:lnTo>
                    <a:pt x="187" y="1176"/>
                  </a:lnTo>
                  <a:lnTo>
                    <a:pt x="187" y="1170"/>
                  </a:lnTo>
                  <a:lnTo>
                    <a:pt x="181" y="1147"/>
                  </a:lnTo>
                  <a:lnTo>
                    <a:pt x="181" y="1130"/>
                  </a:lnTo>
                  <a:lnTo>
                    <a:pt x="187" y="1118"/>
                  </a:lnTo>
                  <a:lnTo>
                    <a:pt x="187" y="1112"/>
                  </a:lnTo>
                  <a:lnTo>
                    <a:pt x="187" y="1106"/>
                  </a:lnTo>
                  <a:lnTo>
                    <a:pt x="187" y="1089"/>
                  </a:lnTo>
                  <a:lnTo>
                    <a:pt x="192" y="1083"/>
                  </a:lnTo>
                  <a:lnTo>
                    <a:pt x="192" y="1077"/>
                  </a:lnTo>
                  <a:lnTo>
                    <a:pt x="187" y="1071"/>
                  </a:lnTo>
                  <a:lnTo>
                    <a:pt x="187" y="1060"/>
                  </a:lnTo>
                  <a:lnTo>
                    <a:pt x="187" y="1054"/>
                  </a:lnTo>
                  <a:lnTo>
                    <a:pt x="187" y="1048"/>
                  </a:lnTo>
                  <a:lnTo>
                    <a:pt x="192" y="1042"/>
                  </a:lnTo>
                  <a:lnTo>
                    <a:pt x="192" y="1036"/>
                  </a:lnTo>
                  <a:lnTo>
                    <a:pt x="192" y="1031"/>
                  </a:lnTo>
                  <a:lnTo>
                    <a:pt x="198" y="1019"/>
                  </a:lnTo>
                  <a:lnTo>
                    <a:pt x="198" y="1013"/>
                  </a:lnTo>
                  <a:lnTo>
                    <a:pt x="204" y="1013"/>
                  </a:lnTo>
                  <a:lnTo>
                    <a:pt x="204" y="1007"/>
                  </a:lnTo>
                  <a:lnTo>
                    <a:pt x="210" y="1007"/>
                  </a:lnTo>
                  <a:lnTo>
                    <a:pt x="216" y="1007"/>
                  </a:lnTo>
                  <a:lnTo>
                    <a:pt x="216" y="1002"/>
                  </a:lnTo>
                  <a:lnTo>
                    <a:pt x="222" y="1007"/>
                  </a:lnTo>
                  <a:lnTo>
                    <a:pt x="222" y="1002"/>
                  </a:lnTo>
                  <a:lnTo>
                    <a:pt x="227" y="1002"/>
                  </a:lnTo>
                  <a:lnTo>
                    <a:pt x="233" y="1002"/>
                  </a:lnTo>
                  <a:lnTo>
                    <a:pt x="233" y="996"/>
                  </a:lnTo>
                  <a:lnTo>
                    <a:pt x="239" y="996"/>
                  </a:lnTo>
                  <a:lnTo>
                    <a:pt x="245" y="996"/>
                  </a:lnTo>
                  <a:lnTo>
                    <a:pt x="251" y="990"/>
                  </a:lnTo>
                  <a:lnTo>
                    <a:pt x="251" y="996"/>
                  </a:lnTo>
                  <a:lnTo>
                    <a:pt x="251" y="1002"/>
                  </a:lnTo>
                  <a:lnTo>
                    <a:pt x="251" y="996"/>
                  </a:lnTo>
                  <a:lnTo>
                    <a:pt x="251" y="990"/>
                  </a:lnTo>
                  <a:lnTo>
                    <a:pt x="257" y="990"/>
                  </a:lnTo>
                  <a:lnTo>
                    <a:pt x="257" y="984"/>
                  </a:lnTo>
                  <a:lnTo>
                    <a:pt x="262" y="984"/>
                  </a:lnTo>
                  <a:lnTo>
                    <a:pt x="262" y="990"/>
                  </a:lnTo>
                  <a:lnTo>
                    <a:pt x="268" y="984"/>
                  </a:lnTo>
                  <a:lnTo>
                    <a:pt x="274" y="984"/>
                  </a:lnTo>
                  <a:lnTo>
                    <a:pt x="274" y="978"/>
                  </a:lnTo>
                  <a:lnTo>
                    <a:pt x="280" y="978"/>
                  </a:lnTo>
                  <a:lnTo>
                    <a:pt x="280" y="984"/>
                  </a:lnTo>
                  <a:lnTo>
                    <a:pt x="280" y="978"/>
                  </a:lnTo>
                  <a:lnTo>
                    <a:pt x="286" y="978"/>
                  </a:lnTo>
                  <a:lnTo>
                    <a:pt x="291" y="978"/>
                  </a:lnTo>
                  <a:lnTo>
                    <a:pt x="291" y="984"/>
                  </a:lnTo>
                  <a:lnTo>
                    <a:pt x="297" y="978"/>
                  </a:lnTo>
                  <a:lnTo>
                    <a:pt x="297" y="984"/>
                  </a:lnTo>
                  <a:lnTo>
                    <a:pt x="303" y="984"/>
                  </a:lnTo>
                  <a:lnTo>
                    <a:pt x="303" y="978"/>
                  </a:lnTo>
                  <a:lnTo>
                    <a:pt x="303" y="984"/>
                  </a:lnTo>
                  <a:lnTo>
                    <a:pt x="309" y="984"/>
                  </a:lnTo>
                  <a:lnTo>
                    <a:pt x="309" y="978"/>
                  </a:lnTo>
                  <a:lnTo>
                    <a:pt x="309" y="984"/>
                  </a:lnTo>
                  <a:lnTo>
                    <a:pt x="315" y="984"/>
                  </a:lnTo>
                  <a:lnTo>
                    <a:pt x="309" y="978"/>
                  </a:lnTo>
                  <a:lnTo>
                    <a:pt x="315" y="978"/>
                  </a:lnTo>
                  <a:lnTo>
                    <a:pt x="309" y="972"/>
                  </a:lnTo>
                  <a:lnTo>
                    <a:pt x="315" y="978"/>
                  </a:lnTo>
                  <a:lnTo>
                    <a:pt x="315" y="972"/>
                  </a:lnTo>
                  <a:lnTo>
                    <a:pt x="321" y="972"/>
                  </a:lnTo>
                  <a:lnTo>
                    <a:pt x="321" y="967"/>
                  </a:lnTo>
                  <a:lnTo>
                    <a:pt x="315" y="967"/>
                  </a:lnTo>
                  <a:lnTo>
                    <a:pt x="321" y="967"/>
                  </a:lnTo>
                  <a:lnTo>
                    <a:pt x="326" y="967"/>
                  </a:lnTo>
                  <a:lnTo>
                    <a:pt x="326" y="961"/>
                  </a:lnTo>
                  <a:lnTo>
                    <a:pt x="321" y="961"/>
                  </a:lnTo>
                  <a:lnTo>
                    <a:pt x="326" y="961"/>
                  </a:lnTo>
                  <a:lnTo>
                    <a:pt x="326" y="955"/>
                  </a:lnTo>
                  <a:lnTo>
                    <a:pt x="321" y="955"/>
                  </a:lnTo>
                  <a:lnTo>
                    <a:pt x="326" y="955"/>
                  </a:lnTo>
                  <a:lnTo>
                    <a:pt x="326" y="949"/>
                  </a:lnTo>
                  <a:lnTo>
                    <a:pt x="326" y="943"/>
                  </a:lnTo>
                  <a:lnTo>
                    <a:pt x="332" y="943"/>
                  </a:lnTo>
                  <a:lnTo>
                    <a:pt x="326" y="943"/>
                  </a:lnTo>
                  <a:lnTo>
                    <a:pt x="332" y="937"/>
                  </a:lnTo>
                  <a:lnTo>
                    <a:pt x="332" y="943"/>
                  </a:lnTo>
                  <a:lnTo>
                    <a:pt x="338" y="943"/>
                  </a:lnTo>
                  <a:lnTo>
                    <a:pt x="338" y="937"/>
                  </a:lnTo>
                  <a:lnTo>
                    <a:pt x="332" y="937"/>
                  </a:lnTo>
                  <a:lnTo>
                    <a:pt x="332" y="932"/>
                  </a:lnTo>
                  <a:lnTo>
                    <a:pt x="338" y="937"/>
                  </a:lnTo>
                  <a:lnTo>
                    <a:pt x="338" y="932"/>
                  </a:lnTo>
                  <a:lnTo>
                    <a:pt x="332" y="932"/>
                  </a:lnTo>
                  <a:lnTo>
                    <a:pt x="338" y="932"/>
                  </a:lnTo>
                  <a:lnTo>
                    <a:pt x="338" y="926"/>
                  </a:lnTo>
                  <a:lnTo>
                    <a:pt x="344" y="932"/>
                  </a:lnTo>
                  <a:lnTo>
                    <a:pt x="344" y="920"/>
                  </a:lnTo>
                  <a:lnTo>
                    <a:pt x="344" y="926"/>
                  </a:lnTo>
                  <a:lnTo>
                    <a:pt x="350" y="926"/>
                  </a:lnTo>
                  <a:lnTo>
                    <a:pt x="356" y="926"/>
                  </a:lnTo>
                  <a:lnTo>
                    <a:pt x="356" y="920"/>
                  </a:lnTo>
                  <a:lnTo>
                    <a:pt x="350" y="920"/>
                  </a:lnTo>
                  <a:lnTo>
                    <a:pt x="356" y="914"/>
                  </a:lnTo>
                  <a:lnTo>
                    <a:pt x="350" y="914"/>
                  </a:lnTo>
                  <a:lnTo>
                    <a:pt x="356" y="914"/>
                  </a:lnTo>
                  <a:lnTo>
                    <a:pt x="356" y="920"/>
                  </a:lnTo>
                  <a:lnTo>
                    <a:pt x="356" y="914"/>
                  </a:lnTo>
                  <a:lnTo>
                    <a:pt x="361" y="914"/>
                  </a:lnTo>
                  <a:lnTo>
                    <a:pt x="356" y="908"/>
                  </a:lnTo>
                  <a:lnTo>
                    <a:pt x="361" y="908"/>
                  </a:lnTo>
                  <a:lnTo>
                    <a:pt x="367" y="908"/>
                  </a:lnTo>
                  <a:lnTo>
                    <a:pt x="361" y="903"/>
                  </a:lnTo>
                  <a:lnTo>
                    <a:pt x="356" y="908"/>
                  </a:lnTo>
                  <a:lnTo>
                    <a:pt x="356" y="903"/>
                  </a:lnTo>
                  <a:lnTo>
                    <a:pt x="361" y="903"/>
                  </a:lnTo>
                  <a:lnTo>
                    <a:pt x="361" y="897"/>
                  </a:lnTo>
                  <a:lnTo>
                    <a:pt x="356" y="897"/>
                  </a:lnTo>
                  <a:lnTo>
                    <a:pt x="361" y="897"/>
                  </a:lnTo>
                  <a:lnTo>
                    <a:pt x="356" y="897"/>
                  </a:lnTo>
                  <a:lnTo>
                    <a:pt x="361" y="891"/>
                  </a:lnTo>
                  <a:lnTo>
                    <a:pt x="361" y="885"/>
                  </a:lnTo>
                  <a:lnTo>
                    <a:pt x="361" y="879"/>
                  </a:lnTo>
                  <a:lnTo>
                    <a:pt x="356" y="879"/>
                  </a:lnTo>
                  <a:lnTo>
                    <a:pt x="361" y="873"/>
                  </a:lnTo>
                  <a:lnTo>
                    <a:pt x="356" y="873"/>
                  </a:lnTo>
                  <a:lnTo>
                    <a:pt x="361" y="873"/>
                  </a:lnTo>
                  <a:lnTo>
                    <a:pt x="361" y="868"/>
                  </a:lnTo>
                  <a:lnTo>
                    <a:pt x="361" y="862"/>
                  </a:lnTo>
                  <a:lnTo>
                    <a:pt x="361" y="856"/>
                  </a:lnTo>
                  <a:lnTo>
                    <a:pt x="361" y="850"/>
                  </a:lnTo>
                  <a:lnTo>
                    <a:pt x="367" y="850"/>
                  </a:lnTo>
                  <a:lnTo>
                    <a:pt x="367" y="844"/>
                  </a:lnTo>
                  <a:lnTo>
                    <a:pt x="367" y="850"/>
                  </a:lnTo>
                  <a:lnTo>
                    <a:pt x="367" y="844"/>
                  </a:lnTo>
                  <a:lnTo>
                    <a:pt x="367" y="838"/>
                  </a:lnTo>
                  <a:lnTo>
                    <a:pt x="373" y="838"/>
                  </a:lnTo>
                  <a:lnTo>
                    <a:pt x="367" y="833"/>
                  </a:lnTo>
                  <a:lnTo>
                    <a:pt x="367" y="827"/>
                  </a:lnTo>
                  <a:lnTo>
                    <a:pt x="367" y="821"/>
                  </a:lnTo>
                  <a:lnTo>
                    <a:pt x="367" y="815"/>
                  </a:lnTo>
                  <a:lnTo>
                    <a:pt x="373" y="815"/>
                  </a:lnTo>
                  <a:lnTo>
                    <a:pt x="379" y="815"/>
                  </a:lnTo>
                  <a:lnTo>
                    <a:pt x="379" y="809"/>
                  </a:lnTo>
                  <a:lnTo>
                    <a:pt x="385" y="809"/>
                  </a:lnTo>
                  <a:lnTo>
                    <a:pt x="391" y="804"/>
                  </a:lnTo>
                  <a:lnTo>
                    <a:pt x="391" y="798"/>
                  </a:lnTo>
                  <a:lnTo>
                    <a:pt x="396" y="798"/>
                  </a:lnTo>
                  <a:lnTo>
                    <a:pt x="402" y="798"/>
                  </a:lnTo>
                  <a:lnTo>
                    <a:pt x="402" y="792"/>
                  </a:lnTo>
                  <a:lnTo>
                    <a:pt x="408" y="798"/>
                  </a:lnTo>
                  <a:lnTo>
                    <a:pt x="414" y="798"/>
                  </a:lnTo>
                  <a:lnTo>
                    <a:pt x="420" y="804"/>
                  </a:lnTo>
                  <a:lnTo>
                    <a:pt x="414" y="804"/>
                  </a:lnTo>
                  <a:lnTo>
                    <a:pt x="414" y="809"/>
                  </a:lnTo>
                  <a:lnTo>
                    <a:pt x="420" y="809"/>
                  </a:lnTo>
                  <a:lnTo>
                    <a:pt x="420" y="804"/>
                  </a:lnTo>
                  <a:lnTo>
                    <a:pt x="425" y="804"/>
                  </a:lnTo>
                  <a:lnTo>
                    <a:pt x="425" y="809"/>
                  </a:lnTo>
                  <a:lnTo>
                    <a:pt x="431" y="809"/>
                  </a:lnTo>
                  <a:lnTo>
                    <a:pt x="437" y="804"/>
                  </a:lnTo>
                  <a:lnTo>
                    <a:pt x="437" y="798"/>
                  </a:lnTo>
                  <a:lnTo>
                    <a:pt x="437" y="792"/>
                  </a:lnTo>
                  <a:lnTo>
                    <a:pt x="443" y="786"/>
                  </a:lnTo>
                  <a:lnTo>
                    <a:pt x="443" y="780"/>
                  </a:lnTo>
                  <a:lnTo>
                    <a:pt x="449" y="774"/>
                  </a:lnTo>
                  <a:lnTo>
                    <a:pt x="455" y="769"/>
                  </a:lnTo>
                  <a:lnTo>
                    <a:pt x="460" y="769"/>
                  </a:lnTo>
                  <a:lnTo>
                    <a:pt x="466" y="774"/>
                  </a:lnTo>
                  <a:lnTo>
                    <a:pt x="478" y="769"/>
                  </a:lnTo>
                  <a:lnTo>
                    <a:pt x="484" y="769"/>
                  </a:lnTo>
                  <a:lnTo>
                    <a:pt x="501" y="769"/>
                  </a:lnTo>
                  <a:lnTo>
                    <a:pt x="513" y="763"/>
                  </a:lnTo>
                  <a:lnTo>
                    <a:pt x="519" y="757"/>
                  </a:lnTo>
                  <a:lnTo>
                    <a:pt x="524" y="757"/>
                  </a:lnTo>
                  <a:lnTo>
                    <a:pt x="565" y="716"/>
                  </a:lnTo>
                  <a:lnTo>
                    <a:pt x="612" y="664"/>
                  </a:lnTo>
                  <a:lnTo>
                    <a:pt x="658" y="617"/>
                  </a:lnTo>
                  <a:lnTo>
                    <a:pt x="705" y="571"/>
                  </a:lnTo>
                  <a:lnTo>
                    <a:pt x="763" y="518"/>
                  </a:lnTo>
                  <a:lnTo>
                    <a:pt x="810" y="472"/>
                  </a:lnTo>
                  <a:lnTo>
                    <a:pt x="862" y="425"/>
                  </a:lnTo>
                  <a:lnTo>
                    <a:pt x="868" y="419"/>
                  </a:lnTo>
                  <a:lnTo>
                    <a:pt x="903" y="390"/>
                  </a:lnTo>
                  <a:lnTo>
                    <a:pt x="909" y="384"/>
                  </a:lnTo>
                  <a:lnTo>
                    <a:pt x="956" y="338"/>
                  </a:lnTo>
                  <a:lnTo>
                    <a:pt x="1002" y="297"/>
                  </a:lnTo>
                  <a:lnTo>
                    <a:pt x="1055" y="245"/>
                  </a:lnTo>
                  <a:lnTo>
                    <a:pt x="1084" y="169"/>
                  </a:lnTo>
                  <a:lnTo>
                    <a:pt x="1084" y="146"/>
                  </a:lnTo>
                  <a:lnTo>
                    <a:pt x="1072" y="140"/>
                  </a:lnTo>
                  <a:lnTo>
                    <a:pt x="1089" y="93"/>
                  </a:lnTo>
                  <a:lnTo>
                    <a:pt x="1095" y="81"/>
                  </a:lnTo>
                  <a:lnTo>
                    <a:pt x="1095" y="76"/>
                  </a:lnTo>
                  <a:lnTo>
                    <a:pt x="1101" y="76"/>
                  </a:lnTo>
                  <a:lnTo>
                    <a:pt x="1101" y="81"/>
                  </a:lnTo>
                  <a:lnTo>
                    <a:pt x="1107" y="81"/>
                  </a:lnTo>
                  <a:lnTo>
                    <a:pt x="1113" y="81"/>
                  </a:lnTo>
                  <a:lnTo>
                    <a:pt x="1119" y="81"/>
                  </a:lnTo>
                  <a:lnTo>
                    <a:pt x="1124" y="81"/>
                  </a:lnTo>
                  <a:lnTo>
                    <a:pt x="1130" y="87"/>
                  </a:lnTo>
                  <a:lnTo>
                    <a:pt x="1136" y="87"/>
                  </a:lnTo>
                  <a:lnTo>
                    <a:pt x="1142" y="87"/>
                  </a:lnTo>
                  <a:lnTo>
                    <a:pt x="1148" y="87"/>
                  </a:lnTo>
                  <a:lnTo>
                    <a:pt x="1154" y="87"/>
                  </a:lnTo>
                  <a:lnTo>
                    <a:pt x="1159" y="87"/>
                  </a:lnTo>
                  <a:lnTo>
                    <a:pt x="1165" y="87"/>
                  </a:lnTo>
                  <a:lnTo>
                    <a:pt x="1165" y="93"/>
                  </a:lnTo>
                  <a:lnTo>
                    <a:pt x="1171" y="93"/>
                  </a:lnTo>
                  <a:lnTo>
                    <a:pt x="1177" y="93"/>
                  </a:lnTo>
                  <a:lnTo>
                    <a:pt x="1183" y="93"/>
                  </a:lnTo>
                  <a:lnTo>
                    <a:pt x="1188" y="87"/>
                  </a:lnTo>
                  <a:lnTo>
                    <a:pt x="1194" y="81"/>
                  </a:lnTo>
                  <a:lnTo>
                    <a:pt x="1200" y="81"/>
                  </a:lnTo>
                  <a:lnTo>
                    <a:pt x="1200" y="76"/>
                  </a:lnTo>
                  <a:lnTo>
                    <a:pt x="1206" y="76"/>
                  </a:lnTo>
                  <a:lnTo>
                    <a:pt x="1212" y="76"/>
                  </a:lnTo>
                  <a:lnTo>
                    <a:pt x="1218" y="76"/>
                  </a:lnTo>
                  <a:lnTo>
                    <a:pt x="1218" y="70"/>
                  </a:lnTo>
                  <a:lnTo>
                    <a:pt x="1223" y="70"/>
                  </a:lnTo>
                  <a:lnTo>
                    <a:pt x="1223" y="64"/>
                  </a:lnTo>
                  <a:lnTo>
                    <a:pt x="1229" y="64"/>
                  </a:lnTo>
                  <a:lnTo>
                    <a:pt x="1229" y="58"/>
                  </a:lnTo>
                  <a:lnTo>
                    <a:pt x="1235" y="58"/>
                  </a:lnTo>
                  <a:lnTo>
                    <a:pt x="1235" y="52"/>
                  </a:lnTo>
                  <a:lnTo>
                    <a:pt x="1241" y="52"/>
                  </a:lnTo>
                  <a:lnTo>
                    <a:pt x="1247" y="52"/>
                  </a:lnTo>
                  <a:lnTo>
                    <a:pt x="1253" y="52"/>
                  </a:lnTo>
                  <a:lnTo>
                    <a:pt x="1258" y="52"/>
                  </a:lnTo>
                  <a:lnTo>
                    <a:pt x="1258" y="58"/>
                  </a:lnTo>
                  <a:lnTo>
                    <a:pt x="1264" y="58"/>
                  </a:lnTo>
                  <a:lnTo>
                    <a:pt x="1270" y="58"/>
                  </a:lnTo>
                  <a:lnTo>
                    <a:pt x="1270" y="64"/>
                  </a:lnTo>
                  <a:lnTo>
                    <a:pt x="1276" y="64"/>
                  </a:lnTo>
                  <a:lnTo>
                    <a:pt x="1282" y="64"/>
                  </a:lnTo>
                  <a:lnTo>
                    <a:pt x="1282" y="58"/>
                  </a:lnTo>
                  <a:lnTo>
                    <a:pt x="1288" y="58"/>
                  </a:lnTo>
                  <a:lnTo>
                    <a:pt x="1288" y="64"/>
                  </a:lnTo>
                  <a:lnTo>
                    <a:pt x="1293" y="70"/>
                  </a:lnTo>
                  <a:lnTo>
                    <a:pt x="1299" y="70"/>
                  </a:lnTo>
                  <a:lnTo>
                    <a:pt x="1305" y="70"/>
                  </a:lnTo>
                  <a:lnTo>
                    <a:pt x="1305" y="64"/>
                  </a:lnTo>
                  <a:lnTo>
                    <a:pt x="1311" y="64"/>
                  </a:lnTo>
                  <a:lnTo>
                    <a:pt x="1317" y="58"/>
                  </a:lnTo>
                  <a:lnTo>
                    <a:pt x="1322" y="58"/>
                  </a:lnTo>
                  <a:lnTo>
                    <a:pt x="1328" y="58"/>
                  </a:lnTo>
                  <a:lnTo>
                    <a:pt x="1334" y="58"/>
                  </a:lnTo>
                  <a:lnTo>
                    <a:pt x="1334" y="52"/>
                  </a:lnTo>
                  <a:lnTo>
                    <a:pt x="1340" y="52"/>
                  </a:lnTo>
                  <a:lnTo>
                    <a:pt x="1346" y="52"/>
                  </a:lnTo>
                  <a:lnTo>
                    <a:pt x="1352" y="52"/>
                  </a:lnTo>
                  <a:lnTo>
                    <a:pt x="1352" y="47"/>
                  </a:lnTo>
                  <a:lnTo>
                    <a:pt x="1357" y="47"/>
                  </a:lnTo>
                  <a:lnTo>
                    <a:pt x="1363" y="47"/>
                  </a:lnTo>
                  <a:lnTo>
                    <a:pt x="1369" y="47"/>
                  </a:lnTo>
                  <a:lnTo>
                    <a:pt x="1369" y="41"/>
                  </a:lnTo>
                  <a:lnTo>
                    <a:pt x="1375" y="35"/>
                  </a:lnTo>
                  <a:lnTo>
                    <a:pt x="1381" y="35"/>
                  </a:lnTo>
                  <a:lnTo>
                    <a:pt x="1381" y="29"/>
                  </a:lnTo>
                  <a:lnTo>
                    <a:pt x="1381" y="23"/>
                  </a:lnTo>
                  <a:lnTo>
                    <a:pt x="1387" y="23"/>
                  </a:lnTo>
                  <a:lnTo>
                    <a:pt x="1392" y="23"/>
                  </a:lnTo>
                  <a:lnTo>
                    <a:pt x="1392" y="17"/>
                  </a:lnTo>
                  <a:lnTo>
                    <a:pt x="1398" y="17"/>
                  </a:lnTo>
                  <a:lnTo>
                    <a:pt x="1398" y="12"/>
                  </a:lnTo>
                  <a:lnTo>
                    <a:pt x="1404" y="12"/>
                  </a:lnTo>
                  <a:lnTo>
                    <a:pt x="1404" y="6"/>
                  </a:lnTo>
                  <a:lnTo>
                    <a:pt x="1410" y="6"/>
                  </a:lnTo>
                  <a:lnTo>
                    <a:pt x="1416" y="6"/>
                  </a:lnTo>
                  <a:lnTo>
                    <a:pt x="1416" y="0"/>
                  </a:lnTo>
                  <a:lnTo>
                    <a:pt x="1421" y="0"/>
                  </a:lnTo>
                  <a:lnTo>
                    <a:pt x="1427" y="0"/>
                  </a:lnTo>
                  <a:lnTo>
                    <a:pt x="1433" y="0"/>
                  </a:lnTo>
                  <a:lnTo>
                    <a:pt x="1433" y="6"/>
                  </a:lnTo>
                  <a:lnTo>
                    <a:pt x="1439" y="6"/>
                  </a:lnTo>
                  <a:lnTo>
                    <a:pt x="1439" y="0"/>
                  </a:lnTo>
                  <a:lnTo>
                    <a:pt x="1445" y="0"/>
                  </a:lnTo>
                  <a:lnTo>
                    <a:pt x="1445" y="6"/>
                  </a:lnTo>
                  <a:lnTo>
                    <a:pt x="1451" y="6"/>
                  </a:lnTo>
                  <a:lnTo>
                    <a:pt x="1451" y="0"/>
                  </a:lnTo>
                  <a:lnTo>
                    <a:pt x="1456" y="0"/>
                  </a:lnTo>
                  <a:lnTo>
                    <a:pt x="1462" y="0"/>
                  </a:lnTo>
                  <a:lnTo>
                    <a:pt x="1462" y="6"/>
                  </a:lnTo>
                  <a:lnTo>
                    <a:pt x="1468" y="6"/>
                  </a:lnTo>
                  <a:lnTo>
                    <a:pt x="1468" y="0"/>
                  </a:lnTo>
                  <a:lnTo>
                    <a:pt x="1474" y="6"/>
                  </a:lnTo>
                  <a:lnTo>
                    <a:pt x="1480" y="0"/>
                  </a:lnTo>
                  <a:lnTo>
                    <a:pt x="1486" y="0"/>
                  </a:lnTo>
                  <a:lnTo>
                    <a:pt x="1486" y="6"/>
                  </a:lnTo>
                  <a:lnTo>
                    <a:pt x="1491" y="6"/>
                  </a:lnTo>
                  <a:lnTo>
                    <a:pt x="1491" y="12"/>
                  </a:lnTo>
                  <a:lnTo>
                    <a:pt x="1491" y="17"/>
                  </a:lnTo>
                  <a:lnTo>
                    <a:pt x="1497" y="17"/>
                  </a:lnTo>
                  <a:lnTo>
                    <a:pt x="1497" y="12"/>
                  </a:lnTo>
                  <a:lnTo>
                    <a:pt x="1497" y="17"/>
                  </a:lnTo>
                  <a:lnTo>
                    <a:pt x="1503" y="17"/>
                  </a:lnTo>
                  <a:lnTo>
                    <a:pt x="1509" y="17"/>
                  </a:lnTo>
                  <a:lnTo>
                    <a:pt x="1509" y="23"/>
                  </a:lnTo>
                  <a:lnTo>
                    <a:pt x="1515" y="23"/>
                  </a:lnTo>
                  <a:lnTo>
                    <a:pt x="1515" y="29"/>
                  </a:lnTo>
                  <a:lnTo>
                    <a:pt x="1515" y="23"/>
                  </a:lnTo>
                  <a:lnTo>
                    <a:pt x="1521" y="23"/>
                  </a:lnTo>
                  <a:lnTo>
                    <a:pt x="1521" y="29"/>
                  </a:lnTo>
                  <a:lnTo>
                    <a:pt x="1521" y="23"/>
                  </a:lnTo>
                  <a:lnTo>
                    <a:pt x="1521" y="29"/>
                  </a:lnTo>
                  <a:lnTo>
                    <a:pt x="1521" y="35"/>
                  </a:lnTo>
                  <a:lnTo>
                    <a:pt x="1526" y="35"/>
                  </a:lnTo>
                  <a:lnTo>
                    <a:pt x="1526" y="29"/>
                  </a:lnTo>
                  <a:lnTo>
                    <a:pt x="1532" y="35"/>
                  </a:lnTo>
                  <a:lnTo>
                    <a:pt x="1538" y="35"/>
                  </a:lnTo>
                  <a:lnTo>
                    <a:pt x="1544" y="41"/>
                  </a:lnTo>
                  <a:lnTo>
                    <a:pt x="1544" y="47"/>
                  </a:lnTo>
                  <a:lnTo>
                    <a:pt x="1550" y="47"/>
                  </a:lnTo>
                  <a:lnTo>
                    <a:pt x="1550" y="52"/>
                  </a:lnTo>
                  <a:lnTo>
                    <a:pt x="1550" y="58"/>
                  </a:lnTo>
                  <a:lnTo>
                    <a:pt x="1555" y="58"/>
                  </a:lnTo>
                  <a:lnTo>
                    <a:pt x="1561" y="58"/>
                  </a:lnTo>
                  <a:lnTo>
                    <a:pt x="1561" y="52"/>
                  </a:lnTo>
                  <a:lnTo>
                    <a:pt x="1567" y="52"/>
                  </a:lnTo>
                  <a:lnTo>
                    <a:pt x="1567" y="58"/>
                  </a:lnTo>
                  <a:lnTo>
                    <a:pt x="1573" y="58"/>
                  </a:lnTo>
                  <a:lnTo>
                    <a:pt x="1579" y="58"/>
                  </a:lnTo>
                  <a:lnTo>
                    <a:pt x="1579" y="64"/>
                  </a:lnTo>
                  <a:lnTo>
                    <a:pt x="1585" y="64"/>
                  </a:lnTo>
                  <a:lnTo>
                    <a:pt x="1590" y="64"/>
                  </a:lnTo>
                  <a:lnTo>
                    <a:pt x="1590" y="70"/>
                  </a:lnTo>
                  <a:lnTo>
                    <a:pt x="1596" y="70"/>
                  </a:lnTo>
                  <a:lnTo>
                    <a:pt x="1596" y="76"/>
                  </a:lnTo>
                  <a:lnTo>
                    <a:pt x="1602" y="76"/>
                  </a:lnTo>
                  <a:lnTo>
                    <a:pt x="1608" y="76"/>
                  </a:lnTo>
                  <a:lnTo>
                    <a:pt x="1608" y="81"/>
                  </a:lnTo>
                  <a:lnTo>
                    <a:pt x="1614" y="81"/>
                  </a:lnTo>
                  <a:lnTo>
                    <a:pt x="1620" y="81"/>
                  </a:lnTo>
                  <a:lnTo>
                    <a:pt x="1625" y="81"/>
                  </a:lnTo>
                  <a:lnTo>
                    <a:pt x="1625" y="87"/>
                  </a:lnTo>
                  <a:lnTo>
                    <a:pt x="1631" y="87"/>
                  </a:lnTo>
                  <a:lnTo>
                    <a:pt x="1631" y="93"/>
                  </a:lnTo>
                  <a:lnTo>
                    <a:pt x="1637" y="93"/>
                  </a:lnTo>
                  <a:lnTo>
                    <a:pt x="1643" y="93"/>
                  </a:lnTo>
                  <a:lnTo>
                    <a:pt x="1649" y="93"/>
                  </a:lnTo>
                  <a:lnTo>
                    <a:pt x="1649" y="99"/>
                  </a:lnTo>
                  <a:lnTo>
                    <a:pt x="1654" y="99"/>
                  </a:lnTo>
                  <a:lnTo>
                    <a:pt x="1660" y="99"/>
                  </a:lnTo>
                  <a:lnTo>
                    <a:pt x="1660" y="93"/>
                  </a:lnTo>
                  <a:lnTo>
                    <a:pt x="1666" y="93"/>
                  </a:lnTo>
                  <a:lnTo>
                    <a:pt x="1666" y="87"/>
                  </a:lnTo>
                  <a:lnTo>
                    <a:pt x="1672" y="87"/>
                  </a:lnTo>
                  <a:lnTo>
                    <a:pt x="1678" y="87"/>
                  </a:lnTo>
                  <a:lnTo>
                    <a:pt x="1678" y="81"/>
                  </a:lnTo>
                  <a:lnTo>
                    <a:pt x="1684" y="81"/>
                  </a:lnTo>
                  <a:lnTo>
                    <a:pt x="1689" y="81"/>
                  </a:lnTo>
                  <a:lnTo>
                    <a:pt x="1695" y="81"/>
                  </a:lnTo>
                  <a:lnTo>
                    <a:pt x="1701" y="81"/>
                  </a:lnTo>
                  <a:lnTo>
                    <a:pt x="1701" y="76"/>
                  </a:lnTo>
                  <a:lnTo>
                    <a:pt x="1707" y="76"/>
                  </a:lnTo>
                  <a:lnTo>
                    <a:pt x="1713" y="76"/>
                  </a:lnTo>
                  <a:lnTo>
                    <a:pt x="1713" y="81"/>
                  </a:lnTo>
                  <a:lnTo>
                    <a:pt x="1719" y="81"/>
                  </a:lnTo>
                  <a:lnTo>
                    <a:pt x="1724" y="81"/>
                  </a:lnTo>
                  <a:lnTo>
                    <a:pt x="1724" y="87"/>
                  </a:lnTo>
                  <a:lnTo>
                    <a:pt x="1724" y="93"/>
                  </a:lnTo>
                  <a:lnTo>
                    <a:pt x="1730" y="93"/>
                  </a:lnTo>
                  <a:lnTo>
                    <a:pt x="1730" y="99"/>
                  </a:lnTo>
                  <a:lnTo>
                    <a:pt x="1736" y="99"/>
                  </a:lnTo>
                  <a:lnTo>
                    <a:pt x="1736" y="105"/>
                  </a:lnTo>
                  <a:lnTo>
                    <a:pt x="1742" y="105"/>
                  </a:lnTo>
                  <a:lnTo>
                    <a:pt x="1742" y="111"/>
                  </a:lnTo>
                  <a:lnTo>
                    <a:pt x="1742" y="116"/>
                  </a:lnTo>
                  <a:lnTo>
                    <a:pt x="1748" y="116"/>
                  </a:lnTo>
                  <a:lnTo>
                    <a:pt x="1748" y="122"/>
                  </a:lnTo>
                  <a:lnTo>
                    <a:pt x="1748" y="128"/>
                  </a:lnTo>
                  <a:lnTo>
                    <a:pt x="1748" y="134"/>
                  </a:lnTo>
                  <a:lnTo>
                    <a:pt x="1748" y="140"/>
                  </a:lnTo>
                  <a:lnTo>
                    <a:pt x="1748" y="146"/>
                  </a:lnTo>
                  <a:lnTo>
                    <a:pt x="1748" y="151"/>
                  </a:lnTo>
                  <a:lnTo>
                    <a:pt x="1748" y="157"/>
                  </a:lnTo>
                  <a:lnTo>
                    <a:pt x="1753" y="157"/>
                  </a:lnTo>
                  <a:lnTo>
                    <a:pt x="1753" y="163"/>
                  </a:lnTo>
                  <a:lnTo>
                    <a:pt x="1753" y="169"/>
                  </a:lnTo>
                  <a:lnTo>
                    <a:pt x="1753" y="175"/>
                  </a:lnTo>
                  <a:lnTo>
                    <a:pt x="1753" y="180"/>
                  </a:lnTo>
                  <a:lnTo>
                    <a:pt x="1759" y="180"/>
                  </a:lnTo>
                  <a:lnTo>
                    <a:pt x="1759" y="186"/>
                  </a:lnTo>
                  <a:lnTo>
                    <a:pt x="1765" y="186"/>
                  </a:lnTo>
                  <a:lnTo>
                    <a:pt x="1765" y="192"/>
                  </a:lnTo>
                  <a:lnTo>
                    <a:pt x="1771" y="192"/>
                  </a:lnTo>
                  <a:lnTo>
                    <a:pt x="1771" y="198"/>
                  </a:lnTo>
                  <a:lnTo>
                    <a:pt x="1765" y="198"/>
                  </a:lnTo>
                  <a:lnTo>
                    <a:pt x="1765" y="204"/>
                  </a:lnTo>
                  <a:lnTo>
                    <a:pt x="1765" y="210"/>
                  </a:lnTo>
                  <a:lnTo>
                    <a:pt x="1765" y="215"/>
                  </a:lnTo>
                  <a:lnTo>
                    <a:pt x="1765" y="221"/>
                  </a:lnTo>
                  <a:lnTo>
                    <a:pt x="1765" y="227"/>
                  </a:lnTo>
                  <a:lnTo>
                    <a:pt x="1765" y="233"/>
                  </a:lnTo>
                  <a:lnTo>
                    <a:pt x="1759" y="233"/>
                  </a:lnTo>
                  <a:lnTo>
                    <a:pt x="1759" y="239"/>
                  </a:lnTo>
                  <a:lnTo>
                    <a:pt x="1759" y="245"/>
                  </a:lnTo>
                  <a:lnTo>
                    <a:pt x="1759" y="250"/>
                  </a:lnTo>
                  <a:lnTo>
                    <a:pt x="1759" y="256"/>
                  </a:lnTo>
                  <a:lnTo>
                    <a:pt x="1759" y="262"/>
                  </a:lnTo>
                  <a:lnTo>
                    <a:pt x="1753" y="262"/>
                  </a:lnTo>
                  <a:lnTo>
                    <a:pt x="1753" y="268"/>
                  </a:lnTo>
                  <a:lnTo>
                    <a:pt x="1759" y="268"/>
                  </a:lnTo>
                  <a:lnTo>
                    <a:pt x="1759" y="274"/>
                  </a:lnTo>
                  <a:lnTo>
                    <a:pt x="1765" y="274"/>
                  </a:lnTo>
                  <a:lnTo>
                    <a:pt x="1771" y="274"/>
                  </a:lnTo>
                  <a:lnTo>
                    <a:pt x="1777" y="274"/>
                  </a:lnTo>
                  <a:lnTo>
                    <a:pt x="1777" y="279"/>
                  </a:lnTo>
                  <a:lnTo>
                    <a:pt x="1771" y="279"/>
                  </a:lnTo>
                  <a:lnTo>
                    <a:pt x="1771" y="285"/>
                  </a:lnTo>
                  <a:lnTo>
                    <a:pt x="1765" y="285"/>
                  </a:lnTo>
                  <a:lnTo>
                    <a:pt x="1765" y="291"/>
                  </a:lnTo>
                  <a:lnTo>
                    <a:pt x="1759" y="291"/>
                  </a:lnTo>
                  <a:lnTo>
                    <a:pt x="1759" y="297"/>
                  </a:lnTo>
                  <a:lnTo>
                    <a:pt x="1759" y="303"/>
                  </a:lnTo>
                  <a:lnTo>
                    <a:pt x="1765" y="303"/>
                  </a:lnTo>
                  <a:lnTo>
                    <a:pt x="1759" y="303"/>
                  </a:lnTo>
                  <a:lnTo>
                    <a:pt x="1765" y="303"/>
                  </a:lnTo>
                  <a:lnTo>
                    <a:pt x="1765" y="309"/>
                  </a:lnTo>
                  <a:lnTo>
                    <a:pt x="1765" y="314"/>
                  </a:lnTo>
                  <a:lnTo>
                    <a:pt x="1759" y="314"/>
                  </a:lnTo>
                  <a:lnTo>
                    <a:pt x="1759" y="320"/>
                  </a:lnTo>
                  <a:lnTo>
                    <a:pt x="1759" y="326"/>
                  </a:lnTo>
                  <a:lnTo>
                    <a:pt x="1759" y="332"/>
                  </a:lnTo>
                  <a:lnTo>
                    <a:pt x="1765" y="332"/>
                  </a:lnTo>
                  <a:lnTo>
                    <a:pt x="1765" y="338"/>
                  </a:lnTo>
                  <a:lnTo>
                    <a:pt x="1759" y="338"/>
                  </a:lnTo>
                  <a:lnTo>
                    <a:pt x="1759" y="344"/>
                  </a:lnTo>
                  <a:lnTo>
                    <a:pt x="1753" y="344"/>
                  </a:lnTo>
                  <a:lnTo>
                    <a:pt x="1748" y="344"/>
                  </a:lnTo>
                  <a:lnTo>
                    <a:pt x="1742" y="344"/>
                  </a:lnTo>
                  <a:lnTo>
                    <a:pt x="1742" y="349"/>
                  </a:lnTo>
                  <a:lnTo>
                    <a:pt x="1736" y="349"/>
                  </a:lnTo>
                  <a:lnTo>
                    <a:pt x="1730" y="349"/>
                  </a:lnTo>
                  <a:lnTo>
                    <a:pt x="1724" y="349"/>
                  </a:lnTo>
                  <a:lnTo>
                    <a:pt x="1719" y="349"/>
                  </a:lnTo>
                  <a:lnTo>
                    <a:pt x="1719" y="355"/>
                  </a:lnTo>
                  <a:lnTo>
                    <a:pt x="1719" y="361"/>
                  </a:lnTo>
                  <a:lnTo>
                    <a:pt x="1719" y="367"/>
                  </a:lnTo>
                  <a:lnTo>
                    <a:pt x="1719" y="373"/>
                  </a:lnTo>
                  <a:lnTo>
                    <a:pt x="1713" y="373"/>
                  </a:lnTo>
                  <a:lnTo>
                    <a:pt x="1707" y="373"/>
                  </a:lnTo>
                  <a:lnTo>
                    <a:pt x="1701" y="373"/>
                  </a:lnTo>
                  <a:lnTo>
                    <a:pt x="1701" y="378"/>
                  </a:lnTo>
                  <a:lnTo>
                    <a:pt x="1695" y="378"/>
                  </a:lnTo>
                  <a:lnTo>
                    <a:pt x="1695" y="384"/>
                  </a:lnTo>
                  <a:lnTo>
                    <a:pt x="1689" y="384"/>
                  </a:lnTo>
                  <a:lnTo>
                    <a:pt x="1684" y="384"/>
                  </a:lnTo>
                  <a:lnTo>
                    <a:pt x="1684" y="378"/>
                  </a:lnTo>
                  <a:lnTo>
                    <a:pt x="1678" y="378"/>
                  </a:lnTo>
                  <a:lnTo>
                    <a:pt x="1678" y="384"/>
                  </a:lnTo>
                  <a:lnTo>
                    <a:pt x="1672" y="384"/>
                  </a:lnTo>
                  <a:lnTo>
                    <a:pt x="1672" y="390"/>
                  </a:lnTo>
                  <a:lnTo>
                    <a:pt x="1666" y="390"/>
                  </a:lnTo>
                  <a:lnTo>
                    <a:pt x="1666" y="384"/>
                  </a:lnTo>
                  <a:lnTo>
                    <a:pt x="1666" y="390"/>
                  </a:lnTo>
                  <a:lnTo>
                    <a:pt x="1660" y="390"/>
                  </a:lnTo>
                  <a:lnTo>
                    <a:pt x="1654" y="390"/>
                  </a:lnTo>
                  <a:lnTo>
                    <a:pt x="1649" y="390"/>
                  </a:lnTo>
                  <a:lnTo>
                    <a:pt x="1643" y="390"/>
                  </a:lnTo>
                  <a:lnTo>
                    <a:pt x="1643" y="396"/>
                  </a:lnTo>
                  <a:lnTo>
                    <a:pt x="1637" y="396"/>
                  </a:lnTo>
                  <a:lnTo>
                    <a:pt x="1637" y="402"/>
                  </a:lnTo>
                  <a:lnTo>
                    <a:pt x="1631" y="402"/>
                  </a:lnTo>
                  <a:lnTo>
                    <a:pt x="1631" y="408"/>
                  </a:lnTo>
                  <a:lnTo>
                    <a:pt x="1625" y="408"/>
                  </a:lnTo>
                  <a:lnTo>
                    <a:pt x="1620" y="408"/>
                  </a:lnTo>
                  <a:lnTo>
                    <a:pt x="1620" y="413"/>
                  </a:lnTo>
                  <a:lnTo>
                    <a:pt x="1614" y="413"/>
                  </a:lnTo>
                  <a:lnTo>
                    <a:pt x="1608" y="413"/>
                  </a:lnTo>
                  <a:lnTo>
                    <a:pt x="1608" y="419"/>
                  </a:lnTo>
                  <a:lnTo>
                    <a:pt x="1602" y="419"/>
                  </a:lnTo>
                  <a:lnTo>
                    <a:pt x="1602" y="425"/>
                  </a:lnTo>
                  <a:lnTo>
                    <a:pt x="1602" y="431"/>
                  </a:lnTo>
                  <a:lnTo>
                    <a:pt x="1602" y="437"/>
                  </a:lnTo>
                  <a:lnTo>
                    <a:pt x="1596" y="437"/>
                  </a:lnTo>
                  <a:lnTo>
                    <a:pt x="1596" y="443"/>
                  </a:lnTo>
                  <a:lnTo>
                    <a:pt x="1596" y="448"/>
                  </a:lnTo>
                  <a:lnTo>
                    <a:pt x="1602" y="448"/>
                  </a:lnTo>
                  <a:lnTo>
                    <a:pt x="1602" y="454"/>
                  </a:lnTo>
                  <a:lnTo>
                    <a:pt x="1602" y="460"/>
                  </a:lnTo>
                  <a:lnTo>
                    <a:pt x="1602" y="466"/>
                  </a:lnTo>
                  <a:lnTo>
                    <a:pt x="1596" y="466"/>
                  </a:lnTo>
                  <a:lnTo>
                    <a:pt x="1596" y="472"/>
                  </a:lnTo>
                  <a:lnTo>
                    <a:pt x="1596" y="477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4618" y="902"/>
              <a:ext cx="414" cy="1549"/>
            </a:xfrm>
            <a:custGeom>
              <a:avLst/>
              <a:gdLst>
                <a:gd name="T0" fmla="*/ 41 w 414"/>
                <a:gd name="T1" fmla="*/ 6 h 1549"/>
                <a:gd name="T2" fmla="*/ 41 w 414"/>
                <a:gd name="T3" fmla="*/ 41 h 1549"/>
                <a:gd name="T4" fmla="*/ 41 w 414"/>
                <a:gd name="T5" fmla="*/ 76 h 1549"/>
                <a:gd name="T6" fmla="*/ 35 w 414"/>
                <a:gd name="T7" fmla="*/ 105 h 1549"/>
                <a:gd name="T8" fmla="*/ 6 w 414"/>
                <a:gd name="T9" fmla="*/ 129 h 1549"/>
                <a:gd name="T10" fmla="*/ 12 w 414"/>
                <a:gd name="T11" fmla="*/ 158 h 1549"/>
                <a:gd name="T12" fmla="*/ 0 w 414"/>
                <a:gd name="T13" fmla="*/ 193 h 1549"/>
                <a:gd name="T14" fmla="*/ 18 w 414"/>
                <a:gd name="T15" fmla="*/ 216 h 1549"/>
                <a:gd name="T16" fmla="*/ 23 w 414"/>
                <a:gd name="T17" fmla="*/ 251 h 1549"/>
                <a:gd name="T18" fmla="*/ 35 w 414"/>
                <a:gd name="T19" fmla="*/ 274 h 1549"/>
                <a:gd name="T20" fmla="*/ 35 w 414"/>
                <a:gd name="T21" fmla="*/ 309 h 1549"/>
                <a:gd name="T22" fmla="*/ 41 w 414"/>
                <a:gd name="T23" fmla="*/ 338 h 1549"/>
                <a:gd name="T24" fmla="*/ 58 w 414"/>
                <a:gd name="T25" fmla="*/ 361 h 1549"/>
                <a:gd name="T26" fmla="*/ 87 w 414"/>
                <a:gd name="T27" fmla="*/ 367 h 1549"/>
                <a:gd name="T28" fmla="*/ 105 w 414"/>
                <a:gd name="T29" fmla="*/ 385 h 1549"/>
                <a:gd name="T30" fmla="*/ 117 w 414"/>
                <a:gd name="T31" fmla="*/ 414 h 1549"/>
                <a:gd name="T32" fmla="*/ 117 w 414"/>
                <a:gd name="T33" fmla="*/ 449 h 1549"/>
                <a:gd name="T34" fmla="*/ 122 w 414"/>
                <a:gd name="T35" fmla="*/ 484 h 1549"/>
                <a:gd name="T36" fmla="*/ 140 w 414"/>
                <a:gd name="T37" fmla="*/ 507 h 1549"/>
                <a:gd name="T38" fmla="*/ 163 w 414"/>
                <a:gd name="T39" fmla="*/ 530 h 1549"/>
                <a:gd name="T40" fmla="*/ 181 w 414"/>
                <a:gd name="T41" fmla="*/ 548 h 1549"/>
                <a:gd name="T42" fmla="*/ 204 w 414"/>
                <a:gd name="T43" fmla="*/ 536 h 1549"/>
                <a:gd name="T44" fmla="*/ 227 w 414"/>
                <a:gd name="T45" fmla="*/ 548 h 1549"/>
                <a:gd name="T46" fmla="*/ 245 w 414"/>
                <a:gd name="T47" fmla="*/ 577 h 1549"/>
                <a:gd name="T48" fmla="*/ 256 w 414"/>
                <a:gd name="T49" fmla="*/ 612 h 1549"/>
                <a:gd name="T50" fmla="*/ 256 w 414"/>
                <a:gd name="T51" fmla="*/ 647 h 1549"/>
                <a:gd name="T52" fmla="*/ 268 w 414"/>
                <a:gd name="T53" fmla="*/ 676 h 1549"/>
                <a:gd name="T54" fmla="*/ 280 w 414"/>
                <a:gd name="T55" fmla="*/ 705 h 1549"/>
                <a:gd name="T56" fmla="*/ 297 w 414"/>
                <a:gd name="T57" fmla="*/ 728 h 1549"/>
                <a:gd name="T58" fmla="*/ 326 w 414"/>
                <a:gd name="T59" fmla="*/ 717 h 1549"/>
                <a:gd name="T60" fmla="*/ 326 w 414"/>
                <a:gd name="T61" fmla="*/ 752 h 1549"/>
                <a:gd name="T62" fmla="*/ 350 w 414"/>
                <a:gd name="T63" fmla="*/ 781 h 1549"/>
                <a:gd name="T64" fmla="*/ 355 w 414"/>
                <a:gd name="T65" fmla="*/ 810 h 1549"/>
                <a:gd name="T66" fmla="*/ 338 w 414"/>
                <a:gd name="T67" fmla="*/ 827 h 1549"/>
                <a:gd name="T68" fmla="*/ 320 w 414"/>
                <a:gd name="T69" fmla="*/ 845 h 1549"/>
                <a:gd name="T70" fmla="*/ 320 w 414"/>
                <a:gd name="T71" fmla="*/ 868 h 1549"/>
                <a:gd name="T72" fmla="*/ 332 w 414"/>
                <a:gd name="T73" fmla="*/ 897 h 1549"/>
                <a:gd name="T74" fmla="*/ 344 w 414"/>
                <a:gd name="T75" fmla="*/ 932 h 1549"/>
                <a:gd name="T76" fmla="*/ 355 w 414"/>
                <a:gd name="T77" fmla="*/ 961 h 1549"/>
                <a:gd name="T78" fmla="*/ 367 w 414"/>
                <a:gd name="T79" fmla="*/ 996 h 1549"/>
                <a:gd name="T80" fmla="*/ 379 w 414"/>
                <a:gd name="T81" fmla="*/ 1025 h 1549"/>
                <a:gd name="T82" fmla="*/ 390 w 414"/>
                <a:gd name="T83" fmla="*/ 1049 h 1549"/>
                <a:gd name="T84" fmla="*/ 385 w 414"/>
                <a:gd name="T85" fmla="*/ 1078 h 1549"/>
                <a:gd name="T86" fmla="*/ 379 w 414"/>
                <a:gd name="T87" fmla="*/ 1107 h 1549"/>
                <a:gd name="T88" fmla="*/ 385 w 414"/>
                <a:gd name="T89" fmla="*/ 1136 h 1549"/>
                <a:gd name="T90" fmla="*/ 402 w 414"/>
                <a:gd name="T91" fmla="*/ 1153 h 1549"/>
                <a:gd name="T92" fmla="*/ 414 w 414"/>
                <a:gd name="T93" fmla="*/ 1177 h 1549"/>
                <a:gd name="T94" fmla="*/ 396 w 414"/>
                <a:gd name="T95" fmla="*/ 1194 h 1549"/>
                <a:gd name="T96" fmla="*/ 396 w 414"/>
                <a:gd name="T97" fmla="*/ 1229 h 1549"/>
                <a:gd name="T98" fmla="*/ 396 w 414"/>
                <a:gd name="T99" fmla="*/ 1264 h 1549"/>
                <a:gd name="T100" fmla="*/ 396 w 414"/>
                <a:gd name="T101" fmla="*/ 1299 h 1549"/>
                <a:gd name="T102" fmla="*/ 396 w 414"/>
                <a:gd name="T103" fmla="*/ 1334 h 1549"/>
                <a:gd name="T104" fmla="*/ 379 w 414"/>
                <a:gd name="T105" fmla="*/ 1363 h 1549"/>
                <a:gd name="T106" fmla="*/ 367 w 414"/>
                <a:gd name="T107" fmla="*/ 1392 h 1549"/>
                <a:gd name="T108" fmla="*/ 344 w 414"/>
                <a:gd name="T109" fmla="*/ 1410 h 1549"/>
                <a:gd name="T110" fmla="*/ 320 w 414"/>
                <a:gd name="T111" fmla="*/ 1427 h 1549"/>
                <a:gd name="T112" fmla="*/ 309 w 414"/>
                <a:gd name="T113" fmla="*/ 1450 h 1549"/>
                <a:gd name="T114" fmla="*/ 303 w 414"/>
                <a:gd name="T115" fmla="*/ 1480 h 1549"/>
                <a:gd name="T116" fmla="*/ 286 w 414"/>
                <a:gd name="T117" fmla="*/ 1503 h 1549"/>
                <a:gd name="T118" fmla="*/ 256 w 414"/>
                <a:gd name="T119" fmla="*/ 1520 h 1549"/>
                <a:gd name="T120" fmla="*/ 262 w 414"/>
                <a:gd name="T121" fmla="*/ 1549 h 1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4" h="1549">
                  <a:moveTo>
                    <a:pt x="12" y="0"/>
                  </a:moveTo>
                  <a:lnTo>
                    <a:pt x="18" y="0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5" y="6"/>
                  </a:lnTo>
                  <a:lnTo>
                    <a:pt x="41" y="6"/>
                  </a:lnTo>
                  <a:lnTo>
                    <a:pt x="41" y="12"/>
                  </a:lnTo>
                  <a:lnTo>
                    <a:pt x="41" y="18"/>
                  </a:lnTo>
                  <a:lnTo>
                    <a:pt x="41" y="24"/>
                  </a:lnTo>
                  <a:lnTo>
                    <a:pt x="41" y="30"/>
                  </a:lnTo>
                  <a:lnTo>
                    <a:pt x="41" y="35"/>
                  </a:lnTo>
                  <a:lnTo>
                    <a:pt x="41" y="41"/>
                  </a:lnTo>
                  <a:lnTo>
                    <a:pt x="41" y="47"/>
                  </a:lnTo>
                  <a:lnTo>
                    <a:pt x="41" y="53"/>
                  </a:lnTo>
                  <a:lnTo>
                    <a:pt x="41" y="59"/>
                  </a:lnTo>
                  <a:lnTo>
                    <a:pt x="41" y="64"/>
                  </a:lnTo>
                  <a:lnTo>
                    <a:pt x="41" y="70"/>
                  </a:lnTo>
                  <a:lnTo>
                    <a:pt x="41" y="76"/>
                  </a:lnTo>
                  <a:lnTo>
                    <a:pt x="35" y="76"/>
                  </a:lnTo>
                  <a:lnTo>
                    <a:pt x="35" y="82"/>
                  </a:lnTo>
                  <a:lnTo>
                    <a:pt x="35" y="88"/>
                  </a:lnTo>
                  <a:lnTo>
                    <a:pt x="35" y="94"/>
                  </a:lnTo>
                  <a:lnTo>
                    <a:pt x="35" y="99"/>
                  </a:lnTo>
                  <a:lnTo>
                    <a:pt x="35" y="105"/>
                  </a:lnTo>
                  <a:lnTo>
                    <a:pt x="35" y="111"/>
                  </a:lnTo>
                  <a:lnTo>
                    <a:pt x="29" y="117"/>
                  </a:lnTo>
                  <a:lnTo>
                    <a:pt x="23" y="123"/>
                  </a:lnTo>
                  <a:lnTo>
                    <a:pt x="18" y="123"/>
                  </a:lnTo>
                  <a:lnTo>
                    <a:pt x="12" y="129"/>
                  </a:lnTo>
                  <a:lnTo>
                    <a:pt x="6" y="129"/>
                  </a:lnTo>
                  <a:lnTo>
                    <a:pt x="0" y="134"/>
                  </a:lnTo>
                  <a:lnTo>
                    <a:pt x="0" y="140"/>
                  </a:lnTo>
                  <a:lnTo>
                    <a:pt x="0" y="146"/>
                  </a:lnTo>
                  <a:lnTo>
                    <a:pt x="6" y="152"/>
                  </a:lnTo>
                  <a:lnTo>
                    <a:pt x="6" y="158"/>
                  </a:lnTo>
                  <a:lnTo>
                    <a:pt x="12" y="158"/>
                  </a:lnTo>
                  <a:lnTo>
                    <a:pt x="12" y="163"/>
                  </a:lnTo>
                  <a:lnTo>
                    <a:pt x="12" y="169"/>
                  </a:lnTo>
                  <a:lnTo>
                    <a:pt x="6" y="175"/>
                  </a:lnTo>
                  <a:lnTo>
                    <a:pt x="6" y="181"/>
                  </a:lnTo>
                  <a:lnTo>
                    <a:pt x="0" y="187"/>
                  </a:lnTo>
                  <a:lnTo>
                    <a:pt x="0" y="193"/>
                  </a:lnTo>
                  <a:lnTo>
                    <a:pt x="0" y="198"/>
                  </a:lnTo>
                  <a:lnTo>
                    <a:pt x="6" y="204"/>
                  </a:lnTo>
                  <a:lnTo>
                    <a:pt x="6" y="210"/>
                  </a:lnTo>
                  <a:lnTo>
                    <a:pt x="12" y="210"/>
                  </a:lnTo>
                  <a:lnTo>
                    <a:pt x="12" y="216"/>
                  </a:lnTo>
                  <a:lnTo>
                    <a:pt x="18" y="216"/>
                  </a:lnTo>
                  <a:lnTo>
                    <a:pt x="18" y="222"/>
                  </a:lnTo>
                  <a:lnTo>
                    <a:pt x="18" y="228"/>
                  </a:lnTo>
                  <a:lnTo>
                    <a:pt x="23" y="233"/>
                  </a:lnTo>
                  <a:lnTo>
                    <a:pt x="23" y="239"/>
                  </a:lnTo>
                  <a:lnTo>
                    <a:pt x="23" y="245"/>
                  </a:lnTo>
                  <a:lnTo>
                    <a:pt x="23" y="251"/>
                  </a:lnTo>
                  <a:lnTo>
                    <a:pt x="23" y="257"/>
                  </a:lnTo>
                  <a:lnTo>
                    <a:pt x="29" y="257"/>
                  </a:lnTo>
                  <a:lnTo>
                    <a:pt x="29" y="262"/>
                  </a:lnTo>
                  <a:lnTo>
                    <a:pt x="29" y="268"/>
                  </a:lnTo>
                  <a:lnTo>
                    <a:pt x="35" y="268"/>
                  </a:lnTo>
                  <a:lnTo>
                    <a:pt x="35" y="274"/>
                  </a:lnTo>
                  <a:lnTo>
                    <a:pt x="35" y="280"/>
                  </a:lnTo>
                  <a:lnTo>
                    <a:pt x="35" y="286"/>
                  </a:lnTo>
                  <a:lnTo>
                    <a:pt x="35" y="292"/>
                  </a:lnTo>
                  <a:lnTo>
                    <a:pt x="35" y="297"/>
                  </a:lnTo>
                  <a:lnTo>
                    <a:pt x="35" y="303"/>
                  </a:lnTo>
                  <a:lnTo>
                    <a:pt x="35" y="309"/>
                  </a:lnTo>
                  <a:lnTo>
                    <a:pt x="35" y="315"/>
                  </a:lnTo>
                  <a:lnTo>
                    <a:pt x="35" y="321"/>
                  </a:lnTo>
                  <a:lnTo>
                    <a:pt x="35" y="327"/>
                  </a:lnTo>
                  <a:lnTo>
                    <a:pt x="35" y="332"/>
                  </a:lnTo>
                  <a:lnTo>
                    <a:pt x="35" y="338"/>
                  </a:lnTo>
                  <a:lnTo>
                    <a:pt x="41" y="338"/>
                  </a:lnTo>
                  <a:lnTo>
                    <a:pt x="41" y="344"/>
                  </a:lnTo>
                  <a:lnTo>
                    <a:pt x="47" y="344"/>
                  </a:lnTo>
                  <a:lnTo>
                    <a:pt x="47" y="350"/>
                  </a:lnTo>
                  <a:lnTo>
                    <a:pt x="53" y="350"/>
                  </a:lnTo>
                  <a:lnTo>
                    <a:pt x="53" y="356"/>
                  </a:lnTo>
                  <a:lnTo>
                    <a:pt x="58" y="361"/>
                  </a:lnTo>
                  <a:lnTo>
                    <a:pt x="64" y="361"/>
                  </a:lnTo>
                  <a:lnTo>
                    <a:pt x="70" y="356"/>
                  </a:lnTo>
                  <a:lnTo>
                    <a:pt x="70" y="361"/>
                  </a:lnTo>
                  <a:lnTo>
                    <a:pt x="76" y="361"/>
                  </a:lnTo>
                  <a:lnTo>
                    <a:pt x="82" y="361"/>
                  </a:lnTo>
                  <a:lnTo>
                    <a:pt x="87" y="367"/>
                  </a:lnTo>
                  <a:lnTo>
                    <a:pt x="93" y="367"/>
                  </a:lnTo>
                  <a:lnTo>
                    <a:pt x="93" y="373"/>
                  </a:lnTo>
                  <a:lnTo>
                    <a:pt x="99" y="373"/>
                  </a:lnTo>
                  <a:lnTo>
                    <a:pt x="99" y="379"/>
                  </a:lnTo>
                  <a:lnTo>
                    <a:pt x="105" y="379"/>
                  </a:lnTo>
                  <a:lnTo>
                    <a:pt x="105" y="385"/>
                  </a:lnTo>
                  <a:lnTo>
                    <a:pt x="111" y="391"/>
                  </a:lnTo>
                  <a:lnTo>
                    <a:pt x="111" y="396"/>
                  </a:lnTo>
                  <a:lnTo>
                    <a:pt x="111" y="402"/>
                  </a:lnTo>
                  <a:lnTo>
                    <a:pt x="117" y="402"/>
                  </a:lnTo>
                  <a:lnTo>
                    <a:pt x="117" y="408"/>
                  </a:lnTo>
                  <a:lnTo>
                    <a:pt x="117" y="414"/>
                  </a:lnTo>
                  <a:lnTo>
                    <a:pt x="117" y="420"/>
                  </a:lnTo>
                  <a:lnTo>
                    <a:pt x="117" y="426"/>
                  </a:lnTo>
                  <a:lnTo>
                    <a:pt x="111" y="431"/>
                  </a:lnTo>
                  <a:lnTo>
                    <a:pt x="117" y="437"/>
                  </a:lnTo>
                  <a:lnTo>
                    <a:pt x="117" y="443"/>
                  </a:lnTo>
                  <a:lnTo>
                    <a:pt x="117" y="449"/>
                  </a:lnTo>
                  <a:lnTo>
                    <a:pt x="122" y="455"/>
                  </a:lnTo>
                  <a:lnTo>
                    <a:pt x="122" y="460"/>
                  </a:lnTo>
                  <a:lnTo>
                    <a:pt x="122" y="466"/>
                  </a:lnTo>
                  <a:lnTo>
                    <a:pt x="122" y="472"/>
                  </a:lnTo>
                  <a:lnTo>
                    <a:pt x="122" y="478"/>
                  </a:lnTo>
                  <a:lnTo>
                    <a:pt x="122" y="484"/>
                  </a:lnTo>
                  <a:lnTo>
                    <a:pt x="122" y="490"/>
                  </a:lnTo>
                  <a:lnTo>
                    <a:pt x="122" y="495"/>
                  </a:lnTo>
                  <a:lnTo>
                    <a:pt x="128" y="495"/>
                  </a:lnTo>
                  <a:lnTo>
                    <a:pt x="128" y="501"/>
                  </a:lnTo>
                  <a:lnTo>
                    <a:pt x="134" y="507"/>
                  </a:lnTo>
                  <a:lnTo>
                    <a:pt x="140" y="507"/>
                  </a:lnTo>
                  <a:lnTo>
                    <a:pt x="146" y="513"/>
                  </a:lnTo>
                  <a:lnTo>
                    <a:pt x="152" y="513"/>
                  </a:lnTo>
                  <a:lnTo>
                    <a:pt x="152" y="519"/>
                  </a:lnTo>
                  <a:lnTo>
                    <a:pt x="157" y="525"/>
                  </a:lnTo>
                  <a:lnTo>
                    <a:pt x="157" y="530"/>
                  </a:lnTo>
                  <a:lnTo>
                    <a:pt x="163" y="530"/>
                  </a:lnTo>
                  <a:lnTo>
                    <a:pt x="163" y="536"/>
                  </a:lnTo>
                  <a:lnTo>
                    <a:pt x="163" y="542"/>
                  </a:lnTo>
                  <a:lnTo>
                    <a:pt x="169" y="542"/>
                  </a:lnTo>
                  <a:lnTo>
                    <a:pt x="169" y="548"/>
                  </a:lnTo>
                  <a:lnTo>
                    <a:pt x="175" y="548"/>
                  </a:lnTo>
                  <a:lnTo>
                    <a:pt x="181" y="548"/>
                  </a:lnTo>
                  <a:lnTo>
                    <a:pt x="187" y="548"/>
                  </a:lnTo>
                  <a:lnTo>
                    <a:pt x="192" y="542"/>
                  </a:lnTo>
                  <a:lnTo>
                    <a:pt x="198" y="536"/>
                  </a:lnTo>
                  <a:lnTo>
                    <a:pt x="198" y="530"/>
                  </a:lnTo>
                  <a:lnTo>
                    <a:pt x="204" y="530"/>
                  </a:lnTo>
                  <a:lnTo>
                    <a:pt x="204" y="536"/>
                  </a:lnTo>
                  <a:lnTo>
                    <a:pt x="210" y="536"/>
                  </a:lnTo>
                  <a:lnTo>
                    <a:pt x="210" y="542"/>
                  </a:lnTo>
                  <a:lnTo>
                    <a:pt x="210" y="548"/>
                  </a:lnTo>
                  <a:lnTo>
                    <a:pt x="216" y="548"/>
                  </a:lnTo>
                  <a:lnTo>
                    <a:pt x="221" y="548"/>
                  </a:lnTo>
                  <a:lnTo>
                    <a:pt x="227" y="548"/>
                  </a:lnTo>
                  <a:lnTo>
                    <a:pt x="233" y="548"/>
                  </a:lnTo>
                  <a:lnTo>
                    <a:pt x="233" y="554"/>
                  </a:lnTo>
                  <a:lnTo>
                    <a:pt x="239" y="559"/>
                  </a:lnTo>
                  <a:lnTo>
                    <a:pt x="239" y="565"/>
                  </a:lnTo>
                  <a:lnTo>
                    <a:pt x="239" y="571"/>
                  </a:lnTo>
                  <a:lnTo>
                    <a:pt x="245" y="577"/>
                  </a:lnTo>
                  <a:lnTo>
                    <a:pt x="245" y="583"/>
                  </a:lnTo>
                  <a:lnTo>
                    <a:pt x="251" y="589"/>
                  </a:lnTo>
                  <a:lnTo>
                    <a:pt x="251" y="594"/>
                  </a:lnTo>
                  <a:lnTo>
                    <a:pt x="251" y="600"/>
                  </a:lnTo>
                  <a:lnTo>
                    <a:pt x="251" y="606"/>
                  </a:lnTo>
                  <a:lnTo>
                    <a:pt x="256" y="612"/>
                  </a:lnTo>
                  <a:lnTo>
                    <a:pt x="256" y="618"/>
                  </a:lnTo>
                  <a:lnTo>
                    <a:pt x="256" y="624"/>
                  </a:lnTo>
                  <a:lnTo>
                    <a:pt x="256" y="629"/>
                  </a:lnTo>
                  <a:lnTo>
                    <a:pt x="256" y="635"/>
                  </a:lnTo>
                  <a:lnTo>
                    <a:pt x="256" y="641"/>
                  </a:lnTo>
                  <a:lnTo>
                    <a:pt x="256" y="647"/>
                  </a:lnTo>
                  <a:lnTo>
                    <a:pt x="256" y="653"/>
                  </a:lnTo>
                  <a:lnTo>
                    <a:pt x="256" y="658"/>
                  </a:lnTo>
                  <a:lnTo>
                    <a:pt x="256" y="664"/>
                  </a:lnTo>
                  <a:lnTo>
                    <a:pt x="262" y="670"/>
                  </a:lnTo>
                  <a:lnTo>
                    <a:pt x="262" y="676"/>
                  </a:lnTo>
                  <a:lnTo>
                    <a:pt x="268" y="676"/>
                  </a:lnTo>
                  <a:lnTo>
                    <a:pt x="268" y="682"/>
                  </a:lnTo>
                  <a:lnTo>
                    <a:pt x="268" y="688"/>
                  </a:lnTo>
                  <a:lnTo>
                    <a:pt x="274" y="688"/>
                  </a:lnTo>
                  <a:lnTo>
                    <a:pt x="274" y="693"/>
                  </a:lnTo>
                  <a:lnTo>
                    <a:pt x="280" y="699"/>
                  </a:lnTo>
                  <a:lnTo>
                    <a:pt x="280" y="705"/>
                  </a:lnTo>
                  <a:lnTo>
                    <a:pt x="286" y="705"/>
                  </a:lnTo>
                  <a:lnTo>
                    <a:pt x="286" y="711"/>
                  </a:lnTo>
                  <a:lnTo>
                    <a:pt x="286" y="717"/>
                  </a:lnTo>
                  <a:lnTo>
                    <a:pt x="291" y="717"/>
                  </a:lnTo>
                  <a:lnTo>
                    <a:pt x="291" y="723"/>
                  </a:lnTo>
                  <a:lnTo>
                    <a:pt x="297" y="728"/>
                  </a:lnTo>
                  <a:lnTo>
                    <a:pt x="303" y="728"/>
                  </a:lnTo>
                  <a:lnTo>
                    <a:pt x="309" y="728"/>
                  </a:lnTo>
                  <a:lnTo>
                    <a:pt x="309" y="723"/>
                  </a:lnTo>
                  <a:lnTo>
                    <a:pt x="315" y="717"/>
                  </a:lnTo>
                  <a:lnTo>
                    <a:pt x="320" y="717"/>
                  </a:lnTo>
                  <a:lnTo>
                    <a:pt x="326" y="717"/>
                  </a:lnTo>
                  <a:lnTo>
                    <a:pt x="326" y="723"/>
                  </a:lnTo>
                  <a:lnTo>
                    <a:pt x="326" y="728"/>
                  </a:lnTo>
                  <a:lnTo>
                    <a:pt x="326" y="734"/>
                  </a:lnTo>
                  <a:lnTo>
                    <a:pt x="326" y="740"/>
                  </a:lnTo>
                  <a:lnTo>
                    <a:pt x="326" y="746"/>
                  </a:lnTo>
                  <a:lnTo>
                    <a:pt x="326" y="752"/>
                  </a:lnTo>
                  <a:lnTo>
                    <a:pt x="326" y="757"/>
                  </a:lnTo>
                  <a:lnTo>
                    <a:pt x="332" y="763"/>
                  </a:lnTo>
                  <a:lnTo>
                    <a:pt x="332" y="769"/>
                  </a:lnTo>
                  <a:lnTo>
                    <a:pt x="338" y="775"/>
                  </a:lnTo>
                  <a:lnTo>
                    <a:pt x="344" y="781"/>
                  </a:lnTo>
                  <a:lnTo>
                    <a:pt x="350" y="781"/>
                  </a:lnTo>
                  <a:lnTo>
                    <a:pt x="355" y="781"/>
                  </a:lnTo>
                  <a:lnTo>
                    <a:pt x="355" y="787"/>
                  </a:lnTo>
                  <a:lnTo>
                    <a:pt x="355" y="792"/>
                  </a:lnTo>
                  <a:lnTo>
                    <a:pt x="355" y="798"/>
                  </a:lnTo>
                  <a:lnTo>
                    <a:pt x="355" y="804"/>
                  </a:lnTo>
                  <a:lnTo>
                    <a:pt x="355" y="810"/>
                  </a:lnTo>
                  <a:lnTo>
                    <a:pt x="355" y="816"/>
                  </a:lnTo>
                  <a:lnTo>
                    <a:pt x="355" y="822"/>
                  </a:lnTo>
                  <a:lnTo>
                    <a:pt x="350" y="822"/>
                  </a:lnTo>
                  <a:lnTo>
                    <a:pt x="350" y="827"/>
                  </a:lnTo>
                  <a:lnTo>
                    <a:pt x="344" y="827"/>
                  </a:lnTo>
                  <a:lnTo>
                    <a:pt x="338" y="827"/>
                  </a:lnTo>
                  <a:lnTo>
                    <a:pt x="338" y="833"/>
                  </a:lnTo>
                  <a:lnTo>
                    <a:pt x="332" y="833"/>
                  </a:lnTo>
                  <a:lnTo>
                    <a:pt x="326" y="833"/>
                  </a:lnTo>
                  <a:lnTo>
                    <a:pt x="326" y="839"/>
                  </a:lnTo>
                  <a:lnTo>
                    <a:pt x="320" y="839"/>
                  </a:lnTo>
                  <a:lnTo>
                    <a:pt x="320" y="845"/>
                  </a:lnTo>
                  <a:lnTo>
                    <a:pt x="315" y="845"/>
                  </a:lnTo>
                  <a:lnTo>
                    <a:pt x="315" y="851"/>
                  </a:lnTo>
                  <a:lnTo>
                    <a:pt x="315" y="856"/>
                  </a:lnTo>
                  <a:lnTo>
                    <a:pt x="315" y="862"/>
                  </a:lnTo>
                  <a:lnTo>
                    <a:pt x="315" y="868"/>
                  </a:lnTo>
                  <a:lnTo>
                    <a:pt x="320" y="868"/>
                  </a:lnTo>
                  <a:lnTo>
                    <a:pt x="320" y="874"/>
                  </a:lnTo>
                  <a:lnTo>
                    <a:pt x="320" y="880"/>
                  </a:lnTo>
                  <a:lnTo>
                    <a:pt x="320" y="886"/>
                  </a:lnTo>
                  <a:lnTo>
                    <a:pt x="326" y="886"/>
                  </a:lnTo>
                  <a:lnTo>
                    <a:pt x="326" y="891"/>
                  </a:lnTo>
                  <a:lnTo>
                    <a:pt x="332" y="897"/>
                  </a:lnTo>
                  <a:lnTo>
                    <a:pt x="332" y="903"/>
                  </a:lnTo>
                  <a:lnTo>
                    <a:pt x="332" y="909"/>
                  </a:lnTo>
                  <a:lnTo>
                    <a:pt x="338" y="915"/>
                  </a:lnTo>
                  <a:lnTo>
                    <a:pt x="338" y="921"/>
                  </a:lnTo>
                  <a:lnTo>
                    <a:pt x="338" y="926"/>
                  </a:lnTo>
                  <a:lnTo>
                    <a:pt x="344" y="932"/>
                  </a:lnTo>
                  <a:lnTo>
                    <a:pt x="344" y="938"/>
                  </a:lnTo>
                  <a:lnTo>
                    <a:pt x="350" y="944"/>
                  </a:lnTo>
                  <a:lnTo>
                    <a:pt x="350" y="950"/>
                  </a:lnTo>
                  <a:lnTo>
                    <a:pt x="350" y="955"/>
                  </a:lnTo>
                  <a:lnTo>
                    <a:pt x="355" y="955"/>
                  </a:lnTo>
                  <a:lnTo>
                    <a:pt x="355" y="961"/>
                  </a:lnTo>
                  <a:lnTo>
                    <a:pt x="355" y="967"/>
                  </a:lnTo>
                  <a:lnTo>
                    <a:pt x="361" y="973"/>
                  </a:lnTo>
                  <a:lnTo>
                    <a:pt x="361" y="979"/>
                  </a:lnTo>
                  <a:lnTo>
                    <a:pt x="361" y="985"/>
                  </a:lnTo>
                  <a:lnTo>
                    <a:pt x="367" y="990"/>
                  </a:lnTo>
                  <a:lnTo>
                    <a:pt x="367" y="996"/>
                  </a:lnTo>
                  <a:lnTo>
                    <a:pt x="373" y="1002"/>
                  </a:lnTo>
                  <a:lnTo>
                    <a:pt x="373" y="1008"/>
                  </a:lnTo>
                  <a:lnTo>
                    <a:pt x="373" y="1014"/>
                  </a:lnTo>
                  <a:lnTo>
                    <a:pt x="379" y="1014"/>
                  </a:lnTo>
                  <a:lnTo>
                    <a:pt x="379" y="1020"/>
                  </a:lnTo>
                  <a:lnTo>
                    <a:pt x="379" y="1025"/>
                  </a:lnTo>
                  <a:lnTo>
                    <a:pt x="385" y="1025"/>
                  </a:lnTo>
                  <a:lnTo>
                    <a:pt x="385" y="1031"/>
                  </a:lnTo>
                  <a:lnTo>
                    <a:pt x="385" y="1037"/>
                  </a:lnTo>
                  <a:lnTo>
                    <a:pt x="385" y="1043"/>
                  </a:lnTo>
                  <a:lnTo>
                    <a:pt x="390" y="1043"/>
                  </a:lnTo>
                  <a:lnTo>
                    <a:pt x="390" y="1049"/>
                  </a:lnTo>
                  <a:lnTo>
                    <a:pt x="390" y="1054"/>
                  </a:lnTo>
                  <a:lnTo>
                    <a:pt x="390" y="1060"/>
                  </a:lnTo>
                  <a:lnTo>
                    <a:pt x="390" y="1066"/>
                  </a:lnTo>
                  <a:lnTo>
                    <a:pt x="390" y="1072"/>
                  </a:lnTo>
                  <a:lnTo>
                    <a:pt x="385" y="1072"/>
                  </a:lnTo>
                  <a:lnTo>
                    <a:pt x="385" y="1078"/>
                  </a:lnTo>
                  <a:lnTo>
                    <a:pt x="385" y="1084"/>
                  </a:lnTo>
                  <a:lnTo>
                    <a:pt x="379" y="1089"/>
                  </a:lnTo>
                  <a:lnTo>
                    <a:pt x="385" y="1089"/>
                  </a:lnTo>
                  <a:lnTo>
                    <a:pt x="385" y="1095"/>
                  </a:lnTo>
                  <a:lnTo>
                    <a:pt x="379" y="1101"/>
                  </a:lnTo>
                  <a:lnTo>
                    <a:pt x="379" y="1107"/>
                  </a:lnTo>
                  <a:lnTo>
                    <a:pt x="385" y="1107"/>
                  </a:lnTo>
                  <a:lnTo>
                    <a:pt x="385" y="1113"/>
                  </a:lnTo>
                  <a:lnTo>
                    <a:pt x="385" y="1119"/>
                  </a:lnTo>
                  <a:lnTo>
                    <a:pt x="385" y="1124"/>
                  </a:lnTo>
                  <a:lnTo>
                    <a:pt x="385" y="1130"/>
                  </a:lnTo>
                  <a:lnTo>
                    <a:pt x="385" y="1136"/>
                  </a:lnTo>
                  <a:lnTo>
                    <a:pt x="385" y="1142"/>
                  </a:lnTo>
                  <a:lnTo>
                    <a:pt x="390" y="1142"/>
                  </a:lnTo>
                  <a:lnTo>
                    <a:pt x="390" y="1148"/>
                  </a:lnTo>
                  <a:lnTo>
                    <a:pt x="396" y="1148"/>
                  </a:lnTo>
                  <a:lnTo>
                    <a:pt x="396" y="1153"/>
                  </a:lnTo>
                  <a:lnTo>
                    <a:pt x="402" y="1153"/>
                  </a:lnTo>
                  <a:lnTo>
                    <a:pt x="402" y="1159"/>
                  </a:lnTo>
                  <a:lnTo>
                    <a:pt x="408" y="1159"/>
                  </a:lnTo>
                  <a:lnTo>
                    <a:pt x="408" y="1165"/>
                  </a:lnTo>
                  <a:lnTo>
                    <a:pt x="414" y="1165"/>
                  </a:lnTo>
                  <a:lnTo>
                    <a:pt x="414" y="1171"/>
                  </a:lnTo>
                  <a:lnTo>
                    <a:pt x="414" y="1177"/>
                  </a:lnTo>
                  <a:lnTo>
                    <a:pt x="408" y="1177"/>
                  </a:lnTo>
                  <a:lnTo>
                    <a:pt x="408" y="1183"/>
                  </a:lnTo>
                  <a:lnTo>
                    <a:pt x="402" y="1183"/>
                  </a:lnTo>
                  <a:lnTo>
                    <a:pt x="402" y="1188"/>
                  </a:lnTo>
                  <a:lnTo>
                    <a:pt x="402" y="1194"/>
                  </a:lnTo>
                  <a:lnTo>
                    <a:pt x="396" y="1194"/>
                  </a:lnTo>
                  <a:lnTo>
                    <a:pt x="396" y="1200"/>
                  </a:lnTo>
                  <a:lnTo>
                    <a:pt x="396" y="1206"/>
                  </a:lnTo>
                  <a:lnTo>
                    <a:pt x="396" y="1212"/>
                  </a:lnTo>
                  <a:lnTo>
                    <a:pt x="396" y="1218"/>
                  </a:lnTo>
                  <a:lnTo>
                    <a:pt x="396" y="1223"/>
                  </a:lnTo>
                  <a:lnTo>
                    <a:pt x="396" y="1229"/>
                  </a:lnTo>
                  <a:lnTo>
                    <a:pt x="396" y="1235"/>
                  </a:lnTo>
                  <a:lnTo>
                    <a:pt x="396" y="1241"/>
                  </a:lnTo>
                  <a:lnTo>
                    <a:pt x="396" y="1247"/>
                  </a:lnTo>
                  <a:lnTo>
                    <a:pt x="396" y="1252"/>
                  </a:lnTo>
                  <a:lnTo>
                    <a:pt x="396" y="1258"/>
                  </a:lnTo>
                  <a:lnTo>
                    <a:pt x="396" y="1264"/>
                  </a:lnTo>
                  <a:lnTo>
                    <a:pt x="396" y="1270"/>
                  </a:lnTo>
                  <a:lnTo>
                    <a:pt x="396" y="1276"/>
                  </a:lnTo>
                  <a:lnTo>
                    <a:pt x="396" y="1282"/>
                  </a:lnTo>
                  <a:lnTo>
                    <a:pt x="396" y="1287"/>
                  </a:lnTo>
                  <a:lnTo>
                    <a:pt x="396" y="1293"/>
                  </a:lnTo>
                  <a:lnTo>
                    <a:pt x="396" y="1299"/>
                  </a:lnTo>
                  <a:lnTo>
                    <a:pt x="396" y="1305"/>
                  </a:lnTo>
                  <a:lnTo>
                    <a:pt x="396" y="1311"/>
                  </a:lnTo>
                  <a:lnTo>
                    <a:pt x="396" y="1317"/>
                  </a:lnTo>
                  <a:lnTo>
                    <a:pt x="396" y="1322"/>
                  </a:lnTo>
                  <a:lnTo>
                    <a:pt x="396" y="1328"/>
                  </a:lnTo>
                  <a:lnTo>
                    <a:pt x="396" y="1334"/>
                  </a:lnTo>
                  <a:lnTo>
                    <a:pt x="396" y="1340"/>
                  </a:lnTo>
                  <a:lnTo>
                    <a:pt x="390" y="1346"/>
                  </a:lnTo>
                  <a:lnTo>
                    <a:pt x="390" y="1351"/>
                  </a:lnTo>
                  <a:lnTo>
                    <a:pt x="385" y="1357"/>
                  </a:lnTo>
                  <a:lnTo>
                    <a:pt x="385" y="1363"/>
                  </a:lnTo>
                  <a:lnTo>
                    <a:pt x="379" y="1363"/>
                  </a:lnTo>
                  <a:lnTo>
                    <a:pt x="379" y="1369"/>
                  </a:lnTo>
                  <a:lnTo>
                    <a:pt x="379" y="1375"/>
                  </a:lnTo>
                  <a:lnTo>
                    <a:pt x="373" y="1381"/>
                  </a:lnTo>
                  <a:lnTo>
                    <a:pt x="373" y="1386"/>
                  </a:lnTo>
                  <a:lnTo>
                    <a:pt x="373" y="1392"/>
                  </a:lnTo>
                  <a:lnTo>
                    <a:pt x="367" y="1392"/>
                  </a:lnTo>
                  <a:lnTo>
                    <a:pt x="367" y="1398"/>
                  </a:lnTo>
                  <a:lnTo>
                    <a:pt x="361" y="1398"/>
                  </a:lnTo>
                  <a:lnTo>
                    <a:pt x="361" y="1404"/>
                  </a:lnTo>
                  <a:lnTo>
                    <a:pt x="355" y="1404"/>
                  </a:lnTo>
                  <a:lnTo>
                    <a:pt x="350" y="1410"/>
                  </a:lnTo>
                  <a:lnTo>
                    <a:pt x="344" y="1410"/>
                  </a:lnTo>
                  <a:lnTo>
                    <a:pt x="338" y="1410"/>
                  </a:lnTo>
                  <a:lnTo>
                    <a:pt x="332" y="1410"/>
                  </a:lnTo>
                  <a:lnTo>
                    <a:pt x="332" y="1416"/>
                  </a:lnTo>
                  <a:lnTo>
                    <a:pt x="326" y="1416"/>
                  </a:lnTo>
                  <a:lnTo>
                    <a:pt x="326" y="1421"/>
                  </a:lnTo>
                  <a:lnTo>
                    <a:pt x="320" y="1427"/>
                  </a:lnTo>
                  <a:lnTo>
                    <a:pt x="320" y="1433"/>
                  </a:lnTo>
                  <a:lnTo>
                    <a:pt x="315" y="1433"/>
                  </a:lnTo>
                  <a:lnTo>
                    <a:pt x="315" y="1439"/>
                  </a:lnTo>
                  <a:lnTo>
                    <a:pt x="315" y="1445"/>
                  </a:lnTo>
                  <a:lnTo>
                    <a:pt x="315" y="1450"/>
                  </a:lnTo>
                  <a:lnTo>
                    <a:pt x="309" y="1450"/>
                  </a:lnTo>
                  <a:lnTo>
                    <a:pt x="309" y="1456"/>
                  </a:lnTo>
                  <a:lnTo>
                    <a:pt x="309" y="1462"/>
                  </a:lnTo>
                  <a:lnTo>
                    <a:pt x="309" y="1468"/>
                  </a:lnTo>
                  <a:lnTo>
                    <a:pt x="309" y="1474"/>
                  </a:lnTo>
                  <a:lnTo>
                    <a:pt x="303" y="1474"/>
                  </a:lnTo>
                  <a:lnTo>
                    <a:pt x="303" y="1480"/>
                  </a:lnTo>
                  <a:lnTo>
                    <a:pt x="303" y="1485"/>
                  </a:lnTo>
                  <a:lnTo>
                    <a:pt x="303" y="1491"/>
                  </a:lnTo>
                  <a:lnTo>
                    <a:pt x="303" y="1497"/>
                  </a:lnTo>
                  <a:lnTo>
                    <a:pt x="297" y="1503"/>
                  </a:lnTo>
                  <a:lnTo>
                    <a:pt x="291" y="1503"/>
                  </a:lnTo>
                  <a:lnTo>
                    <a:pt x="286" y="1503"/>
                  </a:lnTo>
                  <a:lnTo>
                    <a:pt x="280" y="1509"/>
                  </a:lnTo>
                  <a:lnTo>
                    <a:pt x="274" y="1509"/>
                  </a:lnTo>
                  <a:lnTo>
                    <a:pt x="268" y="1515"/>
                  </a:lnTo>
                  <a:lnTo>
                    <a:pt x="262" y="1515"/>
                  </a:lnTo>
                  <a:lnTo>
                    <a:pt x="262" y="1520"/>
                  </a:lnTo>
                  <a:lnTo>
                    <a:pt x="256" y="1520"/>
                  </a:lnTo>
                  <a:lnTo>
                    <a:pt x="262" y="1520"/>
                  </a:lnTo>
                  <a:lnTo>
                    <a:pt x="262" y="1526"/>
                  </a:lnTo>
                  <a:lnTo>
                    <a:pt x="268" y="1532"/>
                  </a:lnTo>
                  <a:lnTo>
                    <a:pt x="268" y="1538"/>
                  </a:lnTo>
                  <a:lnTo>
                    <a:pt x="268" y="1544"/>
                  </a:lnTo>
                  <a:lnTo>
                    <a:pt x="262" y="1549"/>
                  </a:lnTo>
                </a:path>
              </a:pathLst>
            </a:custGeom>
            <a:noFill/>
            <a:ln w="6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1415" y="3203"/>
              <a:ext cx="1124" cy="1124"/>
            </a:xfrm>
            <a:custGeom>
              <a:avLst/>
              <a:gdLst>
                <a:gd name="T0" fmla="*/ 978 w 1124"/>
                <a:gd name="T1" fmla="*/ 64 h 1124"/>
                <a:gd name="T2" fmla="*/ 984 w 1124"/>
                <a:gd name="T3" fmla="*/ 122 h 1124"/>
                <a:gd name="T4" fmla="*/ 978 w 1124"/>
                <a:gd name="T5" fmla="*/ 163 h 1124"/>
                <a:gd name="T6" fmla="*/ 1013 w 1124"/>
                <a:gd name="T7" fmla="*/ 186 h 1124"/>
                <a:gd name="T8" fmla="*/ 1001 w 1124"/>
                <a:gd name="T9" fmla="*/ 256 h 1124"/>
                <a:gd name="T10" fmla="*/ 996 w 1124"/>
                <a:gd name="T11" fmla="*/ 320 h 1124"/>
                <a:gd name="T12" fmla="*/ 1019 w 1124"/>
                <a:gd name="T13" fmla="*/ 378 h 1124"/>
                <a:gd name="T14" fmla="*/ 1048 w 1124"/>
                <a:gd name="T15" fmla="*/ 431 h 1124"/>
                <a:gd name="T16" fmla="*/ 1036 w 1124"/>
                <a:gd name="T17" fmla="*/ 506 h 1124"/>
                <a:gd name="T18" fmla="*/ 1007 w 1124"/>
                <a:gd name="T19" fmla="*/ 559 h 1124"/>
                <a:gd name="T20" fmla="*/ 1048 w 1124"/>
                <a:gd name="T21" fmla="*/ 605 h 1124"/>
                <a:gd name="T22" fmla="*/ 1077 w 1124"/>
                <a:gd name="T23" fmla="*/ 664 h 1124"/>
                <a:gd name="T24" fmla="*/ 1100 w 1124"/>
                <a:gd name="T25" fmla="*/ 710 h 1124"/>
                <a:gd name="T26" fmla="*/ 1095 w 1124"/>
                <a:gd name="T27" fmla="*/ 803 h 1124"/>
                <a:gd name="T28" fmla="*/ 809 w 1124"/>
                <a:gd name="T29" fmla="*/ 797 h 1124"/>
                <a:gd name="T30" fmla="*/ 745 w 1124"/>
                <a:gd name="T31" fmla="*/ 815 h 1124"/>
                <a:gd name="T32" fmla="*/ 681 w 1124"/>
                <a:gd name="T33" fmla="*/ 850 h 1124"/>
                <a:gd name="T34" fmla="*/ 611 w 1124"/>
                <a:gd name="T35" fmla="*/ 850 h 1124"/>
                <a:gd name="T36" fmla="*/ 535 w 1124"/>
                <a:gd name="T37" fmla="*/ 844 h 1124"/>
                <a:gd name="T38" fmla="*/ 506 w 1124"/>
                <a:gd name="T39" fmla="*/ 896 h 1124"/>
                <a:gd name="T40" fmla="*/ 454 w 1124"/>
                <a:gd name="T41" fmla="*/ 955 h 1124"/>
                <a:gd name="T42" fmla="*/ 407 w 1124"/>
                <a:gd name="T43" fmla="*/ 990 h 1124"/>
                <a:gd name="T44" fmla="*/ 366 w 1124"/>
                <a:gd name="T45" fmla="*/ 1054 h 1124"/>
                <a:gd name="T46" fmla="*/ 302 w 1124"/>
                <a:gd name="T47" fmla="*/ 1089 h 1124"/>
                <a:gd name="T48" fmla="*/ 244 w 1124"/>
                <a:gd name="T49" fmla="*/ 1124 h 1124"/>
                <a:gd name="T50" fmla="*/ 209 w 1124"/>
                <a:gd name="T51" fmla="*/ 1065 h 1124"/>
                <a:gd name="T52" fmla="*/ 168 w 1124"/>
                <a:gd name="T53" fmla="*/ 1019 h 1124"/>
                <a:gd name="T54" fmla="*/ 122 w 1124"/>
                <a:gd name="T55" fmla="*/ 1036 h 1124"/>
                <a:gd name="T56" fmla="*/ 58 w 1124"/>
                <a:gd name="T57" fmla="*/ 1059 h 1124"/>
                <a:gd name="T58" fmla="*/ 23 w 1124"/>
                <a:gd name="T59" fmla="*/ 1013 h 1124"/>
                <a:gd name="T60" fmla="*/ 11 w 1124"/>
                <a:gd name="T61" fmla="*/ 943 h 1124"/>
                <a:gd name="T62" fmla="*/ 11 w 1124"/>
                <a:gd name="T63" fmla="*/ 867 h 1124"/>
                <a:gd name="T64" fmla="*/ 5 w 1124"/>
                <a:gd name="T65" fmla="*/ 792 h 1124"/>
                <a:gd name="T66" fmla="*/ 29 w 1124"/>
                <a:gd name="T67" fmla="*/ 733 h 1124"/>
                <a:gd name="T68" fmla="*/ 40 w 1124"/>
                <a:gd name="T69" fmla="*/ 664 h 1124"/>
                <a:gd name="T70" fmla="*/ 40 w 1124"/>
                <a:gd name="T71" fmla="*/ 599 h 1124"/>
                <a:gd name="T72" fmla="*/ 46 w 1124"/>
                <a:gd name="T73" fmla="*/ 530 h 1124"/>
                <a:gd name="T74" fmla="*/ 64 w 1124"/>
                <a:gd name="T75" fmla="*/ 471 h 1124"/>
                <a:gd name="T76" fmla="*/ 58 w 1124"/>
                <a:gd name="T77" fmla="*/ 378 h 1124"/>
                <a:gd name="T78" fmla="*/ 75 w 1124"/>
                <a:gd name="T79" fmla="*/ 302 h 1124"/>
                <a:gd name="T80" fmla="*/ 238 w 1124"/>
                <a:gd name="T81" fmla="*/ 262 h 1124"/>
                <a:gd name="T82" fmla="*/ 291 w 1124"/>
                <a:gd name="T83" fmla="*/ 238 h 1124"/>
                <a:gd name="T84" fmla="*/ 343 w 1124"/>
                <a:gd name="T85" fmla="*/ 203 h 1124"/>
                <a:gd name="T86" fmla="*/ 401 w 1124"/>
                <a:gd name="T87" fmla="*/ 192 h 1124"/>
                <a:gd name="T88" fmla="*/ 431 w 1124"/>
                <a:gd name="T89" fmla="*/ 192 h 1124"/>
                <a:gd name="T90" fmla="*/ 448 w 1124"/>
                <a:gd name="T91" fmla="*/ 221 h 1124"/>
                <a:gd name="T92" fmla="*/ 500 w 1124"/>
                <a:gd name="T93" fmla="*/ 233 h 1124"/>
                <a:gd name="T94" fmla="*/ 541 w 1124"/>
                <a:gd name="T95" fmla="*/ 250 h 1124"/>
                <a:gd name="T96" fmla="*/ 594 w 1124"/>
                <a:gd name="T97" fmla="*/ 244 h 1124"/>
                <a:gd name="T98" fmla="*/ 565 w 1124"/>
                <a:gd name="T99" fmla="*/ 203 h 1124"/>
                <a:gd name="T100" fmla="*/ 541 w 1124"/>
                <a:gd name="T101" fmla="*/ 151 h 1124"/>
                <a:gd name="T102" fmla="*/ 570 w 1124"/>
                <a:gd name="T103" fmla="*/ 110 h 1124"/>
                <a:gd name="T104" fmla="*/ 594 w 1124"/>
                <a:gd name="T105" fmla="*/ 75 h 1124"/>
                <a:gd name="T106" fmla="*/ 623 w 1124"/>
                <a:gd name="T107" fmla="*/ 58 h 1124"/>
                <a:gd name="T108" fmla="*/ 669 w 1124"/>
                <a:gd name="T109" fmla="*/ 35 h 1124"/>
                <a:gd name="T110" fmla="*/ 722 w 1124"/>
                <a:gd name="T111" fmla="*/ 5 h 1124"/>
                <a:gd name="T112" fmla="*/ 780 w 1124"/>
                <a:gd name="T113" fmla="*/ 5 h 1124"/>
                <a:gd name="T114" fmla="*/ 832 w 1124"/>
                <a:gd name="T115" fmla="*/ 11 h 1124"/>
                <a:gd name="T116" fmla="*/ 897 w 1124"/>
                <a:gd name="T117" fmla="*/ 5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24" h="1124">
                  <a:moveTo>
                    <a:pt x="955" y="11"/>
                  </a:moveTo>
                  <a:lnTo>
                    <a:pt x="955" y="17"/>
                  </a:lnTo>
                  <a:lnTo>
                    <a:pt x="955" y="23"/>
                  </a:lnTo>
                  <a:lnTo>
                    <a:pt x="955" y="29"/>
                  </a:lnTo>
                  <a:lnTo>
                    <a:pt x="961" y="29"/>
                  </a:lnTo>
                  <a:lnTo>
                    <a:pt x="961" y="35"/>
                  </a:lnTo>
                  <a:lnTo>
                    <a:pt x="966" y="35"/>
                  </a:lnTo>
                  <a:lnTo>
                    <a:pt x="966" y="40"/>
                  </a:lnTo>
                  <a:lnTo>
                    <a:pt x="972" y="40"/>
                  </a:lnTo>
                  <a:lnTo>
                    <a:pt x="978" y="40"/>
                  </a:lnTo>
                  <a:lnTo>
                    <a:pt x="978" y="46"/>
                  </a:lnTo>
                  <a:lnTo>
                    <a:pt x="978" y="52"/>
                  </a:lnTo>
                  <a:lnTo>
                    <a:pt x="978" y="58"/>
                  </a:lnTo>
                  <a:lnTo>
                    <a:pt x="978" y="64"/>
                  </a:lnTo>
                  <a:lnTo>
                    <a:pt x="984" y="64"/>
                  </a:lnTo>
                  <a:lnTo>
                    <a:pt x="984" y="70"/>
                  </a:lnTo>
                  <a:lnTo>
                    <a:pt x="978" y="70"/>
                  </a:lnTo>
                  <a:lnTo>
                    <a:pt x="978" y="75"/>
                  </a:lnTo>
                  <a:lnTo>
                    <a:pt x="978" y="81"/>
                  </a:lnTo>
                  <a:lnTo>
                    <a:pt x="978" y="87"/>
                  </a:lnTo>
                  <a:lnTo>
                    <a:pt x="972" y="87"/>
                  </a:lnTo>
                  <a:lnTo>
                    <a:pt x="978" y="87"/>
                  </a:lnTo>
                  <a:lnTo>
                    <a:pt x="984" y="93"/>
                  </a:lnTo>
                  <a:lnTo>
                    <a:pt x="984" y="99"/>
                  </a:lnTo>
                  <a:lnTo>
                    <a:pt x="984" y="104"/>
                  </a:lnTo>
                  <a:lnTo>
                    <a:pt x="984" y="110"/>
                  </a:lnTo>
                  <a:lnTo>
                    <a:pt x="984" y="116"/>
                  </a:lnTo>
                  <a:lnTo>
                    <a:pt x="984" y="122"/>
                  </a:lnTo>
                  <a:lnTo>
                    <a:pt x="984" y="128"/>
                  </a:lnTo>
                  <a:lnTo>
                    <a:pt x="984" y="134"/>
                  </a:lnTo>
                  <a:lnTo>
                    <a:pt x="978" y="134"/>
                  </a:lnTo>
                  <a:lnTo>
                    <a:pt x="978" y="139"/>
                  </a:lnTo>
                  <a:lnTo>
                    <a:pt x="972" y="139"/>
                  </a:lnTo>
                  <a:lnTo>
                    <a:pt x="972" y="145"/>
                  </a:lnTo>
                  <a:lnTo>
                    <a:pt x="966" y="145"/>
                  </a:lnTo>
                  <a:lnTo>
                    <a:pt x="966" y="151"/>
                  </a:lnTo>
                  <a:lnTo>
                    <a:pt x="966" y="157"/>
                  </a:lnTo>
                  <a:lnTo>
                    <a:pt x="961" y="157"/>
                  </a:lnTo>
                  <a:lnTo>
                    <a:pt x="961" y="163"/>
                  </a:lnTo>
                  <a:lnTo>
                    <a:pt x="966" y="163"/>
                  </a:lnTo>
                  <a:lnTo>
                    <a:pt x="972" y="163"/>
                  </a:lnTo>
                  <a:lnTo>
                    <a:pt x="978" y="163"/>
                  </a:lnTo>
                  <a:lnTo>
                    <a:pt x="984" y="163"/>
                  </a:lnTo>
                  <a:lnTo>
                    <a:pt x="984" y="157"/>
                  </a:lnTo>
                  <a:lnTo>
                    <a:pt x="984" y="163"/>
                  </a:lnTo>
                  <a:lnTo>
                    <a:pt x="990" y="163"/>
                  </a:lnTo>
                  <a:lnTo>
                    <a:pt x="996" y="163"/>
                  </a:lnTo>
                  <a:lnTo>
                    <a:pt x="996" y="157"/>
                  </a:lnTo>
                  <a:lnTo>
                    <a:pt x="1001" y="157"/>
                  </a:lnTo>
                  <a:lnTo>
                    <a:pt x="1001" y="163"/>
                  </a:lnTo>
                  <a:lnTo>
                    <a:pt x="1007" y="163"/>
                  </a:lnTo>
                  <a:lnTo>
                    <a:pt x="1007" y="169"/>
                  </a:lnTo>
                  <a:lnTo>
                    <a:pt x="1007" y="174"/>
                  </a:lnTo>
                  <a:lnTo>
                    <a:pt x="1013" y="174"/>
                  </a:lnTo>
                  <a:lnTo>
                    <a:pt x="1013" y="180"/>
                  </a:lnTo>
                  <a:lnTo>
                    <a:pt x="1013" y="186"/>
                  </a:lnTo>
                  <a:lnTo>
                    <a:pt x="1013" y="192"/>
                  </a:lnTo>
                  <a:lnTo>
                    <a:pt x="1013" y="198"/>
                  </a:lnTo>
                  <a:lnTo>
                    <a:pt x="1013" y="203"/>
                  </a:lnTo>
                  <a:lnTo>
                    <a:pt x="1013" y="209"/>
                  </a:lnTo>
                  <a:lnTo>
                    <a:pt x="1013" y="215"/>
                  </a:lnTo>
                  <a:lnTo>
                    <a:pt x="1013" y="221"/>
                  </a:lnTo>
                  <a:lnTo>
                    <a:pt x="1013" y="227"/>
                  </a:lnTo>
                  <a:lnTo>
                    <a:pt x="1013" y="233"/>
                  </a:lnTo>
                  <a:lnTo>
                    <a:pt x="1007" y="233"/>
                  </a:lnTo>
                  <a:lnTo>
                    <a:pt x="1007" y="238"/>
                  </a:lnTo>
                  <a:lnTo>
                    <a:pt x="1007" y="244"/>
                  </a:lnTo>
                  <a:lnTo>
                    <a:pt x="1007" y="250"/>
                  </a:lnTo>
                  <a:lnTo>
                    <a:pt x="1001" y="250"/>
                  </a:lnTo>
                  <a:lnTo>
                    <a:pt x="1001" y="256"/>
                  </a:lnTo>
                  <a:lnTo>
                    <a:pt x="1001" y="262"/>
                  </a:lnTo>
                  <a:lnTo>
                    <a:pt x="1001" y="268"/>
                  </a:lnTo>
                  <a:lnTo>
                    <a:pt x="1001" y="273"/>
                  </a:lnTo>
                  <a:lnTo>
                    <a:pt x="996" y="273"/>
                  </a:lnTo>
                  <a:lnTo>
                    <a:pt x="996" y="279"/>
                  </a:lnTo>
                  <a:lnTo>
                    <a:pt x="996" y="285"/>
                  </a:lnTo>
                  <a:lnTo>
                    <a:pt x="996" y="291"/>
                  </a:lnTo>
                  <a:lnTo>
                    <a:pt x="996" y="297"/>
                  </a:lnTo>
                  <a:lnTo>
                    <a:pt x="996" y="302"/>
                  </a:lnTo>
                  <a:lnTo>
                    <a:pt x="990" y="302"/>
                  </a:lnTo>
                  <a:lnTo>
                    <a:pt x="996" y="302"/>
                  </a:lnTo>
                  <a:lnTo>
                    <a:pt x="996" y="308"/>
                  </a:lnTo>
                  <a:lnTo>
                    <a:pt x="996" y="314"/>
                  </a:lnTo>
                  <a:lnTo>
                    <a:pt x="996" y="320"/>
                  </a:lnTo>
                  <a:lnTo>
                    <a:pt x="996" y="326"/>
                  </a:lnTo>
                  <a:lnTo>
                    <a:pt x="1001" y="326"/>
                  </a:lnTo>
                  <a:lnTo>
                    <a:pt x="1001" y="332"/>
                  </a:lnTo>
                  <a:lnTo>
                    <a:pt x="1001" y="337"/>
                  </a:lnTo>
                  <a:lnTo>
                    <a:pt x="1001" y="343"/>
                  </a:lnTo>
                  <a:lnTo>
                    <a:pt x="1001" y="349"/>
                  </a:lnTo>
                  <a:lnTo>
                    <a:pt x="1007" y="349"/>
                  </a:lnTo>
                  <a:lnTo>
                    <a:pt x="1007" y="355"/>
                  </a:lnTo>
                  <a:lnTo>
                    <a:pt x="1007" y="361"/>
                  </a:lnTo>
                  <a:lnTo>
                    <a:pt x="1013" y="361"/>
                  </a:lnTo>
                  <a:lnTo>
                    <a:pt x="1013" y="367"/>
                  </a:lnTo>
                  <a:lnTo>
                    <a:pt x="1019" y="367"/>
                  </a:lnTo>
                  <a:lnTo>
                    <a:pt x="1019" y="372"/>
                  </a:lnTo>
                  <a:lnTo>
                    <a:pt x="1019" y="378"/>
                  </a:lnTo>
                  <a:lnTo>
                    <a:pt x="1019" y="384"/>
                  </a:lnTo>
                  <a:lnTo>
                    <a:pt x="1025" y="384"/>
                  </a:lnTo>
                  <a:lnTo>
                    <a:pt x="1025" y="390"/>
                  </a:lnTo>
                  <a:lnTo>
                    <a:pt x="1025" y="396"/>
                  </a:lnTo>
                  <a:lnTo>
                    <a:pt x="1031" y="396"/>
                  </a:lnTo>
                  <a:lnTo>
                    <a:pt x="1031" y="401"/>
                  </a:lnTo>
                  <a:lnTo>
                    <a:pt x="1031" y="407"/>
                  </a:lnTo>
                  <a:lnTo>
                    <a:pt x="1031" y="413"/>
                  </a:lnTo>
                  <a:lnTo>
                    <a:pt x="1031" y="419"/>
                  </a:lnTo>
                  <a:lnTo>
                    <a:pt x="1036" y="419"/>
                  </a:lnTo>
                  <a:lnTo>
                    <a:pt x="1036" y="425"/>
                  </a:lnTo>
                  <a:lnTo>
                    <a:pt x="1042" y="425"/>
                  </a:lnTo>
                  <a:lnTo>
                    <a:pt x="1042" y="431"/>
                  </a:lnTo>
                  <a:lnTo>
                    <a:pt x="1048" y="431"/>
                  </a:lnTo>
                  <a:lnTo>
                    <a:pt x="1048" y="436"/>
                  </a:lnTo>
                  <a:lnTo>
                    <a:pt x="1048" y="442"/>
                  </a:lnTo>
                  <a:lnTo>
                    <a:pt x="1048" y="448"/>
                  </a:lnTo>
                  <a:lnTo>
                    <a:pt x="1048" y="454"/>
                  </a:lnTo>
                  <a:lnTo>
                    <a:pt x="1048" y="460"/>
                  </a:lnTo>
                  <a:lnTo>
                    <a:pt x="1048" y="466"/>
                  </a:lnTo>
                  <a:lnTo>
                    <a:pt x="1048" y="471"/>
                  </a:lnTo>
                  <a:lnTo>
                    <a:pt x="1048" y="477"/>
                  </a:lnTo>
                  <a:lnTo>
                    <a:pt x="1048" y="483"/>
                  </a:lnTo>
                  <a:lnTo>
                    <a:pt x="1048" y="489"/>
                  </a:lnTo>
                  <a:lnTo>
                    <a:pt x="1048" y="495"/>
                  </a:lnTo>
                  <a:lnTo>
                    <a:pt x="1042" y="495"/>
                  </a:lnTo>
                  <a:lnTo>
                    <a:pt x="1042" y="500"/>
                  </a:lnTo>
                  <a:lnTo>
                    <a:pt x="1036" y="506"/>
                  </a:lnTo>
                  <a:lnTo>
                    <a:pt x="1036" y="512"/>
                  </a:lnTo>
                  <a:lnTo>
                    <a:pt x="1036" y="518"/>
                  </a:lnTo>
                  <a:lnTo>
                    <a:pt x="1031" y="518"/>
                  </a:lnTo>
                  <a:lnTo>
                    <a:pt x="1031" y="524"/>
                  </a:lnTo>
                  <a:lnTo>
                    <a:pt x="1031" y="530"/>
                  </a:lnTo>
                  <a:lnTo>
                    <a:pt x="1031" y="535"/>
                  </a:lnTo>
                  <a:lnTo>
                    <a:pt x="1025" y="535"/>
                  </a:lnTo>
                  <a:lnTo>
                    <a:pt x="1025" y="541"/>
                  </a:lnTo>
                  <a:lnTo>
                    <a:pt x="1019" y="541"/>
                  </a:lnTo>
                  <a:lnTo>
                    <a:pt x="1019" y="547"/>
                  </a:lnTo>
                  <a:lnTo>
                    <a:pt x="1013" y="547"/>
                  </a:lnTo>
                  <a:lnTo>
                    <a:pt x="1013" y="553"/>
                  </a:lnTo>
                  <a:lnTo>
                    <a:pt x="1013" y="559"/>
                  </a:lnTo>
                  <a:lnTo>
                    <a:pt x="1007" y="559"/>
                  </a:lnTo>
                  <a:lnTo>
                    <a:pt x="1007" y="565"/>
                  </a:lnTo>
                  <a:lnTo>
                    <a:pt x="1007" y="570"/>
                  </a:lnTo>
                  <a:lnTo>
                    <a:pt x="1007" y="576"/>
                  </a:lnTo>
                  <a:lnTo>
                    <a:pt x="1007" y="582"/>
                  </a:lnTo>
                  <a:lnTo>
                    <a:pt x="1007" y="588"/>
                  </a:lnTo>
                  <a:lnTo>
                    <a:pt x="1013" y="588"/>
                  </a:lnTo>
                  <a:lnTo>
                    <a:pt x="1019" y="594"/>
                  </a:lnTo>
                  <a:lnTo>
                    <a:pt x="1025" y="594"/>
                  </a:lnTo>
                  <a:lnTo>
                    <a:pt x="1031" y="594"/>
                  </a:lnTo>
                  <a:lnTo>
                    <a:pt x="1031" y="599"/>
                  </a:lnTo>
                  <a:lnTo>
                    <a:pt x="1036" y="599"/>
                  </a:lnTo>
                  <a:lnTo>
                    <a:pt x="1042" y="599"/>
                  </a:lnTo>
                  <a:lnTo>
                    <a:pt x="1042" y="605"/>
                  </a:lnTo>
                  <a:lnTo>
                    <a:pt x="1048" y="605"/>
                  </a:lnTo>
                  <a:lnTo>
                    <a:pt x="1048" y="611"/>
                  </a:lnTo>
                  <a:lnTo>
                    <a:pt x="1054" y="611"/>
                  </a:lnTo>
                  <a:lnTo>
                    <a:pt x="1054" y="617"/>
                  </a:lnTo>
                  <a:lnTo>
                    <a:pt x="1060" y="623"/>
                  </a:lnTo>
                  <a:lnTo>
                    <a:pt x="1060" y="629"/>
                  </a:lnTo>
                  <a:lnTo>
                    <a:pt x="1065" y="629"/>
                  </a:lnTo>
                  <a:lnTo>
                    <a:pt x="1071" y="629"/>
                  </a:lnTo>
                  <a:lnTo>
                    <a:pt x="1071" y="634"/>
                  </a:lnTo>
                  <a:lnTo>
                    <a:pt x="1077" y="634"/>
                  </a:lnTo>
                  <a:lnTo>
                    <a:pt x="1077" y="640"/>
                  </a:lnTo>
                  <a:lnTo>
                    <a:pt x="1077" y="646"/>
                  </a:lnTo>
                  <a:lnTo>
                    <a:pt x="1077" y="652"/>
                  </a:lnTo>
                  <a:lnTo>
                    <a:pt x="1077" y="658"/>
                  </a:lnTo>
                  <a:lnTo>
                    <a:pt x="1077" y="664"/>
                  </a:lnTo>
                  <a:lnTo>
                    <a:pt x="1077" y="669"/>
                  </a:lnTo>
                  <a:lnTo>
                    <a:pt x="1077" y="675"/>
                  </a:lnTo>
                  <a:lnTo>
                    <a:pt x="1077" y="681"/>
                  </a:lnTo>
                  <a:lnTo>
                    <a:pt x="1071" y="681"/>
                  </a:lnTo>
                  <a:lnTo>
                    <a:pt x="1071" y="687"/>
                  </a:lnTo>
                  <a:lnTo>
                    <a:pt x="1077" y="687"/>
                  </a:lnTo>
                  <a:lnTo>
                    <a:pt x="1083" y="687"/>
                  </a:lnTo>
                  <a:lnTo>
                    <a:pt x="1083" y="693"/>
                  </a:lnTo>
                  <a:lnTo>
                    <a:pt x="1089" y="693"/>
                  </a:lnTo>
                  <a:lnTo>
                    <a:pt x="1089" y="698"/>
                  </a:lnTo>
                  <a:lnTo>
                    <a:pt x="1095" y="698"/>
                  </a:lnTo>
                  <a:lnTo>
                    <a:pt x="1095" y="704"/>
                  </a:lnTo>
                  <a:lnTo>
                    <a:pt x="1100" y="704"/>
                  </a:lnTo>
                  <a:lnTo>
                    <a:pt x="1100" y="710"/>
                  </a:lnTo>
                  <a:lnTo>
                    <a:pt x="1095" y="710"/>
                  </a:lnTo>
                  <a:lnTo>
                    <a:pt x="1089" y="716"/>
                  </a:lnTo>
                  <a:lnTo>
                    <a:pt x="1083" y="716"/>
                  </a:lnTo>
                  <a:lnTo>
                    <a:pt x="1083" y="722"/>
                  </a:lnTo>
                  <a:lnTo>
                    <a:pt x="1077" y="722"/>
                  </a:lnTo>
                  <a:lnTo>
                    <a:pt x="1077" y="728"/>
                  </a:lnTo>
                  <a:lnTo>
                    <a:pt x="1083" y="739"/>
                  </a:lnTo>
                  <a:lnTo>
                    <a:pt x="1089" y="739"/>
                  </a:lnTo>
                  <a:lnTo>
                    <a:pt x="1100" y="751"/>
                  </a:lnTo>
                  <a:lnTo>
                    <a:pt x="1112" y="757"/>
                  </a:lnTo>
                  <a:lnTo>
                    <a:pt x="1124" y="768"/>
                  </a:lnTo>
                  <a:lnTo>
                    <a:pt x="1118" y="803"/>
                  </a:lnTo>
                  <a:lnTo>
                    <a:pt x="1106" y="803"/>
                  </a:lnTo>
                  <a:lnTo>
                    <a:pt x="1095" y="803"/>
                  </a:lnTo>
                  <a:lnTo>
                    <a:pt x="1054" y="803"/>
                  </a:lnTo>
                  <a:lnTo>
                    <a:pt x="1048" y="803"/>
                  </a:lnTo>
                  <a:lnTo>
                    <a:pt x="984" y="803"/>
                  </a:lnTo>
                  <a:lnTo>
                    <a:pt x="972" y="803"/>
                  </a:lnTo>
                  <a:lnTo>
                    <a:pt x="949" y="803"/>
                  </a:lnTo>
                  <a:lnTo>
                    <a:pt x="902" y="803"/>
                  </a:lnTo>
                  <a:lnTo>
                    <a:pt x="891" y="803"/>
                  </a:lnTo>
                  <a:lnTo>
                    <a:pt x="873" y="803"/>
                  </a:lnTo>
                  <a:lnTo>
                    <a:pt x="856" y="803"/>
                  </a:lnTo>
                  <a:lnTo>
                    <a:pt x="850" y="803"/>
                  </a:lnTo>
                  <a:lnTo>
                    <a:pt x="821" y="803"/>
                  </a:lnTo>
                  <a:lnTo>
                    <a:pt x="815" y="803"/>
                  </a:lnTo>
                  <a:lnTo>
                    <a:pt x="809" y="803"/>
                  </a:lnTo>
                  <a:lnTo>
                    <a:pt x="809" y="797"/>
                  </a:lnTo>
                  <a:lnTo>
                    <a:pt x="803" y="797"/>
                  </a:lnTo>
                  <a:lnTo>
                    <a:pt x="798" y="797"/>
                  </a:lnTo>
                  <a:lnTo>
                    <a:pt x="792" y="797"/>
                  </a:lnTo>
                  <a:lnTo>
                    <a:pt x="792" y="803"/>
                  </a:lnTo>
                  <a:lnTo>
                    <a:pt x="786" y="803"/>
                  </a:lnTo>
                  <a:lnTo>
                    <a:pt x="780" y="803"/>
                  </a:lnTo>
                  <a:lnTo>
                    <a:pt x="780" y="809"/>
                  </a:lnTo>
                  <a:lnTo>
                    <a:pt x="774" y="809"/>
                  </a:lnTo>
                  <a:lnTo>
                    <a:pt x="774" y="815"/>
                  </a:lnTo>
                  <a:lnTo>
                    <a:pt x="768" y="815"/>
                  </a:lnTo>
                  <a:lnTo>
                    <a:pt x="763" y="815"/>
                  </a:lnTo>
                  <a:lnTo>
                    <a:pt x="757" y="815"/>
                  </a:lnTo>
                  <a:lnTo>
                    <a:pt x="751" y="815"/>
                  </a:lnTo>
                  <a:lnTo>
                    <a:pt x="745" y="815"/>
                  </a:lnTo>
                  <a:lnTo>
                    <a:pt x="739" y="821"/>
                  </a:lnTo>
                  <a:lnTo>
                    <a:pt x="733" y="827"/>
                  </a:lnTo>
                  <a:lnTo>
                    <a:pt x="733" y="832"/>
                  </a:lnTo>
                  <a:lnTo>
                    <a:pt x="728" y="838"/>
                  </a:lnTo>
                  <a:lnTo>
                    <a:pt x="728" y="844"/>
                  </a:lnTo>
                  <a:lnTo>
                    <a:pt x="722" y="844"/>
                  </a:lnTo>
                  <a:lnTo>
                    <a:pt x="716" y="850"/>
                  </a:lnTo>
                  <a:lnTo>
                    <a:pt x="716" y="856"/>
                  </a:lnTo>
                  <a:lnTo>
                    <a:pt x="710" y="856"/>
                  </a:lnTo>
                  <a:lnTo>
                    <a:pt x="704" y="856"/>
                  </a:lnTo>
                  <a:lnTo>
                    <a:pt x="699" y="850"/>
                  </a:lnTo>
                  <a:lnTo>
                    <a:pt x="693" y="850"/>
                  </a:lnTo>
                  <a:lnTo>
                    <a:pt x="687" y="850"/>
                  </a:lnTo>
                  <a:lnTo>
                    <a:pt x="681" y="850"/>
                  </a:lnTo>
                  <a:lnTo>
                    <a:pt x="675" y="850"/>
                  </a:lnTo>
                  <a:lnTo>
                    <a:pt x="669" y="850"/>
                  </a:lnTo>
                  <a:lnTo>
                    <a:pt x="664" y="850"/>
                  </a:lnTo>
                  <a:lnTo>
                    <a:pt x="658" y="850"/>
                  </a:lnTo>
                  <a:lnTo>
                    <a:pt x="652" y="850"/>
                  </a:lnTo>
                  <a:lnTo>
                    <a:pt x="646" y="850"/>
                  </a:lnTo>
                  <a:lnTo>
                    <a:pt x="646" y="856"/>
                  </a:lnTo>
                  <a:lnTo>
                    <a:pt x="640" y="856"/>
                  </a:lnTo>
                  <a:lnTo>
                    <a:pt x="634" y="856"/>
                  </a:lnTo>
                  <a:lnTo>
                    <a:pt x="629" y="856"/>
                  </a:lnTo>
                  <a:lnTo>
                    <a:pt x="623" y="856"/>
                  </a:lnTo>
                  <a:lnTo>
                    <a:pt x="623" y="850"/>
                  </a:lnTo>
                  <a:lnTo>
                    <a:pt x="617" y="850"/>
                  </a:lnTo>
                  <a:lnTo>
                    <a:pt x="611" y="850"/>
                  </a:lnTo>
                  <a:lnTo>
                    <a:pt x="605" y="850"/>
                  </a:lnTo>
                  <a:lnTo>
                    <a:pt x="605" y="844"/>
                  </a:lnTo>
                  <a:lnTo>
                    <a:pt x="599" y="844"/>
                  </a:lnTo>
                  <a:lnTo>
                    <a:pt x="594" y="844"/>
                  </a:lnTo>
                  <a:lnTo>
                    <a:pt x="588" y="844"/>
                  </a:lnTo>
                  <a:lnTo>
                    <a:pt x="582" y="844"/>
                  </a:lnTo>
                  <a:lnTo>
                    <a:pt x="576" y="844"/>
                  </a:lnTo>
                  <a:lnTo>
                    <a:pt x="570" y="850"/>
                  </a:lnTo>
                  <a:lnTo>
                    <a:pt x="565" y="850"/>
                  </a:lnTo>
                  <a:lnTo>
                    <a:pt x="559" y="850"/>
                  </a:lnTo>
                  <a:lnTo>
                    <a:pt x="553" y="850"/>
                  </a:lnTo>
                  <a:lnTo>
                    <a:pt x="547" y="850"/>
                  </a:lnTo>
                  <a:lnTo>
                    <a:pt x="541" y="844"/>
                  </a:lnTo>
                  <a:lnTo>
                    <a:pt x="535" y="844"/>
                  </a:lnTo>
                  <a:lnTo>
                    <a:pt x="530" y="844"/>
                  </a:lnTo>
                  <a:lnTo>
                    <a:pt x="524" y="844"/>
                  </a:lnTo>
                  <a:lnTo>
                    <a:pt x="524" y="850"/>
                  </a:lnTo>
                  <a:lnTo>
                    <a:pt x="518" y="850"/>
                  </a:lnTo>
                  <a:lnTo>
                    <a:pt x="518" y="856"/>
                  </a:lnTo>
                  <a:lnTo>
                    <a:pt x="518" y="861"/>
                  </a:lnTo>
                  <a:lnTo>
                    <a:pt x="518" y="867"/>
                  </a:lnTo>
                  <a:lnTo>
                    <a:pt x="512" y="867"/>
                  </a:lnTo>
                  <a:lnTo>
                    <a:pt x="512" y="873"/>
                  </a:lnTo>
                  <a:lnTo>
                    <a:pt x="512" y="879"/>
                  </a:lnTo>
                  <a:lnTo>
                    <a:pt x="512" y="885"/>
                  </a:lnTo>
                  <a:lnTo>
                    <a:pt x="512" y="891"/>
                  </a:lnTo>
                  <a:lnTo>
                    <a:pt x="512" y="896"/>
                  </a:lnTo>
                  <a:lnTo>
                    <a:pt x="506" y="896"/>
                  </a:lnTo>
                  <a:lnTo>
                    <a:pt x="500" y="896"/>
                  </a:lnTo>
                  <a:lnTo>
                    <a:pt x="495" y="902"/>
                  </a:lnTo>
                  <a:lnTo>
                    <a:pt x="489" y="902"/>
                  </a:lnTo>
                  <a:lnTo>
                    <a:pt x="489" y="908"/>
                  </a:lnTo>
                  <a:lnTo>
                    <a:pt x="483" y="914"/>
                  </a:lnTo>
                  <a:lnTo>
                    <a:pt x="483" y="920"/>
                  </a:lnTo>
                  <a:lnTo>
                    <a:pt x="483" y="926"/>
                  </a:lnTo>
                  <a:lnTo>
                    <a:pt x="477" y="931"/>
                  </a:lnTo>
                  <a:lnTo>
                    <a:pt x="477" y="937"/>
                  </a:lnTo>
                  <a:lnTo>
                    <a:pt x="471" y="943"/>
                  </a:lnTo>
                  <a:lnTo>
                    <a:pt x="471" y="949"/>
                  </a:lnTo>
                  <a:lnTo>
                    <a:pt x="466" y="949"/>
                  </a:lnTo>
                  <a:lnTo>
                    <a:pt x="460" y="955"/>
                  </a:lnTo>
                  <a:lnTo>
                    <a:pt x="454" y="955"/>
                  </a:lnTo>
                  <a:lnTo>
                    <a:pt x="454" y="960"/>
                  </a:lnTo>
                  <a:lnTo>
                    <a:pt x="448" y="960"/>
                  </a:lnTo>
                  <a:lnTo>
                    <a:pt x="448" y="966"/>
                  </a:lnTo>
                  <a:lnTo>
                    <a:pt x="448" y="972"/>
                  </a:lnTo>
                  <a:lnTo>
                    <a:pt x="442" y="972"/>
                  </a:lnTo>
                  <a:lnTo>
                    <a:pt x="442" y="978"/>
                  </a:lnTo>
                  <a:lnTo>
                    <a:pt x="436" y="978"/>
                  </a:lnTo>
                  <a:lnTo>
                    <a:pt x="436" y="984"/>
                  </a:lnTo>
                  <a:lnTo>
                    <a:pt x="431" y="984"/>
                  </a:lnTo>
                  <a:lnTo>
                    <a:pt x="425" y="984"/>
                  </a:lnTo>
                  <a:lnTo>
                    <a:pt x="419" y="984"/>
                  </a:lnTo>
                  <a:lnTo>
                    <a:pt x="413" y="984"/>
                  </a:lnTo>
                  <a:lnTo>
                    <a:pt x="407" y="984"/>
                  </a:lnTo>
                  <a:lnTo>
                    <a:pt x="407" y="990"/>
                  </a:lnTo>
                  <a:lnTo>
                    <a:pt x="401" y="995"/>
                  </a:lnTo>
                  <a:lnTo>
                    <a:pt x="407" y="1001"/>
                  </a:lnTo>
                  <a:lnTo>
                    <a:pt x="401" y="1007"/>
                  </a:lnTo>
                  <a:lnTo>
                    <a:pt x="401" y="1013"/>
                  </a:lnTo>
                  <a:lnTo>
                    <a:pt x="396" y="1013"/>
                  </a:lnTo>
                  <a:lnTo>
                    <a:pt x="396" y="1019"/>
                  </a:lnTo>
                  <a:lnTo>
                    <a:pt x="396" y="1025"/>
                  </a:lnTo>
                  <a:lnTo>
                    <a:pt x="396" y="1030"/>
                  </a:lnTo>
                  <a:lnTo>
                    <a:pt x="390" y="1036"/>
                  </a:lnTo>
                  <a:lnTo>
                    <a:pt x="384" y="1036"/>
                  </a:lnTo>
                  <a:lnTo>
                    <a:pt x="378" y="1042"/>
                  </a:lnTo>
                  <a:lnTo>
                    <a:pt x="378" y="1048"/>
                  </a:lnTo>
                  <a:lnTo>
                    <a:pt x="372" y="1054"/>
                  </a:lnTo>
                  <a:lnTo>
                    <a:pt x="366" y="1054"/>
                  </a:lnTo>
                  <a:lnTo>
                    <a:pt x="361" y="1048"/>
                  </a:lnTo>
                  <a:lnTo>
                    <a:pt x="355" y="1048"/>
                  </a:lnTo>
                  <a:lnTo>
                    <a:pt x="349" y="1048"/>
                  </a:lnTo>
                  <a:lnTo>
                    <a:pt x="343" y="1054"/>
                  </a:lnTo>
                  <a:lnTo>
                    <a:pt x="343" y="1059"/>
                  </a:lnTo>
                  <a:lnTo>
                    <a:pt x="337" y="1065"/>
                  </a:lnTo>
                  <a:lnTo>
                    <a:pt x="332" y="1065"/>
                  </a:lnTo>
                  <a:lnTo>
                    <a:pt x="326" y="1071"/>
                  </a:lnTo>
                  <a:lnTo>
                    <a:pt x="326" y="1077"/>
                  </a:lnTo>
                  <a:lnTo>
                    <a:pt x="326" y="1083"/>
                  </a:lnTo>
                  <a:lnTo>
                    <a:pt x="320" y="1089"/>
                  </a:lnTo>
                  <a:lnTo>
                    <a:pt x="314" y="1089"/>
                  </a:lnTo>
                  <a:lnTo>
                    <a:pt x="308" y="1089"/>
                  </a:lnTo>
                  <a:lnTo>
                    <a:pt x="302" y="1089"/>
                  </a:lnTo>
                  <a:lnTo>
                    <a:pt x="297" y="1089"/>
                  </a:lnTo>
                  <a:lnTo>
                    <a:pt x="297" y="1094"/>
                  </a:lnTo>
                  <a:lnTo>
                    <a:pt x="291" y="1094"/>
                  </a:lnTo>
                  <a:lnTo>
                    <a:pt x="291" y="1100"/>
                  </a:lnTo>
                  <a:lnTo>
                    <a:pt x="285" y="1100"/>
                  </a:lnTo>
                  <a:lnTo>
                    <a:pt x="279" y="1106"/>
                  </a:lnTo>
                  <a:lnTo>
                    <a:pt x="273" y="1112"/>
                  </a:lnTo>
                  <a:lnTo>
                    <a:pt x="267" y="1112"/>
                  </a:lnTo>
                  <a:lnTo>
                    <a:pt x="262" y="1112"/>
                  </a:lnTo>
                  <a:lnTo>
                    <a:pt x="256" y="1112"/>
                  </a:lnTo>
                  <a:lnTo>
                    <a:pt x="250" y="1112"/>
                  </a:lnTo>
                  <a:lnTo>
                    <a:pt x="250" y="1118"/>
                  </a:lnTo>
                  <a:lnTo>
                    <a:pt x="244" y="1118"/>
                  </a:lnTo>
                  <a:lnTo>
                    <a:pt x="244" y="1124"/>
                  </a:lnTo>
                  <a:lnTo>
                    <a:pt x="238" y="1124"/>
                  </a:lnTo>
                  <a:lnTo>
                    <a:pt x="233" y="1124"/>
                  </a:lnTo>
                  <a:lnTo>
                    <a:pt x="233" y="1118"/>
                  </a:lnTo>
                  <a:lnTo>
                    <a:pt x="227" y="1118"/>
                  </a:lnTo>
                  <a:lnTo>
                    <a:pt x="221" y="1112"/>
                  </a:lnTo>
                  <a:lnTo>
                    <a:pt x="221" y="1106"/>
                  </a:lnTo>
                  <a:lnTo>
                    <a:pt x="215" y="1100"/>
                  </a:lnTo>
                  <a:lnTo>
                    <a:pt x="215" y="1094"/>
                  </a:lnTo>
                  <a:lnTo>
                    <a:pt x="209" y="1094"/>
                  </a:lnTo>
                  <a:lnTo>
                    <a:pt x="209" y="1089"/>
                  </a:lnTo>
                  <a:lnTo>
                    <a:pt x="209" y="1083"/>
                  </a:lnTo>
                  <a:lnTo>
                    <a:pt x="209" y="1077"/>
                  </a:lnTo>
                  <a:lnTo>
                    <a:pt x="209" y="1071"/>
                  </a:lnTo>
                  <a:lnTo>
                    <a:pt x="209" y="1065"/>
                  </a:lnTo>
                  <a:lnTo>
                    <a:pt x="209" y="1059"/>
                  </a:lnTo>
                  <a:lnTo>
                    <a:pt x="209" y="1054"/>
                  </a:lnTo>
                  <a:lnTo>
                    <a:pt x="209" y="1048"/>
                  </a:lnTo>
                  <a:lnTo>
                    <a:pt x="203" y="1048"/>
                  </a:lnTo>
                  <a:lnTo>
                    <a:pt x="198" y="1042"/>
                  </a:lnTo>
                  <a:lnTo>
                    <a:pt x="192" y="1042"/>
                  </a:lnTo>
                  <a:lnTo>
                    <a:pt x="192" y="1036"/>
                  </a:lnTo>
                  <a:lnTo>
                    <a:pt x="192" y="1030"/>
                  </a:lnTo>
                  <a:lnTo>
                    <a:pt x="192" y="1025"/>
                  </a:lnTo>
                  <a:lnTo>
                    <a:pt x="186" y="1025"/>
                  </a:lnTo>
                  <a:lnTo>
                    <a:pt x="186" y="1019"/>
                  </a:lnTo>
                  <a:lnTo>
                    <a:pt x="180" y="1019"/>
                  </a:lnTo>
                  <a:lnTo>
                    <a:pt x="174" y="1019"/>
                  </a:lnTo>
                  <a:lnTo>
                    <a:pt x="168" y="1019"/>
                  </a:lnTo>
                  <a:lnTo>
                    <a:pt x="163" y="1019"/>
                  </a:lnTo>
                  <a:lnTo>
                    <a:pt x="163" y="1025"/>
                  </a:lnTo>
                  <a:lnTo>
                    <a:pt x="157" y="1030"/>
                  </a:lnTo>
                  <a:lnTo>
                    <a:pt x="157" y="1036"/>
                  </a:lnTo>
                  <a:lnTo>
                    <a:pt x="157" y="1042"/>
                  </a:lnTo>
                  <a:lnTo>
                    <a:pt x="157" y="1048"/>
                  </a:lnTo>
                  <a:lnTo>
                    <a:pt x="151" y="1048"/>
                  </a:lnTo>
                  <a:lnTo>
                    <a:pt x="145" y="1048"/>
                  </a:lnTo>
                  <a:lnTo>
                    <a:pt x="145" y="1042"/>
                  </a:lnTo>
                  <a:lnTo>
                    <a:pt x="139" y="1042"/>
                  </a:lnTo>
                  <a:lnTo>
                    <a:pt x="139" y="1036"/>
                  </a:lnTo>
                  <a:lnTo>
                    <a:pt x="134" y="1036"/>
                  </a:lnTo>
                  <a:lnTo>
                    <a:pt x="128" y="1036"/>
                  </a:lnTo>
                  <a:lnTo>
                    <a:pt x="122" y="1036"/>
                  </a:lnTo>
                  <a:lnTo>
                    <a:pt x="116" y="1036"/>
                  </a:lnTo>
                  <a:lnTo>
                    <a:pt x="110" y="1036"/>
                  </a:lnTo>
                  <a:lnTo>
                    <a:pt x="110" y="1030"/>
                  </a:lnTo>
                  <a:lnTo>
                    <a:pt x="104" y="1030"/>
                  </a:lnTo>
                  <a:lnTo>
                    <a:pt x="99" y="1036"/>
                  </a:lnTo>
                  <a:lnTo>
                    <a:pt x="93" y="1036"/>
                  </a:lnTo>
                  <a:lnTo>
                    <a:pt x="93" y="1042"/>
                  </a:lnTo>
                  <a:lnTo>
                    <a:pt x="87" y="1042"/>
                  </a:lnTo>
                  <a:lnTo>
                    <a:pt x="87" y="1048"/>
                  </a:lnTo>
                  <a:lnTo>
                    <a:pt x="81" y="1054"/>
                  </a:lnTo>
                  <a:lnTo>
                    <a:pt x="75" y="1059"/>
                  </a:lnTo>
                  <a:lnTo>
                    <a:pt x="69" y="1059"/>
                  </a:lnTo>
                  <a:lnTo>
                    <a:pt x="64" y="1059"/>
                  </a:lnTo>
                  <a:lnTo>
                    <a:pt x="58" y="1059"/>
                  </a:lnTo>
                  <a:lnTo>
                    <a:pt x="52" y="1059"/>
                  </a:lnTo>
                  <a:lnTo>
                    <a:pt x="46" y="1059"/>
                  </a:lnTo>
                  <a:lnTo>
                    <a:pt x="40" y="1059"/>
                  </a:lnTo>
                  <a:lnTo>
                    <a:pt x="34" y="1065"/>
                  </a:lnTo>
                  <a:lnTo>
                    <a:pt x="34" y="1059"/>
                  </a:lnTo>
                  <a:lnTo>
                    <a:pt x="29" y="1065"/>
                  </a:lnTo>
                  <a:lnTo>
                    <a:pt x="23" y="1065"/>
                  </a:lnTo>
                  <a:lnTo>
                    <a:pt x="17" y="1059"/>
                  </a:lnTo>
                  <a:lnTo>
                    <a:pt x="17" y="1054"/>
                  </a:lnTo>
                  <a:lnTo>
                    <a:pt x="23" y="1048"/>
                  </a:lnTo>
                  <a:lnTo>
                    <a:pt x="23" y="1036"/>
                  </a:lnTo>
                  <a:lnTo>
                    <a:pt x="23" y="1025"/>
                  </a:lnTo>
                  <a:lnTo>
                    <a:pt x="23" y="1019"/>
                  </a:lnTo>
                  <a:lnTo>
                    <a:pt x="23" y="1013"/>
                  </a:lnTo>
                  <a:lnTo>
                    <a:pt x="17" y="1007"/>
                  </a:lnTo>
                  <a:lnTo>
                    <a:pt x="17" y="995"/>
                  </a:lnTo>
                  <a:lnTo>
                    <a:pt x="11" y="990"/>
                  </a:lnTo>
                  <a:lnTo>
                    <a:pt x="11" y="984"/>
                  </a:lnTo>
                  <a:lnTo>
                    <a:pt x="11" y="978"/>
                  </a:lnTo>
                  <a:lnTo>
                    <a:pt x="17" y="978"/>
                  </a:lnTo>
                  <a:lnTo>
                    <a:pt x="17" y="972"/>
                  </a:lnTo>
                  <a:lnTo>
                    <a:pt x="17" y="966"/>
                  </a:lnTo>
                  <a:lnTo>
                    <a:pt x="17" y="960"/>
                  </a:lnTo>
                  <a:lnTo>
                    <a:pt x="23" y="955"/>
                  </a:lnTo>
                  <a:lnTo>
                    <a:pt x="23" y="949"/>
                  </a:lnTo>
                  <a:lnTo>
                    <a:pt x="17" y="949"/>
                  </a:lnTo>
                  <a:lnTo>
                    <a:pt x="17" y="943"/>
                  </a:lnTo>
                  <a:lnTo>
                    <a:pt x="11" y="943"/>
                  </a:lnTo>
                  <a:lnTo>
                    <a:pt x="11" y="937"/>
                  </a:lnTo>
                  <a:lnTo>
                    <a:pt x="5" y="937"/>
                  </a:lnTo>
                  <a:lnTo>
                    <a:pt x="0" y="931"/>
                  </a:lnTo>
                  <a:lnTo>
                    <a:pt x="0" y="926"/>
                  </a:lnTo>
                  <a:lnTo>
                    <a:pt x="0" y="920"/>
                  </a:lnTo>
                  <a:lnTo>
                    <a:pt x="0" y="914"/>
                  </a:lnTo>
                  <a:lnTo>
                    <a:pt x="5" y="908"/>
                  </a:lnTo>
                  <a:lnTo>
                    <a:pt x="5" y="902"/>
                  </a:lnTo>
                  <a:lnTo>
                    <a:pt x="5" y="896"/>
                  </a:lnTo>
                  <a:lnTo>
                    <a:pt x="5" y="891"/>
                  </a:lnTo>
                  <a:lnTo>
                    <a:pt x="5" y="885"/>
                  </a:lnTo>
                  <a:lnTo>
                    <a:pt x="5" y="879"/>
                  </a:lnTo>
                  <a:lnTo>
                    <a:pt x="5" y="873"/>
                  </a:lnTo>
                  <a:lnTo>
                    <a:pt x="11" y="867"/>
                  </a:lnTo>
                  <a:lnTo>
                    <a:pt x="11" y="861"/>
                  </a:lnTo>
                  <a:lnTo>
                    <a:pt x="11" y="856"/>
                  </a:lnTo>
                  <a:lnTo>
                    <a:pt x="11" y="850"/>
                  </a:lnTo>
                  <a:lnTo>
                    <a:pt x="11" y="844"/>
                  </a:lnTo>
                  <a:lnTo>
                    <a:pt x="5" y="838"/>
                  </a:lnTo>
                  <a:lnTo>
                    <a:pt x="5" y="832"/>
                  </a:lnTo>
                  <a:lnTo>
                    <a:pt x="5" y="827"/>
                  </a:lnTo>
                  <a:lnTo>
                    <a:pt x="5" y="821"/>
                  </a:lnTo>
                  <a:lnTo>
                    <a:pt x="0" y="821"/>
                  </a:lnTo>
                  <a:lnTo>
                    <a:pt x="0" y="815"/>
                  </a:lnTo>
                  <a:lnTo>
                    <a:pt x="0" y="809"/>
                  </a:lnTo>
                  <a:lnTo>
                    <a:pt x="0" y="803"/>
                  </a:lnTo>
                  <a:lnTo>
                    <a:pt x="5" y="797"/>
                  </a:lnTo>
                  <a:lnTo>
                    <a:pt x="5" y="792"/>
                  </a:lnTo>
                  <a:lnTo>
                    <a:pt x="5" y="786"/>
                  </a:lnTo>
                  <a:lnTo>
                    <a:pt x="5" y="780"/>
                  </a:lnTo>
                  <a:lnTo>
                    <a:pt x="5" y="774"/>
                  </a:lnTo>
                  <a:lnTo>
                    <a:pt x="5" y="768"/>
                  </a:lnTo>
                  <a:lnTo>
                    <a:pt x="5" y="763"/>
                  </a:lnTo>
                  <a:lnTo>
                    <a:pt x="5" y="757"/>
                  </a:lnTo>
                  <a:lnTo>
                    <a:pt x="0" y="757"/>
                  </a:lnTo>
                  <a:lnTo>
                    <a:pt x="5" y="751"/>
                  </a:lnTo>
                  <a:lnTo>
                    <a:pt x="5" y="745"/>
                  </a:lnTo>
                  <a:lnTo>
                    <a:pt x="5" y="739"/>
                  </a:lnTo>
                  <a:lnTo>
                    <a:pt x="11" y="733"/>
                  </a:lnTo>
                  <a:lnTo>
                    <a:pt x="17" y="733"/>
                  </a:lnTo>
                  <a:lnTo>
                    <a:pt x="23" y="733"/>
                  </a:lnTo>
                  <a:lnTo>
                    <a:pt x="29" y="733"/>
                  </a:lnTo>
                  <a:lnTo>
                    <a:pt x="34" y="733"/>
                  </a:lnTo>
                  <a:lnTo>
                    <a:pt x="40" y="733"/>
                  </a:lnTo>
                  <a:lnTo>
                    <a:pt x="40" y="728"/>
                  </a:lnTo>
                  <a:lnTo>
                    <a:pt x="34" y="722"/>
                  </a:lnTo>
                  <a:lnTo>
                    <a:pt x="34" y="716"/>
                  </a:lnTo>
                  <a:lnTo>
                    <a:pt x="34" y="710"/>
                  </a:lnTo>
                  <a:lnTo>
                    <a:pt x="34" y="704"/>
                  </a:lnTo>
                  <a:lnTo>
                    <a:pt x="34" y="698"/>
                  </a:lnTo>
                  <a:lnTo>
                    <a:pt x="40" y="693"/>
                  </a:lnTo>
                  <a:lnTo>
                    <a:pt x="40" y="687"/>
                  </a:lnTo>
                  <a:lnTo>
                    <a:pt x="40" y="681"/>
                  </a:lnTo>
                  <a:lnTo>
                    <a:pt x="40" y="675"/>
                  </a:lnTo>
                  <a:lnTo>
                    <a:pt x="40" y="669"/>
                  </a:lnTo>
                  <a:lnTo>
                    <a:pt x="40" y="664"/>
                  </a:lnTo>
                  <a:lnTo>
                    <a:pt x="40" y="658"/>
                  </a:lnTo>
                  <a:lnTo>
                    <a:pt x="40" y="652"/>
                  </a:lnTo>
                  <a:lnTo>
                    <a:pt x="34" y="652"/>
                  </a:lnTo>
                  <a:lnTo>
                    <a:pt x="34" y="646"/>
                  </a:lnTo>
                  <a:lnTo>
                    <a:pt x="34" y="640"/>
                  </a:lnTo>
                  <a:lnTo>
                    <a:pt x="34" y="634"/>
                  </a:lnTo>
                  <a:lnTo>
                    <a:pt x="29" y="634"/>
                  </a:lnTo>
                  <a:lnTo>
                    <a:pt x="29" y="629"/>
                  </a:lnTo>
                  <a:lnTo>
                    <a:pt x="34" y="623"/>
                  </a:lnTo>
                  <a:lnTo>
                    <a:pt x="34" y="617"/>
                  </a:lnTo>
                  <a:lnTo>
                    <a:pt x="34" y="611"/>
                  </a:lnTo>
                  <a:lnTo>
                    <a:pt x="40" y="611"/>
                  </a:lnTo>
                  <a:lnTo>
                    <a:pt x="40" y="605"/>
                  </a:lnTo>
                  <a:lnTo>
                    <a:pt x="40" y="599"/>
                  </a:lnTo>
                  <a:lnTo>
                    <a:pt x="40" y="594"/>
                  </a:lnTo>
                  <a:lnTo>
                    <a:pt x="40" y="588"/>
                  </a:lnTo>
                  <a:lnTo>
                    <a:pt x="40" y="582"/>
                  </a:lnTo>
                  <a:lnTo>
                    <a:pt x="40" y="576"/>
                  </a:lnTo>
                  <a:lnTo>
                    <a:pt x="40" y="570"/>
                  </a:lnTo>
                  <a:lnTo>
                    <a:pt x="46" y="565"/>
                  </a:lnTo>
                  <a:lnTo>
                    <a:pt x="52" y="565"/>
                  </a:lnTo>
                  <a:lnTo>
                    <a:pt x="52" y="559"/>
                  </a:lnTo>
                  <a:lnTo>
                    <a:pt x="52" y="553"/>
                  </a:lnTo>
                  <a:lnTo>
                    <a:pt x="52" y="547"/>
                  </a:lnTo>
                  <a:lnTo>
                    <a:pt x="46" y="547"/>
                  </a:lnTo>
                  <a:lnTo>
                    <a:pt x="46" y="541"/>
                  </a:lnTo>
                  <a:lnTo>
                    <a:pt x="46" y="535"/>
                  </a:lnTo>
                  <a:lnTo>
                    <a:pt x="46" y="530"/>
                  </a:lnTo>
                  <a:lnTo>
                    <a:pt x="52" y="530"/>
                  </a:lnTo>
                  <a:lnTo>
                    <a:pt x="58" y="530"/>
                  </a:lnTo>
                  <a:lnTo>
                    <a:pt x="64" y="530"/>
                  </a:lnTo>
                  <a:lnTo>
                    <a:pt x="64" y="524"/>
                  </a:lnTo>
                  <a:lnTo>
                    <a:pt x="69" y="524"/>
                  </a:lnTo>
                  <a:lnTo>
                    <a:pt x="64" y="518"/>
                  </a:lnTo>
                  <a:lnTo>
                    <a:pt x="64" y="512"/>
                  </a:lnTo>
                  <a:lnTo>
                    <a:pt x="64" y="506"/>
                  </a:lnTo>
                  <a:lnTo>
                    <a:pt x="64" y="500"/>
                  </a:lnTo>
                  <a:lnTo>
                    <a:pt x="64" y="495"/>
                  </a:lnTo>
                  <a:lnTo>
                    <a:pt x="64" y="489"/>
                  </a:lnTo>
                  <a:lnTo>
                    <a:pt x="64" y="483"/>
                  </a:lnTo>
                  <a:lnTo>
                    <a:pt x="64" y="477"/>
                  </a:lnTo>
                  <a:lnTo>
                    <a:pt x="64" y="471"/>
                  </a:lnTo>
                  <a:lnTo>
                    <a:pt x="58" y="466"/>
                  </a:lnTo>
                  <a:lnTo>
                    <a:pt x="58" y="460"/>
                  </a:lnTo>
                  <a:lnTo>
                    <a:pt x="52" y="460"/>
                  </a:lnTo>
                  <a:lnTo>
                    <a:pt x="52" y="436"/>
                  </a:lnTo>
                  <a:lnTo>
                    <a:pt x="52" y="431"/>
                  </a:lnTo>
                  <a:lnTo>
                    <a:pt x="52" y="425"/>
                  </a:lnTo>
                  <a:lnTo>
                    <a:pt x="52" y="419"/>
                  </a:lnTo>
                  <a:lnTo>
                    <a:pt x="58" y="413"/>
                  </a:lnTo>
                  <a:lnTo>
                    <a:pt x="58" y="407"/>
                  </a:lnTo>
                  <a:lnTo>
                    <a:pt x="58" y="401"/>
                  </a:lnTo>
                  <a:lnTo>
                    <a:pt x="58" y="396"/>
                  </a:lnTo>
                  <a:lnTo>
                    <a:pt x="58" y="390"/>
                  </a:lnTo>
                  <a:lnTo>
                    <a:pt x="58" y="384"/>
                  </a:lnTo>
                  <a:lnTo>
                    <a:pt x="58" y="378"/>
                  </a:lnTo>
                  <a:lnTo>
                    <a:pt x="64" y="378"/>
                  </a:lnTo>
                  <a:lnTo>
                    <a:pt x="64" y="372"/>
                  </a:lnTo>
                  <a:lnTo>
                    <a:pt x="64" y="367"/>
                  </a:lnTo>
                  <a:lnTo>
                    <a:pt x="64" y="361"/>
                  </a:lnTo>
                  <a:lnTo>
                    <a:pt x="64" y="355"/>
                  </a:lnTo>
                  <a:lnTo>
                    <a:pt x="64" y="349"/>
                  </a:lnTo>
                  <a:lnTo>
                    <a:pt x="64" y="343"/>
                  </a:lnTo>
                  <a:lnTo>
                    <a:pt x="69" y="337"/>
                  </a:lnTo>
                  <a:lnTo>
                    <a:pt x="69" y="332"/>
                  </a:lnTo>
                  <a:lnTo>
                    <a:pt x="69" y="326"/>
                  </a:lnTo>
                  <a:lnTo>
                    <a:pt x="69" y="320"/>
                  </a:lnTo>
                  <a:lnTo>
                    <a:pt x="69" y="314"/>
                  </a:lnTo>
                  <a:lnTo>
                    <a:pt x="75" y="308"/>
                  </a:lnTo>
                  <a:lnTo>
                    <a:pt x="75" y="302"/>
                  </a:lnTo>
                  <a:lnTo>
                    <a:pt x="75" y="297"/>
                  </a:lnTo>
                  <a:lnTo>
                    <a:pt x="75" y="291"/>
                  </a:lnTo>
                  <a:lnTo>
                    <a:pt x="75" y="285"/>
                  </a:lnTo>
                  <a:lnTo>
                    <a:pt x="75" y="279"/>
                  </a:lnTo>
                  <a:lnTo>
                    <a:pt x="209" y="279"/>
                  </a:lnTo>
                  <a:lnTo>
                    <a:pt x="215" y="279"/>
                  </a:lnTo>
                  <a:lnTo>
                    <a:pt x="215" y="273"/>
                  </a:lnTo>
                  <a:lnTo>
                    <a:pt x="221" y="273"/>
                  </a:lnTo>
                  <a:lnTo>
                    <a:pt x="221" y="268"/>
                  </a:lnTo>
                  <a:lnTo>
                    <a:pt x="221" y="262"/>
                  </a:lnTo>
                  <a:lnTo>
                    <a:pt x="227" y="262"/>
                  </a:lnTo>
                  <a:lnTo>
                    <a:pt x="233" y="262"/>
                  </a:lnTo>
                  <a:lnTo>
                    <a:pt x="238" y="256"/>
                  </a:lnTo>
                  <a:lnTo>
                    <a:pt x="238" y="262"/>
                  </a:lnTo>
                  <a:lnTo>
                    <a:pt x="244" y="262"/>
                  </a:lnTo>
                  <a:lnTo>
                    <a:pt x="244" y="268"/>
                  </a:lnTo>
                  <a:lnTo>
                    <a:pt x="250" y="268"/>
                  </a:lnTo>
                  <a:lnTo>
                    <a:pt x="256" y="268"/>
                  </a:lnTo>
                  <a:lnTo>
                    <a:pt x="256" y="262"/>
                  </a:lnTo>
                  <a:lnTo>
                    <a:pt x="262" y="262"/>
                  </a:lnTo>
                  <a:lnTo>
                    <a:pt x="262" y="256"/>
                  </a:lnTo>
                  <a:lnTo>
                    <a:pt x="267" y="256"/>
                  </a:lnTo>
                  <a:lnTo>
                    <a:pt x="273" y="256"/>
                  </a:lnTo>
                  <a:lnTo>
                    <a:pt x="279" y="256"/>
                  </a:lnTo>
                  <a:lnTo>
                    <a:pt x="279" y="250"/>
                  </a:lnTo>
                  <a:lnTo>
                    <a:pt x="285" y="244"/>
                  </a:lnTo>
                  <a:lnTo>
                    <a:pt x="285" y="238"/>
                  </a:lnTo>
                  <a:lnTo>
                    <a:pt x="291" y="238"/>
                  </a:lnTo>
                  <a:lnTo>
                    <a:pt x="297" y="233"/>
                  </a:lnTo>
                  <a:lnTo>
                    <a:pt x="302" y="233"/>
                  </a:lnTo>
                  <a:lnTo>
                    <a:pt x="308" y="233"/>
                  </a:lnTo>
                  <a:lnTo>
                    <a:pt x="308" y="227"/>
                  </a:lnTo>
                  <a:lnTo>
                    <a:pt x="314" y="227"/>
                  </a:lnTo>
                  <a:lnTo>
                    <a:pt x="320" y="221"/>
                  </a:lnTo>
                  <a:lnTo>
                    <a:pt x="326" y="221"/>
                  </a:lnTo>
                  <a:lnTo>
                    <a:pt x="326" y="215"/>
                  </a:lnTo>
                  <a:lnTo>
                    <a:pt x="332" y="215"/>
                  </a:lnTo>
                  <a:lnTo>
                    <a:pt x="337" y="221"/>
                  </a:lnTo>
                  <a:lnTo>
                    <a:pt x="337" y="215"/>
                  </a:lnTo>
                  <a:lnTo>
                    <a:pt x="343" y="215"/>
                  </a:lnTo>
                  <a:lnTo>
                    <a:pt x="343" y="209"/>
                  </a:lnTo>
                  <a:lnTo>
                    <a:pt x="343" y="203"/>
                  </a:lnTo>
                  <a:lnTo>
                    <a:pt x="349" y="203"/>
                  </a:lnTo>
                  <a:lnTo>
                    <a:pt x="349" y="209"/>
                  </a:lnTo>
                  <a:lnTo>
                    <a:pt x="355" y="209"/>
                  </a:lnTo>
                  <a:lnTo>
                    <a:pt x="361" y="209"/>
                  </a:lnTo>
                  <a:lnTo>
                    <a:pt x="361" y="203"/>
                  </a:lnTo>
                  <a:lnTo>
                    <a:pt x="366" y="203"/>
                  </a:lnTo>
                  <a:lnTo>
                    <a:pt x="366" y="198"/>
                  </a:lnTo>
                  <a:lnTo>
                    <a:pt x="372" y="198"/>
                  </a:lnTo>
                  <a:lnTo>
                    <a:pt x="372" y="192"/>
                  </a:lnTo>
                  <a:lnTo>
                    <a:pt x="378" y="192"/>
                  </a:lnTo>
                  <a:lnTo>
                    <a:pt x="384" y="192"/>
                  </a:lnTo>
                  <a:lnTo>
                    <a:pt x="390" y="192"/>
                  </a:lnTo>
                  <a:lnTo>
                    <a:pt x="396" y="192"/>
                  </a:lnTo>
                  <a:lnTo>
                    <a:pt x="401" y="192"/>
                  </a:lnTo>
                  <a:lnTo>
                    <a:pt x="407" y="192"/>
                  </a:lnTo>
                  <a:lnTo>
                    <a:pt x="407" y="198"/>
                  </a:lnTo>
                  <a:lnTo>
                    <a:pt x="401" y="198"/>
                  </a:lnTo>
                  <a:lnTo>
                    <a:pt x="401" y="192"/>
                  </a:lnTo>
                  <a:lnTo>
                    <a:pt x="396" y="192"/>
                  </a:lnTo>
                  <a:lnTo>
                    <a:pt x="401" y="192"/>
                  </a:lnTo>
                  <a:lnTo>
                    <a:pt x="396" y="198"/>
                  </a:lnTo>
                  <a:lnTo>
                    <a:pt x="401" y="198"/>
                  </a:lnTo>
                  <a:lnTo>
                    <a:pt x="407" y="198"/>
                  </a:lnTo>
                  <a:lnTo>
                    <a:pt x="413" y="198"/>
                  </a:lnTo>
                  <a:lnTo>
                    <a:pt x="413" y="192"/>
                  </a:lnTo>
                  <a:lnTo>
                    <a:pt x="419" y="192"/>
                  </a:lnTo>
                  <a:lnTo>
                    <a:pt x="425" y="192"/>
                  </a:lnTo>
                  <a:lnTo>
                    <a:pt x="431" y="192"/>
                  </a:lnTo>
                  <a:lnTo>
                    <a:pt x="425" y="192"/>
                  </a:lnTo>
                  <a:lnTo>
                    <a:pt x="425" y="198"/>
                  </a:lnTo>
                  <a:lnTo>
                    <a:pt x="425" y="203"/>
                  </a:lnTo>
                  <a:lnTo>
                    <a:pt x="425" y="209"/>
                  </a:lnTo>
                  <a:lnTo>
                    <a:pt x="431" y="209"/>
                  </a:lnTo>
                  <a:lnTo>
                    <a:pt x="431" y="215"/>
                  </a:lnTo>
                  <a:lnTo>
                    <a:pt x="436" y="215"/>
                  </a:lnTo>
                  <a:lnTo>
                    <a:pt x="436" y="221"/>
                  </a:lnTo>
                  <a:lnTo>
                    <a:pt x="442" y="221"/>
                  </a:lnTo>
                  <a:lnTo>
                    <a:pt x="442" y="227"/>
                  </a:lnTo>
                  <a:lnTo>
                    <a:pt x="442" y="221"/>
                  </a:lnTo>
                  <a:lnTo>
                    <a:pt x="448" y="221"/>
                  </a:lnTo>
                  <a:lnTo>
                    <a:pt x="448" y="227"/>
                  </a:lnTo>
                  <a:lnTo>
                    <a:pt x="448" y="221"/>
                  </a:lnTo>
                  <a:lnTo>
                    <a:pt x="454" y="221"/>
                  </a:lnTo>
                  <a:lnTo>
                    <a:pt x="460" y="221"/>
                  </a:lnTo>
                  <a:lnTo>
                    <a:pt x="460" y="215"/>
                  </a:lnTo>
                  <a:lnTo>
                    <a:pt x="466" y="215"/>
                  </a:lnTo>
                  <a:lnTo>
                    <a:pt x="471" y="221"/>
                  </a:lnTo>
                  <a:lnTo>
                    <a:pt x="471" y="215"/>
                  </a:lnTo>
                  <a:lnTo>
                    <a:pt x="471" y="221"/>
                  </a:lnTo>
                  <a:lnTo>
                    <a:pt x="477" y="221"/>
                  </a:lnTo>
                  <a:lnTo>
                    <a:pt x="483" y="221"/>
                  </a:lnTo>
                  <a:lnTo>
                    <a:pt x="483" y="227"/>
                  </a:lnTo>
                  <a:lnTo>
                    <a:pt x="489" y="227"/>
                  </a:lnTo>
                  <a:lnTo>
                    <a:pt x="495" y="227"/>
                  </a:lnTo>
                  <a:lnTo>
                    <a:pt x="495" y="233"/>
                  </a:lnTo>
                  <a:lnTo>
                    <a:pt x="500" y="233"/>
                  </a:lnTo>
                  <a:lnTo>
                    <a:pt x="506" y="233"/>
                  </a:lnTo>
                  <a:lnTo>
                    <a:pt x="506" y="238"/>
                  </a:lnTo>
                  <a:lnTo>
                    <a:pt x="512" y="238"/>
                  </a:lnTo>
                  <a:lnTo>
                    <a:pt x="512" y="233"/>
                  </a:lnTo>
                  <a:lnTo>
                    <a:pt x="512" y="238"/>
                  </a:lnTo>
                  <a:lnTo>
                    <a:pt x="518" y="238"/>
                  </a:lnTo>
                  <a:lnTo>
                    <a:pt x="518" y="244"/>
                  </a:lnTo>
                  <a:lnTo>
                    <a:pt x="524" y="244"/>
                  </a:lnTo>
                  <a:lnTo>
                    <a:pt x="524" y="238"/>
                  </a:lnTo>
                  <a:lnTo>
                    <a:pt x="530" y="238"/>
                  </a:lnTo>
                  <a:lnTo>
                    <a:pt x="535" y="238"/>
                  </a:lnTo>
                  <a:lnTo>
                    <a:pt x="535" y="244"/>
                  </a:lnTo>
                  <a:lnTo>
                    <a:pt x="541" y="244"/>
                  </a:lnTo>
                  <a:lnTo>
                    <a:pt x="541" y="250"/>
                  </a:lnTo>
                  <a:lnTo>
                    <a:pt x="541" y="256"/>
                  </a:lnTo>
                  <a:lnTo>
                    <a:pt x="547" y="256"/>
                  </a:lnTo>
                  <a:lnTo>
                    <a:pt x="547" y="262"/>
                  </a:lnTo>
                  <a:lnTo>
                    <a:pt x="553" y="262"/>
                  </a:lnTo>
                  <a:lnTo>
                    <a:pt x="559" y="262"/>
                  </a:lnTo>
                  <a:lnTo>
                    <a:pt x="565" y="262"/>
                  </a:lnTo>
                  <a:lnTo>
                    <a:pt x="570" y="262"/>
                  </a:lnTo>
                  <a:lnTo>
                    <a:pt x="570" y="256"/>
                  </a:lnTo>
                  <a:lnTo>
                    <a:pt x="576" y="256"/>
                  </a:lnTo>
                  <a:lnTo>
                    <a:pt x="576" y="250"/>
                  </a:lnTo>
                  <a:lnTo>
                    <a:pt x="582" y="250"/>
                  </a:lnTo>
                  <a:lnTo>
                    <a:pt x="588" y="250"/>
                  </a:lnTo>
                  <a:lnTo>
                    <a:pt x="588" y="244"/>
                  </a:lnTo>
                  <a:lnTo>
                    <a:pt x="594" y="244"/>
                  </a:lnTo>
                  <a:lnTo>
                    <a:pt x="594" y="238"/>
                  </a:lnTo>
                  <a:lnTo>
                    <a:pt x="588" y="238"/>
                  </a:lnTo>
                  <a:lnTo>
                    <a:pt x="582" y="238"/>
                  </a:lnTo>
                  <a:lnTo>
                    <a:pt x="576" y="238"/>
                  </a:lnTo>
                  <a:lnTo>
                    <a:pt x="576" y="233"/>
                  </a:lnTo>
                  <a:lnTo>
                    <a:pt x="570" y="233"/>
                  </a:lnTo>
                  <a:lnTo>
                    <a:pt x="565" y="233"/>
                  </a:lnTo>
                  <a:lnTo>
                    <a:pt x="565" y="227"/>
                  </a:lnTo>
                  <a:lnTo>
                    <a:pt x="565" y="221"/>
                  </a:lnTo>
                  <a:lnTo>
                    <a:pt x="565" y="215"/>
                  </a:lnTo>
                  <a:lnTo>
                    <a:pt x="565" y="209"/>
                  </a:lnTo>
                  <a:lnTo>
                    <a:pt x="559" y="209"/>
                  </a:lnTo>
                  <a:lnTo>
                    <a:pt x="559" y="203"/>
                  </a:lnTo>
                  <a:lnTo>
                    <a:pt x="565" y="203"/>
                  </a:lnTo>
                  <a:lnTo>
                    <a:pt x="565" y="198"/>
                  </a:lnTo>
                  <a:lnTo>
                    <a:pt x="559" y="198"/>
                  </a:lnTo>
                  <a:lnTo>
                    <a:pt x="559" y="192"/>
                  </a:lnTo>
                  <a:lnTo>
                    <a:pt x="559" y="186"/>
                  </a:lnTo>
                  <a:lnTo>
                    <a:pt x="553" y="186"/>
                  </a:lnTo>
                  <a:lnTo>
                    <a:pt x="559" y="180"/>
                  </a:lnTo>
                  <a:lnTo>
                    <a:pt x="559" y="174"/>
                  </a:lnTo>
                  <a:lnTo>
                    <a:pt x="553" y="174"/>
                  </a:lnTo>
                  <a:lnTo>
                    <a:pt x="553" y="169"/>
                  </a:lnTo>
                  <a:lnTo>
                    <a:pt x="553" y="163"/>
                  </a:lnTo>
                  <a:lnTo>
                    <a:pt x="547" y="163"/>
                  </a:lnTo>
                  <a:lnTo>
                    <a:pt x="547" y="157"/>
                  </a:lnTo>
                  <a:lnTo>
                    <a:pt x="541" y="157"/>
                  </a:lnTo>
                  <a:lnTo>
                    <a:pt x="541" y="151"/>
                  </a:lnTo>
                  <a:lnTo>
                    <a:pt x="541" y="145"/>
                  </a:lnTo>
                  <a:lnTo>
                    <a:pt x="541" y="139"/>
                  </a:lnTo>
                  <a:lnTo>
                    <a:pt x="547" y="139"/>
                  </a:lnTo>
                  <a:lnTo>
                    <a:pt x="547" y="134"/>
                  </a:lnTo>
                  <a:lnTo>
                    <a:pt x="553" y="134"/>
                  </a:lnTo>
                  <a:lnTo>
                    <a:pt x="553" y="128"/>
                  </a:lnTo>
                  <a:lnTo>
                    <a:pt x="559" y="128"/>
                  </a:lnTo>
                  <a:lnTo>
                    <a:pt x="559" y="122"/>
                  </a:lnTo>
                  <a:lnTo>
                    <a:pt x="565" y="122"/>
                  </a:lnTo>
                  <a:lnTo>
                    <a:pt x="565" y="116"/>
                  </a:lnTo>
                  <a:lnTo>
                    <a:pt x="570" y="116"/>
                  </a:lnTo>
                  <a:lnTo>
                    <a:pt x="565" y="116"/>
                  </a:lnTo>
                  <a:lnTo>
                    <a:pt x="570" y="116"/>
                  </a:lnTo>
                  <a:lnTo>
                    <a:pt x="570" y="110"/>
                  </a:lnTo>
                  <a:lnTo>
                    <a:pt x="576" y="110"/>
                  </a:lnTo>
                  <a:lnTo>
                    <a:pt x="576" y="104"/>
                  </a:lnTo>
                  <a:lnTo>
                    <a:pt x="582" y="104"/>
                  </a:lnTo>
                  <a:lnTo>
                    <a:pt x="582" y="99"/>
                  </a:lnTo>
                  <a:lnTo>
                    <a:pt x="588" y="99"/>
                  </a:lnTo>
                  <a:lnTo>
                    <a:pt x="588" y="93"/>
                  </a:lnTo>
                  <a:lnTo>
                    <a:pt x="582" y="93"/>
                  </a:lnTo>
                  <a:lnTo>
                    <a:pt x="582" y="87"/>
                  </a:lnTo>
                  <a:lnTo>
                    <a:pt x="582" y="81"/>
                  </a:lnTo>
                  <a:lnTo>
                    <a:pt x="582" y="75"/>
                  </a:lnTo>
                  <a:lnTo>
                    <a:pt x="588" y="75"/>
                  </a:lnTo>
                  <a:lnTo>
                    <a:pt x="588" y="81"/>
                  </a:lnTo>
                  <a:lnTo>
                    <a:pt x="588" y="75"/>
                  </a:lnTo>
                  <a:lnTo>
                    <a:pt x="594" y="75"/>
                  </a:lnTo>
                  <a:lnTo>
                    <a:pt x="594" y="70"/>
                  </a:lnTo>
                  <a:lnTo>
                    <a:pt x="599" y="70"/>
                  </a:lnTo>
                  <a:lnTo>
                    <a:pt x="599" y="75"/>
                  </a:lnTo>
                  <a:lnTo>
                    <a:pt x="605" y="75"/>
                  </a:lnTo>
                  <a:lnTo>
                    <a:pt x="605" y="81"/>
                  </a:lnTo>
                  <a:lnTo>
                    <a:pt x="605" y="75"/>
                  </a:lnTo>
                  <a:lnTo>
                    <a:pt x="611" y="75"/>
                  </a:lnTo>
                  <a:lnTo>
                    <a:pt x="611" y="70"/>
                  </a:lnTo>
                  <a:lnTo>
                    <a:pt x="617" y="70"/>
                  </a:lnTo>
                  <a:lnTo>
                    <a:pt x="617" y="64"/>
                  </a:lnTo>
                  <a:lnTo>
                    <a:pt x="623" y="64"/>
                  </a:lnTo>
                  <a:lnTo>
                    <a:pt x="623" y="58"/>
                  </a:lnTo>
                  <a:lnTo>
                    <a:pt x="623" y="64"/>
                  </a:lnTo>
                  <a:lnTo>
                    <a:pt x="623" y="58"/>
                  </a:lnTo>
                  <a:lnTo>
                    <a:pt x="623" y="64"/>
                  </a:lnTo>
                  <a:lnTo>
                    <a:pt x="629" y="64"/>
                  </a:lnTo>
                  <a:lnTo>
                    <a:pt x="634" y="64"/>
                  </a:lnTo>
                  <a:lnTo>
                    <a:pt x="634" y="58"/>
                  </a:lnTo>
                  <a:lnTo>
                    <a:pt x="640" y="58"/>
                  </a:lnTo>
                  <a:lnTo>
                    <a:pt x="640" y="52"/>
                  </a:lnTo>
                  <a:lnTo>
                    <a:pt x="646" y="52"/>
                  </a:lnTo>
                  <a:lnTo>
                    <a:pt x="646" y="46"/>
                  </a:lnTo>
                  <a:lnTo>
                    <a:pt x="652" y="46"/>
                  </a:lnTo>
                  <a:lnTo>
                    <a:pt x="658" y="46"/>
                  </a:lnTo>
                  <a:lnTo>
                    <a:pt x="658" y="40"/>
                  </a:lnTo>
                  <a:lnTo>
                    <a:pt x="664" y="40"/>
                  </a:lnTo>
                  <a:lnTo>
                    <a:pt x="669" y="40"/>
                  </a:lnTo>
                  <a:lnTo>
                    <a:pt x="669" y="35"/>
                  </a:lnTo>
                  <a:lnTo>
                    <a:pt x="675" y="35"/>
                  </a:lnTo>
                  <a:lnTo>
                    <a:pt x="681" y="35"/>
                  </a:lnTo>
                  <a:lnTo>
                    <a:pt x="687" y="35"/>
                  </a:lnTo>
                  <a:lnTo>
                    <a:pt x="687" y="29"/>
                  </a:lnTo>
                  <a:lnTo>
                    <a:pt x="693" y="29"/>
                  </a:lnTo>
                  <a:lnTo>
                    <a:pt x="699" y="29"/>
                  </a:lnTo>
                  <a:lnTo>
                    <a:pt x="704" y="29"/>
                  </a:lnTo>
                  <a:lnTo>
                    <a:pt x="704" y="23"/>
                  </a:lnTo>
                  <a:lnTo>
                    <a:pt x="710" y="23"/>
                  </a:lnTo>
                  <a:lnTo>
                    <a:pt x="710" y="17"/>
                  </a:lnTo>
                  <a:lnTo>
                    <a:pt x="710" y="11"/>
                  </a:lnTo>
                  <a:lnTo>
                    <a:pt x="716" y="11"/>
                  </a:lnTo>
                  <a:lnTo>
                    <a:pt x="722" y="11"/>
                  </a:lnTo>
                  <a:lnTo>
                    <a:pt x="722" y="5"/>
                  </a:lnTo>
                  <a:lnTo>
                    <a:pt x="728" y="5"/>
                  </a:lnTo>
                  <a:lnTo>
                    <a:pt x="728" y="0"/>
                  </a:lnTo>
                  <a:lnTo>
                    <a:pt x="733" y="0"/>
                  </a:lnTo>
                  <a:lnTo>
                    <a:pt x="739" y="0"/>
                  </a:lnTo>
                  <a:lnTo>
                    <a:pt x="739" y="5"/>
                  </a:lnTo>
                  <a:lnTo>
                    <a:pt x="745" y="5"/>
                  </a:lnTo>
                  <a:lnTo>
                    <a:pt x="751" y="5"/>
                  </a:lnTo>
                  <a:lnTo>
                    <a:pt x="757" y="5"/>
                  </a:lnTo>
                  <a:lnTo>
                    <a:pt x="763" y="5"/>
                  </a:lnTo>
                  <a:lnTo>
                    <a:pt x="763" y="11"/>
                  </a:lnTo>
                  <a:lnTo>
                    <a:pt x="768" y="11"/>
                  </a:lnTo>
                  <a:lnTo>
                    <a:pt x="774" y="11"/>
                  </a:lnTo>
                  <a:lnTo>
                    <a:pt x="774" y="5"/>
                  </a:lnTo>
                  <a:lnTo>
                    <a:pt x="780" y="5"/>
                  </a:lnTo>
                  <a:lnTo>
                    <a:pt x="780" y="11"/>
                  </a:lnTo>
                  <a:lnTo>
                    <a:pt x="786" y="11"/>
                  </a:lnTo>
                  <a:lnTo>
                    <a:pt x="792" y="11"/>
                  </a:lnTo>
                  <a:lnTo>
                    <a:pt x="792" y="5"/>
                  </a:lnTo>
                  <a:lnTo>
                    <a:pt x="798" y="5"/>
                  </a:lnTo>
                  <a:lnTo>
                    <a:pt x="803" y="5"/>
                  </a:lnTo>
                  <a:lnTo>
                    <a:pt x="803" y="0"/>
                  </a:lnTo>
                  <a:lnTo>
                    <a:pt x="809" y="0"/>
                  </a:lnTo>
                  <a:lnTo>
                    <a:pt x="809" y="5"/>
                  </a:lnTo>
                  <a:lnTo>
                    <a:pt x="815" y="5"/>
                  </a:lnTo>
                  <a:lnTo>
                    <a:pt x="821" y="5"/>
                  </a:lnTo>
                  <a:lnTo>
                    <a:pt x="827" y="5"/>
                  </a:lnTo>
                  <a:lnTo>
                    <a:pt x="832" y="5"/>
                  </a:lnTo>
                  <a:lnTo>
                    <a:pt x="832" y="11"/>
                  </a:lnTo>
                  <a:lnTo>
                    <a:pt x="838" y="11"/>
                  </a:lnTo>
                  <a:lnTo>
                    <a:pt x="844" y="11"/>
                  </a:lnTo>
                  <a:lnTo>
                    <a:pt x="850" y="11"/>
                  </a:lnTo>
                  <a:lnTo>
                    <a:pt x="856" y="11"/>
                  </a:lnTo>
                  <a:lnTo>
                    <a:pt x="862" y="11"/>
                  </a:lnTo>
                  <a:lnTo>
                    <a:pt x="862" y="5"/>
                  </a:lnTo>
                  <a:lnTo>
                    <a:pt x="867" y="5"/>
                  </a:lnTo>
                  <a:lnTo>
                    <a:pt x="873" y="5"/>
                  </a:lnTo>
                  <a:lnTo>
                    <a:pt x="873" y="11"/>
                  </a:lnTo>
                  <a:lnTo>
                    <a:pt x="879" y="11"/>
                  </a:lnTo>
                  <a:lnTo>
                    <a:pt x="879" y="5"/>
                  </a:lnTo>
                  <a:lnTo>
                    <a:pt x="885" y="5"/>
                  </a:lnTo>
                  <a:lnTo>
                    <a:pt x="891" y="5"/>
                  </a:lnTo>
                  <a:lnTo>
                    <a:pt x="897" y="5"/>
                  </a:lnTo>
                  <a:lnTo>
                    <a:pt x="897" y="11"/>
                  </a:lnTo>
                  <a:lnTo>
                    <a:pt x="902" y="11"/>
                  </a:lnTo>
                  <a:lnTo>
                    <a:pt x="908" y="11"/>
                  </a:lnTo>
                  <a:lnTo>
                    <a:pt x="914" y="11"/>
                  </a:lnTo>
                  <a:lnTo>
                    <a:pt x="920" y="11"/>
                  </a:lnTo>
                  <a:lnTo>
                    <a:pt x="926" y="11"/>
                  </a:lnTo>
                  <a:lnTo>
                    <a:pt x="931" y="11"/>
                  </a:lnTo>
                  <a:lnTo>
                    <a:pt x="931" y="17"/>
                  </a:lnTo>
                  <a:lnTo>
                    <a:pt x="937" y="17"/>
                  </a:lnTo>
                  <a:lnTo>
                    <a:pt x="943" y="17"/>
                  </a:lnTo>
                  <a:lnTo>
                    <a:pt x="949" y="11"/>
                  </a:lnTo>
                  <a:lnTo>
                    <a:pt x="955" y="11"/>
                  </a:lnTo>
                  <a:close/>
                </a:path>
              </a:pathLst>
            </a:custGeom>
            <a:solidFill>
              <a:schemeClr val="bg2"/>
            </a:solidFill>
            <a:ln w="6">
              <a:solidFill>
                <a:schemeClr val="bg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2183" y="809"/>
              <a:ext cx="886" cy="1107"/>
            </a:xfrm>
            <a:custGeom>
              <a:avLst/>
              <a:gdLst>
                <a:gd name="T0" fmla="*/ 839 w 886"/>
                <a:gd name="T1" fmla="*/ 152 h 1107"/>
                <a:gd name="T2" fmla="*/ 880 w 886"/>
                <a:gd name="T3" fmla="*/ 192 h 1107"/>
                <a:gd name="T4" fmla="*/ 874 w 886"/>
                <a:gd name="T5" fmla="*/ 251 h 1107"/>
                <a:gd name="T6" fmla="*/ 862 w 886"/>
                <a:gd name="T7" fmla="*/ 280 h 1107"/>
                <a:gd name="T8" fmla="*/ 857 w 886"/>
                <a:gd name="T9" fmla="*/ 338 h 1107"/>
                <a:gd name="T10" fmla="*/ 845 w 886"/>
                <a:gd name="T11" fmla="*/ 379 h 1107"/>
                <a:gd name="T12" fmla="*/ 833 w 886"/>
                <a:gd name="T13" fmla="*/ 420 h 1107"/>
                <a:gd name="T14" fmla="*/ 816 w 886"/>
                <a:gd name="T15" fmla="*/ 454 h 1107"/>
                <a:gd name="T16" fmla="*/ 793 w 886"/>
                <a:gd name="T17" fmla="*/ 507 h 1107"/>
                <a:gd name="T18" fmla="*/ 775 w 886"/>
                <a:gd name="T19" fmla="*/ 553 h 1107"/>
                <a:gd name="T20" fmla="*/ 641 w 886"/>
                <a:gd name="T21" fmla="*/ 577 h 1107"/>
                <a:gd name="T22" fmla="*/ 589 w 886"/>
                <a:gd name="T23" fmla="*/ 588 h 1107"/>
                <a:gd name="T24" fmla="*/ 554 w 886"/>
                <a:gd name="T25" fmla="*/ 606 h 1107"/>
                <a:gd name="T26" fmla="*/ 519 w 886"/>
                <a:gd name="T27" fmla="*/ 623 h 1107"/>
                <a:gd name="T28" fmla="*/ 478 w 886"/>
                <a:gd name="T29" fmla="*/ 600 h 1107"/>
                <a:gd name="T30" fmla="*/ 443 w 886"/>
                <a:gd name="T31" fmla="*/ 594 h 1107"/>
                <a:gd name="T32" fmla="*/ 420 w 886"/>
                <a:gd name="T33" fmla="*/ 647 h 1107"/>
                <a:gd name="T34" fmla="*/ 443 w 886"/>
                <a:gd name="T35" fmla="*/ 699 h 1107"/>
                <a:gd name="T36" fmla="*/ 478 w 886"/>
                <a:gd name="T37" fmla="*/ 740 h 1107"/>
                <a:gd name="T38" fmla="*/ 449 w 886"/>
                <a:gd name="T39" fmla="*/ 798 h 1107"/>
                <a:gd name="T40" fmla="*/ 484 w 886"/>
                <a:gd name="T41" fmla="*/ 839 h 1107"/>
                <a:gd name="T42" fmla="*/ 519 w 886"/>
                <a:gd name="T43" fmla="*/ 880 h 1107"/>
                <a:gd name="T44" fmla="*/ 501 w 886"/>
                <a:gd name="T45" fmla="*/ 920 h 1107"/>
                <a:gd name="T46" fmla="*/ 484 w 886"/>
                <a:gd name="T47" fmla="*/ 979 h 1107"/>
                <a:gd name="T48" fmla="*/ 431 w 886"/>
                <a:gd name="T49" fmla="*/ 1008 h 1107"/>
                <a:gd name="T50" fmla="*/ 379 w 886"/>
                <a:gd name="T51" fmla="*/ 1107 h 1107"/>
                <a:gd name="T52" fmla="*/ 315 w 886"/>
                <a:gd name="T53" fmla="*/ 1054 h 1107"/>
                <a:gd name="T54" fmla="*/ 292 w 886"/>
                <a:gd name="T55" fmla="*/ 1014 h 1107"/>
                <a:gd name="T56" fmla="*/ 228 w 886"/>
                <a:gd name="T57" fmla="*/ 1014 h 1107"/>
                <a:gd name="T58" fmla="*/ 198 w 886"/>
                <a:gd name="T59" fmla="*/ 967 h 1107"/>
                <a:gd name="T60" fmla="*/ 140 w 886"/>
                <a:gd name="T61" fmla="*/ 949 h 1107"/>
                <a:gd name="T62" fmla="*/ 94 w 886"/>
                <a:gd name="T63" fmla="*/ 984 h 1107"/>
                <a:gd name="T64" fmla="*/ 64 w 886"/>
                <a:gd name="T65" fmla="*/ 932 h 1107"/>
                <a:gd name="T66" fmla="*/ 0 w 886"/>
                <a:gd name="T67" fmla="*/ 915 h 1107"/>
                <a:gd name="T68" fmla="*/ 18 w 886"/>
                <a:gd name="T69" fmla="*/ 845 h 1107"/>
                <a:gd name="T70" fmla="*/ 35 w 886"/>
                <a:gd name="T71" fmla="*/ 775 h 1107"/>
                <a:gd name="T72" fmla="*/ 59 w 886"/>
                <a:gd name="T73" fmla="*/ 711 h 1107"/>
                <a:gd name="T74" fmla="*/ 94 w 886"/>
                <a:gd name="T75" fmla="*/ 658 h 1107"/>
                <a:gd name="T76" fmla="*/ 88 w 886"/>
                <a:gd name="T77" fmla="*/ 594 h 1107"/>
                <a:gd name="T78" fmla="*/ 53 w 886"/>
                <a:gd name="T79" fmla="*/ 542 h 1107"/>
                <a:gd name="T80" fmla="*/ 35 w 886"/>
                <a:gd name="T81" fmla="*/ 484 h 1107"/>
                <a:gd name="T82" fmla="*/ 53 w 886"/>
                <a:gd name="T83" fmla="*/ 420 h 1107"/>
                <a:gd name="T84" fmla="*/ 82 w 886"/>
                <a:gd name="T85" fmla="*/ 355 h 1107"/>
                <a:gd name="T86" fmla="*/ 123 w 886"/>
                <a:gd name="T87" fmla="*/ 297 h 1107"/>
                <a:gd name="T88" fmla="*/ 129 w 886"/>
                <a:gd name="T89" fmla="*/ 233 h 1107"/>
                <a:gd name="T90" fmla="*/ 105 w 886"/>
                <a:gd name="T91" fmla="*/ 210 h 1107"/>
                <a:gd name="T92" fmla="*/ 105 w 886"/>
                <a:gd name="T93" fmla="*/ 181 h 1107"/>
                <a:gd name="T94" fmla="*/ 140 w 886"/>
                <a:gd name="T95" fmla="*/ 134 h 1107"/>
                <a:gd name="T96" fmla="*/ 181 w 886"/>
                <a:gd name="T97" fmla="*/ 88 h 1107"/>
                <a:gd name="T98" fmla="*/ 239 w 886"/>
                <a:gd name="T99" fmla="*/ 59 h 1107"/>
                <a:gd name="T100" fmla="*/ 297 w 886"/>
                <a:gd name="T101" fmla="*/ 18 h 1107"/>
                <a:gd name="T102" fmla="*/ 373 w 886"/>
                <a:gd name="T103" fmla="*/ 18 h 1107"/>
                <a:gd name="T104" fmla="*/ 431 w 886"/>
                <a:gd name="T105" fmla="*/ 53 h 1107"/>
                <a:gd name="T106" fmla="*/ 495 w 886"/>
                <a:gd name="T107" fmla="*/ 93 h 1107"/>
                <a:gd name="T108" fmla="*/ 577 w 886"/>
                <a:gd name="T109" fmla="*/ 88 h 1107"/>
                <a:gd name="T110" fmla="*/ 647 w 886"/>
                <a:gd name="T111" fmla="*/ 70 h 1107"/>
                <a:gd name="T112" fmla="*/ 699 w 886"/>
                <a:gd name="T113" fmla="*/ 12 h 1107"/>
                <a:gd name="T114" fmla="*/ 752 w 886"/>
                <a:gd name="T115" fmla="*/ 35 h 1107"/>
                <a:gd name="T116" fmla="*/ 798 w 886"/>
                <a:gd name="T117" fmla="*/ 88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86" h="1107">
                  <a:moveTo>
                    <a:pt x="804" y="111"/>
                  </a:moveTo>
                  <a:lnTo>
                    <a:pt x="804" y="117"/>
                  </a:lnTo>
                  <a:lnTo>
                    <a:pt x="804" y="123"/>
                  </a:lnTo>
                  <a:lnTo>
                    <a:pt x="804" y="128"/>
                  </a:lnTo>
                  <a:lnTo>
                    <a:pt x="804" y="134"/>
                  </a:lnTo>
                  <a:lnTo>
                    <a:pt x="810" y="140"/>
                  </a:lnTo>
                  <a:lnTo>
                    <a:pt x="810" y="146"/>
                  </a:lnTo>
                  <a:lnTo>
                    <a:pt x="810" y="152"/>
                  </a:lnTo>
                  <a:lnTo>
                    <a:pt x="816" y="152"/>
                  </a:lnTo>
                  <a:lnTo>
                    <a:pt x="822" y="152"/>
                  </a:lnTo>
                  <a:lnTo>
                    <a:pt x="828" y="152"/>
                  </a:lnTo>
                  <a:lnTo>
                    <a:pt x="833" y="152"/>
                  </a:lnTo>
                  <a:lnTo>
                    <a:pt x="839" y="152"/>
                  </a:lnTo>
                  <a:lnTo>
                    <a:pt x="845" y="152"/>
                  </a:lnTo>
                  <a:lnTo>
                    <a:pt x="851" y="152"/>
                  </a:lnTo>
                  <a:lnTo>
                    <a:pt x="857" y="157"/>
                  </a:lnTo>
                  <a:lnTo>
                    <a:pt x="862" y="157"/>
                  </a:lnTo>
                  <a:lnTo>
                    <a:pt x="868" y="157"/>
                  </a:lnTo>
                  <a:lnTo>
                    <a:pt x="874" y="157"/>
                  </a:lnTo>
                  <a:lnTo>
                    <a:pt x="880" y="157"/>
                  </a:lnTo>
                  <a:lnTo>
                    <a:pt x="886" y="157"/>
                  </a:lnTo>
                  <a:lnTo>
                    <a:pt x="880" y="163"/>
                  </a:lnTo>
                  <a:lnTo>
                    <a:pt x="880" y="169"/>
                  </a:lnTo>
                  <a:lnTo>
                    <a:pt x="880" y="181"/>
                  </a:lnTo>
                  <a:lnTo>
                    <a:pt x="880" y="187"/>
                  </a:lnTo>
                  <a:lnTo>
                    <a:pt x="880" y="192"/>
                  </a:lnTo>
                  <a:lnTo>
                    <a:pt x="886" y="192"/>
                  </a:lnTo>
                  <a:lnTo>
                    <a:pt x="886" y="198"/>
                  </a:lnTo>
                  <a:lnTo>
                    <a:pt x="886" y="204"/>
                  </a:lnTo>
                  <a:lnTo>
                    <a:pt x="886" y="210"/>
                  </a:lnTo>
                  <a:lnTo>
                    <a:pt x="886" y="216"/>
                  </a:lnTo>
                  <a:lnTo>
                    <a:pt x="880" y="216"/>
                  </a:lnTo>
                  <a:lnTo>
                    <a:pt x="880" y="222"/>
                  </a:lnTo>
                  <a:lnTo>
                    <a:pt x="880" y="227"/>
                  </a:lnTo>
                  <a:lnTo>
                    <a:pt x="880" y="233"/>
                  </a:lnTo>
                  <a:lnTo>
                    <a:pt x="874" y="233"/>
                  </a:lnTo>
                  <a:lnTo>
                    <a:pt x="874" y="239"/>
                  </a:lnTo>
                  <a:lnTo>
                    <a:pt x="874" y="245"/>
                  </a:lnTo>
                  <a:lnTo>
                    <a:pt x="874" y="251"/>
                  </a:lnTo>
                  <a:lnTo>
                    <a:pt x="874" y="256"/>
                  </a:lnTo>
                  <a:lnTo>
                    <a:pt x="874" y="262"/>
                  </a:lnTo>
                  <a:lnTo>
                    <a:pt x="880" y="262"/>
                  </a:lnTo>
                  <a:lnTo>
                    <a:pt x="880" y="268"/>
                  </a:lnTo>
                  <a:lnTo>
                    <a:pt x="880" y="274"/>
                  </a:lnTo>
                  <a:lnTo>
                    <a:pt x="874" y="274"/>
                  </a:lnTo>
                  <a:lnTo>
                    <a:pt x="868" y="274"/>
                  </a:lnTo>
                  <a:lnTo>
                    <a:pt x="862" y="274"/>
                  </a:lnTo>
                  <a:lnTo>
                    <a:pt x="857" y="274"/>
                  </a:lnTo>
                  <a:lnTo>
                    <a:pt x="851" y="274"/>
                  </a:lnTo>
                  <a:lnTo>
                    <a:pt x="857" y="274"/>
                  </a:lnTo>
                  <a:lnTo>
                    <a:pt x="857" y="280"/>
                  </a:lnTo>
                  <a:lnTo>
                    <a:pt x="862" y="280"/>
                  </a:lnTo>
                  <a:lnTo>
                    <a:pt x="862" y="286"/>
                  </a:lnTo>
                  <a:lnTo>
                    <a:pt x="862" y="291"/>
                  </a:lnTo>
                  <a:lnTo>
                    <a:pt x="862" y="297"/>
                  </a:lnTo>
                  <a:lnTo>
                    <a:pt x="862" y="303"/>
                  </a:lnTo>
                  <a:lnTo>
                    <a:pt x="862" y="309"/>
                  </a:lnTo>
                  <a:lnTo>
                    <a:pt x="868" y="309"/>
                  </a:lnTo>
                  <a:lnTo>
                    <a:pt x="868" y="315"/>
                  </a:lnTo>
                  <a:lnTo>
                    <a:pt x="868" y="321"/>
                  </a:lnTo>
                  <a:lnTo>
                    <a:pt x="868" y="326"/>
                  </a:lnTo>
                  <a:lnTo>
                    <a:pt x="862" y="326"/>
                  </a:lnTo>
                  <a:lnTo>
                    <a:pt x="862" y="332"/>
                  </a:lnTo>
                  <a:lnTo>
                    <a:pt x="862" y="338"/>
                  </a:lnTo>
                  <a:lnTo>
                    <a:pt x="857" y="338"/>
                  </a:lnTo>
                  <a:lnTo>
                    <a:pt x="862" y="338"/>
                  </a:lnTo>
                  <a:lnTo>
                    <a:pt x="857" y="338"/>
                  </a:lnTo>
                  <a:lnTo>
                    <a:pt x="857" y="344"/>
                  </a:lnTo>
                  <a:lnTo>
                    <a:pt x="851" y="344"/>
                  </a:lnTo>
                  <a:lnTo>
                    <a:pt x="851" y="350"/>
                  </a:lnTo>
                  <a:lnTo>
                    <a:pt x="851" y="355"/>
                  </a:lnTo>
                  <a:lnTo>
                    <a:pt x="845" y="355"/>
                  </a:lnTo>
                  <a:lnTo>
                    <a:pt x="845" y="361"/>
                  </a:lnTo>
                  <a:lnTo>
                    <a:pt x="845" y="367"/>
                  </a:lnTo>
                  <a:lnTo>
                    <a:pt x="845" y="373"/>
                  </a:lnTo>
                  <a:lnTo>
                    <a:pt x="851" y="373"/>
                  </a:lnTo>
                  <a:lnTo>
                    <a:pt x="851" y="379"/>
                  </a:lnTo>
                  <a:lnTo>
                    <a:pt x="845" y="379"/>
                  </a:lnTo>
                  <a:lnTo>
                    <a:pt x="851" y="379"/>
                  </a:lnTo>
                  <a:lnTo>
                    <a:pt x="851" y="385"/>
                  </a:lnTo>
                  <a:lnTo>
                    <a:pt x="845" y="385"/>
                  </a:lnTo>
                  <a:lnTo>
                    <a:pt x="845" y="390"/>
                  </a:lnTo>
                  <a:lnTo>
                    <a:pt x="851" y="390"/>
                  </a:lnTo>
                  <a:lnTo>
                    <a:pt x="851" y="396"/>
                  </a:lnTo>
                  <a:lnTo>
                    <a:pt x="845" y="396"/>
                  </a:lnTo>
                  <a:lnTo>
                    <a:pt x="845" y="402"/>
                  </a:lnTo>
                  <a:lnTo>
                    <a:pt x="845" y="408"/>
                  </a:lnTo>
                  <a:lnTo>
                    <a:pt x="839" y="408"/>
                  </a:lnTo>
                  <a:lnTo>
                    <a:pt x="839" y="414"/>
                  </a:lnTo>
                  <a:lnTo>
                    <a:pt x="833" y="414"/>
                  </a:lnTo>
                  <a:lnTo>
                    <a:pt x="833" y="420"/>
                  </a:lnTo>
                  <a:lnTo>
                    <a:pt x="833" y="414"/>
                  </a:lnTo>
                  <a:lnTo>
                    <a:pt x="833" y="420"/>
                  </a:lnTo>
                  <a:lnTo>
                    <a:pt x="828" y="420"/>
                  </a:lnTo>
                  <a:lnTo>
                    <a:pt x="828" y="425"/>
                  </a:lnTo>
                  <a:lnTo>
                    <a:pt x="822" y="425"/>
                  </a:lnTo>
                  <a:lnTo>
                    <a:pt x="822" y="431"/>
                  </a:lnTo>
                  <a:lnTo>
                    <a:pt x="822" y="437"/>
                  </a:lnTo>
                  <a:lnTo>
                    <a:pt x="822" y="443"/>
                  </a:lnTo>
                  <a:lnTo>
                    <a:pt x="816" y="443"/>
                  </a:lnTo>
                  <a:lnTo>
                    <a:pt x="816" y="449"/>
                  </a:lnTo>
                  <a:lnTo>
                    <a:pt x="822" y="449"/>
                  </a:lnTo>
                  <a:lnTo>
                    <a:pt x="816" y="449"/>
                  </a:lnTo>
                  <a:lnTo>
                    <a:pt x="816" y="454"/>
                  </a:lnTo>
                  <a:lnTo>
                    <a:pt x="816" y="460"/>
                  </a:lnTo>
                  <a:lnTo>
                    <a:pt x="816" y="466"/>
                  </a:lnTo>
                  <a:lnTo>
                    <a:pt x="810" y="466"/>
                  </a:lnTo>
                  <a:lnTo>
                    <a:pt x="810" y="472"/>
                  </a:lnTo>
                  <a:lnTo>
                    <a:pt x="804" y="472"/>
                  </a:lnTo>
                  <a:lnTo>
                    <a:pt x="804" y="478"/>
                  </a:lnTo>
                  <a:lnTo>
                    <a:pt x="804" y="484"/>
                  </a:lnTo>
                  <a:lnTo>
                    <a:pt x="798" y="484"/>
                  </a:lnTo>
                  <a:lnTo>
                    <a:pt x="798" y="489"/>
                  </a:lnTo>
                  <a:lnTo>
                    <a:pt x="793" y="489"/>
                  </a:lnTo>
                  <a:lnTo>
                    <a:pt x="793" y="495"/>
                  </a:lnTo>
                  <a:lnTo>
                    <a:pt x="793" y="501"/>
                  </a:lnTo>
                  <a:lnTo>
                    <a:pt x="793" y="507"/>
                  </a:lnTo>
                  <a:lnTo>
                    <a:pt x="793" y="513"/>
                  </a:lnTo>
                  <a:lnTo>
                    <a:pt x="787" y="513"/>
                  </a:lnTo>
                  <a:lnTo>
                    <a:pt x="787" y="519"/>
                  </a:lnTo>
                  <a:lnTo>
                    <a:pt x="787" y="524"/>
                  </a:lnTo>
                  <a:lnTo>
                    <a:pt x="787" y="530"/>
                  </a:lnTo>
                  <a:lnTo>
                    <a:pt x="781" y="530"/>
                  </a:lnTo>
                  <a:lnTo>
                    <a:pt x="781" y="536"/>
                  </a:lnTo>
                  <a:lnTo>
                    <a:pt x="775" y="536"/>
                  </a:lnTo>
                  <a:lnTo>
                    <a:pt x="781" y="536"/>
                  </a:lnTo>
                  <a:lnTo>
                    <a:pt x="775" y="536"/>
                  </a:lnTo>
                  <a:lnTo>
                    <a:pt x="775" y="542"/>
                  </a:lnTo>
                  <a:lnTo>
                    <a:pt x="775" y="548"/>
                  </a:lnTo>
                  <a:lnTo>
                    <a:pt x="775" y="553"/>
                  </a:lnTo>
                  <a:lnTo>
                    <a:pt x="775" y="559"/>
                  </a:lnTo>
                  <a:lnTo>
                    <a:pt x="769" y="559"/>
                  </a:lnTo>
                  <a:lnTo>
                    <a:pt x="734" y="559"/>
                  </a:lnTo>
                  <a:lnTo>
                    <a:pt x="723" y="559"/>
                  </a:lnTo>
                  <a:lnTo>
                    <a:pt x="717" y="559"/>
                  </a:lnTo>
                  <a:lnTo>
                    <a:pt x="682" y="565"/>
                  </a:lnTo>
                  <a:lnTo>
                    <a:pt x="676" y="571"/>
                  </a:lnTo>
                  <a:lnTo>
                    <a:pt x="670" y="571"/>
                  </a:lnTo>
                  <a:lnTo>
                    <a:pt x="664" y="571"/>
                  </a:lnTo>
                  <a:lnTo>
                    <a:pt x="659" y="577"/>
                  </a:lnTo>
                  <a:lnTo>
                    <a:pt x="653" y="577"/>
                  </a:lnTo>
                  <a:lnTo>
                    <a:pt x="647" y="577"/>
                  </a:lnTo>
                  <a:lnTo>
                    <a:pt x="641" y="577"/>
                  </a:lnTo>
                  <a:lnTo>
                    <a:pt x="635" y="577"/>
                  </a:lnTo>
                  <a:lnTo>
                    <a:pt x="635" y="583"/>
                  </a:lnTo>
                  <a:lnTo>
                    <a:pt x="629" y="583"/>
                  </a:lnTo>
                  <a:lnTo>
                    <a:pt x="624" y="583"/>
                  </a:lnTo>
                  <a:lnTo>
                    <a:pt x="618" y="583"/>
                  </a:lnTo>
                  <a:lnTo>
                    <a:pt x="612" y="583"/>
                  </a:lnTo>
                  <a:lnTo>
                    <a:pt x="612" y="588"/>
                  </a:lnTo>
                  <a:lnTo>
                    <a:pt x="606" y="588"/>
                  </a:lnTo>
                  <a:lnTo>
                    <a:pt x="600" y="588"/>
                  </a:lnTo>
                  <a:lnTo>
                    <a:pt x="600" y="583"/>
                  </a:lnTo>
                  <a:lnTo>
                    <a:pt x="595" y="583"/>
                  </a:lnTo>
                  <a:lnTo>
                    <a:pt x="595" y="588"/>
                  </a:lnTo>
                  <a:lnTo>
                    <a:pt x="589" y="588"/>
                  </a:lnTo>
                  <a:lnTo>
                    <a:pt x="583" y="588"/>
                  </a:lnTo>
                  <a:lnTo>
                    <a:pt x="583" y="583"/>
                  </a:lnTo>
                  <a:lnTo>
                    <a:pt x="577" y="583"/>
                  </a:lnTo>
                  <a:lnTo>
                    <a:pt x="571" y="583"/>
                  </a:lnTo>
                  <a:lnTo>
                    <a:pt x="571" y="588"/>
                  </a:lnTo>
                  <a:lnTo>
                    <a:pt x="565" y="588"/>
                  </a:lnTo>
                  <a:lnTo>
                    <a:pt x="571" y="588"/>
                  </a:lnTo>
                  <a:lnTo>
                    <a:pt x="565" y="588"/>
                  </a:lnTo>
                  <a:lnTo>
                    <a:pt x="565" y="594"/>
                  </a:lnTo>
                  <a:lnTo>
                    <a:pt x="560" y="594"/>
                  </a:lnTo>
                  <a:lnTo>
                    <a:pt x="560" y="600"/>
                  </a:lnTo>
                  <a:lnTo>
                    <a:pt x="554" y="600"/>
                  </a:lnTo>
                  <a:lnTo>
                    <a:pt x="554" y="606"/>
                  </a:lnTo>
                  <a:lnTo>
                    <a:pt x="548" y="606"/>
                  </a:lnTo>
                  <a:lnTo>
                    <a:pt x="548" y="612"/>
                  </a:lnTo>
                  <a:lnTo>
                    <a:pt x="548" y="618"/>
                  </a:lnTo>
                  <a:lnTo>
                    <a:pt x="542" y="618"/>
                  </a:lnTo>
                  <a:lnTo>
                    <a:pt x="542" y="623"/>
                  </a:lnTo>
                  <a:lnTo>
                    <a:pt x="536" y="623"/>
                  </a:lnTo>
                  <a:lnTo>
                    <a:pt x="542" y="623"/>
                  </a:lnTo>
                  <a:lnTo>
                    <a:pt x="536" y="623"/>
                  </a:lnTo>
                  <a:lnTo>
                    <a:pt x="536" y="629"/>
                  </a:lnTo>
                  <a:lnTo>
                    <a:pt x="536" y="623"/>
                  </a:lnTo>
                  <a:lnTo>
                    <a:pt x="530" y="623"/>
                  </a:lnTo>
                  <a:lnTo>
                    <a:pt x="525" y="623"/>
                  </a:lnTo>
                  <a:lnTo>
                    <a:pt x="519" y="623"/>
                  </a:lnTo>
                  <a:lnTo>
                    <a:pt x="513" y="623"/>
                  </a:lnTo>
                  <a:lnTo>
                    <a:pt x="513" y="618"/>
                  </a:lnTo>
                  <a:lnTo>
                    <a:pt x="513" y="612"/>
                  </a:lnTo>
                  <a:lnTo>
                    <a:pt x="507" y="612"/>
                  </a:lnTo>
                  <a:lnTo>
                    <a:pt x="501" y="612"/>
                  </a:lnTo>
                  <a:lnTo>
                    <a:pt x="501" y="606"/>
                  </a:lnTo>
                  <a:lnTo>
                    <a:pt x="495" y="606"/>
                  </a:lnTo>
                  <a:lnTo>
                    <a:pt x="490" y="606"/>
                  </a:lnTo>
                  <a:lnTo>
                    <a:pt x="490" y="600"/>
                  </a:lnTo>
                  <a:lnTo>
                    <a:pt x="484" y="600"/>
                  </a:lnTo>
                  <a:lnTo>
                    <a:pt x="490" y="600"/>
                  </a:lnTo>
                  <a:lnTo>
                    <a:pt x="484" y="600"/>
                  </a:lnTo>
                  <a:lnTo>
                    <a:pt x="478" y="600"/>
                  </a:lnTo>
                  <a:lnTo>
                    <a:pt x="478" y="594"/>
                  </a:lnTo>
                  <a:lnTo>
                    <a:pt x="472" y="594"/>
                  </a:lnTo>
                  <a:lnTo>
                    <a:pt x="466" y="594"/>
                  </a:lnTo>
                  <a:lnTo>
                    <a:pt x="466" y="588"/>
                  </a:lnTo>
                  <a:lnTo>
                    <a:pt x="461" y="588"/>
                  </a:lnTo>
                  <a:lnTo>
                    <a:pt x="461" y="583"/>
                  </a:lnTo>
                  <a:lnTo>
                    <a:pt x="461" y="577"/>
                  </a:lnTo>
                  <a:lnTo>
                    <a:pt x="455" y="577"/>
                  </a:lnTo>
                  <a:lnTo>
                    <a:pt x="449" y="577"/>
                  </a:lnTo>
                  <a:lnTo>
                    <a:pt x="443" y="577"/>
                  </a:lnTo>
                  <a:lnTo>
                    <a:pt x="443" y="583"/>
                  </a:lnTo>
                  <a:lnTo>
                    <a:pt x="443" y="588"/>
                  </a:lnTo>
                  <a:lnTo>
                    <a:pt x="443" y="594"/>
                  </a:lnTo>
                  <a:lnTo>
                    <a:pt x="443" y="600"/>
                  </a:lnTo>
                  <a:lnTo>
                    <a:pt x="437" y="600"/>
                  </a:lnTo>
                  <a:lnTo>
                    <a:pt x="437" y="606"/>
                  </a:lnTo>
                  <a:lnTo>
                    <a:pt x="431" y="606"/>
                  </a:lnTo>
                  <a:lnTo>
                    <a:pt x="431" y="612"/>
                  </a:lnTo>
                  <a:lnTo>
                    <a:pt x="431" y="618"/>
                  </a:lnTo>
                  <a:lnTo>
                    <a:pt x="426" y="618"/>
                  </a:lnTo>
                  <a:lnTo>
                    <a:pt x="426" y="623"/>
                  </a:lnTo>
                  <a:lnTo>
                    <a:pt x="426" y="629"/>
                  </a:lnTo>
                  <a:lnTo>
                    <a:pt x="426" y="635"/>
                  </a:lnTo>
                  <a:lnTo>
                    <a:pt x="426" y="641"/>
                  </a:lnTo>
                  <a:lnTo>
                    <a:pt x="426" y="647"/>
                  </a:lnTo>
                  <a:lnTo>
                    <a:pt x="420" y="647"/>
                  </a:lnTo>
                  <a:lnTo>
                    <a:pt x="420" y="652"/>
                  </a:lnTo>
                  <a:lnTo>
                    <a:pt x="420" y="658"/>
                  </a:lnTo>
                  <a:lnTo>
                    <a:pt x="420" y="664"/>
                  </a:lnTo>
                  <a:lnTo>
                    <a:pt x="426" y="664"/>
                  </a:lnTo>
                  <a:lnTo>
                    <a:pt x="426" y="670"/>
                  </a:lnTo>
                  <a:lnTo>
                    <a:pt x="426" y="676"/>
                  </a:lnTo>
                  <a:lnTo>
                    <a:pt x="431" y="676"/>
                  </a:lnTo>
                  <a:lnTo>
                    <a:pt x="431" y="682"/>
                  </a:lnTo>
                  <a:lnTo>
                    <a:pt x="431" y="687"/>
                  </a:lnTo>
                  <a:lnTo>
                    <a:pt x="431" y="693"/>
                  </a:lnTo>
                  <a:lnTo>
                    <a:pt x="437" y="693"/>
                  </a:lnTo>
                  <a:lnTo>
                    <a:pt x="437" y="699"/>
                  </a:lnTo>
                  <a:lnTo>
                    <a:pt x="443" y="699"/>
                  </a:lnTo>
                  <a:lnTo>
                    <a:pt x="449" y="699"/>
                  </a:lnTo>
                  <a:lnTo>
                    <a:pt x="449" y="705"/>
                  </a:lnTo>
                  <a:lnTo>
                    <a:pt x="455" y="705"/>
                  </a:lnTo>
                  <a:lnTo>
                    <a:pt x="461" y="705"/>
                  </a:lnTo>
                  <a:lnTo>
                    <a:pt x="466" y="705"/>
                  </a:lnTo>
                  <a:lnTo>
                    <a:pt x="466" y="711"/>
                  </a:lnTo>
                  <a:lnTo>
                    <a:pt x="472" y="711"/>
                  </a:lnTo>
                  <a:lnTo>
                    <a:pt x="472" y="717"/>
                  </a:lnTo>
                  <a:lnTo>
                    <a:pt x="478" y="717"/>
                  </a:lnTo>
                  <a:lnTo>
                    <a:pt x="478" y="722"/>
                  </a:lnTo>
                  <a:lnTo>
                    <a:pt x="478" y="728"/>
                  </a:lnTo>
                  <a:lnTo>
                    <a:pt x="478" y="734"/>
                  </a:lnTo>
                  <a:lnTo>
                    <a:pt x="478" y="740"/>
                  </a:lnTo>
                  <a:lnTo>
                    <a:pt x="478" y="746"/>
                  </a:lnTo>
                  <a:lnTo>
                    <a:pt x="478" y="751"/>
                  </a:lnTo>
                  <a:lnTo>
                    <a:pt x="478" y="757"/>
                  </a:lnTo>
                  <a:lnTo>
                    <a:pt x="472" y="757"/>
                  </a:lnTo>
                  <a:lnTo>
                    <a:pt x="472" y="763"/>
                  </a:lnTo>
                  <a:lnTo>
                    <a:pt x="472" y="769"/>
                  </a:lnTo>
                  <a:lnTo>
                    <a:pt x="466" y="769"/>
                  </a:lnTo>
                  <a:lnTo>
                    <a:pt x="466" y="775"/>
                  </a:lnTo>
                  <a:lnTo>
                    <a:pt x="461" y="775"/>
                  </a:lnTo>
                  <a:lnTo>
                    <a:pt x="461" y="781"/>
                  </a:lnTo>
                  <a:lnTo>
                    <a:pt x="455" y="786"/>
                  </a:lnTo>
                  <a:lnTo>
                    <a:pt x="455" y="792"/>
                  </a:lnTo>
                  <a:lnTo>
                    <a:pt x="449" y="798"/>
                  </a:lnTo>
                  <a:lnTo>
                    <a:pt x="455" y="798"/>
                  </a:lnTo>
                  <a:lnTo>
                    <a:pt x="455" y="804"/>
                  </a:lnTo>
                  <a:lnTo>
                    <a:pt x="455" y="810"/>
                  </a:lnTo>
                  <a:lnTo>
                    <a:pt x="461" y="810"/>
                  </a:lnTo>
                  <a:lnTo>
                    <a:pt x="461" y="816"/>
                  </a:lnTo>
                  <a:lnTo>
                    <a:pt x="466" y="816"/>
                  </a:lnTo>
                  <a:lnTo>
                    <a:pt x="466" y="821"/>
                  </a:lnTo>
                  <a:lnTo>
                    <a:pt x="472" y="821"/>
                  </a:lnTo>
                  <a:lnTo>
                    <a:pt x="472" y="827"/>
                  </a:lnTo>
                  <a:lnTo>
                    <a:pt x="478" y="827"/>
                  </a:lnTo>
                  <a:lnTo>
                    <a:pt x="478" y="833"/>
                  </a:lnTo>
                  <a:lnTo>
                    <a:pt x="484" y="833"/>
                  </a:lnTo>
                  <a:lnTo>
                    <a:pt x="484" y="839"/>
                  </a:lnTo>
                  <a:lnTo>
                    <a:pt x="484" y="845"/>
                  </a:lnTo>
                  <a:lnTo>
                    <a:pt x="490" y="845"/>
                  </a:lnTo>
                  <a:lnTo>
                    <a:pt x="490" y="850"/>
                  </a:lnTo>
                  <a:lnTo>
                    <a:pt x="490" y="856"/>
                  </a:lnTo>
                  <a:lnTo>
                    <a:pt x="490" y="862"/>
                  </a:lnTo>
                  <a:lnTo>
                    <a:pt x="490" y="868"/>
                  </a:lnTo>
                  <a:lnTo>
                    <a:pt x="495" y="868"/>
                  </a:lnTo>
                  <a:lnTo>
                    <a:pt x="495" y="874"/>
                  </a:lnTo>
                  <a:lnTo>
                    <a:pt x="495" y="880"/>
                  </a:lnTo>
                  <a:lnTo>
                    <a:pt x="501" y="880"/>
                  </a:lnTo>
                  <a:lnTo>
                    <a:pt x="507" y="880"/>
                  </a:lnTo>
                  <a:lnTo>
                    <a:pt x="513" y="880"/>
                  </a:lnTo>
                  <a:lnTo>
                    <a:pt x="519" y="880"/>
                  </a:lnTo>
                  <a:lnTo>
                    <a:pt x="525" y="880"/>
                  </a:lnTo>
                  <a:lnTo>
                    <a:pt x="525" y="885"/>
                  </a:lnTo>
                  <a:lnTo>
                    <a:pt x="530" y="885"/>
                  </a:lnTo>
                  <a:lnTo>
                    <a:pt x="530" y="891"/>
                  </a:lnTo>
                  <a:lnTo>
                    <a:pt x="525" y="897"/>
                  </a:lnTo>
                  <a:lnTo>
                    <a:pt x="525" y="903"/>
                  </a:lnTo>
                  <a:lnTo>
                    <a:pt x="519" y="903"/>
                  </a:lnTo>
                  <a:lnTo>
                    <a:pt x="513" y="903"/>
                  </a:lnTo>
                  <a:lnTo>
                    <a:pt x="513" y="909"/>
                  </a:lnTo>
                  <a:lnTo>
                    <a:pt x="507" y="909"/>
                  </a:lnTo>
                  <a:lnTo>
                    <a:pt x="501" y="909"/>
                  </a:lnTo>
                  <a:lnTo>
                    <a:pt x="501" y="915"/>
                  </a:lnTo>
                  <a:lnTo>
                    <a:pt x="501" y="920"/>
                  </a:lnTo>
                  <a:lnTo>
                    <a:pt x="495" y="920"/>
                  </a:lnTo>
                  <a:lnTo>
                    <a:pt x="495" y="926"/>
                  </a:lnTo>
                  <a:lnTo>
                    <a:pt x="495" y="932"/>
                  </a:lnTo>
                  <a:lnTo>
                    <a:pt x="495" y="938"/>
                  </a:lnTo>
                  <a:lnTo>
                    <a:pt x="495" y="944"/>
                  </a:lnTo>
                  <a:lnTo>
                    <a:pt x="495" y="949"/>
                  </a:lnTo>
                  <a:lnTo>
                    <a:pt x="495" y="955"/>
                  </a:lnTo>
                  <a:lnTo>
                    <a:pt x="495" y="961"/>
                  </a:lnTo>
                  <a:lnTo>
                    <a:pt x="490" y="961"/>
                  </a:lnTo>
                  <a:lnTo>
                    <a:pt x="490" y="967"/>
                  </a:lnTo>
                  <a:lnTo>
                    <a:pt x="490" y="973"/>
                  </a:lnTo>
                  <a:lnTo>
                    <a:pt x="484" y="973"/>
                  </a:lnTo>
                  <a:lnTo>
                    <a:pt x="484" y="979"/>
                  </a:lnTo>
                  <a:lnTo>
                    <a:pt x="478" y="984"/>
                  </a:lnTo>
                  <a:lnTo>
                    <a:pt x="472" y="984"/>
                  </a:lnTo>
                  <a:lnTo>
                    <a:pt x="472" y="990"/>
                  </a:lnTo>
                  <a:lnTo>
                    <a:pt x="466" y="990"/>
                  </a:lnTo>
                  <a:lnTo>
                    <a:pt x="461" y="990"/>
                  </a:lnTo>
                  <a:lnTo>
                    <a:pt x="461" y="996"/>
                  </a:lnTo>
                  <a:lnTo>
                    <a:pt x="455" y="996"/>
                  </a:lnTo>
                  <a:lnTo>
                    <a:pt x="449" y="996"/>
                  </a:lnTo>
                  <a:lnTo>
                    <a:pt x="443" y="996"/>
                  </a:lnTo>
                  <a:lnTo>
                    <a:pt x="443" y="1002"/>
                  </a:lnTo>
                  <a:lnTo>
                    <a:pt x="437" y="1002"/>
                  </a:lnTo>
                  <a:lnTo>
                    <a:pt x="437" y="1008"/>
                  </a:lnTo>
                  <a:lnTo>
                    <a:pt x="431" y="1008"/>
                  </a:lnTo>
                  <a:lnTo>
                    <a:pt x="431" y="1014"/>
                  </a:lnTo>
                  <a:lnTo>
                    <a:pt x="426" y="1014"/>
                  </a:lnTo>
                  <a:lnTo>
                    <a:pt x="426" y="1019"/>
                  </a:lnTo>
                  <a:lnTo>
                    <a:pt x="420" y="1019"/>
                  </a:lnTo>
                  <a:lnTo>
                    <a:pt x="420" y="1025"/>
                  </a:lnTo>
                  <a:lnTo>
                    <a:pt x="414" y="1025"/>
                  </a:lnTo>
                  <a:lnTo>
                    <a:pt x="414" y="1031"/>
                  </a:lnTo>
                  <a:lnTo>
                    <a:pt x="408" y="1031"/>
                  </a:lnTo>
                  <a:lnTo>
                    <a:pt x="408" y="1037"/>
                  </a:lnTo>
                  <a:lnTo>
                    <a:pt x="402" y="1043"/>
                  </a:lnTo>
                  <a:lnTo>
                    <a:pt x="402" y="1048"/>
                  </a:lnTo>
                  <a:lnTo>
                    <a:pt x="396" y="1060"/>
                  </a:lnTo>
                  <a:lnTo>
                    <a:pt x="379" y="1107"/>
                  </a:lnTo>
                  <a:lnTo>
                    <a:pt x="379" y="1101"/>
                  </a:lnTo>
                  <a:lnTo>
                    <a:pt x="362" y="1095"/>
                  </a:lnTo>
                  <a:lnTo>
                    <a:pt x="362" y="1089"/>
                  </a:lnTo>
                  <a:lnTo>
                    <a:pt x="356" y="1089"/>
                  </a:lnTo>
                  <a:lnTo>
                    <a:pt x="350" y="1083"/>
                  </a:lnTo>
                  <a:lnTo>
                    <a:pt x="344" y="1083"/>
                  </a:lnTo>
                  <a:lnTo>
                    <a:pt x="338" y="1078"/>
                  </a:lnTo>
                  <a:lnTo>
                    <a:pt x="332" y="1072"/>
                  </a:lnTo>
                  <a:lnTo>
                    <a:pt x="327" y="1066"/>
                  </a:lnTo>
                  <a:lnTo>
                    <a:pt x="321" y="1066"/>
                  </a:lnTo>
                  <a:lnTo>
                    <a:pt x="321" y="1060"/>
                  </a:lnTo>
                  <a:lnTo>
                    <a:pt x="315" y="1060"/>
                  </a:lnTo>
                  <a:lnTo>
                    <a:pt x="315" y="1054"/>
                  </a:lnTo>
                  <a:lnTo>
                    <a:pt x="315" y="1048"/>
                  </a:lnTo>
                  <a:lnTo>
                    <a:pt x="315" y="1043"/>
                  </a:lnTo>
                  <a:lnTo>
                    <a:pt x="309" y="1043"/>
                  </a:lnTo>
                  <a:lnTo>
                    <a:pt x="309" y="1037"/>
                  </a:lnTo>
                  <a:lnTo>
                    <a:pt x="309" y="1031"/>
                  </a:lnTo>
                  <a:lnTo>
                    <a:pt x="309" y="1025"/>
                  </a:lnTo>
                  <a:lnTo>
                    <a:pt x="309" y="1019"/>
                  </a:lnTo>
                  <a:lnTo>
                    <a:pt x="309" y="1014"/>
                  </a:lnTo>
                  <a:lnTo>
                    <a:pt x="309" y="1008"/>
                  </a:lnTo>
                  <a:lnTo>
                    <a:pt x="303" y="1008"/>
                  </a:lnTo>
                  <a:lnTo>
                    <a:pt x="303" y="1014"/>
                  </a:lnTo>
                  <a:lnTo>
                    <a:pt x="297" y="1014"/>
                  </a:lnTo>
                  <a:lnTo>
                    <a:pt x="292" y="1014"/>
                  </a:lnTo>
                  <a:lnTo>
                    <a:pt x="292" y="1019"/>
                  </a:lnTo>
                  <a:lnTo>
                    <a:pt x="286" y="1019"/>
                  </a:lnTo>
                  <a:lnTo>
                    <a:pt x="280" y="1019"/>
                  </a:lnTo>
                  <a:lnTo>
                    <a:pt x="274" y="1019"/>
                  </a:lnTo>
                  <a:lnTo>
                    <a:pt x="268" y="1019"/>
                  </a:lnTo>
                  <a:lnTo>
                    <a:pt x="263" y="1025"/>
                  </a:lnTo>
                  <a:lnTo>
                    <a:pt x="257" y="1025"/>
                  </a:lnTo>
                  <a:lnTo>
                    <a:pt x="251" y="1025"/>
                  </a:lnTo>
                  <a:lnTo>
                    <a:pt x="245" y="1019"/>
                  </a:lnTo>
                  <a:lnTo>
                    <a:pt x="239" y="1019"/>
                  </a:lnTo>
                  <a:lnTo>
                    <a:pt x="239" y="1014"/>
                  </a:lnTo>
                  <a:lnTo>
                    <a:pt x="233" y="1014"/>
                  </a:lnTo>
                  <a:lnTo>
                    <a:pt x="228" y="1014"/>
                  </a:lnTo>
                  <a:lnTo>
                    <a:pt x="222" y="1014"/>
                  </a:lnTo>
                  <a:lnTo>
                    <a:pt x="216" y="1014"/>
                  </a:lnTo>
                  <a:lnTo>
                    <a:pt x="210" y="1008"/>
                  </a:lnTo>
                  <a:lnTo>
                    <a:pt x="216" y="1002"/>
                  </a:lnTo>
                  <a:lnTo>
                    <a:pt x="222" y="996"/>
                  </a:lnTo>
                  <a:lnTo>
                    <a:pt x="228" y="996"/>
                  </a:lnTo>
                  <a:lnTo>
                    <a:pt x="228" y="990"/>
                  </a:lnTo>
                  <a:lnTo>
                    <a:pt x="222" y="984"/>
                  </a:lnTo>
                  <a:lnTo>
                    <a:pt x="216" y="984"/>
                  </a:lnTo>
                  <a:lnTo>
                    <a:pt x="210" y="979"/>
                  </a:lnTo>
                  <a:lnTo>
                    <a:pt x="204" y="979"/>
                  </a:lnTo>
                  <a:lnTo>
                    <a:pt x="204" y="973"/>
                  </a:lnTo>
                  <a:lnTo>
                    <a:pt x="198" y="967"/>
                  </a:lnTo>
                  <a:lnTo>
                    <a:pt x="193" y="961"/>
                  </a:lnTo>
                  <a:lnTo>
                    <a:pt x="193" y="955"/>
                  </a:lnTo>
                  <a:lnTo>
                    <a:pt x="187" y="955"/>
                  </a:lnTo>
                  <a:lnTo>
                    <a:pt x="181" y="949"/>
                  </a:lnTo>
                  <a:lnTo>
                    <a:pt x="181" y="944"/>
                  </a:lnTo>
                  <a:lnTo>
                    <a:pt x="175" y="944"/>
                  </a:lnTo>
                  <a:lnTo>
                    <a:pt x="169" y="938"/>
                  </a:lnTo>
                  <a:lnTo>
                    <a:pt x="163" y="938"/>
                  </a:lnTo>
                  <a:lnTo>
                    <a:pt x="158" y="938"/>
                  </a:lnTo>
                  <a:lnTo>
                    <a:pt x="152" y="938"/>
                  </a:lnTo>
                  <a:lnTo>
                    <a:pt x="146" y="938"/>
                  </a:lnTo>
                  <a:lnTo>
                    <a:pt x="140" y="944"/>
                  </a:lnTo>
                  <a:lnTo>
                    <a:pt x="140" y="949"/>
                  </a:lnTo>
                  <a:lnTo>
                    <a:pt x="134" y="949"/>
                  </a:lnTo>
                  <a:lnTo>
                    <a:pt x="134" y="955"/>
                  </a:lnTo>
                  <a:lnTo>
                    <a:pt x="134" y="961"/>
                  </a:lnTo>
                  <a:lnTo>
                    <a:pt x="134" y="967"/>
                  </a:lnTo>
                  <a:lnTo>
                    <a:pt x="129" y="973"/>
                  </a:lnTo>
                  <a:lnTo>
                    <a:pt x="129" y="979"/>
                  </a:lnTo>
                  <a:lnTo>
                    <a:pt x="123" y="984"/>
                  </a:lnTo>
                  <a:lnTo>
                    <a:pt x="117" y="990"/>
                  </a:lnTo>
                  <a:lnTo>
                    <a:pt x="111" y="990"/>
                  </a:lnTo>
                  <a:lnTo>
                    <a:pt x="105" y="990"/>
                  </a:lnTo>
                  <a:lnTo>
                    <a:pt x="99" y="990"/>
                  </a:lnTo>
                  <a:lnTo>
                    <a:pt x="99" y="984"/>
                  </a:lnTo>
                  <a:lnTo>
                    <a:pt x="94" y="984"/>
                  </a:lnTo>
                  <a:lnTo>
                    <a:pt x="88" y="979"/>
                  </a:lnTo>
                  <a:lnTo>
                    <a:pt x="88" y="973"/>
                  </a:lnTo>
                  <a:lnTo>
                    <a:pt x="82" y="973"/>
                  </a:lnTo>
                  <a:lnTo>
                    <a:pt x="82" y="967"/>
                  </a:lnTo>
                  <a:lnTo>
                    <a:pt x="82" y="961"/>
                  </a:lnTo>
                  <a:lnTo>
                    <a:pt x="76" y="961"/>
                  </a:lnTo>
                  <a:lnTo>
                    <a:pt x="76" y="955"/>
                  </a:lnTo>
                  <a:lnTo>
                    <a:pt x="70" y="955"/>
                  </a:lnTo>
                  <a:lnTo>
                    <a:pt x="70" y="949"/>
                  </a:lnTo>
                  <a:lnTo>
                    <a:pt x="64" y="949"/>
                  </a:lnTo>
                  <a:lnTo>
                    <a:pt x="64" y="944"/>
                  </a:lnTo>
                  <a:lnTo>
                    <a:pt x="64" y="938"/>
                  </a:lnTo>
                  <a:lnTo>
                    <a:pt x="64" y="932"/>
                  </a:lnTo>
                  <a:lnTo>
                    <a:pt x="64" y="926"/>
                  </a:lnTo>
                  <a:lnTo>
                    <a:pt x="64" y="920"/>
                  </a:lnTo>
                  <a:lnTo>
                    <a:pt x="59" y="920"/>
                  </a:lnTo>
                  <a:lnTo>
                    <a:pt x="53" y="915"/>
                  </a:lnTo>
                  <a:lnTo>
                    <a:pt x="47" y="915"/>
                  </a:lnTo>
                  <a:lnTo>
                    <a:pt x="41" y="915"/>
                  </a:lnTo>
                  <a:lnTo>
                    <a:pt x="35" y="915"/>
                  </a:lnTo>
                  <a:lnTo>
                    <a:pt x="30" y="915"/>
                  </a:lnTo>
                  <a:lnTo>
                    <a:pt x="24" y="915"/>
                  </a:lnTo>
                  <a:lnTo>
                    <a:pt x="18" y="915"/>
                  </a:lnTo>
                  <a:lnTo>
                    <a:pt x="12" y="915"/>
                  </a:lnTo>
                  <a:lnTo>
                    <a:pt x="6" y="915"/>
                  </a:lnTo>
                  <a:lnTo>
                    <a:pt x="0" y="915"/>
                  </a:lnTo>
                  <a:lnTo>
                    <a:pt x="0" y="909"/>
                  </a:lnTo>
                  <a:lnTo>
                    <a:pt x="0" y="903"/>
                  </a:lnTo>
                  <a:lnTo>
                    <a:pt x="0" y="897"/>
                  </a:lnTo>
                  <a:lnTo>
                    <a:pt x="0" y="891"/>
                  </a:lnTo>
                  <a:lnTo>
                    <a:pt x="6" y="885"/>
                  </a:lnTo>
                  <a:lnTo>
                    <a:pt x="12" y="885"/>
                  </a:lnTo>
                  <a:lnTo>
                    <a:pt x="12" y="880"/>
                  </a:lnTo>
                  <a:lnTo>
                    <a:pt x="18" y="874"/>
                  </a:lnTo>
                  <a:lnTo>
                    <a:pt x="18" y="868"/>
                  </a:lnTo>
                  <a:lnTo>
                    <a:pt x="18" y="862"/>
                  </a:lnTo>
                  <a:lnTo>
                    <a:pt x="18" y="856"/>
                  </a:lnTo>
                  <a:lnTo>
                    <a:pt x="18" y="850"/>
                  </a:lnTo>
                  <a:lnTo>
                    <a:pt x="18" y="845"/>
                  </a:lnTo>
                  <a:lnTo>
                    <a:pt x="12" y="839"/>
                  </a:lnTo>
                  <a:lnTo>
                    <a:pt x="18" y="833"/>
                  </a:lnTo>
                  <a:lnTo>
                    <a:pt x="18" y="827"/>
                  </a:lnTo>
                  <a:lnTo>
                    <a:pt x="18" y="821"/>
                  </a:lnTo>
                  <a:lnTo>
                    <a:pt x="18" y="816"/>
                  </a:lnTo>
                  <a:lnTo>
                    <a:pt x="18" y="810"/>
                  </a:lnTo>
                  <a:lnTo>
                    <a:pt x="24" y="804"/>
                  </a:lnTo>
                  <a:lnTo>
                    <a:pt x="30" y="804"/>
                  </a:lnTo>
                  <a:lnTo>
                    <a:pt x="30" y="798"/>
                  </a:lnTo>
                  <a:lnTo>
                    <a:pt x="35" y="792"/>
                  </a:lnTo>
                  <a:lnTo>
                    <a:pt x="35" y="786"/>
                  </a:lnTo>
                  <a:lnTo>
                    <a:pt x="35" y="781"/>
                  </a:lnTo>
                  <a:lnTo>
                    <a:pt x="35" y="775"/>
                  </a:lnTo>
                  <a:lnTo>
                    <a:pt x="35" y="769"/>
                  </a:lnTo>
                  <a:lnTo>
                    <a:pt x="35" y="763"/>
                  </a:lnTo>
                  <a:lnTo>
                    <a:pt x="41" y="763"/>
                  </a:lnTo>
                  <a:lnTo>
                    <a:pt x="41" y="757"/>
                  </a:lnTo>
                  <a:lnTo>
                    <a:pt x="47" y="751"/>
                  </a:lnTo>
                  <a:lnTo>
                    <a:pt x="53" y="751"/>
                  </a:lnTo>
                  <a:lnTo>
                    <a:pt x="53" y="746"/>
                  </a:lnTo>
                  <a:lnTo>
                    <a:pt x="53" y="740"/>
                  </a:lnTo>
                  <a:lnTo>
                    <a:pt x="53" y="734"/>
                  </a:lnTo>
                  <a:lnTo>
                    <a:pt x="53" y="728"/>
                  </a:lnTo>
                  <a:lnTo>
                    <a:pt x="59" y="722"/>
                  </a:lnTo>
                  <a:lnTo>
                    <a:pt x="59" y="717"/>
                  </a:lnTo>
                  <a:lnTo>
                    <a:pt x="59" y="711"/>
                  </a:lnTo>
                  <a:lnTo>
                    <a:pt x="59" y="705"/>
                  </a:lnTo>
                  <a:lnTo>
                    <a:pt x="59" y="699"/>
                  </a:lnTo>
                  <a:lnTo>
                    <a:pt x="64" y="699"/>
                  </a:lnTo>
                  <a:lnTo>
                    <a:pt x="70" y="693"/>
                  </a:lnTo>
                  <a:lnTo>
                    <a:pt x="76" y="693"/>
                  </a:lnTo>
                  <a:lnTo>
                    <a:pt x="82" y="693"/>
                  </a:lnTo>
                  <a:lnTo>
                    <a:pt x="82" y="687"/>
                  </a:lnTo>
                  <a:lnTo>
                    <a:pt x="88" y="682"/>
                  </a:lnTo>
                  <a:lnTo>
                    <a:pt x="88" y="676"/>
                  </a:lnTo>
                  <a:lnTo>
                    <a:pt x="88" y="670"/>
                  </a:lnTo>
                  <a:lnTo>
                    <a:pt x="88" y="664"/>
                  </a:lnTo>
                  <a:lnTo>
                    <a:pt x="94" y="664"/>
                  </a:lnTo>
                  <a:lnTo>
                    <a:pt x="94" y="658"/>
                  </a:lnTo>
                  <a:lnTo>
                    <a:pt x="99" y="652"/>
                  </a:lnTo>
                  <a:lnTo>
                    <a:pt x="99" y="647"/>
                  </a:lnTo>
                  <a:lnTo>
                    <a:pt x="99" y="641"/>
                  </a:lnTo>
                  <a:lnTo>
                    <a:pt x="94" y="635"/>
                  </a:lnTo>
                  <a:lnTo>
                    <a:pt x="99" y="629"/>
                  </a:lnTo>
                  <a:lnTo>
                    <a:pt x="99" y="623"/>
                  </a:lnTo>
                  <a:lnTo>
                    <a:pt x="99" y="618"/>
                  </a:lnTo>
                  <a:lnTo>
                    <a:pt x="99" y="612"/>
                  </a:lnTo>
                  <a:lnTo>
                    <a:pt x="94" y="612"/>
                  </a:lnTo>
                  <a:lnTo>
                    <a:pt x="94" y="606"/>
                  </a:lnTo>
                  <a:lnTo>
                    <a:pt x="94" y="600"/>
                  </a:lnTo>
                  <a:lnTo>
                    <a:pt x="88" y="600"/>
                  </a:lnTo>
                  <a:lnTo>
                    <a:pt x="88" y="594"/>
                  </a:lnTo>
                  <a:lnTo>
                    <a:pt x="88" y="588"/>
                  </a:lnTo>
                  <a:lnTo>
                    <a:pt x="88" y="583"/>
                  </a:lnTo>
                  <a:lnTo>
                    <a:pt x="82" y="583"/>
                  </a:lnTo>
                  <a:lnTo>
                    <a:pt x="82" y="577"/>
                  </a:lnTo>
                  <a:lnTo>
                    <a:pt x="82" y="571"/>
                  </a:lnTo>
                  <a:lnTo>
                    <a:pt x="76" y="565"/>
                  </a:lnTo>
                  <a:lnTo>
                    <a:pt x="70" y="559"/>
                  </a:lnTo>
                  <a:lnTo>
                    <a:pt x="64" y="559"/>
                  </a:lnTo>
                  <a:lnTo>
                    <a:pt x="64" y="553"/>
                  </a:lnTo>
                  <a:lnTo>
                    <a:pt x="59" y="553"/>
                  </a:lnTo>
                  <a:lnTo>
                    <a:pt x="59" y="548"/>
                  </a:lnTo>
                  <a:lnTo>
                    <a:pt x="59" y="542"/>
                  </a:lnTo>
                  <a:lnTo>
                    <a:pt x="53" y="542"/>
                  </a:lnTo>
                  <a:lnTo>
                    <a:pt x="47" y="536"/>
                  </a:lnTo>
                  <a:lnTo>
                    <a:pt x="41" y="536"/>
                  </a:lnTo>
                  <a:lnTo>
                    <a:pt x="35" y="530"/>
                  </a:lnTo>
                  <a:lnTo>
                    <a:pt x="30" y="530"/>
                  </a:lnTo>
                  <a:lnTo>
                    <a:pt x="24" y="524"/>
                  </a:lnTo>
                  <a:lnTo>
                    <a:pt x="24" y="519"/>
                  </a:lnTo>
                  <a:lnTo>
                    <a:pt x="24" y="513"/>
                  </a:lnTo>
                  <a:lnTo>
                    <a:pt x="24" y="507"/>
                  </a:lnTo>
                  <a:lnTo>
                    <a:pt x="24" y="501"/>
                  </a:lnTo>
                  <a:lnTo>
                    <a:pt x="24" y="495"/>
                  </a:lnTo>
                  <a:lnTo>
                    <a:pt x="30" y="489"/>
                  </a:lnTo>
                  <a:lnTo>
                    <a:pt x="30" y="484"/>
                  </a:lnTo>
                  <a:lnTo>
                    <a:pt x="35" y="484"/>
                  </a:lnTo>
                  <a:lnTo>
                    <a:pt x="35" y="478"/>
                  </a:lnTo>
                  <a:lnTo>
                    <a:pt x="35" y="472"/>
                  </a:lnTo>
                  <a:lnTo>
                    <a:pt x="35" y="466"/>
                  </a:lnTo>
                  <a:lnTo>
                    <a:pt x="35" y="460"/>
                  </a:lnTo>
                  <a:lnTo>
                    <a:pt x="35" y="454"/>
                  </a:lnTo>
                  <a:lnTo>
                    <a:pt x="41" y="454"/>
                  </a:lnTo>
                  <a:lnTo>
                    <a:pt x="41" y="449"/>
                  </a:lnTo>
                  <a:lnTo>
                    <a:pt x="47" y="443"/>
                  </a:lnTo>
                  <a:lnTo>
                    <a:pt x="47" y="437"/>
                  </a:lnTo>
                  <a:lnTo>
                    <a:pt x="47" y="431"/>
                  </a:lnTo>
                  <a:lnTo>
                    <a:pt x="47" y="425"/>
                  </a:lnTo>
                  <a:lnTo>
                    <a:pt x="53" y="425"/>
                  </a:lnTo>
                  <a:lnTo>
                    <a:pt x="53" y="420"/>
                  </a:lnTo>
                  <a:lnTo>
                    <a:pt x="59" y="414"/>
                  </a:lnTo>
                  <a:lnTo>
                    <a:pt x="59" y="408"/>
                  </a:lnTo>
                  <a:lnTo>
                    <a:pt x="59" y="402"/>
                  </a:lnTo>
                  <a:lnTo>
                    <a:pt x="64" y="396"/>
                  </a:lnTo>
                  <a:lnTo>
                    <a:pt x="64" y="390"/>
                  </a:lnTo>
                  <a:lnTo>
                    <a:pt x="64" y="385"/>
                  </a:lnTo>
                  <a:lnTo>
                    <a:pt x="64" y="379"/>
                  </a:lnTo>
                  <a:lnTo>
                    <a:pt x="64" y="373"/>
                  </a:lnTo>
                  <a:lnTo>
                    <a:pt x="64" y="367"/>
                  </a:lnTo>
                  <a:lnTo>
                    <a:pt x="70" y="361"/>
                  </a:lnTo>
                  <a:lnTo>
                    <a:pt x="76" y="361"/>
                  </a:lnTo>
                  <a:lnTo>
                    <a:pt x="76" y="355"/>
                  </a:lnTo>
                  <a:lnTo>
                    <a:pt x="82" y="355"/>
                  </a:lnTo>
                  <a:lnTo>
                    <a:pt x="88" y="355"/>
                  </a:lnTo>
                  <a:lnTo>
                    <a:pt x="88" y="350"/>
                  </a:lnTo>
                  <a:lnTo>
                    <a:pt x="94" y="350"/>
                  </a:lnTo>
                  <a:lnTo>
                    <a:pt x="94" y="344"/>
                  </a:lnTo>
                  <a:lnTo>
                    <a:pt x="94" y="338"/>
                  </a:lnTo>
                  <a:lnTo>
                    <a:pt x="99" y="332"/>
                  </a:lnTo>
                  <a:lnTo>
                    <a:pt x="105" y="326"/>
                  </a:lnTo>
                  <a:lnTo>
                    <a:pt x="105" y="321"/>
                  </a:lnTo>
                  <a:lnTo>
                    <a:pt x="105" y="315"/>
                  </a:lnTo>
                  <a:lnTo>
                    <a:pt x="111" y="309"/>
                  </a:lnTo>
                  <a:lnTo>
                    <a:pt x="117" y="309"/>
                  </a:lnTo>
                  <a:lnTo>
                    <a:pt x="123" y="303"/>
                  </a:lnTo>
                  <a:lnTo>
                    <a:pt x="123" y="297"/>
                  </a:lnTo>
                  <a:lnTo>
                    <a:pt x="123" y="291"/>
                  </a:lnTo>
                  <a:lnTo>
                    <a:pt x="129" y="291"/>
                  </a:lnTo>
                  <a:lnTo>
                    <a:pt x="129" y="286"/>
                  </a:lnTo>
                  <a:lnTo>
                    <a:pt x="134" y="286"/>
                  </a:lnTo>
                  <a:lnTo>
                    <a:pt x="134" y="280"/>
                  </a:lnTo>
                  <a:lnTo>
                    <a:pt x="134" y="274"/>
                  </a:lnTo>
                  <a:lnTo>
                    <a:pt x="134" y="268"/>
                  </a:lnTo>
                  <a:lnTo>
                    <a:pt x="134" y="262"/>
                  </a:lnTo>
                  <a:lnTo>
                    <a:pt x="134" y="256"/>
                  </a:lnTo>
                  <a:lnTo>
                    <a:pt x="129" y="251"/>
                  </a:lnTo>
                  <a:lnTo>
                    <a:pt x="129" y="245"/>
                  </a:lnTo>
                  <a:lnTo>
                    <a:pt x="129" y="239"/>
                  </a:lnTo>
                  <a:lnTo>
                    <a:pt x="129" y="233"/>
                  </a:lnTo>
                  <a:lnTo>
                    <a:pt x="129" y="227"/>
                  </a:lnTo>
                  <a:lnTo>
                    <a:pt x="134" y="222"/>
                  </a:lnTo>
                  <a:lnTo>
                    <a:pt x="134" y="216"/>
                  </a:lnTo>
                  <a:lnTo>
                    <a:pt x="134" y="210"/>
                  </a:lnTo>
                  <a:lnTo>
                    <a:pt x="129" y="210"/>
                  </a:lnTo>
                  <a:lnTo>
                    <a:pt x="129" y="204"/>
                  </a:lnTo>
                  <a:lnTo>
                    <a:pt x="123" y="204"/>
                  </a:lnTo>
                  <a:lnTo>
                    <a:pt x="123" y="198"/>
                  </a:lnTo>
                  <a:lnTo>
                    <a:pt x="117" y="198"/>
                  </a:lnTo>
                  <a:lnTo>
                    <a:pt x="111" y="198"/>
                  </a:lnTo>
                  <a:lnTo>
                    <a:pt x="111" y="204"/>
                  </a:lnTo>
                  <a:lnTo>
                    <a:pt x="105" y="204"/>
                  </a:lnTo>
                  <a:lnTo>
                    <a:pt x="105" y="210"/>
                  </a:lnTo>
                  <a:lnTo>
                    <a:pt x="105" y="216"/>
                  </a:lnTo>
                  <a:lnTo>
                    <a:pt x="99" y="216"/>
                  </a:lnTo>
                  <a:lnTo>
                    <a:pt x="94" y="222"/>
                  </a:lnTo>
                  <a:lnTo>
                    <a:pt x="88" y="222"/>
                  </a:lnTo>
                  <a:lnTo>
                    <a:pt x="88" y="216"/>
                  </a:lnTo>
                  <a:lnTo>
                    <a:pt x="88" y="210"/>
                  </a:lnTo>
                  <a:lnTo>
                    <a:pt x="88" y="204"/>
                  </a:lnTo>
                  <a:lnTo>
                    <a:pt x="94" y="204"/>
                  </a:lnTo>
                  <a:lnTo>
                    <a:pt x="94" y="198"/>
                  </a:lnTo>
                  <a:lnTo>
                    <a:pt x="99" y="192"/>
                  </a:lnTo>
                  <a:lnTo>
                    <a:pt x="99" y="187"/>
                  </a:lnTo>
                  <a:lnTo>
                    <a:pt x="99" y="181"/>
                  </a:lnTo>
                  <a:lnTo>
                    <a:pt x="105" y="181"/>
                  </a:lnTo>
                  <a:lnTo>
                    <a:pt x="105" y="175"/>
                  </a:lnTo>
                  <a:lnTo>
                    <a:pt x="111" y="169"/>
                  </a:lnTo>
                  <a:lnTo>
                    <a:pt x="111" y="163"/>
                  </a:lnTo>
                  <a:lnTo>
                    <a:pt x="117" y="163"/>
                  </a:lnTo>
                  <a:lnTo>
                    <a:pt x="117" y="157"/>
                  </a:lnTo>
                  <a:lnTo>
                    <a:pt x="117" y="152"/>
                  </a:lnTo>
                  <a:lnTo>
                    <a:pt x="123" y="152"/>
                  </a:lnTo>
                  <a:lnTo>
                    <a:pt x="123" y="146"/>
                  </a:lnTo>
                  <a:lnTo>
                    <a:pt x="129" y="146"/>
                  </a:lnTo>
                  <a:lnTo>
                    <a:pt x="129" y="140"/>
                  </a:lnTo>
                  <a:lnTo>
                    <a:pt x="134" y="140"/>
                  </a:lnTo>
                  <a:lnTo>
                    <a:pt x="134" y="134"/>
                  </a:lnTo>
                  <a:lnTo>
                    <a:pt x="140" y="134"/>
                  </a:lnTo>
                  <a:lnTo>
                    <a:pt x="140" y="128"/>
                  </a:lnTo>
                  <a:lnTo>
                    <a:pt x="146" y="123"/>
                  </a:lnTo>
                  <a:lnTo>
                    <a:pt x="146" y="117"/>
                  </a:lnTo>
                  <a:lnTo>
                    <a:pt x="146" y="111"/>
                  </a:lnTo>
                  <a:lnTo>
                    <a:pt x="146" y="105"/>
                  </a:lnTo>
                  <a:lnTo>
                    <a:pt x="152" y="105"/>
                  </a:lnTo>
                  <a:lnTo>
                    <a:pt x="152" y="99"/>
                  </a:lnTo>
                  <a:lnTo>
                    <a:pt x="158" y="93"/>
                  </a:lnTo>
                  <a:lnTo>
                    <a:pt x="163" y="88"/>
                  </a:lnTo>
                  <a:lnTo>
                    <a:pt x="169" y="88"/>
                  </a:lnTo>
                  <a:lnTo>
                    <a:pt x="175" y="88"/>
                  </a:lnTo>
                  <a:lnTo>
                    <a:pt x="175" y="82"/>
                  </a:lnTo>
                  <a:lnTo>
                    <a:pt x="181" y="88"/>
                  </a:lnTo>
                  <a:lnTo>
                    <a:pt x="187" y="88"/>
                  </a:lnTo>
                  <a:lnTo>
                    <a:pt x="193" y="88"/>
                  </a:lnTo>
                  <a:lnTo>
                    <a:pt x="198" y="82"/>
                  </a:lnTo>
                  <a:lnTo>
                    <a:pt x="204" y="82"/>
                  </a:lnTo>
                  <a:lnTo>
                    <a:pt x="210" y="76"/>
                  </a:lnTo>
                  <a:lnTo>
                    <a:pt x="210" y="70"/>
                  </a:lnTo>
                  <a:lnTo>
                    <a:pt x="216" y="70"/>
                  </a:lnTo>
                  <a:lnTo>
                    <a:pt x="216" y="64"/>
                  </a:lnTo>
                  <a:lnTo>
                    <a:pt x="222" y="64"/>
                  </a:lnTo>
                  <a:lnTo>
                    <a:pt x="228" y="64"/>
                  </a:lnTo>
                  <a:lnTo>
                    <a:pt x="228" y="59"/>
                  </a:lnTo>
                  <a:lnTo>
                    <a:pt x="233" y="59"/>
                  </a:lnTo>
                  <a:lnTo>
                    <a:pt x="239" y="59"/>
                  </a:lnTo>
                  <a:lnTo>
                    <a:pt x="245" y="59"/>
                  </a:lnTo>
                  <a:lnTo>
                    <a:pt x="251" y="53"/>
                  </a:lnTo>
                  <a:lnTo>
                    <a:pt x="251" y="47"/>
                  </a:lnTo>
                  <a:lnTo>
                    <a:pt x="257" y="47"/>
                  </a:lnTo>
                  <a:lnTo>
                    <a:pt x="257" y="41"/>
                  </a:lnTo>
                  <a:lnTo>
                    <a:pt x="263" y="41"/>
                  </a:lnTo>
                  <a:lnTo>
                    <a:pt x="268" y="35"/>
                  </a:lnTo>
                  <a:lnTo>
                    <a:pt x="274" y="35"/>
                  </a:lnTo>
                  <a:lnTo>
                    <a:pt x="274" y="29"/>
                  </a:lnTo>
                  <a:lnTo>
                    <a:pt x="280" y="29"/>
                  </a:lnTo>
                  <a:lnTo>
                    <a:pt x="286" y="24"/>
                  </a:lnTo>
                  <a:lnTo>
                    <a:pt x="292" y="24"/>
                  </a:lnTo>
                  <a:lnTo>
                    <a:pt x="297" y="18"/>
                  </a:lnTo>
                  <a:lnTo>
                    <a:pt x="303" y="18"/>
                  </a:lnTo>
                  <a:lnTo>
                    <a:pt x="309" y="18"/>
                  </a:lnTo>
                  <a:lnTo>
                    <a:pt x="315" y="18"/>
                  </a:lnTo>
                  <a:lnTo>
                    <a:pt x="321" y="18"/>
                  </a:lnTo>
                  <a:lnTo>
                    <a:pt x="327" y="18"/>
                  </a:lnTo>
                  <a:lnTo>
                    <a:pt x="332" y="18"/>
                  </a:lnTo>
                  <a:lnTo>
                    <a:pt x="338" y="18"/>
                  </a:lnTo>
                  <a:lnTo>
                    <a:pt x="344" y="18"/>
                  </a:lnTo>
                  <a:lnTo>
                    <a:pt x="350" y="18"/>
                  </a:lnTo>
                  <a:lnTo>
                    <a:pt x="356" y="18"/>
                  </a:lnTo>
                  <a:lnTo>
                    <a:pt x="362" y="18"/>
                  </a:lnTo>
                  <a:lnTo>
                    <a:pt x="367" y="18"/>
                  </a:lnTo>
                  <a:lnTo>
                    <a:pt x="373" y="18"/>
                  </a:lnTo>
                  <a:lnTo>
                    <a:pt x="373" y="24"/>
                  </a:lnTo>
                  <a:lnTo>
                    <a:pt x="379" y="24"/>
                  </a:lnTo>
                  <a:lnTo>
                    <a:pt x="385" y="29"/>
                  </a:lnTo>
                  <a:lnTo>
                    <a:pt x="391" y="29"/>
                  </a:lnTo>
                  <a:lnTo>
                    <a:pt x="391" y="35"/>
                  </a:lnTo>
                  <a:lnTo>
                    <a:pt x="396" y="35"/>
                  </a:lnTo>
                  <a:lnTo>
                    <a:pt x="402" y="35"/>
                  </a:lnTo>
                  <a:lnTo>
                    <a:pt x="408" y="41"/>
                  </a:lnTo>
                  <a:lnTo>
                    <a:pt x="414" y="41"/>
                  </a:lnTo>
                  <a:lnTo>
                    <a:pt x="414" y="47"/>
                  </a:lnTo>
                  <a:lnTo>
                    <a:pt x="420" y="47"/>
                  </a:lnTo>
                  <a:lnTo>
                    <a:pt x="426" y="53"/>
                  </a:lnTo>
                  <a:lnTo>
                    <a:pt x="431" y="53"/>
                  </a:lnTo>
                  <a:lnTo>
                    <a:pt x="437" y="59"/>
                  </a:lnTo>
                  <a:lnTo>
                    <a:pt x="443" y="59"/>
                  </a:lnTo>
                  <a:lnTo>
                    <a:pt x="449" y="64"/>
                  </a:lnTo>
                  <a:lnTo>
                    <a:pt x="455" y="64"/>
                  </a:lnTo>
                  <a:lnTo>
                    <a:pt x="455" y="70"/>
                  </a:lnTo>
                  <a:lnTo>
                    <a:pt x="461" y="70"/>
                  </a:lnTo>
                  <a:lnTo>
                    <a:pt x="466" y="76"/>
                  </a:lnTo>
                  <a:lnTo>
                    <a:pt x="472" y="76"/>
                  </a:lnTo>
                  <a:lnTo>
                    <a:pt x="478" y="82"/>
                  </a:lnTo>
                  <a:lnTo>
                    <a:pt x="484" y="82"/>
                  </a:lnTo>
                  <a:lnTo>
                    <a:pt x="490" y="88"/>
                  </a:lnTo>
                  <a:lnTo>
                    <a:pt x="495" y="88"/>
                  </a:lnTo>
                  <a:lnTo>
                    <a:pt x="495" y="93"/>
                  </a:lnTo>
                  <a:lnTo>
                    <a:pt x="501" y="93"/>
                  </a:lnTo>
                  <a:lnTo>
                    <a:pt x="507" y="99"/>
                  </a:lnTo>
                  <a:lnTo>
                    <a:pt x="513" y="99"/>
                  </a:lnTo>
                  <a:lnTo>
                    <a:pt x="519" y="99"/>
                  </a:lnTo>
                  <a:lnTo>
                    <a:pt x="519" y="105"/>
                  </a:lnTo>
                  <a:lnTo>
                    <a:pt x="525" y="105"/>
                  </a:lnTo>
                  <a:lnTo>
                    <a:pt x="530" y="111"/>
                  </a:lnTo>
                  <a:lnTo>
                    <a:pt x="536" y="111"/>
                  </a:lnTo>
                  <a:lnTo>
                    <a:pt x="536" y="117"/>
                  </a:lnTo>
                  <a:lnTo>
                    <a:pt x="560" y="88"/>
                  </a:lnTo>
                  <a:lnTo>
                    <a:pt x="565" y="88"/>
                  </a:lnTo>
                  <a:lnTo>
                    <a:pt x="571" y="88"/>
                  </a:lnTo>
                  <a:lnTo>
                    <a:pt x="577" y="88"/>
                  </a:lnTo>
                  <a:lnTo>
                    <a:pt x="583" y="88"/>
                  </a:lnTo>
                  <a:lnTo>
                    <a:pt x="589" y="82"/>
                  </a:lnTo>
                  <a:lnTo>
                    <a:pt x="595" y="82"/>
                  </a:lnTo>
                  <a:lnTo>
                    <a:pt x="600" y="82"/>
                  </a:lnTo>
                  <a:lnTo>
                    <a:pt x="606" y="82"/>
                  </a:lnTo>
                  <a:lnTo>
                    <a:pt x="612" y="82"/>
                  </a:lnTo>
                  <a:lnTo>
                    <a:pt x="618" y="82"/>
                  </a:lnTo>
                  <a:lnTo>
                    <a:pt x="624" y="76"/>
                  </a:lnTo>
                  <a:lnTo>
                    <a:pt x="629" y="76"/>
                  </a:lnTo>
                  <a:lnTo>
                    <a:pt x="635" y="76"/>
                  </a:lnTo>
                  <a:lnTo>
                    <a:pt x="641" y="76"/>
                  </a:lnTo>
                  <a:lnTo>
                    <a:pt x="647" y="76"/>
                  </a:lnTo>
                  <a:lnTo>
                    <a:pt x="647" y="70"/>
                  </a:lnTo>
                  <a:lnTo>
                    <a:pt x="653" y="70"/>
                  </a:lnTo>
                  <a:lnTo>
                    <a:pt x="653" y="64"/>
                  </a:lnTo>
                  <a:lnTo>
                    <a:pt x="653" y="59"/>
                  </a:lnTo>
                  <a:lnTo>
                    <a:pt x="659" y="53"/>
                  </a:lnTo>
                  <a:lnTo>
                    <a:pt x="664" y="53"/>
                  </a:lnTo>
                  <a:lnTo>
                    <a:pt x="670" y="47"/>
                  </a:lnTo>
                  <a:lnTo>
                    <a:pt x="676" y="41"/>
                  </a:lnTo>
                  <a:lnTo>
                    <a:pt x="682" y="35"/>
                  </a:lnTo>
                  <a:lnTo>
                    <a:pt x="688" y="29"/>
                  </a:lnTo>
                  <a:lnTo>
                    <a:pt x="688" y="24"/>
                  </a:lnTo>
                  <a:lnTo>
                    <a:pt x="694" y="24"/>
                  </a:lnTo>
                  <a:lnTo>
                    <a:pt x="699" y="18"/>
                  </a:lnTo>
                  <a:lnTo>
                    <a:pt x="699" y="12"/>
                  </a:lnTo>
                  <a:lnTo>
                    <a:pt x="705" y="12"/>
                  </a:lnTo>
                  <a:lnTo>
                    <a:pt x="705" y="6"/>
                  </a:lnTo>
                  <a:lnTo>
                    <a:pt x="705" y="0"/>
                  </a:lnTo>
                  <a:lnTo>
                    <a:pt x="711" y="0"/>
                  </a:lnTo>
                  <a:lnTo>
                    <a:pt x="717" y="6"/>
                  </a:lnTo>
                  <a:lnTo>
                    <a:pt x="723" y="12"/>
                  </a:lnTo>
                  <a:lnTo>
                    <a:pt x="728" y="12"/>
                  </a:lnTo>
                  <a:lnTo>
                    <a:pt x="728" y="18"/>
                  </a:lnTo>
                  <a:lnTo>
                    <a:pt x="734" y="18"/>
                  </a:lnTo>
                  <a:lnTo>
                    <a:pt x="740" y="24"/>
                  </a:lnTo>
                  <a:lnTo>
                    <a:pt x="746" y="29"/>
                  </a:lnTo>
                  <a:lnTo>
                    <a:pt x="752" y="29"/>
                  </a:lnTo>
                  <a:lnTo>
                    <a:pt x="752" y="35"/>
                  </a:lnTo>
                  <a:lnTo>
                    <a:pt x="758" y="41"/>
                  </a:lnTo>
                  <a:lnTo>
                    <a:pt x="758" y="47"/>
                  </a:lnTo>
                  <a:lnTo>
                    <a:pt x="763" y="47"/>
                  </a:lnTo>
                  <a:lnTo>
                    <a:pt x="763" y="53"/>
                  </a:lnTo>
                  <a:lnTo>
                    <a:pt x="769" y="53"/>
                  </a:lnTo>
                  <a:lnTo>
                    <a:pt x="769" y="59"/>
                  </a:lnTo>
                  <a:lnTo>
                    <a:pt x="775" y="64"/>
                  </a:lnTo>
                  <a:lnTo>
                    <a:pt x="781" y="70"/>
                  </a:lnTo>
                  <a:lnTo>
                    <a:pt x="781" y="76"/>
                  </a:lnTo>
                  <a:lnTo>
                    <a:pt x="787" y="76"/>
                  </a:lnTo>
                  <a:lnTo>
                    <a:pt x="793" y="82"/>
                  </a:lnTo>
                  <a:lnTo>
                    <a:pt x="793" y="88"/>
                  </a:lnTo>
                  <a:lnTo>
                    <a:pt x="798" y="88"/>
                  </a:lnTo>
                  <a:lnTo>
                    <a:pt x="798" y="93"/>
                  </a:lnTo>
                  <a:lnTo>
                    <a:pt x="798" y="99"/>
                  </a:lnTo>
                  <a:lnTo>
                    <a:pt x="798" y="105"/>
                  </a:lnTo>
                  <a:lnTo>
                    <a:pt x="804" y="111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6">
              <a:solidFill>
                <a:schemeClr val="bg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3543301" y="1524000"/>
            <a:ext cx="14096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West Nile</a:t>
            </a:r>
          </a:p>
          <a:p>
            <a:pPr algn="ctr"/>
            <a:r>
              <a:rPr lang="en-US" dirty="0" smtClean="0">
                <a:latin typeface="+mn-lt"/>
              </a:rPr>
              <a:t>1%</a:t>
            </a:r>
            <a:endParaRPr lang="en-US" dirty="0"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857750" y="2154127"/>
            <a:ext cx="1539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Mid Northern</a:t>
            </a:r>
          </a:p>
          <a:p>
            <a:pPr algn="ctr"/>
            <a:r>
              <a:rPr lang="en-US" dirty="0" smtClean="0">
                <a:latin typeface="+mn-lt"/>
              </a:rPr>
              <a:t>2%</a:t>
            </a:r>
            <a:endParaRPr lang="en-US" dirty="0"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40507" y="2718484"/>
            <a:ext cx="1539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North East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3%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537325" y="4078069"/>
            <a:ext cx="1539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Mid Eastern</a:t>
            </a:r>
          </a:p>
          <a:p>
            <a:pPr algn="ctr"/>
            <a:r>
              <a:rPr lang="en-US" dirty="0" smtClean="0">
                <a:latin typeface="+mn-lt"/>
              </a:rPr>
              <a:t>1%</a:t>
            </a:r>
            <a:endParaRPr lang="en-US" dirty="0"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867399" y="5232554"/>
            <a:ext cx="1539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East</a:t>
            </a:r>
          </a:p>
          <a:p>
            <a:pPr algn="ctr"/>
            <a:r>
              <a:rPr lang="en-US" dirty="0" smtClean="0">
                <a:latin typeface="+mn-lt"/>
              </a:rPr>
              <a:t>Central</a:t>
            </a:r>
          </a:p>
          <a:p>
            <a:pPr algn="ctr"/>
            <a:r>
              <a:rPr lang="en-US" dirty="0" smtClean="0">
                <a:latin typeface="+mn-lt"/>
              </a:rPr>
              <a:t>1%</a:t>
            </a:r>
            <a:endParaRPr lang="en-US" dirty="0"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19586" y="3817937"/>
            <a:ext cx="1539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Central 2</a:t>
            </a:r>
          </a:p>
          <a:p>
            <a:pPr algn="ctr"/>
            <a:r>
              <a:rPr lang="en-US" dirty="0" smtClean="0">
                <a:latin typeface="+mn-lt"/>
              </a:rPr>
              <a:t>2%</a:t>
            </a:r>
            <a:endParaRPr lang="en-US" dirty="0"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060824" y="5653771"/>
            <a:ext cx="1539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ysClr val="windowText" lastClr="000000"/>
                </a:solidFill>
                <a:latin typeface="+mn-lt"/>
              </a:rPr>
              <a:t>Central 1</a:t>
            </a:r>
          </a:p>
          <a:p>
            <a:pPr algn="ctr"/>
            <a:r>
              <a:rPr lang="en-US" dirty="0" smtClean="0">
                <a:solidFill>
                  <a:sysClr val="windowText" lastClr="000000"/>
                </a:solidFill>
                <a:latin typeface="+mn-lt"/>
              </a:rPr>
              <a:t>2%</a:t>
            </a:r>
            <a:endParaRPr lang="en-US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346325" y="5486400"/>
            <a:ext cx="1539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South</a:t>
            </a:r>
          </a:p>
          <a:p>
            <a:pPr algn="ctr"/>
            <a:r>
              <a:rPr lang="en-US" dirty="0" smtClean="0">
                <a:latin typeface="+mn-lt"/>
              </a:rPr>
              <a:t>Western</a:t>
            </a:r>
          </a:p>
          <a:p>
            <a:pPr algn="ctr"/>
            <a:r>
              <a:rPr lang="en-US" dirty="0" smtClean="0">
                <a:latin typeface="+mn-lt"/>
              </a:rPr>
              <a:t>2%</a:t>
            </a:r>
            <a:endParaRPr lang="en-US" dirty="0"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72924" y="4132856"/>
            <a:ext cx="1539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Mid</a:t>
            </a:r>
          </a:p>
          <a:p>
            <a:pPr algn="ctr"/>
            <a:r>
              <a:rPr lang="en-US" dirty="0" smtClean="0">
                <a:latin typeface="+mn-lt"/>
              </a:rPr>
              <a:t>Western</a:t>
            </a:r>
          </a:p>
          <a:p>
            <a:pPr algn="ctr"/>
            <a:r>
              <a:rPr lang="en-US" dirty="0" smtClean="0">
                <a:latin typeface="+mn-lt"/>
              </a:rPr>
              <a:t>2%</a:t>
            </a:r>
            <a:endParaRPr lang="en-US" dirty="0">
              <a:latin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003426" y="2903318"/>
            <a:ext cx="1539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Kampala</a:t>
            </a:r>
          </a:p>
          <a:p>
            <a:pPr algn="ctr"/>
            <a:r>
              <a:rPr lang="en-US" dirty="0" smtClean="0">
                <a:latin typeface="+mn-lt"/>
              </a:rPr>
              <a:t>2%</a:t>
            </a:r>
            <a:endParaRPr lang="en-US" dirty="0">
              <a:latin typeface="+mn-lt"/>
            </a:endParaRPr>
          </a:p>
        </p:txBody>
      </p:sp>
      <p:cxnSp>
        <p:nvCxnSpPr>
          <p:cNvPr id="39" name="Straight Connector 38"/>
          <p:cNvCxnSpPr>
            <a:stCxn id="14" idx="11"/>
          </p:cNvCxnSpPr>
          <p:nvPr/>
        </p:nvCxnSpPr>
        <p:spPr>
          <a:xfrm flipH="1" flipV="1">
            <a:off x="3138487" y="3364815"/>
            <a:ext cx="2278062" cy="16548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265112" y="1431924"/>
            <a:ext cx="198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Uganda</a:t>
            </a:r>
          </a:p>
          <a:p>
            <a:pPr algn="ctr"/>
            <a:r>
              <a:rPr lang="en-US" sz="2400" b="1" dirty="0" smtClean="0">
                <a:latin typeface="+mn-lt"/>
              </a:rPr>
              <a:t>2%</a:t>
            </a:r>
            <a:endParaRPr lang="en-US" sz="24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58232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4000" b="0" dirty="0" smtClean="0"/>
              <a:t>Syphilis Prevalence by Education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188022302"/>
              </p:ext>
            </p:extLst>
          </p:nvPr>
        </p:nvGraphicFramePr>
        <p:xfrm>
          <a:off x="228600" y="1676400"/>
          <a:ext cx="868045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34070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</a:t>
            </a:r>
            <a:r>
              <a:rPr lang="en-US" i="1" dirty="0">
                <a:latin typeface="+mn-lt"/>
              </a:rPr>
              <a:t>positive for syphilis</a:t>
            </a:r>
          </a:p>
        </p:txBody>
      </p:sp>
    </p:spTree>
    <p:extLst>
      <p:ext uri="{BB962C8B-B14F-4D97-AF65-F5344CB8AC3E}">
        <p14:creationId xmlns:p14="http://schemas.microsoft.com/office/powerpoint/2010/main" val="35107186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4000" b="0" dirty="0" smtClean="0"/>
              <a:t>Syp</a:t>
            </a:r>
            <a:r>
              <a:rPr lang="en-US" dirty="0" smtClean="0"/>
              <a:t>hilis</a:t>
            </a:r>
            <a:r>
              <a:rPr lang="en-US" sz="4000" b="0" dirty="0" smtClean="0"/>
              <a:t> Prevalence by Wealth Quintile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649106869"/>
              </p:ext>
            </p:extLst>
          </p:nvPr>
        </p:nvGraphicFramePr>
        <p:xfrm>
          <a:off x="228600" y="1296965"/>
          <a:ext cx="868045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34070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</a:t>
            </a:r>
            <a:r>
              <a:rPr lang="en-US" i="1" dirty="0">
                <a:latin typeface="+mn-lt"/>
              </a:rPr>
              <a:t>positive for syphilis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28600" y="64008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Poorest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543800" y="64008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Richest</a:t>
            </a:r>
            <a:endParaRPr lang="en-US" b="1" dirty="0"/>
          </a:p>
        </p:txBody>
      </p:sp>
      <p:sp>
        <p:nvSpPr>
          <p:cNvPr id="3" name="Right Arrow 2"/>
          <p:cNvSpPr/>
          <p:nvPr/>
        </p:nvSpPr>
        <p:spPr>
          <a:xfrm>
            <a:off x="1295400" y="6400800"/>
            <a:ext cx="6172200" cy="369332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5215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4000" b="0" dirty="0" smtClean="0"/>
              <a:t>Syphilis Prevalence among Youth</a:t>
            </a:r>
          </a:p>
        </p:txBody>
      </p:sp>
      <p:graphicFrame>
        <p:nvGraphicFramePr>
          <p:cNvPr id="9" name="Object 4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862377017"/>
              </p:ext>
            </p:extLst>
          </p:nvPr>
        </p:nvGraphicFramePr>
        <p:xfrm>
          <a:off x="381000" y="1524000"/>
          <a:ext cx="8382000" cy="4914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1134070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of women and men age 15-24 </a:t>
            </a:r>
            <a:r>
              <a:rPr lang="en-US" i="1" dirty="0">
                <a:latin typeface="+mn-lt"/>
              </a:rPr>
              <a:t>positive for syphilis</a:t>
            </a:r>
          </a:p>
        </p:txBody>
      </p:sp>
    </p:spTree>
    <p:extLst>
      <p:ext uri="{BB962C8B-B14F-4D97-AF65-F5344CB8AC3E}">
        <p14:creationId xmlns:p14="http://schemas.microsoft.com/office/powerpoint/2010/main" val="344557285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dirty="0" smtClean="0"/>
              <a:t>Discordance among Couples</a:t>
            </a:r>
            <a:endParaRPr lang="en-US" dirty="0"/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3651170922"/>
              </p:ext>
            </p:extLst>
          </p:nvPr>
        </p:nvGraphicFramePr>
        <p:xfrm>
          <a:off x="0" y="1066800"/>
          <a:ext cx="9220200" cy="601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6822" y="914400"/>
            <a:ext cx="280257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i="1" dirty="0" smtClean="0">
                <a:latin typeface="+mn-lt"/>
              </a:rPr>
              <a:t>Among couples where both partners were tested, percent distribution by discordance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42287481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-27709"/>
            <a:ext cx="9144000" cy="762000"/>
          </a:xfrm>
        </p:spPr>
        <p:txBody>
          <a:bodyPr/>
          <a:lstStyle/>
          <a:p>
            <a:pPr eaLnBrk="1" hangingPunct="1"/>
            <a:r>
              <a:rPr lang="en-US" dirty="0" smtClean="0"/>
              <a:t>Key Findings</a:t>
            </a:r>
          </a:p>
        </p:txBody>
      </p:sp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0" y="3657600"/>
            <a:ext cx="9144000" cy="1447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fr-FR" sz="4400">
              <a:solidFill>
                <a:schemeClr val="tx2"/>
              </a:solidFill>
              <a:latin typeface="Gill Sans Std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2400" y="762000"/>
            <a:ext cx="87630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7.3%</a:t>
            </a:r>
            <a:r>
              <a:rPr lang="en-US" sz="2400" dirty="0" smtClean="0">
                <a:latin typeface="+mn-lt"/>
              </a:rPr>
              <a:t> of Ugandan adults age 15-49 are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 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HIV-positiv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e</a:t>
            </a:r>
            <a:r>
              <a:rPr lang="en-US" sz="2400" dirty="0" smtClean="0">
                <a:latin typeface="+mn-lt"/>
              </a:rPr>
              <a:t>.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8.3%</a:t>
            </a:r>
            <a:r>
              <a:rPr lang="en-US" sz="2400" dirty="0" smtClean="0">
                <a:latin typeface="+mn-lt"/>
              </a:rPr>
              <a:t> of women and 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6.1%</a:t>
            </a:r>
            <a:r>
              <a:rPr lang="en-US" sz="2400" dirty="0" smtClean="0">
                <a:latin typeface="+mn-lt"/>
              </a:rPr>
              <a:t> of men are 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HIV-positive</a:t>
            </a:r>
            <a:r>
              <a:rPr lang="en-US" sz="2400" dirty="0" smtClean="0">
                <a:latin typeface="+mn-lt"/>
              </a:rPr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>
                <a:latin typeface="+mn-lt"/>
              </a:rPr>
              <a:t>HIV prevalence has 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increased from 6.4% </a:t>
            </a:r>
            <a:r>
              <a:rPr lang="en-US" sz="2400" dirty="0" smtClean="0">
                <a:latin typeface="+mn-lt"/>
              </a:rPr>
              <a:t>of adults age 15-49 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in 2004-05</a:t>
            </a:r>
            <a:r>
              <a:rPr lang="en-US" sz="2400" dirty="0" smtClean="0">
                <a:latin typeface="+mn-lt"/>
              </a:rPr>
              <a:t>.</a:t>
            </a:r>
            <a:endParaRPr lang="en-US" sz="2400" dirty="0">
              <a:latin typeface="+mn-lt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>
                <a:latin typeface="+mn-lt"/>
              </a:rPr>
              <a:t>HIV prevalence is 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higher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 </a:t>
            </a:r>
            <a:r>
              <a:rPr lang="en-US" sz="2400" dirty="0" smtClean="0">
                <a:latin typeface="+mn-lt"/>
              </a:rPr>
              <a:t>in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 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urban areas</a:t>
            </a:r>
            <a:r>
              <a:rPr lang="en-US" sz="2400" b="1" dirty="0" smtClean="0">
                <a:latin typeface="+mn-lt"/>
              </a:rPr>
              <a:t>;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 </a:t>
            </a:r>
            <a:r>
              <a:rPr lang="en-US" sz="2400" dirty="0" smtClean="0">
                <a:latin typeface="+mn-lt"/>
              </a:rPr>
              <a:t>in the 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Central 1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 </a:t>
            </a:r>
            <a:r>
              <a:rPr lang="en-US" sz="2400" dirty="0" smtClean="0">
                <a:latin typeface="+mn-lt"/>
              </a:rPr>
              <a:t>and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 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Central 2 regions</a:t>
            </a:r>
            <a:r>
              <a:rPr lang="en-US" sz="2400" dirty="0" smtClean="0">
                <a:latin typeface="+mn-lt"/>
              </a:rPr>
              <a:t>;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 </a:t>
            </a:r>
            <a:r>
              <a:rPr lang="en-US" sz="2400" dirty="0" smtClean="0">
                <a:latin typeface="+mn-lt"/>
              </a:rPr>
              <a:t>among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 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widowed, divorced </a:t>
            </a:r>
            <a:r>
              <a:rPr lang="en-US" sz="2400" dirty="0" smtClean="0">
                <a:latin typeface="+mn-lt"/>
              </a:rPr>
              <a:t>or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 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separated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 </a:t>
            </a:r>
            <a:r>
              <a:rPr lang="en-US" sz="2400" dirty="0" smtClean="0">
                <a:latin typeface="+mn-lt"/>
              </a:rPr>
              <a:t>adults;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 </a:t>
            </a:r>
            <a:r>
              <a:rPr lang="en-US" sz="2400" dirty="0" smtClean="0">
                <a:latin typeface="+mn-lt"/>
              </a:rPr>
              <a:t>and among 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uncircumcised men</a:t>
            </a:r>
            <a:r>
              <a:rPr lang="en-US" sz="2400" dirty="0" smtClean="0">
                <a:latin typeface="+mn-lt"/>
              </a:rPr>
              <a:t>.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6%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 </a:t>
            </a:r>
            <a:r>
              <a:rPr lang="en-US" sz="2400" dirty="0" smtClean="0">
                <a:latin typeface="+mn-lt"/>
              </a:rPr>
              <a:t>of couples are 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discordant for HIV</a:t>
            </a:r>
            <a:r>
              <a:rPr lang="en-US" sz="2400" dirty="0" smtClean="0">
                <a:latin typeface="+mn-lt"/>
              </a:rPr>
              <a:t>,</a:t>
            </a:r>
            <a:r>
              <a:rPr lang="en-US" sz="2400" b="1" dirty="0" smtClean="0">
                <a:solidFill>
                  <a:schemeClr val="bg2"/>
                </a:solidFill>
                <a:latin typeface="+mn-lt"/>
              </a:rPr>
              <a:t> </a:t>
            </a:r>
            <a:r>
              <a:rPr lang="en-US" sz="2400" dirty="0" smtClean="0">
                <a:latin typeface="+mn-lt"/>
              </a:rPr>
              <a:t>meaning one partner is HIV-positive while the other is not.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0.7%</a:t>
            </a:r>
            <a:r>
              <a:rPr lang="en-US" sz="2400" dirty="0" smtClean="0">
                <a:latin typeface="+mn-lt"/>
              </a:rPr>
              <a:t> of children under age five are 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HIV-positive</a:t>
            </a:r>
            <a:r>
              <a:rPr lang="en-US" sz="2400" dirty="0" smtClean="0">
                <a:latin typeface="+mn-lt"/>
              </a:rPr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2%</a:t>
            </a:r>
            <a:r>
              <a:rPr lang="en-US" sz="2400" dirty="0" smtClean="0">
                <a:latin typeface="+mn-lt"/>
              </a:rPr>
              <a:t> </a:t>
            </a:r>
            <a:r>
              <a:rPr lang="en-US" sz="2400" dirty="0">
                <a:latin typeface="+mn-lt"/>
              </a:rPr>
              <a:t>of Ugandan adults age 15-49 are</a:t>
            </a:r>
            <a:r>
              <a:rPr lang="en-US" sz="2400" b="1" dirty="0">
                <a:solidFill>
                  <a:schemeClr val="bg2"/>
                </a:solidFill>
                <a:latin typeface="+mn-lt"/>
              </a:rPr>
              <a:t> 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positive for syphilis</a:t>
            </a:r>
            <a:r>
              <a:rPr lang="en-US" sz="2400" dirty="0" smtClean="0">
                <a:latin typeface="+mn-lt"/>
              </a:rPr>
              <a:t>.</a:t>
            </a:r>
            <a:endParaRPr lang="en-US" sz="2400" dirty="0">
              <a:latin typeface="+mn-lt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>
                <a:latin typeface="+mn-lt"/>
              </a:rPr>
              <a:t>The prevalence of syphilis has 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decreased </a:t>
            </a:r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from 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3% </a:t>
            </a:r>
            <a:r>
              <a:rPr lang="en-US" sz="2400" dirty="0">
                <a:latin typeface="+mn-lt"/>
              </a:rPr>
              <a:t>of adults age 15-49 </a:t>
            </a:r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in 2004-05</a:t>
            </a:r>
            <a:r>
              <a:rPr lang="en-US" sz="2400" dirty="0">
                <a:latin typeface="+mn-lt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15834" y="6242447"/>
            <a:ext cx="917566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dirty="0" smtClean="0">
                <a:latin typeface="+mn-lt"/>
              </a:rPr>
              <a:t>Connect with us:</a:t>
            </a:r>
          </a:p>
          <a:p>
            <a:r>
              <a:rPr lang="en-US" sz="1700" dirty="0" smtClean="0">
                <a:solidFill>
                  <a:srgbClr val="0070C0"/>
                </a:solidFill>
                <a:latin typeface="+mn-lt"/>
                <a:hlinkClick r:id="rId3"/>
              </a:rPr>
              <a:t>www.measuredhs.com</a:t>
            </a:r>
            <a:r>
              <a:rPr lang="en-US" sz="1700" dirty="0" smtClean="0">
                <a:latin typeface="+mn-lt"/>
              </a:rPr>
              <a:t> </a:t>
            </a:r>
            <a:r>
              <a:rPr lang="en-US" sz="1700" dirty="0" smtClean="0">
                <a:solidFill>
                  <a:srgbClr val="0070C0"/>
                </a:solidFill>
                <a:latin typeface="+mn-lt"/>
                <a:hlinkClick r:id="rId4"/>
              </a:rPr>
              <a:t>www.statcompiler.com</a:t>
            </a:r>
            <a:r>
              <a:rPr lang="en-US" sz="1700" dirty="0" smtClean="0">
                <a:latin typeface="+mn-lt"/>
              </a:rPr>
              <a:t> </a:t>
            </a:r>
            <a:r>
              <a:rPr lang="en-US" sz="1700" dirty="0" smtClean="0">
                <a:latin typeface="+mn-lt"/>
                <a:hlinkClick r:id="rId5"/>
              </a:rPr>
              <a:t>www.facebook.com/MEASUREDHS</a:t>
            </a:r>
            <a:r>
              <a:rPr lang="en-US" sz="1700" dirty="0" smtClean="0">
                <a:latin typeface="+mn-lt"/>
              </a:rPr>
              <a:t> </a:t>
            </a:r>
            <a:r>
              <a:rPr lang="en-US" sz="1700" dirty="0">
                <a:latin typeface="+mn-lt"/>
              </a:rPr>
              <a:t>@</a:t>
            </a:r>
            <a:r>
              <a:rPr lang="en-US" sz="1700" dirty="0" smtClean="0">
                <a:latin typeface="+mn-lt"/>
              </a:rPr>
              <a:t>MEASUREDHS</a:t>
            </a:r>
            <a:endParaRPr lang="en-US" sz="17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665998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</p:spPr>
        <p:txBody>
          <a:bodyPr/>
          <a:lstStyle/>
          <a:p>
            <a:pPr eaLnBrk="1" hangingPunct="1"/>
            <a:r>
              <a:rPr lang="en-US" smtClean="0"/>
              <a:t>HIV Response Rates</a:t>
            </a:r>
          </a:p>
        </p:txBody>
      </p:sp>
      <p:sp>
        <p:nvSpPr>
          <p:cNvPr id="12293" name="Text Box 6"/>
          <p:cNvSpPr txBox="1">
            <a:spLocks noChangeArrowheads="1"/>
          </p:cNvSpPr>
          <p:nvPr/>
        </p:nvSpPr>
        <p:spPr bwMode="auto">
          <a:xfrm>
            <a:off x="0" y="1371600"/>
            <a:ext cx="5486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i="1" dirty="0">
                <a:latin typeface="+mn-lt"/>
                <a:cs typeface="Arial" charset="0"/>
              </a:rPr>
              <a:t>Percentage of women and men age 15-49 tested for HIV</a:t>
            </a:r>
          </a:p>
        </p:txBody>
      </p:sp>
      <p:graphicFrame>
        <p:nvGraphicFramePr>
          <p:cNvPr id="2" name="Chart Placeholder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856611537"/>
              </p:ext>
            </p:extLst>
          </p:nvPr>
        </p:nvGraphicFramePr>
        <p:xfrm>
          <a:off x="457200" y="2209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481868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4000" b="0" dirty="0" smtClean="0"/>
              <a:t>HIV Prevalence by Residence</a:t>
            </a:r>
          </a:p>
        </p:txBody>
      </p:sp>
      <p:sp>
        <p:nvSpPr>
          <p:cNvPr id="17412" name="Text Box 3"/>
          <p:cNvSpPr txBox="1">
            <a:spLocks noChangeArrowheads="1"/>
          </p:cNvSpPr>
          <p:nvPr/>
        </p:nvSpPr>
        <p:spPr bwMode="auto">
          <a:xfrm>
            <a:off x="6324600" y="62484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I"/>
          </a:p>
        </p:txBody>
      </p:sp>
      <p:sp>
        <p:nvSpPr>
          <p:cNvPr id="9" name="TextBox 8"/>
          <p:cNvSpPr txBox="1"/>
          <p:nvPr/>
        </p:nvSpPr>
        <p:spPr>
          <a:xfrm>
            <a:off x="-20782" y="1087973"/>
            <a:ext cx="655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HIV-positive, women and men age 15-49</a:t>
            </a:r>
            <a:endParaRPr lang="en-US" i="1" dirty="0">
              <a:latin typeface="+mn-lt"/>
            </a:endParaRPr>
          </a:p>
        </p:txBody>
      </p:sp>
      <p:graphicFrame>
        <p:nvGraphicFramePr>
          <p:cNvPr id="3" name="Chart Placeholder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87086205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614801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4000" b="0" dirty="0" smtClean="0"/>
              <a:t>Trends in HIV Prevalence</a:t>
            </a:r>
          </a:p>
        </p:txBody>
      </p:sp>
      <p:graphicFrame>
        <p:nvGraphicFramePr>
          <p:cNvPr id="6" name="Object 7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493199214"/>
              </p:ext>
            </p:extLst>
          </p:nvPr>
        </p:nvGraphicFramePr>
        <p:xfrm>
          <a:off x="773027" y="2133600"/>
          <a:ext cx="7597946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6324600" y="62484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I"/>
          </a:p>
        </p:txBody>
      </p:sp>
      <p:sp>
        <p:nvSpPr>
          <p:cNvPr id="7" name="TextBox 6"/>
          <p:cNvSpPr txBox="1"/>
          <p:nvPr/>
        </p:nvSpPr>
        <p:spPr>
          <a:xfrm>
            <a:off x="0" y="1219200"/>
            <a:ext cx="518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HIV-positive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1055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4000" b="0" dirty="0" smtClean="0"/>
              <a:t>HIV Prevalence by Age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4027935930"/>
              </p:ext>
            </p:extLst>
          </p:nvPr>
        </p:nvGraphicFramePr>
        <p:xfrm>
          <a:off x="381000" y="1452563"/>
          <a:ext cx="8616950" cy="4360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9" name="Text Box 6"/>
          <p:cNvSpPr txBox="1">
            <a:spLocks noChangeArrowheads="1"/>
          </p:cNvSpPr>
          <p:nvPr/>
        </p:nvSpPr>
        <p:spPr bwMode="auto">
          <a:xfrm>
            <a:off x="4191000" y="6248400"/>
            <a:ext cx="762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dirty="0">
                <a:latin typeface="+mn-lt"/>
              </a:rPr>
              <a:t>Age</a:t>
            </a:r>
          </a:p>
        </p:txBody>
      </p:sp>
      <p:sp>
        <p:nvSpPr>
          <p:cNvPr id="7" name="TextBox 6"/>
          <p:cNvSpPr txBox="1"/>
          <p:nvPr/>
        </p:nvSpPr>
        <p:spPr>
          <a:xfrm rot="16200000">
            <a:off x="-1186934" y="3472934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HIV positive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923619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0" y="789801"/>
            <a:ext cx="7772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i="1" dirty="0" smtClean="0">
                <a:latin typeface="+mn-lt"/>
              </a:rPr>
              <a:t>Percent HIV-positive women and men age 15-49 who are HIV-positive</a:t>
            </a:r>
            <a:endParaRPr lang="en-US" i="1" dirty="0">
              <a:latin typeface="+mn-lt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US" sz="4000" b="0" dirty="0" smtClean="0"/>
              <a:t>HIV Prevalence by </a:t>
            </a:r>
            <a:r>
              <a:rPr lang="en-US" sz="4000" dirty="0" smtClean="0"/>
              <a:t>Region</a:t>
            </a:r>
            <a:endParaRPr lang="en-US" sz="4000" b="0" dirty="0" smtClean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219199" y="304799"/>
            <a:ext cx="7859713" cy="10169525"/>
            <a:chOff x="768" y="192"/>
            <a:chExt cx="4951" cy="6406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768" y="192"/>
              <a:ext cx="4951" cy="6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3651" y="547"/>
              <a:ext cx="1381" cy="2027"/>
            </a:xfrm>
            <a:custGeom>
              <a:avLst/>
              <a:gdLst>
                <a:gd name="T0" fmla="*/ 1177 w 1381"/>
                <a:gd name="T1" fmla="*/ 1823 h 2027"/>
                <a:gd name="T2" fmla="*/ 1119 w 1381"/>
                <a:gd name="T3" fmla="*/ 1776 h 2027"/>
                <a:gd name="T4" fmla="*/ 1066 w 1381"/>
                <a:gd name="T5" fmla="*/ 1747 h 2027"/>
                <a:gd name="T6" fmla="*/ 1025 w 1381"/>
                <a:gd name="T7" fmla="*/ 1741 h 2027"/>
                <a:gd name="T8" fmla="*/ 996 w 1381"/>
                <a:gd name="T9" fmla="*/ 1759 h 2027"/>
                <a:gd name="T10" fmla="*/ 961 w 1381"/>
                <a:gd name="T11" fmla="*/ 1759 h 2027"/>
                <a:gd name="T12" fmla="*/ 915 w 1381"/>
                <a:gd name="T13" fmla="*/ 1771 h 2027"/>
                <a:gd name="T14" fmla="*/ 862 w 1381"/>
                <a:gd name="T15" fmla="*/ 1835 h 2027"/>
                <a:gd name="T16" fmla="*/ 886 w 1381"/>
                <a:gd name="T17" fmla="*/ 1870 h 2027"/>
                <a:gd name="T18" fmla="*/ 862 w 1381"/>
                <a:gd name="T19" fmla="*/ 1939 h 2027"/>
                <a:gd name="T20" fmla="*/ 816 w 1381"/>
                <a:gd name="T21" fmla="*/ 2027 h 2027"/>
                <a:gd name="T22" fmla="*/ 711 w 1381"/>
                <a:gd name="T23" fmla="*/ 1998 h 2027"/>
                <a:gd name="T24" fmla="*/ 635 w 1381"/>
                <a:gd name="T25" fmla="*/ 1957 h 2027"/>
                <a:gd name="T26" fmla="*/ 536 w 1381"/>
                <a:gd name="T27" fmla="*/ 1922 h 2027"/>
                <a:gd name="T28" fmla="*/ 449 w 1381"/>
                <a:gd name="T29" fmla="*/ 1928 h 2027"/>
                <a:gd name="T30" fmla="*/ 361 w 1381"/>
                <a:gd name="T31" fmla="*/ 1916 h 2027"/>
                <a:gd name="T32" fmla="*/ 268 w 1381"/>
                <a:gd name="T33" fmla="*/ 1893 h 2027"/>
                <a:gd name="T34" fmla="*/ 47 w 1381"/>
                <a:gd name="T35" fmla="*/ 1829 h 2027"/>
                <a:gd name="T36" fmla="*/ 0 w 1381"/>
                <a:gd name="T37" fmla="*/ 1706 h 2027"/>
                <a:gd name="T38" fmla="*/ 99 w 1381"/>
                <a:gd name="T39" fmla="*/ 1631 h 2027"/>
                <a:gd name="T40" fmla="*/ 152 w 1381"/>
                <a:gd name="T41" fmla="*/ 1555 h 2027"/>
                <a:gd name="T42" fmla="*/ 216 w 1381"/>
                <a:gd name="T43" fmla="*/ 1491 h 2027"/>
                <a:gd name="T44" fmla="*/ 257 w 1381"/>
                <a:gd name="T45" fmla="*/ 1439 h 2027"/>
                <a:gd name="T46" fmla="*/ 286 w 1381"/>
                <a:gd name="T47" fmla="*/ 1398 h 2027"/>
                <a:gd name="T48" fmla="*/ 344 w 1381"/>
                <a:gd name="T49" fmla="*/ 1369 h 2027"/>
                <a:gd name="T50" fmla="*/ 344 w 1381"/>
                <a:gd name="T51" fmla="*/ 1316 h 2027"/>
                <a:gd name="T52" fmla="*/ 396 w 1381"/>
                <a:gd name="T53" fmla="*/ 1258 h 2027"/>
                <a:gd name="T54" fmla="*/ 443 w 1381"/>
                <a:gd name="T55" fmla="*/ 1246 h 2027"/>
                <a:gd name="T56" fmla="*/ 414 w 1381"/>
                <a:gd name="T57" fmla="*/ 1107 h 2027"/>
                <a:gd name="T58" fmla="*/ 385 w 1381"/>
                <a:gd name="T59" fmla="*/ 1043 h 2027"/>
                <a:gd name="T60" fmla="*/ 425 w 1381"/>
                <a:gd name="T61" fmla="*/ 961 h 2027"/>
                <a:gd name="T62" fmla="*/ 414 w 1381"/>
                <a:gd name="T63" fmla="*/ 862 h 2027"/>
                <a:gd name="T64" fmla="*/ 425 w 1381"/>
                <a:gd name="T65" fmla="*/ 623 h 2027"/>
                <a:gd name="T66" fmla="*/ 472 w 1381"/>
                <a:gd name="T67" fmla="*/ 647 h 2027"/>
                <a:gd name="T68" fmla="*/ 524 w 1381"/>
                <a:gd name="T69" fmla="*/ 583 h 2027"/>
                <a:gd name="T70" fmla="*/ 501 w 1381"/>
                <a:gd name="T71" fmla="*/ 524 h 2027"/>
                <a:gd name="T72" fmla="*/ 472 w 1381"/>
                <a:gd name="T73" fmla="*/ 449 h 2027"/>
                <a:gd name="T74" fmla="*/ 466 w 1381"/>
                <a:gd name="T75" fmla="*/ 227 h 2027"/>
                <a:gd name="T76" fmla="*/ 571 w 1381"/>
                <a:gd name="T77" fmla="*/ 123 h 2027"/>
                <a:gd name="T78" fmla="*/ 676 w 1381"/>
                <a:gd name="T79" fmla="*/ 18 h 2027"/>
                <a:gd name="T80" fmla="*/ 740 w 1381"/>
                <a:gd name="T81" fmla="*/ 64 h 2027"/>
                <a:gd name="T82" fmla="*/ 781 w 1381"/>
                <a:gd name="T83" fmla="*/ 163 h 2027"/>
                <a:gd name="T84" fmla="*/ 816 w 1381"/>
                <a:gd name="T85" fmla="*/ 222 h 2027"/>
                <a:gd name="T86" fmla="*/ 816 w 1381"/>
                <a:gd name="T87" fmla="*/ 274 h 2027"/>
                <a:gd name="T88" fmla="*/ 874 w 1381"/>
                <a:gd name="T89" fmla="*/ 286 h 2027"/>
                <a:gd name="T90" fmla="*/ 932 w 1381"/>
                <a:gd name="T91" fmla="*/ 321 h 2027"/>
                <a:gd name="T92" fmla="*/ 1008 w 1381"/>
                <a:gd name="T93" fmla="*/ 390 h 2027"/>
                <a:gd name="T94" fmla="*/ 967 w 1381"/>
                <a:gd name="T95" fmla="*/ 501 h 2027"/>
                <a:gd name="T96" fmla="*/ 990 w 1381"/>
                <a:gd name="T97" fmla="*/ 612 h 2027"/>
                <a:gd name="T98" fmla="*/ 1020 w 1381"/>
                <a:gd name="T99" fmla="*/ 711 h 2027"/>
                <a:gd name="T100" fmla="*/ 1078 w 1381"/>
                <a:gd name="T101" fmla="*/ 786 h 2027"/>
                <a:gd name="T102" fmla="*/ 1130 w 1381"/>
                <a:gd name="T103" fmla="*/ 891 h 2027"/>
                <a:gd name="T104" fmla="*/ 1206 w 1381"/>
                <a:gd name="T105" fmla="*/ 926 h 2027"/>
                <a:gd name="T106" fmla="*/ 1241 w 1381"/>
                <a:gd name="T107" fmla="*/ 1043 h 2027"/>
                <a:gd name="T108" fmla="*/ 1293 w 1381"/>
                <a:gd name="T109" fmla="*/ 1112 h 2027"/>
                <a:gd name="T110" fmla="*/ 1287 w 1381"/>
                <a:gd name="T111" fmla="*/ 1194 h 2027"/>
                <a:gd name="T112" fmla="*/ 1317 w 1381"/>
                <a:gd name="T113" fmla="*/ 1305 h 2027"/>
                <a:gd name="T114" fmla="*/ 1357 w 1381"/>
                <a:gd name="T115" fmla="*/ 1409 h 2027"/>
                <a:gd name="T116" fmla="*/ 1363 w 1381"/>
                <a:gd name="T117" fmla="*/ 1508 h 2027"/>
                <a:gd name="T118" fmla="*/ 1363 w 1381"/>
                <a:gd name="T119" fmla="*/ 1602 h 2027"/>
                <a:gd name="T120" fmla="*/ 1346 w 1381"/>
                <a:gd name="T121" fmla="*/ 1724 h 2027"/>
                <a:gd name="T122" fmla="*/ 1282 w 1381"/>
                <a:gd name="T123" fmla="*/ 1805 h 2027"/>
                <a:gd name="T124" fmla="*/ 1235 w 1381"/>
                <a:gd name="T125" fmla="*/ 1887 h 2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81" h="2027">
                  <a:moveTo>
                    <a:pt x="1229" y="1904"/>
                  </a:moveTo>
                  <a:lnTo>
                    <a:pt x="1223" y="1893"/>
                  </a:lnTo>
                  <a:lnTo>
                    <a:pt x="1218" y="1887"/>
                  </a:lnTo>
                  <a:lnTo>
                    <a:pt x="1212" y="1881"/>
                  </a:lnTo>
                  <a:lnTo>
                    <a:pt x="1218" y="1875"/>
                  </a:lnTo>
                  <a:lnTo>
                    <a:pt x="1212" y="1870"/>
                  </a:lnTo>
                  <a:lnTo>
                    <a:pt x="1206" y="1870"/>
                  </a:lnTo>
                  <a:lnTo>
                    <a:pt x="1206" y="1864"/>
                  </a:lnTo>
                  <a:lnTo>
                    <a:pt x="1200" y="1864"/>
                  </a:lnTo>
                  <a:lnTo>
                    <a:pt x="1200" y="1858"/>
                  </a:lnTo>
                  <a:lnTo>
                    <a:pt x="1194" y="1858"/>
                  </a:lnTo>
                  <a:lnTo>
                    <a:pt x="1194" y="1852"/>
                  </a:lnTo>
                  <a:lnTo>
                    <a:pt x="1188" y="1852"/>
                  </a:lnTo>
                  <a:lnTo>
                    <a:pt x="1188" y="1846"/>
                  </a:lnTo>
                  <a:lnTo>
                    <a:pt x="1183" y="1846"/>
                  </a:lnTo>
                  <a:lnTo>
                    <a:pt x="1177" y="1846"/>
                  </a:lnTo>
                  <a:lnTo>
                    <a:pt x="1177" y="1840"/>
                  </a:lnTo>
                  <a:lnTo>
                    <a:pt x="1177" y="1835"/>
                  </a:lnTo>
                  <a:lnTo>
                    <a:pt x="1177" y="1829"/>
                  </a:lnTo>
                  <a:lnTo>
                    <a:pt x="1177" y="1823"/>
                  </a:lnTo>
                  <a:lnTo>
                    <a:pt x="1183" y="1823"/>
                  </a:lnTo>
                  <a:lnTo>
                    <a:pt x="1177" y="1823"/>
                  </a:lnTo>
                  <a:lnTo>
                    <a:pt x="1177" y="1817"/>
                  </a:lnTo>
                  <a:lnTo>
                    <a:pt x="1171" y="1817"/>
                  </a:lnTo>
                  <a:lnTo>
                    <a:pt x="1171" y="1811"/>
                  </a:lnTo>
                  <a:lnTo>
                    <a:pt x="1171" y="1805"/>
                  </a:lnTo>
                  <a:lnTo>
                    <a:pt x="1165" y="1805"/>
                  </a:lnTo>
                  <a:lnTo>
                    <a:pt x="1165" y="1800"/>
                  </a:lnTo>
                  <a:lnTo>
                    <a:pt x="1165" y="1794"/>
                  </a:lnTo>
                  <a:lnTo>
                    <a:pt x="1165" y="1788"/>
                  </a:lnTo>
                  <a:lnTo>
                    <a:pt x="1159" y="1788"/>
                  </a:lnTo>
                  <a:lnTo>
                    <a:pt x="1154" y="1788"/>
                  </a:lnTo>
                  <a:lnTo>
                    <a:pt x="1148" y="1788"/>
                  </a:lnTo>
                  <a:lnTo>
                    <a:pt x="1142" y="1788"/>
                  </a:lnTo>
                  <a:lnTo>
                    <a:pt x="1148" y="1788"/>
                  </a:lnTo>
                  <a:lnTo>
                    <a:pt x="1142" y="1788"/>
                  </a:lnTo>
                  <a:lnTo>
                    <a:pt x="1136" y="1788"/>
                  </a:lnTo>
                  <a:lnTo>
                    <a:pt x="1136" y="1782"/>
                  </a:lnTo>
                  <a:lnTo>
                    <a:pt x="1130" y="1782"/>
                  </a:lnTo>
                  <a:lnTo>
                    <a:pt x="1130" y="1776"/>
                  </a:lnTo>
                  <a:lnTo>
                    <a:pt x="1130" y="1782"/>
                  </a:lnTo>
                  <a:lnTo>
                    <a:pt x="1130" y="1776"/>
                  </a:lnTo>
                  <a:lnTo>
                    <a:pt x="1124" y="1776"/>
                  </a:lnTo>
                  <a:lnTo>
                    <a:pt x="1119" y="1776"/>
                  </a:lnTo>
                  <a:lnTo>
                    <a:pt x="1119" y="1771"/>
                  </a:lnTo>
                  <a:lnTo>
                    <a:pt x="1113" y="1771"/>
                  </a:lnTo>
                  <a:lnTo>
                    <a:pt x="1113" y="1765"/>
                  </a:lnTo>
                  <a:lnTo>
                    <a:pt x="1113" y="1759"/>
                  </a:lnTo>
                  <a:lnTo>
                    <a:pt x="1113" y="1753"/>
                  </a:lnTo>
                  <a:lnTo>
                    <a:pt x="1107" y="1753"/>
                  </a:lnTo>
                  <a:lnTo>
                    <a:pt x="1101" y="1753"/>
                  </a:lnTo>
                  <a:lnTo>
                    <a:pt x="1095" y="1753"/>
                  </a:lnTo>
                  <a:lnTo>
                    <a:pt x="1095" y="1747"/>
                  </a:lnTo>
                  <a:lnTo>
                    <a:pt x="1089" y="1747"/>
                  </a:lnTo>
                  <a:lnTo>
                    <a:pt x="1084" y="1747"/>
                  </a:lnTo>
                  <a:lnTo>
                    <a:pt x="1084" y="1753"/>
                  </a:lnTo>
                  <a:lnTo>
                    <a:pt x="1078" y="1753"/>
                  </a:lnTo>
                  <a:lnTo>
                    <a:pt x="1078" y="1747"/>
                  </a:lnTo>
                  <a:lnTo>
                    <a:pt x="1078" y="1753"/>
                  </a:lnTo>
                  <a:lnTo>
                    <a:pt x="1078" y="1747"/>
                  </a:lnTo>
                  <a:lnTo>
                    <a:pt x="1072" y="1747"/>
                  </a:lnTo>
                  <a:lnTo>
                    <a:pt x="1072" y="1741"/>
                  </a:lnTo>
                  <a:lnTo>
                    <a:pt x="1072" y="1747"/>
                  </a:lnTo>
                  <a:lnTo>
                    <a:pt x="1072" y="1741"/>
                  </a:lnTo>
                  <a:lnTo>
                    <a:pt x="1072" y="1747"/>
                  </a:lnTo>
                  <a:lnTo>
                    <a:pt x="1066" y="1747"/>
                  </a:lnTo>
                  <a:lnTo>
                    <a:pt x="1066" y="1741"/>
                  </a:lnTo>
                  <a:lnTo>
                    <a:pt x="1060" y="1741"/>
                  </a:lnTo>
                  <a:lnTo>
                    <a:pt x="1060" y="1736"/>
                  </a:lnTo>
                  <a:lnTo>
                    <a:pt x="1060" y="1741"/>
                  </a:lnTo>
                  <a:lnTo>
                    <a:pt x="1060" y="1736"/>
                  </a:lnTo>
                  <a:lnTo>
                    <a:pt x="1054" y="1736"/>
                  </a:lnTo>
                  <a:lnTo>
                    <a:pt x="1054" y="1741"/>
                  </a:lnTo>
                  <a:lnTo>
                    <a:pt x="1054" y="1736"/>
                  </a:lnTo>
                  <a:lnTo>
                    <a:pt x="1054" y="1741"/>
                  </a:lnTo>
                  <a:lnTo>
                    <a:pt x="1054" y="1736"/>
                  </a:lnTo>
                  <a:lnTo>
                    <a:pt x="1054" y="1741"/>
                  </a:lnTo>
                  <a:lnTo>
                    <a:pt x="1054" y="1736"/>
                  </a:lnTo>
                  <a:lnTo>
                    <a:pt x="1054" y="1741"/>
                  </a:lnTo>
                  <a:lnTo>
                    <a:pt x="1054" y="1736"/>
                  </a:lnTo>
                  <a:lnTo>
                    <a:pt x="1049" y="1736"/>
                  </a:lnTo>
                  <a:lnTo>
                    <a:pt x="1043" y="1736"/>
                  </a:lnTo>
                  <a:lnTo>
                    <a:pt x="1043" y="1741"/>
                  </a:lnTo>
                  <a:lnTo>
                    <a:pt x="1037" y="1741"/>
                  </a:lnTo>
                  <a:lnTo>
                    <a:pt x="1031" y="1741"/>
                  </a:lnTo>
                  <a:lnTo>
                    <a:pt x="1031" y="1736"/>
                  </a:lnTo>
                  <a:lnTo>
                    <a:pt x="1025" y="1736"/>
                  </a:lnTo>
                  <a:lnTo>
                    <a:pt x="1025" y="1741"/>
                  </a:lnTo>
                  <a:lnTo>
                    <a:pt x="1020" y="1741"/>
                  </a:lnTo>
                  <a:lnTo>
                    <a:pt x="1025" y="1741"/>
                  </a:lnTo>
                  <a:lnTo>
                    <a:pt x="1020" y="1741"/>
                  </a:lnTo>
                  <a:lnTo>
                    <a:pt x="1025" y="1741"/>
                  </a:lnTo>
                  <a:lnTo>
                    <a:pt x="1020" y="1741"/>
                  </a:lnTo>
                  <a:lnTo>
                    <a:pt x="1020" y="1747"/>
                  </a:lnTo>
                  <a:lnTo>
                    <a:pt x="1025" y="1747"/>
                  </a:lnTo>
                  <a:lnTo>
                    <a:pt x="1020" y="1747"/>
                  </a:lnTo>
                  <a:lnTo>
                    <a:pt x="1014" y="1747"/>
                  </a:lnTo>
                  <a:lnTo>
                    <a:pt x="1008" y="1747"/>
                  </a:lnTo>
                  <a:lnTo>
                    <a:pt x="1014" y="1747"/>
                  </a:lnTo>
                  <a:lnTo>
                    <a:pt x="1008" y="1747"/>
                  </a:lnTo>
                  <a:lnTo>
                    <a:pt x="1008" y="1753"/>
                  </a:lnTo>
                  <a:lnTo>
                    <a:pt x="1002" y="1753"/>
                  </a:lnTo>
                  <a:lnTo>
                    <a:pt x="1008" y="1753"/>
                  </a:lnTo>
                  <a:lnTo>
                    <a:pt x="1002" y="1753"/>
                  </a:lnTo>
                  <a:lnTo>
                    <a:pt x="1002" y="1759"/>
                  </a:lnTo>
                  <a:lnTo>
                    <a:pt x="1002" y="1753"/>
                  </a:lnTo>
                  <a:lnTo>
                    <a:pt x="1002" y="1759"/>
                  </a:lnTo>
                  <a:lnTo>
                    <a:pt x="996" y="1759"/>
                  </a:lnTo>
                  <a:lnTo>
                    <a:pt x="996" y="1753"/>
                  </a:lnTo>
                  <a:lnTo>
                    <a:pt x="996" y="1759"/>
                  </a:lnTo>
                  <a:lnTo>
                    <a:pt x="996" y="1753"/>
                  </a:lnTo>
                  <a:lnTo>
                    <a:pt x="996" y="1759"/>
                  </a:lnTo>
                  <a:lnTo>
                    <a:pt x="990" y="1759"/>
                  </a:lnTo>
                  <a:lnTo>
                    <a:pt x="990" y="1753"/>
                  </a:lnTo>
                  <a:lnTo>
                    <a:pt x="990" y="1759"/>
                  </a:lnTo>
                  <a:lnTo>
                    <a:pt x="990" y="1753"/>
                  </a:lnTo>
                  <a:lnTo>
                    <a:pt x="990" y="1759"/>
                  </a:lnTo>
                  <a:lnTo>
                    <a:pt x="985" y="1759"/>
                  </a:lnTo>
                  <a:lnTo>
                    <a:pt x="990" y="1759"/>
                  </a:lnTo>
                  <a:lnTo>
                    <a:pt x="985" y="1759"/>
                  </a:lnTo>
                  <a:lnTo>
                    <a:pt x="985" y="1765"/>
                  </a:lnTo>
                  <a:lnTo>
                    <a:pt x="985" y="1759"/>
                  </a:lnTo>
                  <a:lnTo>
                    <a:pt x="985" y="1765"/>
                  </a:lnTo>
                  <a:lnTo>
                    <a:pt x="979" y="1765"/>
                  </a:lnTo>
                  <a:lnTo>
                    <a:pt x="979" y="1771"/>
                  </a:lnTo>
                  <a:lnTo>
                    <a:pt x="979" y="1765"/>
                  </a:lnTo>
                  <a:lnTo>
                    <a:pt x="979" y="1771"/>
                  </a:lnTo>
                  <a:lnTo>
                    <a:pt x="973" y="1771"/>
                  </a:lnTo>
                  <a:lnTo>
                    <a:pt x="973" y="1765"/>
                  </a:lnTo>
                  <a:lnTo>
                    <a:pt x="967" y="1765"/>
                  </a:lnTo>
                  <a:lnTo>
                    <a:pt x="961" y="1765"/>
                  </a:lnTo>
                  <a:lnTo>
                    <a:pt x="961" y="1759"/>
                  </a:lnTo>
                  <a:lnTo>
                    <a:pt x="955" y="1759"/>
                  </a:lnTo>
                  <a:lnTo>
                    <a:pt x="950" y="1759"/>
                  </a:lnTo>
                  <a:lnTo>
                    <a:pt x="950" y="1765"/>
                  </a:lnTo>
                  <a:lnTo>
                    <a:pt x="950" y="1759"/>
                  </a:lnTo>
                  <a:lnTo>
                    <a:pt x="950" y="1765"/>
                  </a:lnTo>
                  <a:lnTo>
                    <a:pt x="950" y="1759"/>
                  </a:lnTo>
                  <a:lnTo>
                    <a:pt x="950" y="1765"/>
                  </a:lnTo>
                  <a:lnTo>
                    <a:pt x="950" y="1759"/>
                  </a:lnTo>
                  <a:lnTo>
                    <a:pt x="950" y="1765"/>
                  </a:lnTo>
                  <a:lnTo>
                    <a:pt x="944" y="1765"/>
                  </a:lnTo>
                  <a:lnTo>
                    <a:pt x="944" y="1759"/>
                  </a:lnTo>
                  <a:lnTo>
                    <a:pt x="944" y="1765"/>
                  </a:lnTo>
                  <a:lnTo>
                    <a:pt x="938" y="1765"/>
                  </a:lnTo>
                  <a:lnTo>
                    <a:pt x="944" y="1765"/>
                  </a:lnTo>
                  <a:lnTo>
                    <a:pt x="938" y="1765"/>
                  </a:lnTo>
                  <a:lnTo>
                    <a:pt x="938" y="1759"/>
                  </a:lnTo>
                  <a:lnTo>
                    <a:pt x="932" y="1759"/>
                  </a:lnTo>
                  <a:lnTo>
                    <a:pt x="926" y="1759"/>
                  </a:lnTo>
                  <a:lnTo>
                    <a:pt x="926" y="1765"/>
                  </a:lnTo>
                  <a:lnTo>
                    <a:pt x="921" y="1765"/>
                  </a:lnTo>
                  <a:lnTo>
                    <a:pt x="921" y="1771"/>
                  </a:lnTo>
                  <a:lnTo>
                    <a:pt x="915" y="1771"/>
                  </a:lnTo>
                  <a:lnTo>
                    <a:pt x="909" y="1771"/>
                  </a:lnTo>
                  <a:lnTo>
                    <a:pt x="903" y="1771"/>
                  </a:lnTo>
                  <a:lnTo>
                    <a:pt x="903" y="1765"/>
                  </a:lnTo>
                  <a:lnTo>
                    <a:pt x="903" y="1771"/>
                  </a:lnTo>
                  <a:lnTo>
                    <a:pt x="897" y="1771"/>
                  </a:lnTo>
                  <a:lnTo>
                    <a:pt x="897" y="1765"/>
                  </a:lnTo>
                  <a:lnTo>
                    <a:pt x="897" y="1771"/>
                  </a:lnTo>
                  <a:lnTo>
                    <a:pt x="891" y="1771"/>
                  </a:lnTo>
                  <a:lnTo>
                    <a:pt x="886" y="1771"/>
                  </a:lnTo>
                  <a:lnTo>
                    <a:pt x="880" y="1771"/>
                  </a:lnTo>
                  <a:lnTo>
                    <a:pt x="880" y="1765"/>
                  </a:lnTo>
                  <a:lnTo>
                    <a:pt x="874" y="1765"/>
                  </a:lnTo>
                  <a:lnTo>
                    <a:pt x="868" y="1765"/>
                  </a:lnTo>
                  <a:lnTo>
                    <a:pt x="851" y="1765"/>
                  </a:lnTo>
                  <a:lnTo>
                    <a:pt x="851" y="1805"/>
                  </a:lnTo>
                  <a:lnTo>
                    <a:pt x="851" y="1811"/>
                  </a:lnTo>
                  <a:lnTo>
                    <a:pt x="851" y="1817"/>
                  </a:lnTo>
                  <a:lnTo>
                    <a:pt x="851" y="1823"/>
                  </a:lnTo>
                  <a:lnTo>
                    <a:pt x="851" y="1829"/>
                  </a:lnTo>
                  <a:lnTo>
                    <a:pt x="856" y="1829"/>
                  </a:lnTo>
                  <a:lnTo>
                    <a:pt x="856" y="1835"/>
                  </a:lnTo>
                  <a:lnTo>
                    <a:pt x="862" y="1835"/>
                  </a:lnTo>
                  <a:lnTo>
                    <a:pt x="862" y="1840"/>
                  </a:lnTo>
                  <a:lnTo>
                    <a:pt x="862" y="1835"/>
                  </a:lnTo>
                  <a:lnTo>
                    <a:pt x="862" y="1840"/>
                  </a:lnTo>
                  <a:lnTo>
                    <a:pt x="868" y="1840"/>
                  </a:lnTo>
                  <a:lnTo>
                    <a:pt x="868" y="1846"/>
                  </a:lnTo>
                  <a:lnTo>
                    <a:pt x="868" y="1840"/>
                  </a:lnTo>
                  <a:lnTo>
                    <a:pt x="868" y="1846"/>
                  </a:lnTo>
                  <a:lnTo>
                    <a:pt x="874" y="1846"/>
                  </a:lnTo>
                  <a:lnTo>
                    <a:pt x="874" y="1840"/>
                  </a:lnTo>
                  <a:lnTo>
                    <a:pt x="874" y="1846"/>
                  </a:lnTo>
                  <a:lnTo>
                    <a:pt x="874" y="1852"/>
                  </a:lnTo>
                  <a:lnTo>
                    <a:pt x="874" y="1858"/>
                  </a:lnTo>
                  <a:lnTo>
                    <a:pt x="880" y="1858"/>
                  </a:lnTo>
                  <a:lnTo>
                    <a:pt x="874" y="1858"/>
                  </a:lnTo>
                  <a:lnTo>
                    <a:pt x="880" y="1858"/>
                  </a:lnTo>
                  <a:lnTo>
                    <a:pt x="874" y="1858"/>
                  </a:lnTo>
                  <a:lnTo>
                    <a:pt x="880" y="1858"/>
                  </a:lnTo>
                  <a:lnTo>
                    <a:pt x="880" y="1864"/>
                  </a:lnTo>
                  <a:lnTo>
                    <a:pt x="880" y="1870"/>
                  </a:lnTo>
                  <a:lnTo>
                    <a:pt x="886" y="1870"/>
                  </a:lnTo>
                  <a:lnTo>
                    <a:pt x="880" y="1870"/>
                  </a:lnTo>
                  <a:lnTo>
                    <a:pt x="886" y="1870"/>
                  </a:lnTo>
                  <a:lnTo>
                    <a:pt x="880" y="1870"/>
                  </a:lnTo>
                  <a:lnTo>
                    <a:pt x="880" y="1875"/>
                  </a:lnTo>
                  <a:lnTo>
                    <a:pt x="880" y="1881"/>
                  </a:lnTo>
                  <a:lnTo>
                    <a:pt x="874" y="1881"/>
                  </a:lnTo>
                  <a:lnTo>
                    <a:pt x="880" y="1881"/>
                  </a:lnTo>
                  <a:lnTo>
                    <a:pt x="880" y="1887"/>
                  </a:lnTo>
                  <a:lnTo>
                    <a:pt x="874" y="1887"/>
                  </a:lnTo>
                  <a:lnTo>
                    <a:pt x="874" y="1893"/>
                  </a:lnTo>
                  <a:lnTo>
                    <a:pt x="868" y="1893"/>
                  </a:lnTo>
                  <a:lnTo>
                    <a:pt x="868" y="1899"/>
                  </a:lnTo>
                  <a:lnTo>
                    <a:pt x="868" y="1904"/>
                  </a:lnTo>
                  <a:lnTo>
                    <a:pt x="862" y="1904"/>
                  </a:lnTo>
                  <a:lnTo>
                    <a:pt x="862" y="1910"/>
                  </a:lnTo>
                  <a:lnTo>
                    <a:pt x="862" y="1916"/>
                  </a:lnTo>
                  <a:lnTo>
                    <a:pt x="862" y="1922"/>
                  </a:lnTo>
                  <a:lnTo>
                    <a:pt x="862" y="1928"/>
                  </a:lnTo>
                  <a:lnTo>
                    <a:pt x="862" y="1934"/>
                  </a:lnTo>
                  <a:lnTo>
                    <a:pt x="856" y="1934"/>
                  </a:lnTo>
                  <a:lnTo>
                    <a:pt x="862" y="1934"/>
                  </a:lnTo>
                  <a:lnTo>
                    <a:pt x="862" y="1939"/>
                  </a:lnTo>
                  <a:lnTo>
                    <a:pt x="856" y="1939"/>
                  </a:lnTo>
                  <a:lnTo>
                    <a:pt x="862" y="1939"/>
                  </a:lnTo>
                  <a:lnTo>
                    <a:pt x="862" y="1945"/>
                  </a:lnTo>
                  <a:lnTo>
                    <a:pt x="862" y="1951"/>
                  </a:lnTo>
                  <a:lnTo>
                    <a:pt x="856" y="1951"/>
                  </a:lnTo>
                  <a:lnTo>
                    <a:pt x="856" y="1957"/>
                  </a:lnTo>
                  <a:lnTo>
                    <a:pt x="851" y="1963"/>
                  </a:lnTo>
                  <a:lnTo>
                    <a:pt x="851" y="1968"/>
                  </a:lnTo>
                  <a:lnTo>
                    <a:pt x="845" y="1968"/>
                  </a:lnTo>
                  <a:lnTo>
                    <a:pt x="845" y="1974"/>
                  </a:lnTo>
                  <a:lnTo>
                    <a:pt x="839" y="1974"/>
                  </a:lnTo>
                  <a:lnTo>
                    <a:pt x="839" y="1980"/>
                  </a:lnTo>
                  <a:lnTo>
                    <a:pt x="833" y="1980"/>
                  </a:lnTo>
                  <a:lnTo>
                    <a:pt x="833" y="1986"/>
                  </a:lnTo>
                  <a:lnTo>
                    <a:pt x="833" y="1992"/>
                  </a:lnTo>
                  <a:lnTo>
                    <a:pt x="827" y="1992"/>
                  </a:lnTo>
                  <a:lnTo>
                    <a:pt x="827" y="1998"/>
                  </a:lnTo>
                  <a:lnTo>
                    <a:pt x="827" y="2003"/>
                  </a:lnTo>
                  <a:lnTo>
                    <a:pt x="827" y="2009"/>
                  </a:lnTo>
                  <a:lnTo>
                    <a:pt x="827" y="2015"/>
                  </a:lnTo>
                  <a:lnTo>
                    <a:pt x="827" y="2021"/>
                  </a:lnTo>
                  <a:lnTo>
                    <a:pt x="821" y="2021"/>
                  </a:lnTo>
                  <a:lnTo>
                    <a:pt x="821" y="2027"/>
                  </a:lnTo>
                  <a:lnTo>
                    <a:pt x="816" y="2027"/>
                  </a:lnTo>
                  <a:lnTo>
                    <a:pt x="810" y="2027"/>
                  </a:lnTo>
                  <a:lnTo>
                    <a:pt x="804" y="2027"/>
                  </a:lnTo>
                  <a:lnTo>
                    <a:pt x="798" y="2027"/>
                  </a:lnTo>
                  <a:lnTo>
                    <a:pt x="792" y="2027"/>
                  </a:lnTo>
                  <a:lnTo>
                    <a:pt x="787" y="2027"/>
                  </a:lnTo>
                  <a:lnTo>
                    <a:pt x="787" y="2021"/>
                  </a:lnTo>
                  <a:lnTo>
                    <a:pt x="781" y="2021"/>
                  </a:lnTo>
                  <a:lnTo>
                    <a:pt x="781" y="2015"/>
                  </a:lnTo>
                  <a:lnTo>
                    <a:pt x="775" y="2015"/>
                  </a:lnTo>
                  <a:lnTo>
                    <a:pt x="769" y="2015"/>
                  </a:lnTo>
                  <a:lnTo>
                    <a:pt x="769" y="2009"/>
                  </a:lnTo>
                  <a:lnTo>
                    <a:pt x="763" y="2009"/>
                  </a:lnTo>
                  <a:lnTo>
                    <a:pt x="757" y="2009"/>
                  </a:lnTo>
                  <a:lnTo>
                    <a:pt x="752" y="2009"/>
                  </a:lnTo>
                  <a:lnTo>
                    <a:pt x="752" y="2003"/>
                  </a:lnTo>
                  <a:lnTo>
                    <a:pt x="746" y="2003"/>
                  </a:lnTo>
                  <a:lnTo>
                    <a:pt x="740" y="2003"/>
                  </a:lnTo>
                  <a:lnTo>
                    <a:pt x="734" y="2003"/>
                  </a:lnTo>
                  <a:lnTo>
                    <a:pt x="728" y="1998"/>
                  </a:lnTo>
                  <a:lnTo>
                    <a:pt x="722" y="1992"/>
                  </a:lnTo>
                  <a:lnTo>
                    <a:pt x="717" y="1992"/>
                  </a:lnTo>
                  <a:lnTo>
                    <a:pt x="711" y="1998"/>
                  </a:lnTo>
                  <a:lnTo>
                    <a:pt x="705" y="1998"/>
                  </a:lnTo>
                  <a:lnTo>
                    <a:pt x="699" y="1998"/>
                  </a:lnTo>
                  <a:lnTo>
                    <a:pt x="699" y="1992"/>
                  </a:lnTo>
                  <a:lnTo>
                    <a:pt x="693" y="1992"/>
                  </a:lnTo>
                  <a:lnTo>
                    <a:pt x="693" y="1986"/>
                  </a:lnTo>
                  <a:lnTo>
                    <a:pt x="688" y="1986"/>
                  </a:lnTo>
                  <a:lnTo>
                    <a:pt x="682" y="1986"/>
                  </a:lnTo>
                  <a:lnTo>
                    <a:pt x="676" y="1986"/>
                  </a:lnTo>
                  <a:lnTo>
                    <a:pt x="670" y="1986"/>
                  </a:lnTo>
                  <a:lnTo>
                    <a:pt x="670" y="1980"/>
                  </a:lnTo>
                  <a:lnTo>
                    <a:pt x="664" y="1980"/>
                  </a:lnTo>
                  <a:lnTo>
                    <a:pt x="664" y="1986"/>
                  </a:lnTo>
                  <a:lnTo>
                    <a:pt x="658" y="1986"/>
                  </a:lnTo>
                  <a:lnTo>
                    <a:pt x="658" y="1980"/>
                  </a:lnTo>
                  <a:lnTo>
                    <a:pt x="653" y="1980"/>
                  </a:lnTo>
                  <a:lnTo>
                    <a:pt x="653" y="1974"/>
                  </a:lnTo>
                  <a:lnTo>
                    <a:pt x="653" y="1968"/>
                  </a:lnTo>
                  <a:lnTo>
                    <a:pt x="647" y="1968"/>
                  </a:lnTo>
                  <a:lnTo>
                    <a:pt x="647" y="1963"/>
                  </a:lnTo>
                  <a:lnTo>
                    <a:pt x="641" y="1963"/>
                  </a:lnTo>
                  <a:lnTo>
                    <a:pt x="635" y="1963"/>
                  </a:lnTo>
                  <a:lnTo>
                    <a:pt x="635" y="1957"/>
                  </a:lnTo>
                  <a:lnTo>
                    <a:pt x="629" y="1957"/>
                  </a:lnTo>
                  <a:lnTo>
                    <a:pt x="623" y="1957"/>
                  </a:lnTo>
                  <a:lnTo>
                    <a:pt x="618" y="1957"/>
                  </a:lnTo>
                  <a:lnTo>
                    <a:pt x="612" y="1957"/>
                  </a:lnTo>
                  <a:lnTo>
                    <a:pt x="606" y="1957"/>
                  </a:lnTo>
                  <a:lnTo>
                    <a:pt x="606" y="1951"/>
                  </a:lnTo>
                  <a:lnTo>
                    <a:pt x="600" y="1951"/>
                  </a:lnTo>
                  <a:lnTo>
                    <a:pt x="600" y="1945"/>
                  </a:lnTo>
                  <a:lnTo>
                    <a:pt x="594" y="1945"/>
                  </a:lnTo>
                  <a:lnTo>
                    <a:pt x="589" y="1939"/>
                  </a:lnTo>
                  <a:lnTo>
                    <a:pt x="589" y="1934"/>
                  </a:lnTo>
                  <a:lnTo>
                    <a:pt x="583" y="1934"/>
                  </a:lnTo>
                  <a:lnTo>
                    <a:pt x="583" y="1928"/>
                  </a:lnTo>
                  <a:lnTo>
                    <a:pt x="577" y="1928"/>
                  </a:lnTo>
                  <a:lnTo>
                    <a:pt x="571" y="1922"/>
                  </a:lnTo>
                  <a:lnTo>
                    <a:pt x="565" y="1922"/>
                  </a:lnTo>
                  <a:lnTo>
                    <a:pt x="559" y="1922"/>
                  </a:lnTo>
                  <a:lnTo>
                    <a:pt x="554" y="1922"/>
                  </a:lnTo>
                  <a:lnTo>
                    <a:pt x="548" y="1928"/>
                  </a:lnTo>
                  <a:lnTo>
                    <a:pt x="542" y="1928"/>
                  </a:lnTo>
                  <a:lnTo>
                    <a:pt x="536" y="1928"/>
                  </a:lnTo>
                  <a:lnTo>
                    <a:pt x="536" y="1922"/>
                  </a:lnTo>
                  <a:lnTo>
                    <a:pt x="530" y="1922"/>
                  </a:lnTo>
                  <a:lnTo>
                    <a:pt x="530" y="1916"/>
                  </a:lnTo>
                  <a:lnTo>
                    <a:pt x="524" y="1916"/>
                  </a:lnTo>
                  <a:lnTo>
                    <a:pt x="524" y="1910"/>
                  </a:lnTo>
                  <a:lnTo>
                    <a:pt x="519" y="1910"/>
                  </a:lnTo>
                  <a:lnTo>
                    <a:pt x="519" y="1904"/>
                  </a:lnTo>
                  <a:lnTo>
                    <a:pt x="513" y="1904"/>
                  </a:lnTo>
                  <a:lnTo>
                    <a:pt x="513" y="1910"/>
                  </a:lnTo>
                  <a:lnTo>
                    <a:pt x="507" y="1910"/>
                  </a:lnTo>
                  <a:lnTo>
                    <a:pt x="501" y="1910"/>
                  </a:lnTo>
                  <a:lnTo>
                    <a:pt x="495" y="1910"/>
                  </a:lnTo>
                  <a:lnTo>
                    <a:pt x="495" y="1916"/>
                  </a:lnTo>
                  <a:lnTo>
                    <a:pt x="495" y="1922"/>
                  </a:lnTo>
                  <a:lnTo>
                    <a:pt x="489" y="1922"/>
                  </a:lnTo>
                  <a:lnTo>
                    <a:pt x="484" y="1922"/>
                  </a:lnTo>
                  <a:lnTo>
                    <a:pt x="484" y="1928"/>
                  </a:lnTo>
                  <a:lnTo>
                    <a:pt x="478" y="1928"/>
                  </a:lnTo>
                  <a:lnTo>
                    <a:pt x="472" y="1928"/>
                  </a:lnTo>
                  <a:lnTo>
                    <a:pt x="466" y="1928"/>
                  </a:lnTo>
                  <a:lnTo>
                    <a:pt x="460" y="1928"/>
                  </a:lnTo>
                  <a:lnTo>
                    <a:pt x="455" y="1928"/>
                  </a:lnTo>
                  <a:lnTo>
                    <a:pt x="449" y="1928"/>
                  </a:lnTo>
                  <a:lnTo>
                    <a:pt x="443" y="1928"/>
                  </a:lnTo>
                  <a:lnTo>
                    <a:pt x="437" y="1928"/>
                  </a:lnTo>
                  <a:lnTo>
                    <a:pt x="431" y="1928"/>
                  </a:lnTo>
                  <a:lnTo>
                    <a:pt x="425" y="1928"/>
                  </a:lnTo>
                  <a:lnTo>
                    <a:pt x="420" y="1928"/>
                  </a:lnTo>
                  <a:lnTo>
                    <a:pt x="414" y="1928"/>
                  </a:lnTo>
                  <a:lnTo>
                    <a:pt x="414" y="1922"/>
                  </a:lnTo>
                  <a:lnTo>
                    <a:pt x="414" y="1916"/>
                  </a:lnTo>
                  <a:lnTo>
                    <a:pt x="414" y="1910"/>
                  </a:lnTo>
                  <a:lnTo>
                    <a:pt x="408" y="1910"/>
                  </a:lnTo>
                  <a:lnTo>
                    <a:pt x="402" y="1910"/>
                  </a:lnTo>
                  <a:lnTo>
                    <a:pt x="402" y="1916"/>
                  </a:lnTo>
                  <a:lnTo>
                    <a:pt x="402" y="1922"/>
                  </a:lnTo>
                  <a:lnTo>
                    <a:pt x="396" y="1922"/>
                  </a:lnTo>
                  <a:lnTo>
                    <a:pt x="396" y="1928"/>
                  </a:lnTo>
                  <a:lnTo>
                    <a:pt x="390" y="1928"/>
                  </a:lnTo>
                  <a:lnTo>
                    <a:pt x="385" y="1928"/>
                  </a:lnTo>
                  <a:lnTo>
                    <a:pt x="379" y="1928"/>
                  </a:lnTo>
                  <a:lnTo>
                    <a:pt x="373" y="1928"/>
                  </a:lnTo>
                  <a:lnTo>
                    <a:pt x="367" y="1922"/>
                  </a:lnTo>
                  <a:lnTo>
                    <a:pt x="361" y="1922"/>
                  </a:lnTo>
                  <a:lnTo>
                    <a:pt x="361" y="1916"/>
                  </a:lnTo>
                  <a:lnTo>
                    <a:pt x="356" y="1916"/>
                  </a:lnTo>
                  <a:lnTo>
                    <a:pt x="350" y="1916"/>
                  </a:lnTo>
                  <a:lnTo>
                    <a:pt x="344" y="1916"/>
                  </a:lnTo>
                  <a:lnTo>
                    <a:pt x="338" y="1916"/>
                  </a:lnTo>
                  <a:lnTo>
                    <a:pt x="332" y="1922"/>
                  </a:lnTo>
                  <a:lnTo>
                    <a:pt x="326" y="1922"/>
                  </a:lnTo>
                  <a:lnTo>
                    <a:pt x="326" y="1916"/>
                  </a:lnTo>
                  <a:lnTo>
                    <a:pt x="321" y="1916"/>
                  </a:lnTo>
                  <a:lnTo>
                    <a:pt x="321" y="1910"/>
                  </a:lnTo>
                  <a:lnTo>
                    <a:pt x="315" y="1910"/>
                  </a:lnTo>
                  <a:lnTo>
                    <a:pt x="309" y="1910"/>
                  </a:lnTo>
                  <a:lnTo>
                    <a:pt x="303" y="1910"/>
                  </a:lnTo>
                  <a:lnTo>
                    <a:pt x="297" y="1910"/>
                  </a:lnTo>
                  <a:lnTo>
                    <a:pt x="297" y="1916"/>
                  </a:lnTo>
                  <a:lnTo>
                    <a:pt x="297" y="1910"/>
                  </a:lnTo>
                  <a:lnTo>
                    <a:pt x="297" y="1904"/>
                  </a:lnTo>
                  <a:lnTo>
                    <a:pt x="291" y="1899"/>
                  </a:lnTo>
                  <a:lnTo>
                    <a:pt x="291" y="1893"/>
                  </a:lnTo>
                  <a:lnTo>
                    <a:pt x="286" y="1893"/>
                  </a:lnTo>
                  <a:lnTo>
                    <a:pt x="280" y="1893"/>
                  </a:lnTo>
                  <a:lnTo>
                    <a:pt x="274" y="1893"/>
                  </a:lnTo>
                  <a:lnTo>
                    <a:pt x="268" y="1893"/>
                  </a:lnTo>
                  <a:lnTo>
                    <a:pt x="268" y="1887"/>
                  </a:lnTo>
                  <a:lnTo>
                    <a:pt x="262" y="1887"/>
                  </a:lnTo>
                  <a:lnTo>
                    <a:pt x="257" y="1887"/>
                  </a:lnTo>
                  <a:lnTo>
                    <a:pt x="251" y="1887"/>
                  </a:lnTo>
                  <a:lnTo>
                    <a:pt x="245" y="1887"/>
                  </a:lnTo>
                  <a:lnTo>
                    <a:pt x="239" y="1887"/>
                  </a:lnTo>
                  <a:lnTo>
                    <a:pt x="233" y="1887"/>
                  </a:lnTo>
                  <a:lnTo>
                    <a:pt x="233" y="1893"/>
                  </a:lnTo>
                  <a:lnTo>
                    <a:pt x="227" y="1893"/>
                  </a:lnTo>
                  <a:lnTo>
                    <a:pt x="222" y="1899"/>
                  </a:lnTo>
                  <a:lnTo>
                    <a:pt x="216" y="1899"/>
                  </a:lnTo>
                  <a:lnTo>
                    <a:pt x="216" y="1904"/>
                  </a:lnTo>
                  <a:lnTo>
                    <a:pt x="210" y="1904"/>
                  </a:lnTo>
                  <a:lnTo>
                    <a:pt x="210" y="1910"/>
                  </a:lnTo>
                  <a:lnTo>
                    <a:pt x="204" y="1910"/>
                  </a:lnTo>
                  <a:lnTo>
                    <a:pt x="198" y="1916"/>
                  </a:lnTo>
                  <a:lnTo>
                    <a:pt x="140" y="1899"/>
                  </a:lnTo>
                  <a:lnTo>
                    <a:pt x="134" y="1899"/>
                  </a:lnTo>
                  <a:lnTo>
                    <a:pt x="111" y="1870"/>
                  </a:lnTo>
                  <a:lnTo>
                    <a:pt x="93" y="1858"/>
                  </a:lnTo>
                  <a:lnTo>
                    <a:pt x="82" y="1846"/>
                  </a:lnTo>
                  <a:lnTo>
                    <a:pt x="47" y="1829"/>
                  </a:lnTo>
                  <a:lnTo>
                    <a:pt x="35" y="1829"/>
                  </a:lnTo>
                  <a:lnTo>
                    <a:pt x="29" y="1829"/>
                  </a:lnTo>
                  <a:lnTo>
                    <a:pt x="24" y="1823"/>
                  </a:lnTo>
                  <a:lnTo>
                    <a:pt x="18" y="1823"/>
                  </a:lnTo>
                  <a:lnTo>
                    <a:pt x="18" y="1817"/>
                  </a:lnTo>
                  <a:lnTo>
                    <a:pt x="18" y="1811"/>
                  </a:lnTo>
                  <a:lnTo>
                    <a:pt x="18" y="1805"/>
                  </a:lnTo>
                  <a:lnTo>
                    <a:pt x="18" y="1771"/>
                  </a:lnTo>
                  <a:lnTo>
                    <a:pt x="18" y="1765"/>
                  </a:lnTo>
                  <a:lnTo>
                    <a:pt x="18" y="1759"/>
                  </a:lnTo>
                  <a:lnTo>
                    <a:pt x="18" y="1753"/>
                  </a:lnTo>
                  <a:lnTo>
                    <a:pt x="18" y="1747"/>
                  </a:lnTo>
                  <a:lnTo>
                    <a:pt x="18" y="1741"/>
                  </a:lnTo>
                  <a:lnTo>
                    <a:pt x="18" y="1736"/>
                  </a:lnTo>
                  <a:lnTo>
                    <a:pt x="18" y="1730"/>
                  </a:lnTo>
                  <a:lnTo>
                    <a:pt x="12" y="1730"/>
                  </a:lnTo>
                  <a:lnTo>
                    <a:pt x="12" y="1724"/>
                  </a:lnTo>
                  <a:lnTo>
                    <a:pt x="12" y="1718"/>
                  </a:lnTo>
                  <a:lnTo>
                    <a:pt x="6" y="1718"/>
                  </a:lnTo>
                  <a:lnTo>
                    <a:pt x="6" y="1712"/>
                  </a:lnTo>
                  <a:lnTo>
                    <a:pt x="0" y="1712"/>
                  </a:lnTo>
                  <a:lnTo>
                    <a:pt x="0" y="1706"/>
                  </a:lnTo>
                  <a:lnTo>
                    <a:pt x="12" y="1701"/>
                  </a:lnTo>
                  <a:lnTo>
                    <a:pt x="35" y="1689"/>
                  </a:lnTo>
                  <a:lnTo>
                    <a:pt x="35" y="1683"/>
                  </a:lnTo>
                  <a:lnTo>
                    <a:pt x="35" y="1677"/>
                  </a:lnTo>
                  <a:lnTo>
                    <a:pt x="35" y="1672"/>
                  </a:lnTo>
                  <a:lnTo>
                    <a:pt x="35" y="1666"/>
                  </a:lnTo>
                  <a:lnTo>
                    <a:pt x="35" y="1660"/>
                  </a:lnTo>
                  <a:lnTo>
                    <a:pt x="41" y="1660"/>
                  </a:lnTo>
                  <a:lnTo>
                    <a:pt x="41" y="1666"/>
                  </a:lnTo>
                  <a:lnTo>
                    <a:pt x="47" y="1666"/>
                  </a:lnTo>
                  <a:lnTo>
                    <a:pt x="53" y="1666"/>
                  </a:lnTo>
                  <a:lnTo>
                    <a:pt x="58" y="1666"/>
                  </a:lnTo>
                  <a:lnTo>
                    <a:pt x="64" y="1666"/>
                  </a:lnTo>
                  <a:lnTo>
                    <a:pt x="70" y="1666"/>
                  </a:lnTo>
                  <a:lnTo>
                    <a:pt x="76" y="1660"/>
                  </a:lnTo>
                  <a:lnTo>
                    <a:pt x="82" y="1660"/>
                  </a:lnTo>
                  <a:lnTo>
                    <a:pt x="82" y="1654"/>
                  </a:lnTo>
                  <a:lnTo>
                    <a:pt x="88" y="1654"/>
                  </a:lnTo>
                  <a:lnTo>
                    <a:pt x="93" y="1648"/>
                  </a:lnTo>
                  <a:lnTo>
                    <a:pt x="93" y="1642"/>
                  </a:lnTo>
                  <a:lnTo>
                    <a:pt x="93" y="1637"/>
                  </a:lnTo>
                  <a:lnTo>
                    <a:pt x="99" y="1631"/>
                  </a:lnTo>
                  <a:lnTo>
                    <a:pt x="99" y="1625"/>
                  </a:lnTo>
                  <a:lnTo>
                    <a:pt x="105" y="1625"/>
                  </a:lnTo>
                  <a:lnTo>
                    <a:pt x="105" y="1619"/>
                  </a:lnTo>
                  <a:lnTo>
                    <a:pt x="105" y="1613"/>
                  </a:lnTo>
                  <a:lnTo>
                    <a:pt x="105" y="1607"/>
                  </a:lnTo>
                  <a:lnTo>
                    <a:pt x="105" y="1602"/>
                  </a:lnTo>
                  <a:lnTo>
                    <a:pt x="111" y="1602"/>
                  </a:lnTo>
                  <a:lnTo>
                    <a:pt x="111" y="1596"/>
                  </a:lnTo>
                  <a:lnTo>
                    <a:pt x="111" y="1590"/>
                  </a:lnTo>
                  <a:lnTo>
                    <a:pt x="111" y="1584"/>
                  </a:lnTo>
                  <a:lnTo>
                    <a:pt x="111" y="1578"/>
                  </a:lnTo>
                  <a:lnTo>
                    <a:pt x="111" y="1573"/>
                  </a:lnTo>
                  <a:lnTo>
                    <a:pt x="111" y="1567"/>
                  </a:lnTo>
                  <a:lnTo>
                    <a:pt x="117" y="1567"/>
                  </a:lnTo>
                  <a:lnTo>
                    <a:pt x="123" y="1567"/>
                  </a:lnTo>
                  <a:lnTo>
                    <a:pt x="128" y="1567"/>
                  </a:lnTo>
                  <a:lnTo>
                    <a:pt x="134" y="1567"/>
                  </a:lnTo>
                  <a:lnTo>
                    <a:pt x="134" y="1561"/>
                  </a:lnTo>
                  <a:lnTo>
                    <a:pt x="134" y="1555"/>
                  </a:lnTo>
                  <a:lnTo>
                    <a:pt x="140" y="1555"/>
                  </a:lnTo>
                  <a:lnTo>
                    <a:pt x="146" y="1555"/>
                  </a:lnTo>
                  <a:lnTo>
                    <a:pt x="152" y="1555"/>
                  </a:lnTo>
                  <a:lnTo>
                    <a:pt x="152" y="1549"/>
                  </a:lnTo>
                  <a:lnTo>
                    <a:pt x="157" y="1549"/>
                  </a:lnTo>
                  <a:lnTo>
                    <a:pt x="157" y="1543"/>
                  </a:lnTo>
                  <a:lnTo>
                    <a:pt x="163" y="1543"/>
                  </a:lnTo>
                  <a:lnTo>
                    <a:pt x="163" y="1538"/>
                  </a:lnTo>
                  <a:lnTo>
                    <a:pt x="169" y="1538"/>
                  </a:lnTo>
                  <a:lnTo>
                    <a:pt x="169" y="1532"/>
                  </a:lnTo>
                  <a:lnTo>
                    <a:pt x="175" y="1532"/>
                  </a:lnTo>
                  <a:lnTo>
                    <a:pt x="181" y="1532"/>
                  </a:lnTo>
                  <a:lnTo>
                    <a:pt x="187" y="1532"/>
                  </a:lnTo>
                  <a:lnTo>
                    <a:pt x="187" y="1526"/>
                  </a:lnTo>
                  <a:lnTo>
                    <a:pt x="192" y="1526"/>
                  </a:lnTo>
                  <a:lnTo>
                    <a:pt x="198" y="1526"/>
                  </a:lnTo>
                  <a:lnTo>
                    <a:pt x="198" y="1520"/>
                  </a:lnTo>
                  <a:lnTo>
                    <a:pt x="198" y="1514"/>
                  </a:lnTo>
                  <a:lnTo>
                    <a:pt x="204" y="1514"/>
                  </a:lnTo>
                  <a:lnTo>
                    <a:pt x="204" y="1508"/>
                  </a:lnTo>
                  <a:lnTo>
                    <a:pt x="204" y="1503"/>
                  </a:lnTo>
                  <a:lnTo>
                    <a:pt x="210" y="1503"/>
                  </a:lnTo>
                  <a:lnTo>
                    <a:pt x="216" y="1503"/>
                  </a:lnTo>
                  <a:lnTo>
                    <a:pt x="216" y="1497"/>
                  </a:lnTo>
                  <a:lnTo>
                    <a:pt x="216" y="1491"/>
                  </a:lnTo>
                  <a:lnTo>
                    <a:pt x="222" y="1491"/>
                  </a:lnTo>
                  <a:lnTo>
                    <a:pt x="222" y="1485"/>
                  </a:lnTo>
                  <a:lnTo>
                    <a:pt x="216" y="1485"/>
                  </a:lnTo>
                  <a:lnTo>
                    <a:pt x="222" y="1485"/>
                  </a:lnTo>
                  <a:lnTo>
                    <a:pt x="222" y="1479"/>
                  </a:lnTo>
                  <a:lnTo>
                    <a:pt x="216" y="1479"/>
                  </a:lnTo>
                  <a:lnTo>
                    <a:pt x="222" y="1479"/>
                  </a:lnTo>
                  <a:lnTo>
                    <a:pt x="222" y="1474"/>
                  </a:lnTo>
                  <a:lnTo>
                    <a:pt x="222" y="1468"/>
                  </a:lnTo>
                  <a:lnTo>
                    <a:pt x="227" y="1468"/>
                  </a:lnTo>
                  <a:lnTo>
                    <a:pt x="227" y="1462"/>
                  </a:lnTo>
                  <a:lnTo>
                    <a:pt x="222" y="1462"/>
                  </a:lnTo>
                  <a:lnTo>
                    <a:pt x="222" y="1456"/>
                  </a:lnTo>
                  <a:lnTo>
                    <a:pt x="227" y="1456"/>
                  </a:lnTo>
                  <a:lnTo>
                    <a:pt x="227" y="1450"/>
                  </a:lnTo>
                  <a:lnTo>
                    <a:pt x="227" y="1444"/>
                  </a:lnTo>
                  <a:lnTo>
                    <a:pt x="233" y="1444"/>
                  </a:lnTo>
                  <a:lnTo>
                    <a:pt x="239" y="1444"/>
                  </a:lnTo>
                  <a:lnTo>
                    <a:pt x="239" y="1439"/>
                  </a:lnTo>
                  <a:lnTo>
                    <a:pt x="245" y="1439"/>
                  </a:lnTo>
                  <a:lnTo>
                    <a:pt x="251" y="1439"/>
                  </a:lnTo>
                  <a:lnTo>
                    <a:pt x="257" y="1439"/>
                  </a:lnTo>
                  <a:lnTo>
                    <a:pt x="257" y="1444"/>
                  </a:lnTo>
                  <a:lnTo>
                    <a:pt x="262" y="1444"/>
                  </a:lnTo>
                  <a:lnTo>
                    <a:pt x="262" y="1450"/>
                  </a:lnTo>
                  <a:lnTo>
                    <a:pt x="268" y="1450"/>
                  </a:lnTo>
                  <a:lnTo>
                    <a:pt x="274" y="1450"/>
                  </a:lnTo>
                  <a:lnTo>
                    <a:pt x="274" y="1456"/>
                  </a:lnTo>
                  <a:lnTo>
                    <a:pt x="280" y="1456"/>
                  </a:lnTo>
                  <a:lnTo>
                    <a:pt x="280" y="1450"/>
                  </a:lnTo>
                  <a:lnTo>
                    <a:pt x="280" y="1444"/>
                  </a:lnTo>
                  <a:lnTo>
                    <a:pt x="274" y="1444"/>
                  </a:lnTo>
                  <a:lnTo>
                    <a:pt x="274" y="1439"/>
                  </a:lnTo>
                  <a:lnTo>
                    <a:pt x="274" y="1433"/>
                  </a:lnTo>
                  <a:lnTo>
                    <a:pt x="268" y="1433"/>
                  </a:lnTo>
                  <a:lnTo>
                    <a:pt x="268" y="1427"/>
                  </a:lnTo>
                  <a:lnTo>
                    <a:pt x="268" y="1421"/>
                  </a:lnTo>
                  <a:lnTo>
                    <a:pt x="274" y="1421"/>
                  </a:lnTo>
                  <a:lnTo>
                    <a:pt x="274" y="1415"/>
                  </a:lnTo>
                  <a:lnTo>
                    <a:pt x="274" y="1409"/>
                  </a:lnTo>
                  <a:lnTo>
                    <a:pt x="274" y="1404"/>
                  </a:lnTo>
                  <a:lnTo>
                    <a:pt x="280" y="1404"/>
                  </a:lnTo>
                  <a:lnTo>
                    <a:pt x="280" y="1398"/>
                  </a:lnTo>
                  <a:lnTo>
                    <a:pt x="286" y="1398"/>
                  </a:lnTo>
                  <a:lnTo>
                    <a:pt x="291" y="1398"/>
                  </a:lnTo>
                  <a:lnTo>
                    <a:pt x="297" y="1398"/>
                  </a:lnTo>
                  <a:lnTo>
                    <a:pt x="297" y="1392"/>
                  </a:lnTo>
                  <a:lnTo>
                    <a:pt x="303" y="1392"/>
                  </a:lnTo>
                  <a:lnTo>
                    <a:pt x="303" y="1386"/>
                  </a:lnTo>
                  <a:lnTo>
                    <a:pt x="309" y="1386"/>
                  </a:lnTo>
                  <a:lnTo>
                    <a:pt x="309" y="1380"/>
                  </a:lnTo>
                  <a:lnTo>
                    <a:pt x="315" y="1380"/>
                  </a:lnTo>
                  <a:lnTo>
                    <a:pt x="315" y="1375"/>
                  </a:lnTo>
                  <a:lnTo>
                    <a:pt x="315" y="1380"/>
                  </a:lnTo>
                  <a:lnTo>
                    <a:pt x="315" y="1386"/>
                  </a:lnTo>
                  <a:lnTo>
                    <a:pt x="321" y="1386"/>
                  </a:lnTo>
                  <a:lnTo>
                    <a:pt x="321" y="1392"/>
                  </a:lnTo>
                  <a:lnTo>
                    <a:pt x="326" y="1392"/>
                  </a:lnTo>
                  <a:lnTo>
                    <a:pt x="326" y="1398"/>
                  </a:lnTo>
                  <a:lnTo>
                    <a:pt x="332" y="1392"/>
                  </a:lnTo>
                  <a:lnTo>
                    <a:pt x="338" y="1392"/>
                  </a:lnTo>
                  <a:lnTo>
                    <a:pt x="338" y="1386"/>
                  </a:lnTo>
                  <a:lnTo>
                    <a:pt x="338" y="1380"/>
                  </a:lnTo>
                  <a:lnTo>
                    <a:pt x="338" y="1375"/>
                  </a:lnTo>
                  <a:lnTo>
                    <a:pt x="344" y="1375"/>
                  </a:lnTo>
                  <a:lnTo>
                    <a:pt x="344" y="1369"/>
                  </a:lnTo>
                  <a:lnTo>
                    <a:pt x="350" y="1363"/>
                  </a:lnTo>
                  <a:lnTo>
                    <a:pt x="350" y="1357"/>
                  </a:lnTo>
                  <a:lnTo>
                    <a:pt x="350" y="1351"/>
                  </a:lnTo>
                  <a:lnTo>
                    <a:pt x="350" y="1345"/>
                  </a:lnTo>
                  <a:lnTo>
                    <a:pt x="356" y="1345"/>
                  </a:lnTo>
                  <a:lnTo>
                    <a:pt x="356" y="1340"/>
                  </a:lnTo>
                  <a:lnTo>
                    <a:pt x="350" y="1340"/>
                  </a:lnTo>
                  <a:lnTo>
                    <a:pt x="350" y="1334"/>
                  </a:lnTo>
                  <a:lnTo>
                    <a:pt x="344" y="1334"/>
                  </a:lnTo>
                  <a:lnTo>
                    <a:pt x="344" y="1328"/>
                  </a:lnTo>
                  <a:lnTo>
                    <a:pt x="338" y="1328"/>
                  </a:lnTo>
                  <a:lnTo>
                    <a:pt x="338" y="1322"/>
                  </a:lnTo>
                  <a:lnTo>
                    <a:pt x="332" y="1322"/>
                  </a:lnTo>
                  <a:lnTo>
                    <a:pt x="332" y="1316"/>
                  </a:lnTo>
                  <a:lnTo>
                    <a:pt x="326" y="1316"/>
                  </a:lnTo>
                  <a:lnTo>
                    <a:pt x="326" y="1310"/>
                  </a:lnTo>
                  <a:lnTo>
                    <a:pt x="332" y="1310"/>
                  </a:lnTo>
                  <a:lnTo>
                    <a:pt x="326" y="1310"/>
                  </a:lnTo>
                  <a:lnTo>
                    <a:pt x="332" y="1310"/>
                  </a:lnTo>
                  <a:lnTo>
                    <a:pt x="338" y="1310"/>
                  </a:lnTo>
                  <a:lnTo>
                    <a:pt x="344" y="1310"/>
                  </a:lnTo>
                  <a:lnTo>
                    <a:pt x="344" y="1316"/>
                  </a:lnTo>
                  <a:lnTo>
                    <a:pt x="344" y="1310"/>
                  </a:lnTo>
                  <a:lnTo>
                    <a:pt x="344" y="1316"/>
                  </a:lnTo>
                  <a:lnTo>
                    <a:pt x="350" y="1316"/>
                  </a:lnTo>
                  <a:lnTo>
                    <a:pt x="356" y="1316"/>
                  </a:lnTo>
                  <a:lnTo>
                    <a:pt x="361" y="1316"/>
                  </a:lnTo>
                  <a:lnTo>
                    <a:pt x="367" y="1316"/>
                  </a:lnTo>
                  <a:lnTo>
                    <a:pt x="367" y="1310"/>
                  </a:lnTo>
                  <a:lnTo>
                    <a:pt x="373" y="1310"/>
                  </a:lnTo>
                  <a:lnTo>
                    <a:pt x="373" y="1305"/>
                  </a:lnTo>
                  <a:lnTo>
                    <a:pt x="379" y="1305"/>
                  </a:lnTo>
                  <a:lnTo>
                    <a:pt x="379" y="1299"/>
                  </a:lnTo>
                  <a:lnTo>
                    <a:pt x="385" y="1299"/>
                  </a:lnTo>
                  <a:lnTo>
                    <a:pt x="390" y="1299"/>
                  </a:lnTo>
                  <a:lnTo>
                    <a:pt x="390" y="1293"/>
                  </a:lnTo>
                  <a:lnTo>
                    <a:pt x="396" y="1293"/>
                  </a:lnTo>
                  <a:lnTo>
                    <a:pt x="396" y="1287"/>
                  </a:lnTo>
                  <a:lnTo>
                    <a:pt x="402" y="1287"/>
                  </a:lnTo>
                  <a:lnTo>
                    <a:pt x="402" y="1281"/>
                  </a:lnTo>
                  <a:lnTo>
                    <a:pt x="402" y="1276"/>
                  </a:lnTo>
                  <a:lnTo>
                    <a:pt x="402" y="1270"/>
                  </a:lnTo>
                  <a:lnTo>
                    <a:pt x="396" y="1264"/>
                  </a:lnTo>
                  <a:lnTo>
                    <a:pt x="396" y="1258"/>
                  </a:lnTo>
                  <a:lnTo>
                    <a:pt x="396" y="1252"/>
                  </a:lnTo>
                  <a:lnTo>
                    <a:pt x="396" y="1246"/>
                  </a:lnTo>
                  <a:lnTo>
                    <a:pt x="396" y="1241"/>
                  </a:lnTo>
                  <a:lnTo>
                    <a:pt x="390" y="1241"/>
                  </a:lnTo>
                  <a:lnTo>
                    <a:pt x="390" y="1235"/>
                  </a:lnTo>
                  <a:lnTo>
                    <a:pt x="396" y="1235"/>
                  </a:lnTo>
                  <a:lnTo>
                    <a:pt x="402" y="1235"/>
                  </a:lnTo>
                  <a:lnTo>
                    <a:pt x="408" y="1235"/>
                  </a:lnTo>
                  <a:lnTo>
                    <a:pt x="408" y="1241"/>
                  </a:lnTo>
                  <a:lnTo>
                    <a:pt x="408" y="1235"/>
                  </a:lnTo>
                  <a:lnTo>
                    <a:pt x="408" y="1241"/>
                  </a:lnTo>
                  <a:lnTo>
                    <a:pt x="414" y="1241"/>
                  </a:lnTo>
                  <a:lnTo>
                    <a:pt x="414" y="1246"/>
                  </a:lnTo>
                  <a:lnTo>
                    <a:pt x="414" y="1252"/>
                  </a:lnTo>
                  <a:lnTo>
                    <a:pt x="414" y="1246"/>
                  </a:lnTo>
                  <a:lnTo>
                    <a:pt x="414" y="1252"/>
                  </a:lnTo>
                  <a:lnTo>
                    <a:pt x="420" y="1252"/>
                  </a:lnTo>
                  <a:lnTo>
                    <a:pt x="425" y="1252"/>
                  </a:lnTo>
                  <a:lnTo>
                    <a:pt x="431" y="1252"/>
                  </a:lnTo>
                  <a:lnTo>
                    <a:pt x="437" y="1252"/>
                  </a:lnTo>
                  <a:lnTo>
                    <a:pt x="437" y="1246"/>
                  </a:lnTo>
                  <a:lnTo>
                    <a:pt x="443" y="1246"/>
                  </a:lnTo>
                  <a:lnTo>
                    <a:pt x="443" y="1252"/>
                  </a:lnTo>
                  <a:lnTo>
                    <a:pt x="443" y="1246"/>
                  </a:lnTo>
                  <a:lnTo>
                    <a:pt x="449" y="1246"/>
                  </a:lnTo>
                  <a:lnTo>
                    <a:pt x="449" y="1241"/>
                  </a:lnTo>
                  <a:lnTo>
                    <a:pt x="455" y="1241"/>
                  </a:lnTo>
                  <a:lnTo>
                    <a:pt x="455" y="1235"/>
                  </a:lnTo>
                  <a:lnTo>
                    <a:pt x="455" y="1241"/>
                  </a:lnTo>
                  <a:lnTo>
                    <a:pt x="455" y="1235"/>
                  </a:lnTo>
                  <a:lnTo>
                    <a:pt x="472" y="1211"/>
                  </a:lnTo>
                  <a:lnTo>
                    <a:pt x="472" y="1182"/>
                  </a:lnTo>
                  <a:lnTo>
                    <a:pt x="466" y="1171"/>
                  </a:lnTo>
                  <a:lnTo>
                    <a:pt x="466" y="1159"/>
                  </a:lnTo>
                  <a:lnTo>
                    <a:pt x="443" y="1142"/>
                  </a:lnTo>
                  <a:lnTo>
                    <a:pt x="431" y="1136"/>
                  </a:lnTo>
                  <a:lnTo>
                    <a:pt x="431" y="1130"/>
                  </a:lnTo>
                  <a:lnTo>
                    <a:pt x="425" y="1130"/>
                  </a:lnTo>
                  <a:lnTo>
                    <a:pt x="425" y="1124"/>
                  </a:lnTo>
                  <a:lnTo>
                    <a:pt x="420" y="1124"/>
                  </a:lnTo>
                  <a:lnTo>
                    <a:pt x="420" y="1118"/>
                  </a:lnTo>
                  <a:lnTo>
                    <a:pt x="420" y="1112"/>
                  </a:lnTo>
                  <a:lnTo>
                    <a:pt x="414" y="1112"/>
                  </a:lnTo>
                  <a:lnTo>
                    <a:pt x="414" y="1107"/>
                  </a:lnTo>
                  <a:lnTo>
                    <a:pt x="408" y="1107"/>
                  </a:lnTo>
                  <a:lnTo>
                    <a:pt x="408" y="1101"/>
                  </a:lnTo>
                  <a:lnTo>
                    <a:pt x="402" y="1101"/>
                  </a:lnTo>
                  <a:lnTo>
                    <a:pt x="402" y="1095"/>
                  </a:lnTo>
                  <a:lnTo>
                    <a:pt x="402" y="1089"/>
                  </a:lnTo>
                  <a:lnTo>
                    <a:pt x="396" y="1089"/>
                  </a:lnTo>
                  <a:lnTo>
                    <a:pt x="396" y="1083"/>
                  </a:lnTo>
                  <a:lnTo>
                    <a:pt x="396" y="1078"/>
                  </a:lnTo>
                  <a:lnTo>
                    <a:pt x="390" y="1078"/>
                  </a:lnTo>
                  <a:lnTo>
                    <a:pt x="390" y="1072"/>
                  </a:lnTo>
                  <a:lnTo>
                    <a:pt x="390" y="1066"/>
                  </a:lnTo>
                  <a:lnTo>
                    <a:pt x="396" y="1066"/>
                  </a:lnTo>
                  <a:lnTo>
                    <a:pt x="390" y="1066"/>
                  </a:lnTo>
                  <a:lnTo>
                    <a:pt x="390" y="1060"/>
                  </a:lnTo>
                  <a:lnTo>
                    <a:pt x="396" y="1060"/>
                  </a:lnTo>
                  <a:lnTo>
                    <a:pt x="390" y="1060"/>
                  </a:lnTo>
                  <a:lnTo>
                    <a:pt x="390" y="1054"/>
                  </a:lnTo>
                  <a:lnTo>
                    <a:pt x="385" y="1054"/>
                  </a:lnTo>
                  <a:lnTo>
                    <a:pt x="385" y="1048"/>
                  </a:lnTo>
                  <a:lnTo>
                    <a:pt x="390" y="1048"/>
                  </a:lnTo>
                  <a:lnTo>
                    <a:pt x="390" y="1043"/>
                  </a:lnTo>
                  <a:lnTo>
                    <a:pt x="385" y="1043"/>
                  </a:lnTo>
                  <a:lnTo>
                    <a:pt x="385" y="1037"/>
                  </a:lnTo>
                  <a:lnTo>
                    <a:pt x="385" y="1031"/>
                  </a:lnTo>
                  <a:lnTo>
                    <a:pt x="385" y="1025"/>
                  </a:lnTo>
                  <a:lnTo>
                    <a:pt x="385" y="1019"/>
                  </a:lnTo>
                  <a:lnTo>
                    <a:pt x="385" y="1013"/>
                  </a:lnTo>
                  <a:lnTo>
                    <a:pt x="390" y="1013"/>
                  </a:lnTo>
                  <a:lnTo>
                    <a:pt x="390" y="1008"/>
                  </a:lnTo>
                  <a:lnTo>
                    <a:pt x="390" y="1002"/>
                  </a:lnTo>
                  <a:lnTo>
                    <a:pt x="396" y="1002"/>
                  </a:lnTo>
                  <a:lnTo>
                    <a:pt x="396" y="996"/>
                  </a:lnTo>
                  <a:lnTo>
                    <a:pt x="402" y="990"/>
                  </a:lnTo>
                  <a:lnTo>
                    <a:pt x="402" y="984"/>
                  </a:lnTo>
                  <a:lnTo>
                    <a:pt x="408" y="984"/>
                  </a:lnTo>
                  <a:lnTo>
                    <a:pt x="402" y="984"/>
                  </a:lnTo>
                  <a:lnTo>
                    <a:pt x="408" y="984"/>
                  </a:lnTo>
                  <a:lnTo>
                    <a:pt x="408" y="979"/>
                  </a:lnTo>
                  <a:lnTo>
                    <a:pt x="414" y="979"/>
                  </a:lnTo>
                  <a:lnTo>
                    <a:pt x="414" y="973"/>
                  </a:lnTo>
                  <a:lnTo>
                    <a:pt x="414" y="967"/>
                  </a:lnTo>
                  <a:lnTo>
                    <a:pt x="420" y="967"/>
                  </a:lnTo>
                  <a:lnTo>
                    <a:pt x="420" y="961"/>
                  </a:lnTo>
                  <a:lnTo>
                    <a:pt x="425" y="961"/>
                  </a:lnTo>
                  <a:lnTo>
                    <a:pt x="431" y="961"/>
                  </a:lnTo>
                  <a:lnTo>
                    <a:pt x="431" y="955"/>
                  </a:lnTo>
                  <a:lnTo>
                    <a:pt x="437" y="955"/>
                  </a:lnTo>
                  <a:lnTo>
                    <a:pt x="437" y="949"/>
                  </a:lnTo>
                  <a:lnTo>
                    <a:pt x="437" y="944"/>
                  </a:lnTo>
                  <a:lnTo>
                    <a:pt x="437" y="938"/>
                  </a:lnTo>
                  <a:lnTo>
                    <a:pt x="437" y="932"/>
                  </a:lnTo>
                  <a:lnTo>
                    <a:pt x="437" y="926"/>
                  </a:lnTo>
                  <a:lnTo>
                    <a:pt x="437" y="920"/>
                  </a:lnTo>
                  <a:lnTo>
                    <a:pt x="437" y="914"/>
                  </a:lnTo>
                  <a:lnTo>
                    <a:pt x="437" y="909"/>
                  </a:lnTo>
                  <a:lnTo>
                    <a:pt x="437" y="903"/>
                  </a:lnTo>
                  <a:lnTo>
                    <a:pt x="437" y="897"/>
                  </a:lnTo>
                  <a:lnTo>
                    <a:pt x="431" y="897"/>
                  </a:lnTo>
                  <a:lnTo>
                    <a:pt x="431" y="891"/>
                  </a:lnTo>
                  <a:lnTo>
                    <a:pt x="425" y="891"/>
                  </a:lnTo>
                  <a:lnTo>
                    <a:pt x="420" y="885"/>
                  </a:lnTo>
                  <a:lnTo>
                    <a:pt x="420" y="880"/>
                  </a:lnTo>
                  <a:lnTo>
                    <a:pt x="420" y="874"/>
                  </a:lnTo>
                  <a:lnTo>
                    <a:pt x="420" y="868"/>
                  </a:lnTo>
                  <a:lnTo>
                    <a:pt x="420" y="862"/>
                  </a:lnTo>
                  <a:lnTo>
                    <a:pt x="414" y="862"/>
                  </a:lnTo>
                  <a:lnTo>
                    <a:pt x="414" y="856"/>
                  </a:lnTo>
                  <a:lnTo>
                    <a:pt x="414" y="850"/>
                  </a:lnTo>
                  <a:lnTo>
                    <a:pt x="420" y="845"/>
                  </a:lnTo>
                  <a:lnTo>
                    <a:pt x="420" y="839"/>
                  </a:lnTo>
                  <a:lnTo>
                    <a:pt x="420" y="833"/>
                  </a:lnTo>
                  <a:lnTo>
                    <a:pt x="420" y="827"/>
                  </a:lnTo>
                  <a:lnTo>
                    <a:pt x="420" y="821"/>
                  </a:lnTo>
                  <a:lnTo>
                    <a:pt x="420" y="815"/>
                  </a:lnTo>
                  <a:lnTo>
                    <a:pt x="414" y="815"/>
                  </a:lnTo>
                  <a:lnTo>
                    <a:pt x="414" y="810"/>
                  </a:lnTo>
                  <a:lnTo>
                    <a:pt x="414" y="786"/>
                  </a:lnTo>
                  <a:lnTo>
                    <a:pt x="414" y="763"/>
                  </a:lnTo>
                  <a:lnTo>
                    <a:pt x="408" y="722"/>
                  </a:lnTo>
                  <a:lnTo>
                    <a:pt x="408" y="711"/>
                  </a:lnTo>
                  <a:lnTo>
                    <a:pt x="408" y="687"/>
                  </a:lnTo>
                  <a:lnTo>
                    <a:pt x="402" y="647"/>
                  </a:lnTo>
                  <a:lnTo>
                    <a:pt x="402" y="635"/>
                  </a:lnTo>
                  <a:lnTo>
                    <a:pt x="402" y="623"/>
                  </a:lnTo>
                  <a:lnTo>
                    <a:pt x="408" y="623"/>
                  </a:lnTo>
                  <a:lnTo>
                    <a:pt x="414" y="623"/>
                  </a:lnTo>
                  <a:lnTo>
                    <a:pt x="420" y="623"/>
                  </a:lnTo>
                  <a:lnTo>
                    <a:pt x="425" y="623"/>
                  </a:lnTo>
                  <a:lnTo>
                    <a:pt x="425" y="629"/>
                  </a:lnTo>
                  <a:lnTo>
                    <a:pt x="425" y="623"/>
                  </a:lnTo>
                  <a:lnTo>
                    <a:pt x="425" y="629"/>
                  </a:lnTo>
                  <a:lnTo>
                    <a:pt x="425" y="623"/>
                  </a:lnTo>
                  <a:lnTo>
                    <a:pt x="425" y="629"/>
                  </a:lnTo>
                  <a:lnTo>
                    <a:pt x="425" y="623"/>
                  </a:lnTo>
                  <a:lnTo>
                    <a:pt x="431" y="623"/>
                  </a:lnTo>
                  <a:lnTo>
                    <a:pt x="431" y="629"/>
                  </a:lnTo>
                  <a:lnTo>
                    <a:pt x="437" y="629"/>
                  </a:lnTo>
                  <a:lnTo>
                    <a:pt x="437" y="635"/>
                  </a:lnTo>
                  <a:lnTo>
                    <a:pt x="443" y="635"/>
                  </a:lnTo>
                  <a:lnTo>
                    <a:pt x="449" y="635"/>
                  </a:lnTo>
                  <a:lnTo>
                    <a:pt x="455" y="635"/>
                  </a:lnTo>
                  <a:lnTo>
                    <a:pt x="455" y="641"/>
                  </a:lnTo>
                  <a:lnTo>
                    <a:pt x="455" y="647"/>
                  </a:lnTo>
                  <a:lnTo>
                    <a:pt x="460" y="647"/>
                  </a:lnTo>
                  <a:lnTo>
                    <a:pt x="460" y="641"/>
                  </a:lnTo>
                  <a:lnTo>
                    <a:pt x="460" y="647"/>
                  </a:lnTo>
                  <a:lnTo>
                    <a:pt x="460" y="641"/>
                  </a:lnTo>
                  <a:lnTo>
                    <a:pt x="460" y="647"/>
                  </a:lnTo>
                  <a:lnTo>
                    <a:pt x="466" y="647"/>
                  </a:lnTo>
                  <a:lnTo>
                    <a:pt x="472" y="647"/>
                  </a:lnTo>
                  <a:lnTo>
                    <a:pt x="478" y="647"/>
                  </a:lnTo>
                  <a:lnTo>
                    <a:pt x="484" y="647"/>
                  </a:lnTo>
                  <a:lnTo>
                    <a:pt x="489" y="647"/>
                  </a:lnTo>
                  <a:lnTo>
                    <a:pt x="495" y="647"/>
                  </a:lnTo>
                  <a:lnTo>
                    <a:pt x="495" y="641"/>
                  </a:lnTo>
                  <a:lnTo>
                    <a:pt x="501" y="641"/>
                  </a:lnTo>
                  <a:lnTo>
                    <a:pt x="501" y="635"/>
                  </a:lnTo>
                  <a:lnTo>
                    <a:pt x="501" y="629"/>
                  </a:lnTo>
                  <a:lnTo>
                    <a:pt x="507" y="629"/>
                  </a:lnTo>
                  <a:lnTo>
                    <a:pt x="507" y="623"/>
                  </a:lnTo>
                  <a:lnTo>
                    <a:pt x="513" y="623"/>
                  </a:lnTo>
                  <a:lnTo>
                    <a:pt x="513" y="617"/>
                  </a:lnTo>
                  <a:lnTo>
                    <a:pt x="519" y="617"/>
                  </a:lnTo>
                  <a:lnTo>
                    <a:pt x="519" y="612"/>
                  </a:lnTo>
                  <a:lnTo>
                    <a:pt x="519" y="606"/>
                  </a:lnTo>
                  <a:lnTo>
                    <a:pt x="519" y="600"/>
                  </a:lnTo>
                  <a:lnTo>
                    <a:pt x="524" y="600"/>
                  </a:lnTo>
                  <a:lnTo>
                    <a:pt x="519" y="600"/>
                  </a:lnTo>
                  <a:lnTo>
                    <a:pt x="519" y="594"/>
                  </a:lnTo>
                  <a:lnTo>
                    <a:pt x="519" y="588"/>
                  </a:lnTo>
                  <a:lnTo>
                    <a:pt x="519" y="583"/>
                  </a:lnTo>
                  <a:lnTo>
                    <a:pt x="524" y="583"/>
                  </a:lnTo>
                  <a:lnTo>
                    <a:pt x="524" y="577"/>
                  </a:lnTo>
                  <a:lnTo>
                    <a:pt x="530" y="571"/>
                  </a:lnTo>
                  <a:lnTo>
                    <a:pt x="524" y="571"/>
                  </a:lnTo>
                  <a:lnTo>
                    <a:pt x="530" y="571"/>
                  </a:lnTo>
                  <a:lnTo>
                    <a:pt x="524" y="571"/>
                  </a:lnTo>
                  <a:lnTo>
                    <a:pt x="530" y="571"/>
                  </a:lnTo>
                  <a:lnTo>
                    <a:pt x="524" y="571"/>
                  </a:lnTo>
                  <a:lnTo>
                    <a:pt x="530" y="571"/>
                  </a:lnTo>
                  <a:lnTo>
                    <a:pt x="530" y="565"/>
                  </a:lnTo>
                  <a:lnTo>
                    <a:pt x="530" y="559"/>
                  </a:lnTo>
                  <a:lnTo>
                    <a:pt x="530" y="553"/>
                  </a:lnTo>
                  <a:lnTo>
                    <a:pt x="524" y="553"/>
                  </a:lnTo>
                  <a:lnTo>
                    <a:pt x="524" y="548"/>
                  </a:lnTo>
                  <a:lnTo>
                    <a:pt x="519" y="548"/>
                  </a:lnTo>
                  <a:lnTo>
                    <a:pt x="519" y="542"/>
                  </a:lnTo>
                  <a:lnTo>
                    <a:pt x="513" y="542"/>
                  </a:lnTo>
                  <a:lnTo>
                    <a:pt x="513" y="536"/>
                  </a:lnTo>
                  <a:lnTo>
                    <a:pt x="519" y="536"/>
                  </a:lnTo>
                  <a:lnTo>
                    <a:pt x="513" y="530"/>
                  </a:lnTo>
                  <a:lnTo>
                    <a:pt x="507" y="530"/>
                  </a:lnTo>
                  <a:lnTo>
                    <a:pt x="507" y="524"/>
                  </a:lnTo>
                  <a:lnTo>
                    <a:pt x="501" y="524"/>
                  </a:lnTo>
                  <a:lnTo>
                    <a:pt x="501" y="518"/>
                  </a:lnTo>
                  <a:lnTo>
                    <a:pt x="501" y="513"/>
                  </a:lnTo>
                  <a:lnTo>
                    <a:pt x="495" y="513"/>
                  </a:lnTo>
                  <a:lnTo>
                    <a:pt x="495" y="507"/>
                  </a:lnTo>
                  <a:lnTo>
                    <a:pt x="489" y="507"/>
                  </a:lnTo>
                  <a:lnTo>
                    <a:pt x="489" y="501"/>
                  </a:lnTo>
                  <a:lnTo>
                    <a:pt x="484" y="501"/>
                  </a:lnTo>
                  <a:lnTo>
                    <a:pt x="484" y="495"/>
                  </a:lnTo>
                  <a:lnTo>
                    <a:pt x="478" y="495"/>
                  </a:lnTo>
                  <a:lnTo>
                    <a:pt x="478" y="489"/>
                  </a:lnTo>
                  <a:lnTo>
                    <a:pt x="478" y="484"/>
                  </a:lnTo>
                  <a:lnTo>
                    <a:pt x="478" y="478"/>
                  </a:lnTo>
                  <a:lnTo>
                    <a:pt x="478" y="472"/>
                  </a:lnTo>
                  <a:lnTo>
                    <a:pt x="478" y="466"/>
                  </a:lnTo>
                  <a:lnTo>
                    <a:pt x="478" y="460"/>
                  </a:lnTo>
                  <a:lnTo>
                    <a:pt x="472" y="460"/>
                  </a:lnTo>
                  <a:lnTo>
                    <a:pt x="472" y="454"/>
                  </a:lnTo>
                  <a:lnTo>
                    <a:pt x="472" y="449"/>
                  </a:lnTo>
                  <a:lnTo>
                    <a:pt x="466" y="449"/>
                  </a:lnTo>
                  <a:lnTo>
                    <a:pt x="472" y="449"/>
                  </a:lnTo>
                  <a:lnTo>
                    <a:pt x="466" y="449"/>
                  </a:lnTo>
                  <a:lnTo>
                    <a:pt x="472" y="449"/>
                  </a:lnTo>
                  <a:lnTo>
                    <a:pt x="472" y="443"/>
                  </a:lnTo>
                  <a:lnTo>
                    <a:pt x="437" y="414"/>
                  </a:lnTo>
                  <a:lnTo>
                    <a:pt x="379" y="309"/>
                  </a:lnTo>
                  <a:lnTo>
                    <a:pt x="385" y="309"/>
                  </a:lnTo>
                  <a:lnTo>
                    <a:pt x="390" y="303"/>
                  </a:lnTo>
                  <a:lnTo>
                    <a:pt x="390" y="297"/>
                  </a:lnTo>
                  <a:lnTo>
                    <a:pt x="396" y="291"/>
                  </a:lnTo>
                  <a:lnTo>
                    <a:pt x="402" y="291"/>
                  </a:lnTo>
                  <a:lnTo>
                    <a:pt x="408" y="286"/>
                  </a:lnTo>
                  <a:lnTo>
                    <a:pt x="414" y="280"/>
                  </a:lnTo>
                  <a:lnTo>
                    <a:pt x="414" y="274"/>
                  </a:lnTo>
                  <a:lnTo>
                    <a:pt x="420" y="274"/>
                  </a:lnTo>
                  <a:lnTo>
                    <a:pt x="425" y="268"/>
                  </a:lnTo>
                  <a:lnTo>
                    <a:pt x="431" y="262"/>
                  </a:lnTo>
                  <a:lnTo>
                    <a:pt x="431" y="256"/>
                  </a:lnTo>
                  <a:lnTo>
                    <a:pt x="437" y="256"/>
                  </a:lnTo>
                  <a:lnTo>
                    <a:pt x="443" y="251"/>
                  </a:lnTo>
                  <a:lnTo>
                    <a:pt x="449" y="245"/>
                  </a:lnTo>
                  <a:lnTo>
                    <a:pt x="449" y="239"/>
                  </a:lnTo>
                  <a:lnTo>
                    <a:pt x="455" y="239"/>
                  </a:lnTo>
                  <a:lnTo>
                    <a:pt x="460" y="233"/>
                  </a:lnTo>
                  <a:lnTo>
                    <a:pt x="466" y="227"/>
                  </a:lnTo>
                  <a:lnTo>
                    <a:pt x="466" y="222"/>
                  </a:lnTo>
                  <a:lnTo>
                    <a:pt x="472" y="222"/>
                  </a:lnTo>
                  <a:lnTo>
                    <a:pt x="478" y="216"/>
                  </a:lnTo>
                  <a:lnTo>
                    <a:pt x="484" y="210"/>
                  </a:lnTo>
                  <a:lnTo>
                    <a:pt x="484" y="204"/>
                  </a:lnTo>
                  <a:lnTo>
                    <a:pt x="489" y="204"/>
                  </a:lnTo>
                  <a:lnTo>
                    <a:pt x="495" y="198"/>
                  </a:lnTo>
                  <a:lnTo>
                    <a:pt x="501" y="192"/>
                  </a:lnTo>
                  <a:lnTo>
                    <a:pt x="507" y="187"/>
                  </a:lnTo>
                  <a:lnTo>
                    <a:pt x="513" y="181"/>
                  </a:lnTo>
                  <a:lnTo>
                    <a:pt x="519" y="175"/>
                  </a:lnTo>
                  <a:lnTo>
                    <a:pt x="519" y="169"/>
                  </a:lnTo>
                  <a:lnTo>
                    <a:pt x="524" y="169"/>
                  </a:lnTo>
                  <a:lnTo>
                    <a:pt x="530" y="163"/>
                  </a:lnTo>
                  <a:lnTo>
                    <a:pt x="536" y="157"/>
                  </a:lnTo>
                  <a:lnTo>
                    <a:pt x="536" y="152"/>
                  </a:lnTo>
                  <a:lnTo>
                    <a:pt x="542" y="152"/>
                  </a:lnTo>
                  <a:lnTo>
                    <a:pt x="548" y="146"/>
                  </a:lnTo>
                  <a:lnTo>
                    <a:pt x="554" y="140"/>
                  </a:lnTo>
                  <a:lnTo>
                    <a:pt x="559" y="134"/>
                  </a:lnTo>
                  <a:lnTo>
                    <a:pt x="565" y="128"/>
                  </a:lnTo>
                  <a:lnTo>
                    <a:pt x="571" y="123"/>
                  </a:lnTo>
                  <a:lnTo>
                    <a:pt x="577" y="117"/>
                  </a:lnTo>
                  <a:lnTo>
                    <a:pt x="583" y="111"/>
                  </a:lnTo>
                  <a:lnTo>
                    <a:pt x="589" y="105"/>
                  </a:lnTo>
                  <a:lnTo>
                    <a:pt x="594" y="99"/>
                  </a:lnTo>
                  <a:lnTo>
                    <a:pt x="600" y="93"/>
                  </a:lnTo>
                  <a:lnTo>
                    <a:pt x="606" y="88"/>
                  </a:lnTo>
                  <a:lnTo>
                    <a:pt x="612" y="88"/>
                  </a:lnTo>
                  <a:lnTo>
                    <a:pt x="612" y="82"/>
                  </a:lnTo>
                  <a:lnTo>
                    <a:pt x="618" y="76"/>
                  </a:lnTo>
                  <a:lnTo>
                    <a:pt x="623" y="70"/>
                  </a:lnTo>
                  <a:lnTo>
                    <a:pt x="629" y="70"/>
                  </a:lnTo>
                  <a:lnTo>
                    <a:pt x="629" y="64"/>
                  </a:lnTo>
                  <a:lnTo>
                    <a:pt x="635" y="58"/>
                  </a:lnTo>
                  <a:lnTo>
                    <a:pt x="641" y="53"/>
                  </a:lnTo>
                  <a:lnTo>
                    <a:pt x="647" y="53"/>
                  </a:lnTo>
                  <a:lnTo>
                    <a:pt x="647" y="47"/>
                  </a:lnTo>
                  <a:lnTo>
                    <a:pt x="653" y="41"/>
                  </a:lnTo>
                  <a:lnTo>
                    <a:pt x="658" y="35"/>
                  </a:lnTo>
                  <a:lnTo>
                    <a:pt x="664" y="35"/>
                  </a:lnTo>
                  <a:lnTo>
                    <a:pt x="664" y="29"/>
                  </a:lnTo>
                  <a:lnTo>
                    <a:pt x="670" y="24"/>
                  </a:lnTo>
                  <a:lnTo>
                    <a:pt x="676" y="18"/>
                  </a:lnTo>
                  <a:lnTo>
                    <a:pt x="682" y="18"/>
                  </a:lnTo>
                  <a:lnTo>
                    <a:pt x="682" y="12"/>
                  </a:lnTo>
                  <a:lnTo>
                    <a:pt x="688" y="6"/>
                  </a:lnTo>
                  <a:lnTo>
                    <a:pt x="693" y="6"/>
                  </a:lnTo>
                  <a:lnTo>
                    <a:pt x="699" y="0"/>
                  </a:lnTo>
                  <a:lnTo>
                    <a:pt x="705" y="0"/>
                  </a:lnTo>
                  <a:lnTo>
                    <a:pt x="711" y="6"/>
                  </a:lnTo>
                  <a:lnTo>
                    <a:pt x="717" y="6"/>
                  </a:lnTo>
                  <a:lnTo>
                    <a:pt x="722" y="12"/>
                  </a:lnTo>
                  <a:lnTo>
                    <a:pt x="728" y="12"/>
                  </a:lnTo>
                  <a:lnTo>
                    <a:pt x="728" y="18"/>
                  </a:lnTo>
                  <a:lnTo>
                    <a:pt x="734" y="18"/>
                  </a:lnTo>
                  <a:lnTo>
                    <a:pt x="734" y="24"/>
                  </a:lnTo>
                  <a:lnTo>
                    <a:pt x="740" y="24"/>
                  </a:lnTo>
                  <a:lnTo>
                    <a:pt x="740" y="29"/>
                  </a:lnTo>
                  <a:lnTo>
                    <a:pt x="746" y="35"/>
                  </a:lnTo>
                  <a:lnTo>
                    <a:pt x="746" y="41"/>
                  </a:lnTo>
                  <a:lnTo>
                    <a:pt x="740" y="41"/>
                  </a:lnTo>
                  <a:lnTo>
                    <a:pt x="740" y="47"/>
                  </a:lnTo>
                  <a:lnTo>
                    <a:pt x="740" y="53"/>
                  </a:lnTo>
                  <a:lnTo>
                    <a:pt x="740" y="58"/>
                  </a:lnTo>
                  <a:lnTo>
                    <a:pt x="740" y="64"/>
                  </a:lnTo>
                  <a:lnTo>
                    <a:pt x="746" y="70"/>
                  </a:lnTo>
                  <a:lnTo>
                    <a:pt x="752" y="70"/>
                  </a:lnTo>
                  <a:lnTo>
                    <a:pt x="752" y="76"/>
                  </a:lnTo>
                  <a:lnTo>
                    <a:pt x="757" y="76"/>
                  </a:lnTo>
                  <a:lnTo>
                    <a:pt x="757" y="82"/>
                  </a:lnTo>
                  <a:lnTo>
                    <a:pt x="757" y="88"/>
                  </a:lnTo>
                  <a:lnTo>
                    <a:pt x="763" y="93"/>
                  </a:lnTo>
                  <a:lnTo>
                    <a:pt x="763" y="99"/>
                  </a:lnTo>
                  <a:lnTo>
                    <a:pt x="763" y="105"/>
                  </a:lnTo>
                  <a:lnTo>
                    <a:pt x="763" y="111"/>
                  </a:lnTo>
                  <a:lnTo>
                    <a:pt x="757" y="117"/>
                  </a:lnTo>
                  <a:lnTo>
                    <a:pt x="757" y="123"/>
                  </a:lnTo>
                  <a:lnTo>
                    <a:pt x="752" y="123"/>
                  </a:lnTo>
                  <a:lnTo>
                    <a:pt x="752" y="128"/>
                  </a:lnTo>
                  <a:lnTo>
                    <a:pt x="752" y="134"/>
                  </a:lnTo>
                  <a:lnTo>
                    <a:pt x="752" y="140"/>
                  </a:lnTo>
                  <a:lnTo>
                    <a:pt x="757" y="146"/>
                  </a:lnTo>
                  <a:lnTo>
                    <a:pt x="757" y="152"/>
                  </a:lnTo>
                  <a:lnTo>
                    <a:pt x="763" y="152"/>
                  </a:lnTo>
                  <a:lnTo>
                    <a:pt x="769" y="157"/>
                  </a:lnTo>
                  <a:lnTo>
                    <a:pt x="775" y="163"/>
                  </a:lnTo>
                  <a:lnTo>
                    <a:pt x="781" y="163"/>
                  </a:lnTo>
                  <a:lnTo>
                    <a:pt x="781" y="169"/>
                  </a:lnTo>
                  <a:lnTo>
                    <a:pt x="787" y="175"/>
                  </a:lnTo>
                  <a:lnTo>
                    <a:pt x="787" y="181"/>
                  </a:lnTo>
                  <a:lnTo>
                    <a:pt x="787" y="187"/>
                  </a:lnTo>
                  <a:lnTo>
                    <a:pt x="787" y="192"/>
                  </a:lnTo>
                  <a:lnTo>
                    <a:pt x="781" y="192"/>
                  </a:lnTo>
                  <a:lnTo>
                    <a:pt x="781" y="198"/>
                  </a:lnTo>
                  <a:lnTo>
                    <a:pt x="781" y="204"/>
                  </a:lnTo>
                  <a:lnTo>
                    <a:pt x="775" y="204"/>
                  </a:lnTo>
                  <a:lnTo>
                    <a:pt x="775" y="210"/>
                  </a:lnTo>
                  <a:lnTo>
                    <a:pt x="769" y="216"/>
                  </a:lnTo>
                  <a:lnTo>
                    <a:pt x="763" y="222"/>
                  </a:lnTo>
                  <a:lnTo>
                    <a:pt x="769" y="227"/>
                  </a:lnTo>
                  <a:lnTo>
                    <a:pt x="775" y="233"/>
                  </a:lnTo>
                  <a:lnTo>
                    <a:pt x="781" y="233"/>
                  </a:lnTo>
                  <a:lnTo>
                    <a:pt x="787" y="233"/>
                  </a:lnTo>
                  <a:lnTo>
                    <a:pt x="787" y="227"/>
                  </a:lnTo>
                  <a:lnTo>
                    <a:pt x="792" y="222"/>
                  </a:lnTo>
                  <a:lnTo>
                    <a:pt x="798" y="222"/>
                  </a:lnTo>
                  <a:lnTo>
                    <a:pt x="804" y="222"/>
                  </a:lnTo>
                  <a:lnTo>
                    <a:pt x="810" y="222"/>
                  </a:lnTo>
                  <a:lnTo>
                    <a:pt x="816" y="222"/>
                  </a:lnTo>
                  <a:lnTo>
                    <a:pt x="821" y="222"/>
                  </a:lnTo>
                  <a:lnTo>
                    <a:pt x="827" y="222"/>
                  </a:lnTo>
                  <a:lnTo>
                    <a:pt x="833" y="222"/>
                  </a:lnTo>
                  <a:lnTo>
                    <a:pt x="839" y="222"/>
                  </a:lnTo>
                  <a:lnTo>
                    <a:pt x="845" y="222"/>
                  </a:lnTo>
                  <a:lnTo>
                    <a:pt x="851" y="227"/>
                  </a:lnTo>
                  <a:lnTo>
                    <a:pt x="851" y="233"/>
                  </a:lnTo>
                  <a:lnTo>
                    <a:pt x="851" y="239"/>
                  </a:lnTo>
                  <a:lnTo>
                    <a:pt x="851" y="245"/>
                  </a:lnTo>
                  <a:lnTo>
                    <a:pt x="845" y="251"/>
                  </a:lnTo>
                  <a:lnTo>
                    <a:pt x="839" y="251"/>
                  </a:lnTo>
                  <a:lnTo>
                    <a:pt x="833" y="251"/>
                  </a:lnTo>
                  <a:lnTo>
                    <a:pt x="827" y="251"/>
                  </a:lnTo>
                  <a:lnTo>
                    <a:pt x="821" y="251"/>
                  </a:lnTo>
                  <a:lnTo>
                    <a:pt x="816" y="256"/>
                  </a:lnTo>
                  <a:lnTo>
                    <a:pt x="810" y="256"/>
                  </a:lnTo>
                  <a:lnTo>
                    <a:pt x="810" y="262"/>
                  </a:lnTo>
                  <a:lnTo>
                    <a:pt x="804" y="262"/>
                  </a:lnTo>
                  <a:lnTo>
                    <a:pt x="804" y="268"/>
                  </a:lnTo>
                  <a:lnTo>
                    <a:pt x="810" y="268"/>
                  </a:lnTo>
                  <a:lnTo>
                    <a:pt x="810" y="274"/>
                  </a:lnTo>
                  <a:lnTo>
                    <a:pt x="816" y="274"/>
                  </a:lnTo>
                  <a:lnTo>
                    <a:pt x="821" y="268"/>
                  </a:lnTo>
                  <a:lnTo>
                    <a:pt x="827" y="268"/>
                  </a:lnTo>
                  <a:lnTo>
                    <a:pt x="827" y="274"/>
                  </a:lnTo>
                  <a:lnTo>
                    <a:pt x="833" y="274"/>
                  </a:lnTo>
                  <a:lnTo>
                    <a:pt x="833" y="280"/>
                  </a:lnTo>
                  <a:lnTo>
                    <a:pt x="827" y="280"/>
                  </a:lnTo>
                  <a:lnTo>
                    <a:pt x="827" y="286"/>
                  </a:lnTo>
                  <a:lnTo>
                    <a:pt x="821" y="286"/>
                  </a:lnTo>
                  <a:lnTo>
                    <a:pt x="816" y="286"/>
                  </a:lnTo>
                  <a:lnTo>
                    <a:pt x="816" y="291"/>
                  </a:lnTo>
                  <a:lnTo>
                    <a:pt x="816" y="297"/>
                  </a:lnTo>
                  <a:lnTo>
                    <a:pt x="821" y="297"/>
                  </a:lnTo>
                  <a:lnTo>
                    <a:pt x="827" y="297"/>
                  </a:lnTo>
                  <a:lnTo>
                    <a:pt x="833" y="297"/>
                  </a:lnTo>
                  <a:lnTo>
                    <a:pt x="833" y="291"/>
                  </a:lnTo>
                  <a:lnTo>
                    <a:pt x="839" y="291"/>
                  </a:lnTo>
                  <a:lnTo>
                    <a:pt x="845" y="291"/>
                  </a:lnTo>
                  <a:lnTo>
                    <a:pt x="851" y="291"/>
                  </a:lnTo>
                  <a:lnTo>
                    <a:pt x="856" y="291"/>
                  </a:lnTo>
                  <a:lnTo>
                    <a:pt x="862" y="291"/>
                  </a:lnTo>
                  <a:lnTo>
                    <a:pt x="868" y="286"/>
                  </a:lnTo>
                  <a:lnTo>
                    <a:pt x="874" y="286"/>
                  </a:lnTo>
                  <a:lnTo>
                    <a:pt x="880" y="291"/>
                  </a:lnTo>
                  <a:lnTo>
                    <a:pt x="874" y="291"/>
                  </a:lnTo>
                  <a:lnTo>
                    <a:pt x="874" y="297"/>
                  </a:lnTo>
                  <a:lnTo>
                    <a:pt x="874" y="303"/>
                  </a:lnTo>
                  <a:lnTo>
                    <a:pt x="880" y="303"/>
                  </a:lnTo>
                  <a:lnTo>
                    <a:pt x="880" y="309"/>
                  </a:lnTo>
                  <a:lnTo>
                    <a:pt x="886" y="309"/>
                  </a:lnTo>
                  <a:lnTo>
                    <a:pt x="891" y="315"/>
                  </a:lnTo>
                  <a:lnTo>
                    <a:pt x="897" y="315"/>
                  </a:lnTo>
                  <a:lnTo>
                    <a:pt x="897" y="321"/>
                  </a:lnTo>
                  <a:lnTo>
                    <a:pt x="897" y="326"/>
                  </a:lnTo>
                  <a:lnTo>
                    <a:pt x="897" y="332"/>
                  </a:lnTo>
                  <a:lnTo>
                    <a:pt x="897" y="338"/>
                  </a:lnTo>
                  <a:lnTo>
                    <a:pt x="903" y="344"/>
                  </a:lnTo>
                  <a:lnTo>
                    <a:pt x="909" y="344"/>
                  </a:lnTo>
                  <a:lnTo>
                    <a:pt x="909" y="338"/>
                  </a:lnTo>
                  <a:lnTo>
                    <a:pt x="915" y="338"/>
                  </a:lnTo>
                  <a:lnTo>
                    <a:pt x="915" y="332"/>
                  </a:lnTo>
                  <a:lnTo>
                    <a:pt x="915" y="326"/>
                  </a:lnTo>
                  <a:lnTo>
                    <a:pt x="921" y="326"/>
                  </a:lnTo>
                  <a:lnTo>
                    <a:pt x="926" y="321"/>
                  </a:lnTo>
                  <a:lnTo>
                    <a:pt x="932" y="321"/>
                  </a:lnTo>
                  <a:lnTo>
                    <a:pt x="938" y="321"/>
                  </a:lnTo>
                  <a:lnTo>
                    <a:pt x="944" y="321"/>
                  </a:lnTo>
                  <a:lnTo>
                    <a:pt x="950" y="321"/>
                  </a:lnTo>
                  <a:lnTo>
                    <a:pt x="955" y="326"/>
                  </a:lnTo>
                  <a:lnTo>
                    <a:pt x="961" y="326"/>
                  </a:lnTo>
                  <a:lnTo>
                    <a:pt x="961" y="332"/>
                  </a:lnTo>
                  <a:lnTo>
                    <a:pt x="961" y="338"/>
                  </a:lnTo>
                  <a:lnTo>
                    <a:pt x="967" y="338"/>
                  </a:lnTo>
                  <a:lnTo>
                    <a:pt x="967" y="344"/>
                  </a:lnTo>
                  <a:lnTo>
                    <a:pt x="973" y="350"/>
                  </a:lnTo>
                  <a:lnTo>
                    <a:pt x="973" y="355"/>
                  </a:lnTo>
                  <a:lnTo>
                    <a:pt x="979" y="355"/>
                  </a:lnTo>
                  <a:lnTo>
                    <a:pt x="985" y="355"/>
                  </a:lnTo>
                  <a:lnTo>
                    <a:pt x="990" y="355"/>
                  </a:lnTo>
                  <a:lnTo>
                    <a:pt x="996" y="355"/>
                  </a:lnTo>
                  <a:lnTo>
                    <a:pt x="1002" y="361"/>
                  </a:lnTo>
                  <a:lnTo>
                    <a:pt x="1008" y="361"/>
                  </a:lnTo>
                  <a:lnTo>
                    <a:pt x="1008" y="367"/>
                  </a:lnTo>
                  <a:lnTo>
                    <a:pt x="1008" y="373"/>
                  </a:lnTo>
                  <a:lnTo>
                    <a:pt x="1008" y="379"/>
                  </a:lnTo>
                  <a:lnTo>
                    <a:pt x="1008" y="385"/>
                  </a:lnTo>
                  <a:lnTo>
                    <a:pt x="1008" y="390"/>
                  </a:lnTo>
                  <a:lnTo>
                    <a:pt x="1008" y="396"/>
                  </a:lnTo>
                  <a:lnTo>
                    <a:pt x="1008" y="402"/>
                  </a:lnTo>
                  <a:lnTo>
                    <a:pt x="1008" y="408"/>
                  </a:lnTo>
                  <a:lnTo>
                    <a:pt x="1008" y="414"/>
                  </a:lnTo>
                  <a:lnTo>
                    <a:pt x="1008" y="419"/>
                  </a:lnTo>
                  <a:lnTo>
                    <a:pt x="1008" y="425"/>
                  </a:lnTo>
                  <a:lnTo>
                    <a:pt x="1008" y="431"/>
                  </a:lnTo>
                  <a:lnTo>
                    <a:pt x="1002" y="431"/>
                  </a:lnTo>
                  <a:lnTo>
                    <a:pt x="1002" y="437"/>
                  </a:lnTo>
                  <a:lnTo>
                    <a:pt x="1002" y="443"/>
                  </a:lnTo>
                  <a:lnTo>
                    <a:pt x="1002" y="449"/>
                  </a:lnTo>
                  <a:lnTo>
                    <a:pt x="1002" y="454"/>
                  </a:lnTo>
                  <a:lnTo>
                    <a:pt x="1002" y="460"/>
                  </a:lnTo>
                  <a:lnTo>
                    <a:pt x="1002" y="466"/>
                  </a:lnTo>
                  <a:lnTo>
                    <a:pt x="996" y="472"/>
                  </a:lnTo>
                  <a:lnTo>
                    <a:pt x="990" y="478"/>
                  </a:lnTo>
                  <a:lnTo>
                    <a:pt x="985" y="478"/>
                  </a:lnTo>
                  <a:lnTo>
                    <a:pt x="979" y="484"/>
                  </a:lnTo>
                  <a:lnTo>
                    <a:pt x="973" y="484"/>
                  </a:lnTo>
                  <a:lnTo>
                    <a:pt x="967" y="489"/>
                  </a:lnTo>
                  <a:lnTo>
                    <a:pt x="967" y="495"/>
                  </a:lnTo>
                  <a:lnTo>
                    <a:pt x="967" y="501"/>
                  </a:lnTo>
                  <a:lnTo>
                    <a:pt x="973" y="507"/>
                  </a:lnTo>
                  <a:lnTo>
                    <a:pt x="973" y="513"/>
                  </a:lnTo>
                  <a:lnTo>
                    <a:pt x="979" y="513"/>
                  </a:lnTo>
                  <a:lnTo>
                    <a:pt x="979" y="518"/>
                  </a:lnTo>
                  <a:lnTo>
                    <a:pt x="979" y="524"/>
                  </a:lnTo>
                  <a:lnTo>
                    <a:pt x="973" y="530"/>
                  </a:lnTo>
                  <a:lnTo>
                    <a:pt x="973" y="536"/>
                  </a:lnTo>
                  <a:lnTo>
                    <a:pt x="967" y="542"/>
                  </a:lnTo>
                  <a:lnTo>
                    <a:pt x="967" y="548"/>
                  </a:lnTo>
                  <a:lnTo>
                    <a:pt x="967" y="553"/>
                  </a:lnTo>
                  <a:lnTo>
                    <a:pt x="973" y="559"/>
                  </a:lnTo>
                  <a:lnTo>
                    <a:pt x="973" y="565"/>
                  </a:lnTo>
                  <a:lnTo>
                    <a:pt x="979" y="565"/>
                  </a:lnTo>
                  <a:lnTo>
                    <a:pt x="979" y="571"/>
                  </a:lnTo>
                  <a:lnTo>
                    <a:pt x="985" y="571"/>
                  </a:lnTo>
                  <a:lnTo>
                    <a:pt x="985" y="577"/>
                  </a:lnTo>
                  <a:lnTo>
                    <a:pt x="985" y="583"/>
                  </a:lnTo>
                  <a:lnTo>
                    <a:pt x="990" y="588"/>
                  </a:lnTo>
                  <a:lnTo>
                    <a:pt x="990" y="594"/>
                  </a:lnTo>
                  <a:lnTo>
                    <a:pt x="990" y="600"/>
                  </a:lnTo>
                  <a:lnTo>
                    <a:pt x="990" y="606"/>
                  </a:lnTo>
                  <a:lnTo>
                    <a:pt x="990" y="612"/>
                  </a:lnTo>
                  <a:lnTo>
                    <a:pt x="996" y="612"/>
                  </a:lnTo>
                  <a:lnTo>
                    <a:pt x="996" y="617"/>
                  </a:lnTo>
                  <a:lnTo>
                    <a:pt x="996" y="623"/>
                  </a:lnTo>
                  <a:lnTo>
                    <a:pt x="1002" y="623"/>
                  </a:lnTo>
                  <a:lnTo>
                    <a:pt x="1002" y="629"/>
                  </a:lnTo>
                  <a:lnTo>
                    <a:pt x="1002" y="635"/>
                  </a:lnTo>
                  <a:lnTo>
                    <a:pt x="1002" y="641"/>
                  </a:lnTo>
                  <a:lnTo>
                    <a:pt x="1002" y="647"/>
                  </a:lnTo>
                  <a:lnTo>
                    <a:pt x="1002" y="652"/>
                  </a:lnTo>
                  <a:lnTo>
                    <a:pt x="1002" y="658"/>
                  </a:lnTo>
                  <a:lnTo>
                    <a:pt x="1002" y="664"/>
                  </a:lnTo>
                  <a:lnTo>
                    <a:pt x="1002" y="670"/>
                  </a:lnTo>
                  <a:lnTo>
                    <a:pt x="1002" y="676"/>
                  </a:lnTo>
                  <a:lnTo>
                    <a:pt x="1002" y="682"/>
                  </a:lnTo>
                  <a:lnTo>
                    <a:pt x="1002" y="687"/>
                  </a:lnTo>
                  <a:lnTo>
                    <a:pt x="1002" y="693"/>
                  </a:lnTo>
                  <a:lnTo>
                    <a:pt x="1008" y="693"/>
                  </a:lnTo>
                  <a:lnTo>
                    <a:pt x="1008" y="699"/>
                  </a:lnTo>
                  <a:lnTo>
                    <a:pt x="1014" y="699"/>
                  </a:lnTo>
                  <a:lnTo>
                    <a:pt x="1014" y="705"/>
                  </a:lnTo>
                  <a:lnTo>
                    <a:pt x="1020" y="705"/>
                  </a:lnTo>
                  <a:lnTo>
                    <a:pt x="1020" y="711"/>
                  </a:lnTo>
                  <a:lnTo>
                    <a:pt x="1025" y="716"/>
                  </a:lnTo>
                  <a:lnTo>
                    <a:pt x="1031" y="716"/>
                  </a:lnTo>
                  <a:lnTo>
                    <a:pt x="1037" y="711"/>
                  </a:lnTo>
                  <a:lnTo>
                    <a:pt x="1037" y="716"/>
                  </a:lnTo>
                  <a:lnTo>
                    <a:pt x="1043" y="716"/>
                  </a:lnTo>
                  <a:lnTo>
                    <a:pt x="1049" y="716"/>
                  </a:lnTo>
                  <a:lnTo>
                    <a:pt x="1054" y="722"/>
                  </a:lnTo>
                  <a:lnTo>
                    <a:pt x="1060" y="722"/>
                  </a:lnTo>
                  <a:lnTo>
                    <a:pt x="1060" y="728"/>
                  </a:lnTo>
                  <a:lnTo>
                    <a:pt x="1066" y="728"/>
                  </a:lnTo>
                  <a:lnTo>
                    <a:pt x="1066" y="734"/>
                  </a:lnTo>
                  <a:lnTo>
                    <a:pt x="1072" y="734"/>
                  </a:lnTo>
                  <a:lnTo>
                    <a:pt x="1072" y="740"/>
                  </a:lnTo>
                  <a:lnTo>
                    <a:pt x="1078" y="746"/>
                  </a:lnTo>
                  <a:lnTo>
                    <a:pt x="1078" y="751"/>
                  </a:lnTo>
                  <a:lnTo>
                    <a:pt x="1078" y="757"/>
                  </a:lnTo>
                  <a:lnTo>
                    <a:pt x="1084" y="757"/>
                  </a:lnTo>
                  <a:lnTo>
                    <a:pt x="1084" y="763"/>
                  </a:lnTo>
                  <a:lnTo>
                    <a:pt x="1084" y="769"/>
                  </a:lnTo>
                  <a:lnTo>
                    <a:pt x="1084" y="775"/>
                  </a:lnTo>
                  <a:lnTo>
                    <a:pt x="1084" y="781"/>
                  </a:lnTo>
                  <a:lnTo>
                    <a:pt x="1078" y="786"/>
                  </a:lnTo>
                  <a:lnTo>
                    <a:pt x="1084" y="792"/>
                  </a:lnTo>
                  <a:lnTo>
                    <a:pt x="1084" y="798"/>
                  </a:lnTo>
                  <a:lnTo>
                    <a:pt x="1084" y="804"/>
                  </a:lnTo>
                  <a:lnTo>
                    <a:pt x="1089" y="810"/>
                  </a:lnTo>
                  <a:lnTo>
                    <a:pt x="1089" y="815"/>
                  </a:lnTo>
                  <a:lnTo>
                    <a:pt x="1089" y="821"/>
                  </a:lnTo>
                  <a:lnTo>
                    <a:pt x="1089" y="827"/>
                  </a:lnTo>
                  <a:lnTo>
                    <a:pt x="1089" y="833"/>
                  </a:lnTo>
                  <a:lnTo>
                    <a:pt x="1089" y="839"/>
                  </a:lnTo>
                  <a:lnTo>
                    <a:pt x="1089" y="845"/>
                  </a:lnTo>
                  <a:lnTo>
                    <a:pt x="1089" y="850"/>
                  </a:lnTo>
                  <a:lnTo>
                    <a:pt x="1095" y="850"/>
                  </a:lnTo>
                  <a:lnTo>
                    <a:pt x="1095" y="856"/>
                  </a:lnTo>
                  <a:lnTo>
                    <a:pt x="1101" y="862"/>
                  </a:lnTo>
                  <a:lnTo>
                    <a:pt x="1107" y="862"/>
                  </a:lnTo>
                  <a:lnTo>
                    <a:pt x="1113" y="868"/>
                  </a:lnTo>
                  <a:lnTo>
                    <a:pt x="1119" y="868"/>
                  </a:lnTo>
                  <a:lnTo>
                    <a:pt x="1119" y="874"/>
                  </a:lnTo>
                  <a:lnTo>
                    <a:pt x="1124" y="880"/>
                  </a:lnTo>
                  <a:lnTo>
                    <a:pt x="1124" y="885"/>
                  </a:lnTo>
                  <a:lnTo>
                    <a:pt x="1130" y="885"/>
                  </a:lnTo>
                  <a:lnTo>
                    <a:pt x="1130" y="891"/>
                  </a:lnTo>
                  <a:lnTo>
                    <a:pt x="1130" y="897"/>
                  </a:lnTo>
                  <a:lnTo>
                    <a:pt x="1136" y="897"/>
                  </a:lnTo>
                  <a:lnTo>
                    <a:pt x="1136" y="903"/>
                  </a:lnTo>
                  <a:lnTo>
                    <a:pt x="1142" y="903"/>
                  </a:lnTo>
                  <a:lnTo>
                    <a:pt x="1148" y="903"/>
                  </a:lnTo>
                  <a:lnTo>
                    <a:pt x="1154" y="903"/>
                  </a:lnTo>
                  <a:lnTo>
                    <a:pt x="1159" y="897"/>
                  </a:lnTo>
                  <a:lnTo>
                    <a:pt x="1165" y="891"/>
                  </a:lnTo>
                  <a:lnTo>
                    <a:pt x="1165" y="885"/>
                  </a:lnTo>
                  <a:lnTo>
                    <a:pt x="1171" y="885"/>
                  </a:lnTo>
                  <a:lnTo>
                    <a:pt x="1171" y="891"/>
                  </a:lnTo>
                  <a:lnTo>
                    <a:pt x="1177" y="891"/>
                  </a:lnTo>
                  <a:lnTo>
                    <a:pt x="1177" y="897"/>
                  </a:lnTo>
                  <a:lnTo>
                    <a:pt x="1177" y="903"/>
                  </a:lnTo>
                  <a:lnTo>
                    <a:pt x="1183" y="903"/>
                  </a:lnTo>
                  <a:lnTo>
                    <a:pt x="1188" y="903"/>
                  </a:lnTo>
                  <a:lnTo>
                    <a:pt x="1194" y="903"/>
                  </a:lnTo>
                  <a:lnTo>
                    <a:pt x="1200" y="903"/>
                  </a:lnTo>
                  <a:lnTo>
                    <a:pt x="1200" y="909"/>
                  </a:lnTo>
                  <a:lnTo>
                    <a:pt x="1206" y="914"/>
                  </a:lnTo>
                  <a:lnTo>
                    <a:pt x="1206" y="920"/>
                  </a:lnTo>
                  <a:lnTo>
                    <a:pt x="1206" y="926"/>
                  </a:lnTo>
                  <a:lnTo>
                    <a:pt x="1212" y="932"/>
                  </a:lnTo>
                  <a:lnTo>
                    <a:pt x="1212" y="938"/>
                  </a:lnTo>
                  <a:lnTo>
                    <a:pt x="1218" y="944"/>
                  </a:lnTo>
                  <a:lnTo>
                    <a:pt x="1218" y="949"/>
                  </a:lnTo>
                  <a:lnTo>
                    <a:pt x="1218" y="955"/>
                  </a:lnTo>
                  <a:lnTo>
                    <a:pt x="1218" y="961"/>
                  </a:lnTo>
                  <a:lnTo>
                    <a:pt x="1223" y="967"/>
                  </a:lnTo>
                  <a:lnTo>
                    <a:pt x="1223" y="973"/>
                  </a:lnTo>
                  <a:lnTo>
                    <a:pt x="1223" y="979"/>
                  </a:lnTo>
                  <a:lnTo>
                    <a:pt x="1223" y="984"/>
                  </a:lnTo>
                  <a:lnTo>
                    <a:pt x="1223" y="990"/>
                  </a:lnTo>
                  <a:lnTo>
                    <a:pt x="1223" y="996"/>
                  </a:lnTo>
                  <a:lnTo>
                    <a:pt x="1223" y="1002"/>
                  </a:lnTo>
                  <a:lnTo>
                    <a:pt x="1223" y="1008"/>
                  </a:lnTo>
                  <a:lnTo>
                    <a:pt x="1223" y="1013"/>
                  </a:lnTo>
                  <a:lnTo>
                    <a:pt x="1223" y="1019"/>
                  </a:lnTo>
                  <a:lnTo>
                    <a:pt x="1229" y="1025"/>
                  </a:lnTo>
                  <a:lnTo>
                    <a:pt x="1229" y="1031"/>
                  </a:lnTo>
                  <a:lnTo>
                    <a:pt x="1235" y="1031"/>
                  </a:lnTo>
                  <a:lnTo>
                    <a:pt x="1235" y="1037"/>
                  </a:lnTo>
                  <a:lnTo>
                    <a:pt x="1235" y="1043"/>
                  </a:lnTo>
                  <a:lnTo>
                    <a:pt x="1241" y="1043"/>
                  </a:lnTo>
                  <a:lnTo>
                    <a:pt x="1241" y="1048"/>
                  </a:lnTo>
                  <a:lnTo>
                    <a:pt x="1247" y="1054"/>
                  </a:lnTo>
                  <a:lnTo>
                    <a:pt x="1247" y="1060"/>
                  </a:lnTo>
                  <a:lnTo>
                    <a:pt x="1253" y="1060"/>
                  </a:lnTo>
                  <a:lnTo>
                    <a:pt x="1253" y="1066"/>
                  </a:lnTo>
                  <a:lnTo>
                    <a:pt x="1253" y="1072"/>
                  </a:lnTo>
                  <a:lnTo>
                    <a:pt x="1258" y="1072"/>
                  </a:lnTo>
                  <a:lnTo>
                    <a:pt x="1258" y="1078"/>
                  </a:lnTo>
                  <a:lnTo>
                    <a:pt x="1264" y="1083"/>
                  </a:lnTo>
                  <a:lnTo>
                    <a:pt x="1270" y="1083"/>
                  </a:lnTo>
                  <a:lnTo>
                    <a:pt x="1276" y="1083"/>
                  </a:lnTo>
                  <a:lnTo>
                    <a:pt x="1276" y="1078"/>
                  </a:lnTo>
                  <a:lnTo>
                    <a:pt x="1282" y="1072"/>
                  </a:lnTo>
                  <a:lnTo>
                    <a:pt x="1287" y="1072"/>
                  </a:lnTo>
                  <a:lnTo>
                    <a:pt x="1293" y="1072"/>
                  </a:lnTo>
                  <a:lnTo>
                    <a:pt x="1293" y="1078"/>
                  </a:lnTo>
                  <a:lnTo>
                    <a:pt x="1293" y="1083"/>
                  </a:lnTo>
                  <a:lnTo>
                    <a:pt x="1293" y="1089"/>
                  </a:lnTo>
                  <a:lnTo>
                    <a:pt x="1293" y="1095"/>
                  </a:lnTo>
                  <a:lnTo>
                    <a:pt x="1293" y="1101"/>
                  </a:lnTo>
                  <a:lnTo>
                    <a:pt x="1293" y="1107"/>
                  </a:lnTo>
                  <a:lnTo>
                    <a:pt x="1293" y="1112"/>
                  </a:lnTo>
                  <a:lnTo>
                    <a:pt x="1299" y="1118"/>
                  </a:lnTo>
                  <a:lnTo>
                    <a:pt x="1299" y="1124"/>
                  </a:lnTo>
                  <a:lnTo>
                    <a:pt x="1305" y="1130"/>
                  </a:lnTo>
                  <a:lnTo>
                    <a:pt x="1311" y="1136"/>
                  </a:lnTo>
                  <a:lnTo>
                    <a:pt x="1317" y="1136"/>
                  </a:lnTo>
                  <a:lnTo>
                    <a:pt x="1322" y="1136"/>
                  </a:lnTo>
                  <a:lnTo>
                    <a:pt x="1322" y="1142"/>
                  </a:lnTo>
                  <a:lnTo>
                    <a:pt x="1322" y="1147"/>
                  </a:lnTo>
                  <a:lnTo>
                    <a:pt x="1322" y="1153"/>
                  </a:lnTo>
                  <a:lnTo>
                    <a:pt x="1322" y="1159"/>
                  </a:lnTo>
                  <a:lnTo>
                    <a:pt x="1322" y="1165"/>
                  </a:lnTo>
                  <a:lnTo>
                    <a:pt x="1322" y="1171"/>
                  </a:lnTo>
                  <a:lnTo>
                    <a:pt x="1322" y="1177"/>
                  </a:lnTo>
                  <a:lnTo>
                    <a:pt x="1317" y="1177"/>
                  </a:lnTo>
                  <a:lnTo>
                    <a:pt x="1317" y="1182"/>
                  </a:lnTo>
                  <a:lnTo>
                    <a:pt x="1311" y="1182"/>
                  </a:lnTo>
                  <a:lnTo>
                    <a:pt x="1305" y="1182"/>
                  </a:lnTo>
                  <a:lnTo>
                    <a:pt x="1305" y="1188"/>
                  </a:lnTo>
                  <a:lnTo>
                    <a:pt x="1299" y="1188"/>
                  </a:lnTo>
                  <a:lnTo>
                    <a:pt x="1293" y="1188"/>
                  </a:lnTo>
                  <a:lnTo>
                    <a:pt x="1293" y="1194"/>
                  </a:lnTo>
                  <a:lnTo>
                    <a:pt x="1287" y="1194"/>
                  </a:lnTo>
                  <a:lnTo>
                    <a:pt x="1287" y="1200"/>
                  </a:lnTo>
                  <a:lnTo>
                    <a:pt x="1282" y="1200"/>
                  </a:lnTo>
                  <a:lnTo>
                    <a:pt x="1282" y="1206"/>
                  </a:lnTo>
                  <a:lnTo>
                    <a:pt x="1282" y="1211"/>
                  </a:lnTo>
                  <a:lnTo>
                    <a:pt x="1282" y="1217"/>
                  </a:lnTo>
                  <a:lnTo>
                    <a:pt x="1282" y="1223"/>
                  </a:lnTo>
                  <a:lnTo>
                    <a:pt x="1287" y="1223"/>
                  </a:lnTo>
                  <a:lnTo>
                    <a:pt x="1287" y="1229"/>
                  </a:lnTo>
                  <a:lnTo>
                    <a:pt x="1287" y="1235"/>
                  </a:lnTo>
                  <a:lnTo>
                    <a:pt x="1287" y="1241"/>
                  </a:lnTo>
                  <a:lnTo>
                    <a:pt x="1293" y="1241"/>
                  </a:lnTo>
                  <a:lnTo>
                    <a:pt x="1293" y="1246"/>
                  </a:lnTo>
                  <a:lnTo>
                    <a:pt x="1299" y="1252"/>
                  </a:lnTo>
                  <a:lnTo>
                    <a:pt x="1299" y="1258"/>
                  </a:lnTo>
                  <a:lnTo>
                    <a:pt x="1299" y="1264"/>
                  </a:lnTo>
                  <a:lnTo>
                    <a:pt x="1305" y="1270"/>
                  </a:lnTo>
                  <a:lnTo>
                    <a:pt x="1305" y="1276"/>
                  </a:lnTo>
                  <a:lnTo>
                    <a:pt x="1305" y="1281"/>
                  </a:lnTo>
                  <a:lnTo>
                    <a:pt x="1311" y="1287"/>
                  </a:lnTo>
                  <a:lnTo>
                    <a:pt x="1311" y="1293"/>
                  </a:lnTo>
                  <a:lnTo>
                    <a:pt x="1317" y="1299"/>
                  </a:lnTo>
                  <a:lnTo>
                    <a:pt x="1317" y="1305"/>
                  </a:lnTo>
                  <a:lnTo>
                    <a:pt x="1317" y="1310"/>
                  </a:lnTo>
                  <a:lnTo>
                    <a:pt x="1322" y="1310"/>
                  </a:lnTo>
                  <a:lnTo>
                    <a:pt x="1322" y="1316"/>
                  </a:lnTo>
                  <a:lnTo>
                    <a:pt x="1322" y="1322"/>
                  </a:lnTo>
                  <a:lnTo>
                    <a:pt x="1328" y="1328"/>
                  </a:lnTo>
                  <a:lnTo>
                    <a:pt x="1328" y="1334"/>
                  </a:lnTo>
                  <a:lnTo>
                    <a:pt x="1328" y="1340"/>
                  </a:lnTo>
                  <a:lnTo>
                    <a:pt x="1334" y="1345"/>
                  </a:lnTo>
                  <a:lnTo>
                    <a:pt x="1334" y="1351"/>
                  </a:lnTo>
                  <a:lnTo>
                    <a:pt x="1340" y="1357"/>
                  </a:lnTo>
                  <a:lnTo>
                    <a:pt x="1340" y="1363"/>
                  </a:lnTo>
                  <a:lnTo>
                    <a:pt x="1340" y="1369"/>
                  </a:lnTo>
                  <a:lnTo>
                    <a:pt x="1346" y="1369"/>
                  </a:lnTo>
                  <a:lnTo>
                    <a:pt x="1346" y="1375"/>
                  </a:lnTo>
                  <a:lnTo>
                    <a:pt x="1346" y="1380"/>
                  </a:lnTo>
                  <a:lnTo>
                    <a:pt x="1352" y="1380"/>
                  </a:lnTo>
                  <a:lnTo>
                    <a:pt x="1352" y="1386"/>
                  </a:lnTo>
                  <a:lnTo>
                    <a:pt x="1352" y="1392"/>
                  </a:lnTo>
                  <a:lnTo>
                    <a:pt x="1352" y="1398"/>
                  </a:lnTo>
                  <a:lnTo>
                    <a:pt x="1357" y="1398"/>
                  </a:lnTo>
                  <a:lnTo>
                    <a:pt x="1357" y="1404"/>
                  </a:lnTo>
                  <a:lnTo>
                    <a:pt x="1357" y="1409"/>
                  </a:lnTo>
                  <a:lnTo>
                    <a:pt x="1357" y="1415"/>
                  </a:lnTo>
                  <a:lnTo>
                    <a:pt x="1357" y="1421"/>
                  </a:lnTo>
                  <a:lnTo>
                    <a:pt x="1357" y="1427"/>
                  </a:lnTo>
                  <a:lnTo>
                    <a:pt x="1352" y="1427"/>
                  </a:lnTo>
                  <a:lnTo>
                    <a:pt x="1352" y="1433"/>
                  </a:lnTo>
                  <a:lnTo>
                    <a:pt x="1352" y="1439"/>
                  </a:lnTo>
                  <a:lnTo>
                    <a:pt x="1346" y="1444"/>
                  </a:lnTo>
                  <a:lnTo>
                    <a:pt x="1352" y="1444"/>
                  </a:lnTo>
                  <a:lnTo>
                    <a:pt x="1352" y="1450"/>
                  </a:lnTo>
                  <a:lnTo>
                    <a:pt x="1346" y="1456"/>
                  </a:lnTo>
                  <a:lnTo>
                    <a:pt x="1346" y="1462"/>
                  </a:lnTo>
                  <a:lnTo>
                    <a:pt x="1352" y="1462"/>
                  </a:lnTo>
                  <a:lnTo>
                    <a:pt x="1352" y="1468"/>
                  </a:lnTo>
                  <a:lnTo>
                    <a:pt x="1352" y="1474"/>
                  </a:lnTo>
                  <a:lnTo>
                    <a:pt x="1352" y="1479"/>
                  </a:lnTo>
                  <a:lnTo>
                    <a:pt x="1352" y="1485"/>
                  </a:lnTo>
                  <a:lnTo>
                    <a:pt x="1352" y="1491"/>
                  </a:lnTo>
                  <a:lnTo>
                    <a:pt x="1352" y="1497"/>
                  </a:lnTo>
                  <a:lnTo>
                    <a:pt x="1357" y="1497"/>
                  </a:lnTo>
                  <a:lnTo>
                    <a:pt x="1357" y="1503"/>
                  </a:lnTo>
                  <a:lnTo>
                    <a:pt x="1363" y="1503"/>
                  </a:lnTo>
                  <a:lnTo>
                    <a:pt x="1363" y="1508"/>
                  </a:lnTo>
                  <a:lnTo>
                    <a:pt x="1369" y="1508"/>
                  </a:lnTo>
                  <a:lnTo>
                    <a:pt x="1369" y="1514"/>
                  </a:lnTo>
                  <a:lnTo>
                    <a:pt x="1375" y="1514"/>
                  </a:lnTo>
                  <a:lnTo>
                    <a:pt x="1375" y="1520"/>
                  </a:lnTo>
                  <a:lnTo>
                    <a:pt x="1381" y="1520"/>
                  </a:lnTo>
                  <a:lnTo>
                    <a:pt x="1381" y="1526"/>
                  </a:lnTo>
                  <a:lnTo>
                    <a:pt x="1381" y="1532"/>
                  </a:lnTo>
                  <a:lnTo>
                    <a:pt x="1375" y="1532"/>
                  </a:lnTo>
                  <a:lnTo>
                    <a:pt x="1375" y="1538"/>
                  </a:lnTo>
                  <a:lnTo>
                    <a:pt x="1369" y="1538"/>
                  </a:lnTo>
                  <a:lnTo>
                    <a:pt x="1369" y="1543"/>
                  </a:lnTo>
                  <a:lnTo>
                    <a:pt x="1369" y="1549"/>
                  </a:lnTo>
                  <a:lnTo>
                    <a:pt x="1363" y="1549"/>
                  </a:lnTo>
                  <a:lnTo>
                    <a:pt x="1363" y="1555"/>
                  </a:lnTo>
                  <a:lnTo>
                    <a:pt x="1363" y="1561"/>
                  </a:lnTo>
                  <a:lnTo>
                    <a:pt x="1363" y="1567"/>
                  </a:lnTo>
                  <a:lnTo>
                    <a:pt x="1363" y="1573"/>
                  </a:lnTo>
                  <a:lnTo>
                    <a:pt x="1363" y="1578"/>
                  </a:lnTo>
                  <a:lnTo>
                    <a:pt x="1363" y="1584"/>
                  </a:lnTo>
                  <a:lnTo>
                    <a:pt x="1363" y="1590"/>
                  </a:lnTo>
                  <a:lnTo>
                    <a:pt x="1363" y="1596"/>
                  </a:lnTo>
                  <a:lnTo>
                    <a:pt x="1363" y="1602"/>
                  </a:lnTo>
                  <a:lnTo>
                    <a:pt x="1363" y="1607"/>
                  </a:lnTo>
                  <a:lnTo>
                    <a:pt x="1363" y="1613"/>
                  </a:lnTo>
                  <a:lnTo>
                    <a:pt x="1363" y="1619"/>
                  </a:lnTo>
                  <a:lnTo>
                    <a:pt x="1363" y="1625"/>
                  </a:lnTo>
                  <a:lnTo>
                    <a:pt x="1363" y="1631"/>
                  </a:lnTo>
                  <a:lnTo>
                    <a:pt x="1363" y="1637"/>
                  </a:lnTo>
                  <a:lnTo>
                    <a:pt x="1363" y="1642"/>
                  </a:lnTo>
                  <a:lnTo>
                    <a:pt x="1363" y="1648"/>
                  </a:lnTo>
                  <a:lnTo>
                    <a:pt x="1363" y="1654"/>
                  </a:lnTo>
                  <a:lnTo>
                    <a:pt x="1363" y="1660"/>
                  </a:lnTo>
                  <a:lnTo>
                    <a:pt x="1363" y="1666"/>
                  </a:lnTo>
                  <a:lnTo>
                    <a:pt x="1363" y="1672"/>
                  </a:lnTo>
                  <a:lnTo>
                    <a:pt x="1363" y="1677"/>
                  </a:lnTo>
                  <a:lnTo>
                    <a:pt x="1363" y="1683"/>
                  </a:lnTo>
                  <a:lnTo>
                    <a:pt x="1363" y="1689"/>
                  </a:lnTo>
                  <a:lnTo>
                    <a:pt x="1363" y="1695"/>
                  </a:lnTo>
                  <a:lnTo>
                    <a:pt x="1357" y="1701"/>
                  </a:lnTo>
                  <a:lnTo>
                    <a:pt x="1357" y="1706"/>
                  </a:lnTo>
                  <a:lnTo>
                    <a:pt x="1352" y="1712"/>
                  </a:lnTo>
                  <a:lnTo>
                    <a:pt x="1352" y="1718"/>
                  </a:lnTo>
                  <a:lnTo>
                    <a:pt x="1346" y="1718"/>
                  </a:lnTo>
                  <a:lnTo>
                    <a:pt x="1346" y="1724"/>
                  </a:lnTo>
                  <a:lnTo>
                    <a:pt x="1346" y="1730"/>
                  </a:lnTo>
                  <a:lnTo>
                    <a:pt x="1340" y="1736"/>
                  </a:lnTo>
                  <a:lnTo>
                    <a:pt x="1340" y="1741"/>
                  </a:lnTo>
                  <a:lnTo>
                    <a:pt x="1340" y="1747"/>
                  </a:lnTo>
                  <a:lnTo>
                    <a:pt x="1334" y="1747"/>
                  </a:lnTo>
                  <a:lnTo>
                    <a:pt x="1334" y="1753"/>
                  </a:lnTo>
                  <a:lnTo>
                    <a:pt x="1328" y="1753"/>
                  </a:lnTo>
                  <a:lnTo>
                    <a:pt x="1328" y="1759"/>
                  </a:lnTo>
                  <a:lnTo>
                    <a:pt x="1322" y="1759"/>
                  </a:lnTo>
                  <a:lnTo>
                    <a:pt x="1317" y="1765"/>
                  </a:lnTo>
                  <a:lnTo>
                    <a:pt x="1311" y="1765"/>
                  </a:lnTo>
                  <a:lnTo>
                    <a:pt x="1305" y="1765"/>
                  </a:lnTo>
                  <a:lnTo>
                    <a:pt x="1299" y="1765"/>
                  </a:lnTo>
                  <a:lnTo>
                    <a:pt x="1299" y="1771"/>
                  </a:lnTo>
                  <a:lnTo>
                    <a:pt x="1293" y="1771"/>
                  </a:lnTo>
                  <a:lnTo>
                    <a:pt x="1293" y="1776"/>
                  </a:lnTo>
                  <a:lnTo>
                    <a:pt x="1287" y="1782"/>
                  </a:lnTo>
                  <a:lnTo>
                    <a:pt x="1287" y="1788"/>
                  </a:lnTo>
                  <a:lnTo>
                    <a:pt x="1282" y="1788"/>
                  </a:lnTo>
                  <a:lnTo>
                    <a:pt x="1282" y="1794"/>
                  </a:lnTo>
                  <a:lnTo>
                    <a:pt x="1282" y="1800"/>
                  </a:lnTo>
                  <a:lnTo>
                    <a:pt x="1282" y="1805"/>
                  </a:lnTo>
                  <a:lnTo>
                    <a:pt x="1276" y="1805"/>
                  </a:lnTo>
                  <a:lnTo>
                    <a:pt x="1276" y="1811"/>
                  </a:lnTo>
                  <a:lnTo>
                    <a:pt x="1276" y="1817"/>
                  </a:lnTo>
                  <a:lnTo>
                    <a:pt x="1276" y="1823"/>
                  </a:lnTo>
                  <a:lnTo>
                    <a:pt x="1276" y="1829"/>
                  </a:lnTo>
                  <a:lnTo>
                    <a:pt x="1270" y="1829"/>
                  </a:lnTo>
                  <a:lnTo>
                    <a:pt x="1270" y="1835"/>
                  </a:lnTo>
                  <a:lnTo>
                    <a:pt x="1270" y="1840"/>
                  </a:lnTo>
                  <a:lnTo>
                    <a:pt x="1270" y="1846"/>
                  </a:lnTo>
                  <a:lnTo>
                    <a:pt x="1270" y="1852"/>
                  </a:lnTo>
                  <a:lnTo>
                    <a:pt x="1264" y="1858"/>
                  </a:lnTo>
                  <a:lnTo>
                    <a:pt x="1258" y="1858"/>
                  </a:lnTo>
                  <a:lnTo>
                    <a:pt x="1253" y="1858"/>
                  </a:lnTo>
                  <a:lnTo>
                    <a:pt x="1247" y="1864"/>
                  </a:lnTo>
                  <a:lnTo>
                    <a:pt x="1241" y="1864"/>
                  </a:lnTo>
                  <a:lnTo>
                    <a:pt x="1235" y="1870"/>
                  </a:lnTo>
                  <a:lnTo>
                    <a:pt x="1229" y="1870"/>
                  </a:lnTo>
                  <a:lnTo>
                    <a:pt x="1229" y="1875"/>
                  </a:lnTo>
                  <a:lnTo>
                    <a:pt x="1223" y="1875"/>
                  </a:lnTo>
                  <a:lnTo>
                    <a:pt x="1229" y="1875"/>
                  </a:lnTo>
                  <a:lnTo>
                    <a:pt x="1229" y="1881"/>
                  </a:lnTo>
                  <a:lnTo>
                    <a:pt x="1235" y="1887"/>
                  </a:lnTo>
                  <a:lnTo>
                    <a:pt x="1235" y="1893"/>
                  </a:lnTo>
                  <a:lnTo>
                    <a:pt x="1235" y="1899"/>
                  </a:lnTo>
                  <a:lnTo>
                    <a:pt x="1229" y="1904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2370" y="2958"/>
              <a:ext cx="1235" cy="1048"/>
            </a:xfrm>
            <a:custGeom>
              <a:avLst/>
              <a:gdLst>
                <a:gd name="T0" fmla="*/ 1083 w 1235"/>
                <a:gd name="T1" fmla="*/ 163 h 1048"/>
                <a:gd name="T2" fmla="*/ 1066 w 1235"/>
                <a:gd name="T3" fmla="*/ 128 h 1048"/>
                <a:gd name="T4" fmla="*/ 1031 w 1235"/>
                <a:gd name="T5" fmla="*/ 128 h 1048"/>
                <a:gd name="T6" fmla="*/ 1007 w 1235"/>
                <a:gd name="T7" fmla="*/ 163 h 1048"/>
                <a:gd name="T8" fmla="*/ 1013 w 1235"/>
                <a:gd name="T9" fmla="*/ 204 h 1048"/>
                <a:gd name="T10" fmla="*/ 1054 w 1235"/>
                <a:gd name="T11" fmla="*/ 221 h 1048"/>
                <a:gd name="T12" fmla="*/ 1066 w 1235"/>
                <a:gd name="T13" fmla="*/ 355 h 1048"/>
                <a:gd name="T14" fmla="*/ 1229 w 1235"/>
                <a:gd name="T15" fmla="*/ 1048 h 1048"/>
                <a:gd name="T16" fmla="*/ 1130 w 1235"/>
                <a:gd name="T17" fmla="*/ 1048 h 1048"/>
                <a:gd name="T18" fmla="*/ 973 w 1235"/>
                <a:gd name="T19" fmla="*/ 1048 h 1048"/>
                <a:gd name="T20" fmla="*/ 850 w 1235"/>
                <a:gd name="T21" fmla="*/ 1048 h 1048"/>
                <a:gd name="T22" fmla="*/ 699 w 1235"/>
                <a:gd name="T23" fmla="*/ 1048 h 1048"/>
                <a:gd name="T24" fmla="*/ 512 w 1235"/>
                <a:gd name="T25" fmla="*/ 1048 h 1048"/>
                <a:gd name="T26" fmla="*/ 326 w 1235"/>
                <a:gd name="T27" fmla="*/ 1048 h 1048"/>
                <a:gd name="T28" fmla="*/ 128 w 1235"/>
                <a:gd name="T29" fmla="*/ 984 h 1048"/>
                <a:gd name="T30" fmla="*/ 134 w 1235"/>
                <a:gd name="T31" fmla="*/ 938 h 1048"/>
                <a:gd name="T32" fmla="*/ 122 w 1235"/>
                <a:gd name="T33" fmla="*/ 891 h 1048"/>
                <a:gd name="T34" fmla="*/ 87 w 1235"/>
                <a:gd name="T35" fmla="*/ 850 h 1048"/>
                <a:gd name="T36" fmla="*/ 52 w 1235"/>
                <a:gd name="T37" fmla="*/ 810 h 1048"/>
                <a:gd name="T38" fmla="*/ 76 w 1235"/>
                <a:gd name="T39" fmla="*/ 763 h 1048"/>
                <a:gd name="T40" fmla="*/ 93 w 1235"/>
                <a:gd name="T41" fmla="*/ 705 h 1048"/>
                <a:gd name="T42" fmla="*/ 76 w 1235"/>
                <a:gd name="T43" fmla="*/ 652 h 1048"/>
                <a:gd name="T44" fmla="*/ 52 w 1235"/>
                <a:gd name="T45" fmla="*/ 606 h 1048"/>
                <a:gd name="T46" fmla="*/ 41 w 1235"/>
                <a:gd name="T47" fmla="*/ 547 h 1048"/>
                <a:gd name="T48" fmla="*/ 46 w 1235"/>
                <a:gd name="T49" fmla="*/ 495 h 1048"/>
                <a:gd name="T50" fmla="*/ 58 w 1235"/>
                <a:gd name="T51" fmla="*/ 437 h 1048"/>
                <a:gd name="T52" fmla="*/ 29 w 1235"/>
                <a:gd name="T53" fmla="*/ 408 h 1048"/>
                <a:gd name="T54" fmla="*/ 17 w 1235"/>
                <a:gd name="T55" fmla="*/ 384 h 1048"/>
                <a:gd name="T56" fmla="*/ 17 w 1235"/>
                <a:gd name="T57" fmla="*/ 332 h 1048"/>
                <a:gd name="T58" fmla="*/ 17 w 1235"/>
                <a:gd name="T59" fmla="*/ 285 h 1048"/>
                <a:gd name="T60" fmla="*/ 23 w 1235"/>
                <a:gd name="T61" fmla="*/ 256 h 1048"/>
                <a:gd name="T62" fmla="*/ 70 w 1235"/>
                <a:gd name="T63" fmla="*/ 233 h 1048"/>
                <a:gd name="T64" fmla="*/ 116 w 1235"/>
                <a:gd name="T65" fmla="*/ 256 h 1048"/>
                <a:gd name="T66" fmla="*/ 163 w 1235"/>
                <a:gd name="T67" fmla="*/ 280 h 1048"/>
                <a:gd name="T68" fmla="*/ 198 w 1235"/>
                <a:gd name="T69" fmla="*/ 239 h 1048"/>
                <a:gd name="T70" fmla="*/ 227 w 1235"/>
                <a:gd name="T71" fmla="*/ 198 h 1048"/>
                <a:gd name="T72" fmla="*/ 279 w 1235"/>
                <a:gd name="T73" fmla="*/ 181 h 1048"/>
                <a:gd name="T74" fmla="*/ 320 w 1235"/>
                <a:gd name="T75" fmla="*/ 175 h 1048"/>
                <a:gd name="T76" fmla="*/ 367 w 1235"/>
                <a:gd name="T77" fmla="*/ 146 h 1048"/>
                <a:gd name="T78" fmla="*/ 413 w 1235"/>
                <a:gd name="T79" fmla="*/ 169 h 1048"/>
                <a:gd name="T80" fmla="*/ 472 w 1235"/>
                <a:gd name="T81" fmla="*/ 227 h 1048"/>
                <a:gd name="T82" fmla="*/ 536 w 1235"/>
                <a:gd name="T83" fmla="*/ 204 h 1048"/>
                <a:gd name="T84" fmla="*/ 571 w 1235"/>
                <a:gd name="T85" fmla="*/ 233 h 1048"/>
                <a:gd name="T86" fmla="*/ 606 w 1235"/>
                <a:gd name="T87" fmla="*/ 233 h 1048"/>
                <a:gd name="T88" fmla="*/ 652 w 1235"/>
                <a:gd name="T89" fmla="*/ 221 h 1048"/>
                <a:gd name="T90" fmla="*/ 687 w 1235"/>
                <a:gd name="T91" fmla="*/ 210 h 1048"/>
                <a:gd name="T92" fmla="*/ 722 w 1235"/>
                <a:gd name="T93" fmla="*/ 192 h 1048"/>
                <a:gd name="T94" fmla="*/ 763 w 1235"/>
                <a:gd name="T95" fmla="*/ 221 h 1048"/>
                <a:gd name="T96" fmla="*/ 786 w 1235"/>
                <a:gd name="T97" fmla="*/ 186 h 1048"/>
                <a:gd name="T98" fmla="*/ 827 w 1235"/>
                <a:gd name="T99" fmla="*/ 181 h 1048"/>
                <a:gd name="T100" fmla="*/ 827 w 1235"/>
                <a:gd name="T101" fmla="*/ 122 h 1048"/>
                <a:gd name="T102" fmla="*/ 792 w 1235"/>
                <a:gd name="T103" fmla="*/ 87 h 1048"/>
                <a:gd name="T104" fmla="*/ 786 w 1235"/>
                <a:gd name="T105" fmla="*/ 29 h 1048"/>
                <a:gd name="T106" fmla="*/ 821 w 1235"/>
                <a:gd name="T107" fmla="*/ 6 h 1048"/>
                <a:gd name="T108" fmla="*/ 862 w 1235"/>
                <a:gd name="T109" fmla="*/ 29 h 1048"/>
                <a:gd name="T110" fmla="*/ 908 w 1235"/>
                <a:gd name="T111" fmla="*/ 6 h 1048"/>
                <a:gd name="T112" fmla="*/ 973 w 1235"/>
                <a:gd name="T113" fmla="*/ 12 h 1048"/>
                <a:gd name="T114" fmla="*/ 1019 w 1235"/>
                <a:gd name="T115" fmla="*/ 12 h 1048"/>
                <a:gd name="T116" fmla="*/ 1066 w 1235"/>
                <a:gd name="T117" fmla="*/ 12 h 1048"/>
                <a:gd name="T118" fmla="*/ 1101 w 1235"/>
                <a:gd name="T119" fmla="*/ 35 h 1048"/>
                <a:gd name="T120" fmla="*/ 1095 w 1235"/>
                <a:gd name="T121" fmla="*/ 76 h 1048"/>
                <a:gd name="T122" fmla="*/ 1106 w 1235"/>
                <a:gd name="T123" fmla="*/ 146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35" h="1048">
                  <a:moveTo>
                    <a:pt x="1101" y="204"/>
                  </a:moveTo>
                  <a:lnTo>
                    <a:pt x="1101" y="198"/>
                  </a:lnTo>
                  <a:lnTo>
                    <a:pt x="1095" y="198"/>
                  </a:lnTo>
                  <a:lnTo>
                    <a:pt x="1095" y="192"/>
                  </a:lnTo>
                  <a:lnTo>
                    <a:pt x="1095" y="186"/>
                  </a:lnTo>
                  <a:lnTo>
                    <a:pt x="1095" y="181"/>
                  </a:lnTo>
                  <a:lnTo>
                    <a:pt x="1095" y="175"/>
                  </a:lnTo>
                  <a:lnTo>
                    <a:pt x="1095" y="169"/>
                  </a:lnTo>
                  <a:lnTo>
                    <a:pt x="1089" y="169"/>
                  </a:lnTo>
                  <a:lnTo>
                    <a:pt x="1083" y="169"/>
                  </a:lnTo>
                  <a:lnTo>
                    <a:pt x="1077" y="169"/>
                  </a:lnTo>
                  <a:lnTo>
                    <a:pt x="1083" y="163"/>
                  </a:lnTo>
                  <a:lnTo>
                    <a:pt x="1077" y="163"/>
                  </a:lnTo>
                  <a:lnTo>
                    <a:pt x="1077" y="157"/>
                  </a:lnTo>
                  <a:lnTo>
                    <a:pt x="1083" y="157"/>
                  </a:lnTo>
                  <a:lnTo>
                    <a:pt x="1077" y="157"/>
                  </a:lnTo>
                  <a:lnTo>
                    <a:pt x="1077" y="151"/>
                  </a:lnTo>
                  <a:lnTo>
                    <a:pt x="1077" y="146"/>
                  </a:lnTo>
                  <a:lnTo>
                    <a:pt x="1077" y="140"/>
                  </a:lnTo>
                  <a:lnTo>
                    <a:pt x="1077" y="134"/>
                  </a:lnTo>
                  <a:lnTo>
                    <a:pt x="1072" y="140"/>
                  </a:lnTo>
                  <a:lnTo>
                    <a:pt x="1066" y="140"/>
                  </a:lnTo>
                  <a:lnTo>
                    <a:pt x="1066" y="134"/>
                  </a:lnTo>
                  <a:lnTo>
                    <a:pt x="1066" y="128"/>
                  </a:lnTo>
                  <a:lnTo>
                    <a:pt x="1060" y="128"/>
                  </a:lnTo>
                  <a:lnTo>
                    <a:pt x="1060" y="134"/>
                  </a:lnTo>
                  <a:lnTo>
                    <a:pt x="1060" y="128"/>
                  </a:lnTo>
                  <a:lnTo>
                    <a:pt x="1054" y="128"/>
                  </a:lnTo>
                  <a:lnTo>
                    <a:pt x="1060" y="122"/>
                  </a:lnTo>
                  <a:lnTo>
                    <a:pt x="1054" y="122"/>
                  </a:lnTo>
                  <a:lnTo>
                    <a:pt x="1054" y="117"/>
                  </a:lnTo>
                  <a:lnTo>
                    <a:pt x="1048" y="117"/>
                  </a:lnTo>
                  <a:lnTo>
                    <a:pt x="1042" y="117"/>
                  </a:lnTo>
                  <a:lnTo>
                    <a:pt x="1037" y="122"/>
                  </a:lnTo>
                  <a:lnTo>
                    <a:pt x="1031" y="122"/>
                  </a:lnTo>
                  <a:lnTo>
                    <a:pt x="1031" y="128"/>
                  </a:lnTo>
                  <a:lnTo>
                    <a:pt x="1025" y="128"/>
                  </a:lnTo>
                  <a:lnTo>
                    <a:pt x="1025" y="134"/>
                  </a:lnTo>
                  <a:lnTo>
                    <a:pt x="1019" y="134"/>
                  </a:lnTo>
                  <a:lnTo>
                    <a:pt x="1019" y="140"/>
                  </a:lnTo>
                  <a:lnTo>
                    <a:pt x="1025" y="140"/>
                  </a:lnTo>
                  <a:lnTo>
                    <a:pt x="1025" y="146"/>
                  </a:lnTo>
                  <a:lnTo>
                    <a:pt x="1025" y="151"/>
                  </a:lnTo>
                  <a:lnTo>
                    <a:pt x="1019" y="151"/>
                  </a:lnTo>
                  <a:lnTo>
                    <a:pt x="1019" y="157"/>
                  </a:lnTo>
                  <a:lnTo>
                    <a:pt x="1013" y="157"/>
                  </a:lnTo>
                  <a:lnTo>
                    <a:pt x="1007" y="157"/>
                  </a:lnTo>
                  <a:lnTo>
                    <a:pt x="1007" y="163"/>
                  </a:lnTo>
                  <a:lnTo>
                    <a:pt x="1002" y="163"/>
                  </a:lnTo>
                  <a:lnTo>
                    <a:pt x="1002" y="169"/>
                  </a:lnTo>
                  <a:lnTo>
                    <a:pt x="1002" y="175"/>
                  </a:lnTo>
                  <a:lnTo>
                    <a:pt x="996" y="175"/>
                  </a:lnTo>
                  <a:lnTo>
                    <a:pt x="996" y="181"/>
                  </a:lnTo>
                  <a:lnTo>
                    <a:pt x="996" y="186"/>
                  </a:lnTo>
                  <a:lnTo>
                    <a:pt x="1002" y="186"/>
                  </a:lnTo>
                  <a:lnTo>
                    <a:pt x="1002" y="192"/>
                  </a:lnTo>
                  <a:lnTo>
                    <a:pt x="1007" y="192"/>
                  </a:lnTo>
                  <a:lnTo>
                    <a:pt x="1007" y="198"/>
                  </a:lnTo>
                  <a:lnTo>
                    <a:pt x="1007" y="204"/>
                  </a:lnTo>
                  <a:lnTo>
                    <a:pt x="1013" y="204"/>
                  </a:lnTo>
                  <a:lnTo>
                    <a:pt x="1013" y="210"/>
                  </a:lnTo>
                  <a:lnTo>
                    <a:pt x="1019" y="210"/>
                  </a:lnTo>
                  <a:lnTo>
                    <a:pt x="1019" y="204"/>
                  </a:lnTo>
                  <a:lnTo>
                    <a:pt x="1025" y="204"/>
                  </a:lnTo>
                  <a:lnTo>
                    <a:pt x="1031" y="204"/>
                  </a:lnTo>
                  <a:lnTo>
                    <a:pt x="1037" y="204"/>
                  </a:lnTo>
                  <a:lnTo>
                    <a:pt x="1042" y="204"/>
                  </a:lnTo>
                  <a:lnTo>
                    <a:pt x="1042" y="210"/>
                  </a:lnTo>
                  <a:lnTo>
                    <a:pt x="1048" y="210"/>
                  </a:lnTo>
                  <a:lnTo>
                    <a:pt x="1048" y="216"/>
                  </a:lnTo>
                  <a:lnTo>
                    <a:pt x="1054" y="216"/>
                  </a:lnTo>
                  <a:lnTo>
                    <a:pt x="1054" y="221"/>
                  </a:lnTo>
                  <a:lnTo>
                    <a:pt x="1060" y="221"/>
                  </a:lnTo>
                  <a:lnTo>
                    <a:pt x="1060" y="227"/>
                  </a:lnTo>
                  <a:lnTo>
                    <a:pt x="1060" y="233"/>
                  </a:lnTo>
                  <a:lnTo>
                    <a:pt x="1066" y="233"/>
                  </a:lnTo>
                  <a:lnTo>
                    <a:pt x="1066" y="239"/>
                  </a:lnTo>
                  <a:lnTo>
                    <a:pt x="1072" y="239"/>
                  </a:lnTo>
                  <a:lnTo>
                    <a:pt x="1072" y="245"/>
                  </a:lnTo>
                  <a:lnTo>
                    <a:pt x="1077" y="245"/>
                  </a:lnTo>
                  <a:lnTo>
                    <a:pt x="1077" y="250"/>
                  </a:lnTo>
                  <a:lnTo>
                    <a:pt x="1066" y="280"/>
                  </a:lnTo>
                  <a:lnTo>
                    <a:pt x="1066" y="309"/>
                  </a:lnTo>
                  <a:lnTo>
                    <a:pt x="1066" y="355"/>
                  </a:lnTo>
                  <a:lnTo>
                    <a:pt x="1066" y="390"/>
                  </a:lnTo>
                  <a:lnTo>
                    <a:pt x="1054" y="408"/>
                  </a:lnTo>
                  <a:lnTo>
                    <a:pt x="1013" y="454"/>
                  </a:lnTo>
                  <a:lnTo>
                    <a:pt x="990" y="489"/>
                  </a:lnTo>
                  <a:lnTo>
                    <a:pt x="1124" y="489"/>
                  </a:lnTo>
                  <a:lnTo>
                    <a:pt x="1153" y="489"/>
                  </a:lnTo>
                  <a:lnTo>
                    <a:pt x="1235" y="489"/>
                  </a:lnTo>
                  <a:lnTo>
                    <a:pt x="1235" y="553"/>
                  </a:lnTo>
                  <a:lnTo>
                    <a:pt x="1235" y="623"/>
                  </a:lnTo>
                  <a:lnTo>
                    <a:pt x="1235" y="740"/>
                  </a:lnTo>
                  <a:lnTo>
                    <a:pt x="1235" y="1048"/>
                  </a:lnTo>
                  <a:lnTo>
                    <a:pt x="1229" y="1048"/>
                  </a:lnTo>
                  <a:lnTo>
                    <a:pt x="1217" y="1048"/>
                  </a:lnTo>
                  <a:lnTo>
                    <a:pt x="1211" y="1048"/>
                  </a:lnTo>
                  <a:lnTo>
                    <a:pt x="1200" y="1048"/>
                  </a:lnTo>
                  <a:lnTo>
                    <a:pt x="1194" y="1048"/>
                  </a:lnTo>
                  <a:lnTo>
                    <a:pt x="1188" y="1048"/>
                  </a:lnTo>
                  <a:lnTo>
                    <a:pt x="1182" y="1048"/>
                  </a:lnTo>
                  <a:lnTo>
                    <a:pt x="1171" y="1048"/>
                  </a:lnTo>
                  <a:lnTo>
                    <a:pt x="1165" y="1048"/>
                  </a:lnTo>
                  <a:lnTo>
                    <a:pt x="1159" y="1048"/>
                  </a:lnTo>
                  <a:lnTo>
                    <a:pt x="1153" y="1048"/>
                  </a:lnTo>
                  <a:lnTo>
                    <a:pt x="1147" y="1048"/>
                  </a:lnTo>
                  <a:lnTo>
                    <a:pt x="1130" y="1048"/>
                  </a:lnTo>
                  <a:lnTo>
                    <a:pt x="1112" y="1048"/>
                  </a:lnTo>
                  <a:lnTo>
                    <a:pt x="1106" y="1048"/>
                  </a:lnTo>
                  <a:lnTo>
                    <a:pt x="1089" y="1048"/>
                  </a:lnTo>
                  <a:lnTo>
                    <a:pt x="1066" y="1048"/>
                  </a:lnTo>
                  <a:lnTo>
                    <a:pt x="1060" y="1048"/>
                  </a:lnTo>
                  <a:lnTo>
                    <a:pt x="1048" y="1048"/>
                  </a:lnTo>
                  <a:lnTo>
                    <a:pt x="1037" y="1048"/>
                  </a:lnTo>
                  <a:lnTo>
                    <a:pt x="1025" y="1048"/>
                  </a:lnTo>
                  <a:lnTo>
                    <a:pt x="1002" y="1048"/>
                  </a:lnTo>
                  <a:lnTo>
                    <a:pt x="996" y="1048"/>
                  </a:lnTo>
                  <a:lnTo>
                    <a:pt x="984" y="1048"/>
                  </a:lnTo>
                  <a:lnTo>
                    <a:pt x="973" y="1048"/>
                  </a:lnTo>
                  <a:lnTo>
                    <a:pt x="961" y="1048"/>
                  </a:lnTo>
                  <a:lnTo>
                    <a:pt x="943" y="1048"/>
                  </a:lnTo>
                  <a:lnTo>
                    <a:pt x="938" y="1048"/>
                  </a:lnTo>
                  <a:lnTo>
                    <a:pt x="920" y="1048"/>
                  </a:lnTo>
                  <a:lnTo>
                    <a:pt x="908" y="1048"/>
                  </a:lnTo>
                  <a:lnTo>
                    <a:pt x="903" y="1048"/>
                  </a:lnTo>
                  <a:lnTo>
                    <a:pt x="897" y="1048"/>
                  </a:lnTo>
                  <a:lnTo>
                    <a:pt x="891" y="1048"/>
                  </a:lnTo>
                  <a:lnTo>
                    <a:pt x="879" y="1048"/>
                  </a:lnTo>
                  <a:lnTo>
                    <a:pt x="873" y="1048"/>
                  </a:lnTo>
                  <a:lnTo>
                    <a:pt x="856" y="1048"/>
                  </a:lnTo>
                  <a:lnTo>
                    <a:pt x="850" y="1048"/>
                  </a:lnTo>
                  <a:lnTo>
                    <a:pt x="833" y="1048"/>
                  </a:lnTo>
                  <a:lnTo>
                    <a:pt x="827" y="1048"/>
                  </a:lnTo>
                  <a:lnTo>
                    <a:pt x="815" y="1048"/>
                  </a:lnTo>
                  <a:lnTo>
                    <a:pt x="809" y="1048"/>
                  </a:lnTo>
                  <a:lnTo>
                    <a:pt x="792" y="1048"/>
                  </a:lnTo>
                  <a:lnTo>
                    <a:pt x="786" y="1048"/>
                  </a:lnTo>
                  <a:lnTo>
                    <a:pt x="769" y="1048"/>
                  </a:lnTo>
                  <a:lnTo>
                    <a:pt x="763" y="1048"/>
                  </a:lnTo>
                  <a:lnTo>
                    <a:pt x="745" y="1048"/>
                  </a:lnTo>
                  <a:lnTo>
                    <a:pt x="740" y="1048"/>
                  </a:lnTo>
                  <a:lnTo>
                    <a:pt x="722" y="1048"/>
                  </a:lnTo>
                  <a:lnTo>
                    <a:pt x="699" y="1048"/>
                  </a:lnTo>
                  <a:lnTo>
                    <a:pt x="681" y="1048"/>
                  </a:lnTo>
                  <a:lnTo>
                    <a:pt x="675" y="1048"/>
                  </a:lnTo>
                  <a:lnTo>
                    <a:pt x="658" y="1048"/>
                  </a:lnTo>
                  <a:lnTo>
                    <a:pt x="652" y="1048"/>
                  </a:lnTo>
                  <a:lnTo>
                    <a:pt x="611" y="1048"/>
                  </a:lnTo>
                  <a:lnTo>
                    <a:pt x="594" y="1048"/>
                  </a:lnTo>
                  <a:lnTo>
                    <a:pt x="571" y="1048"/>
                  </a:lnTo>
                  <a:lnTo>
                    <a:pt x="547" y="1048"/>
                  </a:lnTo>
                  <a:lnTo>
                    <a:pt x="536" y="1048"/>
                  </a:lnTo>
                  <a:lnTo>
                    <a:pt x="530" y="1048"/>
                  </a:lnTo>
                  <a:lnTo>
                    <a:pt x="518" y="1048"/>
                  </a:lnTo>
                  <a:lnTo>
                    <a:pt x="512" y="1048"/>
                  </a:lnTo>
                  <a:lnTo>
                    <a:pt x="501" y="1048"/>
                  </a:lnTo>
                  <a:lnTo>
                    <a:pt x="495" y="1048"/>
                  </a:lnTo>
                  <a:lnTo>
                    <a:pt x="477" y="1048"/>
                  </a:lnTo>
                  <a:lnTo>
                    <a:pt x="472" y="1048"/>
                  </a:lnTo>
                  <a:lnTo>
                    <a:pt x="454" y="1048"/>
                  </a:lnTo>
                  <a:lnTo>
                    <a:pt x="448" y="1048"/>
                  </a:lnTo>
                  <a:lnTo>
                    <a:pt x="425" y="1048"/>
                  </a:lnTo>
                  <a:lnTo>
                    <a:pt x="402" y="1048"/>
                  </a:lnTo>
                  <a:lnTo>
                    <a:pt x="390" y="1048"/>
                  </a:lnTo>
                  <a:lnTo>
                    <a:pt x="361" y="1048"/>
                  </a:lnTo>
                  <a:lnTo>
                    <a:pt x="349" y="1048"/>
                  </a:lnTo>
                  <a:lnTo>
                    <a:pt x="326" y="1048"/>
                  </a:lnTo>
                  <a:lnTo>
                    <a:pt x="297" y="1048"/>
                  </a:lnTo>
                  <a:lnTo>
                    <a:pt x="285" y="1048"/>
                  </a:lnTo>
                  <a:lnTo>
                    <a:pt x="268" y="1048"/>
                  </a:lnTo>
                  <a:lnTo>
                    <a:pt x="221" y="1048"/>
                  </a:lnTo>
                  <a:lnTo>
                    <a:pt x="215" y="1048"/>
                  </a:lnTo>
                  <a:lnTo>
                    <a:pt x="169" y="1048"/>
                  </a:lnTo>
                  <a:lnTo>
                    <a:pt x="163" y="1048"/>
                  </a:lnTo>
                  <a:lnTo>
                    <a:pt x="169" y="1013"/>
                  </a:lnTo>
                  <a:lnTo>
                    <a:pt x="157" y="1002"/>
                  </a:lnTo>
                  <a:lnTo>
                    <a:pt x="145" y="996"/>
                  </a:lnTo>
                  <a:lnTo>
                    <a:pt x="134" y="984"/>
                  </a:lnTo>
                  <a:lnTo>
                    <a:pt x="128" y="984"/>
                  </a:lnTo>
                  <a:lnTo>
                    <a:pt x="122" y="973"/>
                  </a:lnTo>
                  <a:lnTo>
                    <a:pt x="122" y="967"/>
                  </a:lnTo>
                  <a:lnTo>
                    <a:pt x="128" y="967"/>
                  </a:lnTo>
                  <a:lnTo>
                    <a:pt x="128" y="961"/>
                  </a:lnTo>
                  <a:lnTo>
                    <a:pt x="134" y="961"/>
                  </a:lnTo>
                  <a:lnTo>
                    <a:pt x="140" y="955"/>
                  </a:lnTo>
                  <a:lnTo>
                    <a:pt x="145" y="955"/>
                  </a:lnTo>
                  <a:lnTo>
                    <a:pt x="145" y="949"/>
                  </a:lnTo>
                  <a:lnTo>
                    <a:pt x="140" y="949"/>
                  </a:lnTo>
                  <a:lnTo>
                    <a:pt x="140" y="943"/>
                  </a:lnTo>
                  <a:lnTo>
                    <a:pt x="134" y="943"/>
                  </a:lnTo>
                  <a:lnTo>
                    <a:pt x="134" y="938"/>
                  </a:lnTo>
                  <a:lnTo>
                    <a:pt x="128" y="938"/>
                  </a:lnTo>
                  <a:lnTo>
                    <a:pt x="128" y="932"/>
                  </a:lnTo>
                  <a:lnTo>
                    <a:pt x="122" y="932"/>
                  </a:lnTo>
                  <a:lnTo>
                    <a:pt x="116" y="932"/>
                  </a:lnTo>
                  <a:lnTo>
                    <a:pt x="116" y="926"/>
                  </a:lnTo>
                  <a:lnTo>
                    <a:pt x="122" y="926"/>
                  </a:lnTo>
                  <a:lnTo>
                    <a:pt x="122" y="920"/>
                  </a:lnTo>
                  <a:lnTo>
                    <a:pt x="122" y="914"/>
                  </a:lnTo>
                  <a:lnTo>
                    <a:pt x="122" y="909"/>
                  </a:lnTo>
                  <a:lnTo>
                    <a:pt x="122" y="903"/>
                  </a:lnTo>
                  <a:lnTo>
                    <a:pt x="122" y="897"/>
                  </a:lnTo>
                  <a:lnTo>
                    <a:pt x="122" y="891"/>
                  </a:lnTo>
                  <a:lnTo>
                    <a:pt x="122" y="885"/>
                  </a:lnTo>
                  <a:lnTo>
                    <a:pt x="122" y="879"/>
                  </a:lnTo>
                  <a:lnTo>
                    <a:pt x="116" y="879"/>
                  </a:lnTo>
                  <a:lnTo>
                    <a:pt x="116" y="874"/>
                  </a:lnTo>
                  <a:lnTo>
                    <a:pt x="110" y="874"/>
                  </a:lnTo>
                  <a:lnTo>
                    <a:pt x="105" y="874"/>
                  </a:lnTo>
                  <a:lnTo>
                    <a:pt x="105" y="868"/>
                  </a:lnTo>
                  <a:lnTo>
                    <a:pt x="99" y="862"/>
                  </a:lnTo>
                  <a:lnTo>
                    <a:pt x="99" y="856"/>
                  </a:lnTo>
                  <a:lnTo>
                    <a:pt x="93" y="856"/>
                  </a:lnTo>
                  <a:lnTo>
                    <a:pt x="93" y="850"/>
                  </a:lnTo>
                  <a:lnTo>
                    <a:pt x="87" y="850"/>
                  </a:lnTo>
                  <a:lnTo>
                    <a:pt x="87" y="844"/>
                  </a:lnTo>
                  <a:lnTo>
                    <a:pt x="81" y="844"/>
                  </a:lnTo>
                  <a:lnTo>
                    <a:pt x="76" y="844"/>
                  </a:lnTo>
                  <a:lnTo>
                    <a:pt x="76" y="839"/>
                  </a:lnTo>
                  <a:lnTo>
                    <a:pt x="70" y="839"/>
                  </a:lnTo>
                  <a:lnTo>
                    <a:pt x="64" y="839"/>
                  </a:lnTo>
                  <a:lnTo>
                    <a:pt x="58" y="833"/>
                  </a:lnTo>
                  <a:lnTo>
                    <a:pt x="52" y="833"/>
                  </a:lnTo>
                  <a:lnTo>
                    <a:pt x="52" y="827"/>
                  </a:lnTo>
                  <a:lnTo>
                    <a:pt x="52" y="821"/>
                  </a:lnTo>
                  <a:lnTo>
                    <a:pt x="52" y="815"/>
                  </a:lnTo>
                  <a:lnTo>
                    <a:pt x="52" y="810"/>
                  </a:lnTo>
                  <a:lnTo>
                    <a:pt x="52" y="804"/>
                  </a:lnTo>
                  <a:lnTo>
                    <a:pt x="58" y="804"/>
                  </a:lnTo>
                  <a:lnTo>
                    <a:pt x="58" y="798"/>
                  </a:lnTo>
                  <a:lnTo>
                    <a:pt x="58" y="792"/>
                  </a:lnTo>
                  <a:lnTo>
                    <a:pt x="64" y="792"/>
                  </a:lnTo>
                  <a:lnTo>
                    <a:pt x="64" y="786"/>
                  </a:lnTo>
                  <a:lnTo>
                    <a:pt x="70" y="786"/>
                  </a:lnTo>
                  <a:lnTo>
                    <a:pt x="70" y="780"/>
                  </a:lnTo>
                  <a:lnTo>
                    <a:pt x="76" y="780"/>
                  </a:lnTo>
                  <a:lnTo>
                    <a:pt x="76" y="775"/>
                  </a:lnTo>
                  <a:lnTo>
                    <a:pt x="76" y="769"/>
                  </a:lnTo>
                  <a:lnTo>
                    <a:pt x="76" y="763"/>
                  </a:lnTo>
                  <a:lnTo>
                    <a:pt x="81" y="763"/>
                  </a:lnTo>
                  <a:lnTo>
                    <a:pt x="81" y="757"/>
                  </a:lnTo>
                  <a:lnTo>
                    <a:pt x="81" y="751"/>
                  </a:lnTo>
                  <a:lnTo>
                    <a:pt x="87" y="745"/>
                  </a:lnTo>
                  <a:lnTo>
                    <a:pt x="87" y="740"/>
                  </a:lnTo>
                  <a:lnTo>
                    <a:pt x="93" y="740"/>
                  </a:lnTo>
                  <a:lnTo>
                    <a:pt x="93" y="734"/>
                  </a:lnTo>
                  <a:lnTo>
                    <a:pt x="93" y="728"/>
                  </a:lnTo>
                  <a:lnTo>
                    <a:pt x="93" y="722"/>
                  </a:lnTo>
                  <a:lnTo>
                    <a:pt x="93" y="716"/>
                  </a:lnTo>
                  <a:lnTo>
                    <a:pt x="93" y="711"/>
                  </a:lnTo>
                  <a:lnTo>
                    <a:pt x="93" y="705"/>
                  </a:lnTo>
                  <a:lnTo>
                    <a:pt x="93" y="699"/>
                  </a:lnTo>
                  <a:lnTo>
                    <a:pt x="93" y="693"/>
                  </a:lnTo>
                  <a:lnTo>
                    <a:pt x="93" y="687"/>
                  </a:lnTo>
                  <a:lnTo>
                    <a:pt x="93" y="681"/>
                  </a:lnTo>
                  <a:lnTo>
                    <a:pt x="93" y="676"/>
                  </a:lnTo>
                  <a:lnTo>
                    <a:pt x="87" y="676"/>
                  </a:lnTo>
                  <a:lnTo>
                    <a:pt x="87" y="670"/>
                  </a:lnTo>
                  <a:lnTo>
                    <a:pt x="81" y="670"/>
                  </a:lnTo>
                  <a:lnTo>
                    <a:pt x="81" y="664"/>
                  </a:lnTo>
                  <a:lnTo>
                    <a:pt x="76" y="664"/>
                  </a:lnTo>
                  <a:lnTo>
                    <a:pt x="76" y="658"/>
                  </a:lnTo>
                  <a:lnTo>
                    <a:pt x="76" y="652"/>
                  </a:lnTo>
                  <a:lnTo>
                    <a:pt x="76" y="646"/>
                  </a:lnTo>
                  <a:lnTo>
                    <a:pt x="76" y="641"/>
                  </a:lnTo>
                  <a:lnTo>
                    <a:pt x="70" y="641"/>
                  </a:lnTo>
                  <a:lnTo>
                    <a:pt x="70" y="635"/>
                  </a:lnTo>
                  <a:lnTo>
                    <a:pt x="70" y="629"/>
                  </a:lnTo>
                  <a:lnTo>
                    <a:pt x="64" y="629"/>
                  </a:lnTo>
                  <a:lnTo>
                    <a:pt x="64" y="623"/>
                  </a:lnTo>
                  <a:lnTo>
                    <a:pt x="64" y="617"/>
                  </a:lnTo>
                  <a:lnTo>
                    <a:pt x="64" y="612"/>
                  </a:lnTo>
                  <a:lnTo>
                    <a:pt x="58" y="612"/>
                  </a:lnTo>
                  <a:lnTo>
                    <a:pt x="58" y="606"/>
                  </a:lnTo>
                  <a:lnTo>
                    <a:pt x="52" y="606"/>
                  </a:lnTo>
                  <a:lnTo>
                    <a:pt x="52" y="600"/>
                  </a:lnTo>
                  <a:lnTo>
                    <a:pt x="52" y="594"/>
                  </a:lnTo>
                  <a:lnTo>
                    <a:pt x="46" y="594"/>
                  </a:lnTo>
                  <a:lnTo>
                    <a:pt x="46" y="588"/>
                  </a:lnTo>
                  <a:lnTo>
                    <a:pt x="46" y="582"/>
                  </a:lnTo>
                  <a:lnTo>
                    <a:pt x="46" y="577"/>
                  </a:lnTo>
                  <a:lnTo>
                    <a:pt x="46" y="571"/>
                  </a:lnTo>
                  <a:lnTo>
                    <a:pt x="41" y="571"/>
                  </a:lnTo>
                  <a:lnTo>
                    <a:pt x="41" y="565"/>
                  </a:lnTo>
                  <a:lnTo>
                    <a:pt x="41" y="559"/>
                  </a:lnTo>
                  <a:lnTo>
                    <a:pt x="41" y="553"/>
                  </a:lnTo>
                  <a:lnTo>
                    <a:pt x="41" y="547"/>
                  </a:lnTo>
                  <a:lnTo>
                    <a:pt x="35" y="547"/>
                  </a:lnTo>
                  <a:lnTo>
                    <a:pt x="41" y="547"/>
                  </a:lnTo>
                  <a:lnTo>
                    <a:pt x="41" y="542"/>
                  </a:lnTo>
                  <a:lnTo>
                    <a:pt x="41" y="536"/>
                  </a:lnTo>
                  <a:lnTo>
                    <a:pt x="41" y="530"/>
                  </a:lnTo>
                  <a:lnTo>
                    <a:pt x="41" y="524"/>
                  </a:lnTo>
                  <a:lnTo>
                    <a:pt x="41" y="518"/>
                  </a:lnTo>
                  <a:lnTo>
                    <a:pt x="46" y="518"/>
                  </a:lnTo>
                  <a:lnTo>
                    <a:pt x="46" y="513"/>
                  </a:lnTo>
                  <a:lnTo>
                    <a:pt x="46" y="507"/>
                  </a:lnTo>
                  <a:lnTo>
                    <a:pt x="46" y="501"/>
                  </a:lnTo>
                  <a:lnTo>
                    <a:pt x="46" y="495"/>
                  </a:lnTo>
                  <a:lnTo>
                    <a:pt x="52" y="495"/>
                  </a:lnTo>
                  <a:lnTo>
                    <a:pt x="52" y="489"/>
                  </a:lnTo>
                  <a:lnTo>
                    <a:pt x="52" y="483"/>
                  </a:lnTo>
                  <a:lnTo>
                    <a:pt x="52" y="478"/>
                  </a:lnTo>
                  <a:lnTo>
                    <a:pt x="58" y="478"/>
                  </a:lnTo>
                  <a:lnTo>
                    <a:pt x="58" y="472"/>
                  </a:lnTo>
                  <a:lnTo>
                    <a:pt x="58" y="466"/>
                  </a:lnTo>
                  <a:lnTo>
                    <a:pt x="58" y="460"/>
                  </a:lnTo>
                  <a:lnTo>
                    <a:pt x="58" y="454"/>
                  </a:lnTo>
                  <a:lnTo>
                    <a:pt x="58" y="448"/>
                  </a:lnTo>
                  <a:lnTo>
                    <a:pt x="58" y="443"/>
                  </a:lnTo>
                  <a:lnTo>
                    <a:pt x="58" y="437"/>
                  </a:lnTo>
                  <a:lnTo>
                    <a:pt x="58" y="431"/>
                  </a:lnTo>
                  <a:lnTo>
                    <a:pt x="58" y="425"/>
                  </a:lnTo>
                  <a:lnTo>
                    <a:pt x="58" y="419"/>
                  </a:lnTo>
                  <a:lnTo>
                    <a:pt x="52" y="419"/>
                  </a:lnTo>
                  <a:lnTo>
                    <a:pt x="52" y="414"/>
                  </a:lnTo>
                  <a:lnTo>
                    <a:pt x="52" y="408"/>
                  </a:lnTo>
                  <a:lnTo>
                    <a:pt x="46" y="408"/>
                  </a:lnTo>
                  <a:lnTo>
                    <a:pt x="46" y="402"/>
                  </a:lnTo>
                  <a:lnTo>
                    <a:pt x="41" y="402"/>
                  </a:lnTo>
                  <a:lnTo>
                    <a:pt x="41" y="408"/>
                  </a:lnTo>
                  <a:lnTo>
                    <a:pt x="35" y="408"/>
                  </a:lnTo>
                  <a:lnTo>
                    <a:pt x="29" y="408"/>
                  </a:lnTo>
                  <a:lnTo>
                    <a:pt x="29" y="402"/>
                  </a:lnTo>
                  <a:lnTo>
                    <a:pt x="29" y="408"/>
                  </a:lnTo>
                  <a:lnTo>
                    <a:pt x="23" y="408"/>
                  </a:lnTo>
                  <a:lnTo>
                    <a:pt x="17" y="408"/>
                  </a:lnTo>
                  <a:lnTo>
                    <a:pt x="11" y="408"/>
                  </a:lnTo>
                  <a:lnTo>
                    <a:pt x="6" y="408"/>
                  </a:lnTo>
                  <a:lnTo>
                    <a:pt x="6" y="402"/>
                  </a:lnTo>
                  <a:lnTo>
                    <a:pt x="11" y="402"/>
                  </a:lnTo>
                  <a:lnTo>
                    <a:pt x="11" y="396"/>
                  </a:lnTo>
                  <a:lnTo>
                    <a:pt x="11" y="390"/>
                  </a:lnTo>
                  <a:lnTo>
                    <a:pt x="17" y="390"/>
                  </a:lnTo>
                  <a:lnTo>
                    <a:pt x="17" y="384"/>
                  </a:lnTo>
                  <a:lnTo>
                    <a:pt x="23" y="384"/>
                  </a:lnTo>
                  <a:lnTo>
                    <a:pt x="23" y="379"/>
                  </a:lnTo>
                  <a:lnTo>
                    <a:pt x="29" y="379"/>
                  </a:lnTo>
                  <a:lnTo>
                    <a:pt x="29" y="373"/>
                  </a:lnTo>
                  <a:lnTo>
                    <a:pt x="29" y="367"/>
                  </a:lnTo>
                  <a:lnTo>
                    <a:pt x="29" y="361"/>
                  </a:lnTo>
                  <a:lnTo>
                    <a:pt x="29" y="355"/>
                  </a:lnTo>
                  <a:lnTo>
                    <a:pt x="29" y="349"/>
                  </a:lnTo>
                  <a:lnTo>
                    <a:pt x="29" y="344"/>
                  </a:lnTo>
                  <a:lnTo>
                    <a:pt x="29" y="338"/>
                  </a:lnTo>
                  <a:lnTo>
                    <a:pt x="23" y="332"/>
                  </a:lnTo>
                  <a:lnTo>
                    <a:pt x="17" y="332"/>
                  </a:lnTo>
                  <a:lnTo>
                    <a:pt x="23" y="332"/>
                  </a:lnTo>
                  <a:lnTo>
                    <a:pt x="23" y="326"/>
                  </a:lnTo>
                  <a:lnTo>
                    <a:pt x="23" y="320"/>
                  </a:lnTo>
                  <a:lnTo>
                    <a:pt x="23" y="315"/>
                  </a:lnTo>
                  <a:lnTo>
                    <a:pt x="29" y="315"/>
                  </a:lnTo>
                  <a:lnTo>
                    <a:pt x="29" y="309"/>
                  </a:lnTo>
                  <a:lnTo>
                    <a:pt x="23" y="309"/>
                  </a:lnTo>
                  <a:lnTo>
                    <a:pt x="23" y="303"/>
                  </a:lnTo>
                  <a:lnTo>
                    <a:pt x="23" y="297"/>
                  </a:lnTo>
                  <a:lnTo>
                    <a:pt x="23" y="291"/>
                  </a:lnTo>
                  <a:lnTo>
                    <a:pt x="23" y="285"/>
                  </a:lnTo>
                  <a:lnTo>
                    <a:pt x="17" y="285"/>
                  </a:lnTo>
                  <a:lnTo>
                    <a:pt x="11" y="285"/>
                  </a:lnTo>
                  <a:lnTo>
                    <a:pt x="11" y="280"/>
                  </a:lnTo>
                  <a:lnTo>
                    <a:pt x="6" y="280"/>
                  </a:lnTo>
                  <a:lnTo>
                    <a:pt x="6" y="274"/>
                  </a:lnTo>
                  <a:lnTo>
                    <a:pt x="0" y="274"/>
                  </a:lnTo>
                  <a:lnTo>
                    <a:pt x="0" y="268"/>
                  </a:lnTo>
                  <a:lnTo>
                    <a:pt x="0" y="262"/>
                  </a:lnTo>
                  <a:lnTo>
                    <a:pt x="0" y="256"/>
                  </a:lnTo>
                  <a:lnTo>
                    <a:pt x="6" y="256"/>
                  </a:lnTo>
                  <a:lnTo>
                    <a:pt x="11" y="256"/>
                  </a:lnTo>
                  <a:lnTo>
                    <a:pt x="17" y="256"/>
                  </a:lnTo>
                  <a:lnTo>
                    <a:pt x="23" y="256"/>
                  </a:lnTo>
                  <a:lnTo>
                    <a:pt x="29" y="256"/>
                  </a:lnTo>
                  <a:lnTo>
                    <a:pt x="35" y="256"/>
                  </a:lnTo>
                  <a:lnTo>
                    <a:pt x="35" y="250"/>
                  </a:lnTo>
                  <a:lnTo>
                    <a:pt x="41" y="250"/>
                  </a:lnTo>
                  <a:lnTo>
                    <a:pt x="46" y="250"/>
                  </a:lnTo>
                  <a:lnTo>
                    <a:pt x="52" y="250"/>
                  </a:lnTo>
                  <a:lnTo>
                    <a:pt x="52" y="245"/>
                  </a:lnTo>
                  <a:lnTo>
                    <a:pt x="58" y="245"/>
                  </a:lnTo>
                  <a:lnTo>
                    <a:pt x="64" y="245"/>
                  </a:lnTo>
                  <a:lnTo>
                    <a:pt x="64" y="239"/>
                  </a:lnTo>
                  <a:lnTo>
                    <a:pt x="70" y="239"/>
                  </a:lnTo>
                  <a:lnTo>
                    <a:pt x="70" y="233"/>
                  </a:lnTo>
                  <a:lnTo>
                    <a:pt x="76" y="233"/>
                  </a:lnTo>
                  <a:lnTo>
                    <a:pt x="81" y="233"/>
                  </a:lnTo>
                  <a:lnTo>
                    <a:pt x="87" y="233"/>
                  </a:lnTo>
                  <a:lnTo>
                    <a:pt x="93" y="233"/>
                  </a:lnTo>
                  <a:lnTo>
                    <a:pt x="99" y="233"/>
                  </a:lnTo>
                  <a:lnTo>
                    <a:pt x="105" y="233"/>
                  </a:lnTo>
                  <a:lnTo>
                    <a:pt x="105" y="239"/>
                  </a:lnTo>
                  <a:lnTo>
                    <a:pt x="110" y="239"/>
                  </a:lnTo>
                  <a:lnTo>
                    <a:pt x="110" y="245"/>
                  </a:lnTo>
                  <a:lnTo>
                    <a:pt x="116" y="245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22" y="256"/>
                  </a:lnTo>
                  <a:lnTo>
                    <a:pt x="128" y="256"/>
                  </a:lnTo>
                  <a:lnTo>
                    <a:pt x="128" y="262"/>
                  </a:lnTo>
                  <a:lnTo>
                    <a:pt x="134" y="262"/>
                  </a:lnTo>
                  <a:lnTo>
                    <a:pt x="140" y="262"/>
                  </a:lnTo>
                  <a:lnTo>
                    <a:pt x="140" y="268"/>
                  </a:lnTo>
                  <a:lnTo>
                    <a:pt x="145" y="268"/>
                  </a:lnTo>
                  <a:lnTo>
                    <a:pt x="151" y="268"/>
                  </a:lnTo>
                  <a:lnTo>
                    <a:pt x="151" y="274"/>
                  </a:lnTo>
                  <a:lnTo>
                    <a:pt x="157" y="274"/>
                  </a:lnTo>
                  <a:lnTo>
                    <a:pt x="157" y="280"/>
                  </a:lnTo>
                  <a:lnTo>
                    <a:pt x="163" y="280"/>
                  </a:lnTo>
                  <a:lnTo>
                    <a:pt x="169" y="280"/>
                  </a:lnTo>
                  <a:lnTo>
                    <a:pt x="169" y="274"/>
                  </a:lnTo>
                  <a:lnTo>
                    <a:pt x="175" y="274"/>
                  </a:lnTo>
                  <a:lnTo>
                    <a:pt x="175" y="268"/>
                  </a:lnTo>
                  <a:lnTo>
                    <a:pt x="180" y="268"/>
                  </a:lnTo>
                  <a:lnTo>
                    <a:pt x="186" y="268"/>
                  </a:lnTo>
                  <a:lnTo>
                    <a:pt x="186" y="262"/>
                  </a:lnTo>
                  <a:lnTo>
                    <a:pt x="186" y="256"/>
                  </a:lnTo>
                  <a:lnTo>
                    <a:pt x="192" y="250"/>
                  </a:lnTo>
                  <a:lnTo>
                    <a:pt x="198" y="250"/>
                  </a:lnTo>
                  <a:lnTo>
                    <a:pt x="198" y="245"/>
                  </a:lnTo>
                  <a:lnTo>
                    <a:pt x="198" y="239"/>
                  </a:lnTo>
                  <a:lnTo>
                    <a:pt x="198" y="233"/>
                  </a:lnTo>
                  <a:lnTo>
                    <a:pt x="198" y="227"/>
                  </a:lnTo>
                  <a:lnTo>
                    <a:pt x="204" y="227"/>
                  </a:lnTo>
                  <a:lnTo>
                    <a:pt x="204" y="221"/>
                  </a:lnTo>
                  <a:lnTo>
                    <a:pt x="204" y="216"/>
                  </a:lnTo>
                  <a:lnTo>
                    <a:pt x="209" y="216"/>
                  </a:lnTo>
                  <a:lnTo>
                    <a:pt x="209" y="210"/>
                  </a:lnTo>
                  <a:lnTo>
                    <a:pt x="209" y="204"/>
                  </a:lnTo>
                  <a:lnTo>
                    <a:pt x="215" y="204"/>
                  </a:lnTo>
                  <a:lnTo>
                    <a:pt x="215" y="198"/>
                  </a:lnTo>
                  <a:lnTo>
                    <a:pt x="221" y="198"/>
                  </a:lnTo>
                  <a:lnTo>
                    <a:pt x="227" y="198"/>
                  </a:lnTo>
                  <a:lnTo>
                    <a:pt x="227" y="192"/>
                  </a:lnTo>
                  <a:lnTo>
                    <a:pt x="233" y="192"/>
                  </a:lnTo>
                  <a:lnTo>
                    <a:pt x="239" y="192"/>
                  </a:lnTo>
                  <a:lnTo>
                    <a:pt x="244" y="192"/>
                  </a:lnTo>
                  <a:lnTo>
                    <a:pt x="250" y="192"/>
                  </a:lnTo>
                  <a:lnTo>
                    <a:pt x="256" y="192"/>
                  </a:lnTo>
                  <a:lnTo>
                    <a:pt x="256" y="186"/>
                  </a:lnTo>
                  <a:lnTo>
                    <a:pt x="262" y="186"/>
                  </a:lnTo>
                  <a:lnTo>
                    <a:pt x="268" y="186"/>
                  </a:lnTo>
                  <a:lnTo>
                    <a:pt x="274" y="186"/>
                  </a:lnTo>
                  <a:lnTo>
                    <a:pt x="279" y="186"/>
                  </a:lnTo>
                  <a:lnTo>
                    <a:pt x="279" y="181"/>
                  </a:lnTo>
                  <a:lnTo>
                    <a:pt x="285" y="181"/>
                  </a:lnTo>
                  <a:lnTo>
                    <a:pt x="285" y="186"/>
                  </a:lnTo>
                  <a:lnTo>
                    <a:pt x="285" y="181"/>
                  </a:lnTo>
                  <a:lnTo>
                    <a:pt x="291" y="181"/>
                  </a:lnTo>
                  <a:lnTo>
                    <a:pt x="291" y="186"/>
                  </a:lnTo>
                  <a:lnTo>
                    <a:pt x="297" y="186"/>
                  </a:lnTo>
                  <a:lnTo>
                    <a:pt x="297" y="181"/>
                  </a:lnTo>
                  <a:lnTo>
                    <a:pt x="303" y="181"/>
                  </a:lnTo>
                  <a:lnTo>
                    <a:pt x="308" y="181"/>
                  </a:lnTo>
                  <a:lnTo>
                    <a:pt x="314" y="181"/>
                  </a:lnTo>
                  <a:lnTo>
                    <a:pt x="314" y="175"/>
                  </a:lnTo>
                  <a:lnTo>
                    <a:pt x="320" y="175"/>
                  </a:lnTo>
                  <a:lnTo>
                    <a:pt x="326" y="175"/>
                  </a:lnTo>
                  <a:lnTo>
                    <a:pt x="332" y="175"/>
                  </a:lnTo>
                  <a:lnTo>
                    <a:pt x="332" y="169"/>
                  </a:lnTo>
                  <a:lnTo>
                    <a:pt x="338" y="169"/>
                  </a:lnTo>
                  <a:lnTo>
                    <a:pt x="338" y="163"/>
                  </a:lnTo>
                  <a:lnTo>
                    <a:pt x="343" y="163"/>
                  </a:lnTo>
                  <a:lnTo>
                    <a:pt x="349" y="157"/>
                  </a:lnTo>
                  <a:lnTo>
                    <a:pt x="355" y="157"/>
                  </a:lnTo>
                  <a:lnTo>
                    <a:pt x="355" y="151"/>
                  </a:lnTo>
                  <a:lnTo>
                    <a:pt x="361" y="151"/>
                  </a:lnTo>
                  <a:lnTo>
                    <a:pt x="361" y="146"/>
                  </a:lnTo>
                  <a:lnTo>
                    <a:pt x="367" y="146"/>
                  </a:lnTo>
                  <a:lnTo>
                    <a:pt x="373" y="146"/>
                  </a:lnTo>
                  <a:lnTo>
                    <a:pt x="378" y="146"/>
                  </a:lnTo>
                  <a:lnTo>
                    <a:pt x="378" y="151"/>
                  </a:lnTo>
                  <a:lnTo>
                    <a:pt x="384" y="151"/>
                  </a:lnTo>
                  <a:lnTo>
                    <a:pt x="384" y="157"/>
                  </a:lnTo>
                  <a:lnTo>
                    <a:pt x="390" y="157"/>
                  </a:lnTo>
                  <a:lnTo>
                    <a:pt x="390" y="163"/>
                  </a:lnTo>
                  <a:lnTo>
                    <a:pt x="396" y="163"/>
                  </a:lnTo>
                  <a:lnTo>
                    <a:pt x="396" y="169"/>
                  </a:lnTo>
                  <a:lnTo>
                    <a:pt x="402" y="169"/>
                  </a:lnTo>
                  <a:lnTo>
                    <a:pt x="408" y="169"/>
                  </a:lnTo>
                  <a:lnTo>
                    <a:pt x="413" y="169"/>
                  </a:lnTo>
                  <a:lnTo>
                    <a:pt x="413" y="175"/>
                  </a:lnTo>
                  <a:lnTo>
                    <a:pt x="413" y="181"/>
                  </a:lnTo>
                  <a:lnTo>
                    <a:pt x="419" y="181"/>
                  </a:lnTo>
                  <a:lnTo>
                    <a:pt x="419" y="186"/>
                  </a:lnTo>
                  <a:lnTo>
                    <a:pt x="425" y="186"/>
                  </a:lnTo>
                  <a:lnTo>
                    <a:pt x="425" y="192"/>
                  </a:lnTo>
                  <a:lnTo>
                    <a:pt x="431" y="192"/>
                  </a:lnTo>
                  <a:lnTo>
                    <a:pt x="448" y="192"/>
                  </a:lnTo>
                  <a:lnTo>
                    <a:pt x="454" y="198"/>
                  </a:lnTo>
                  <a:lnTo>
                    <a:pt x="472" y="216"/>
                  </a:lnTo>
                  <a:lnTo>
                    <a:pt x="472" y="221"/>
                  </a:lnTo>
                  <a:lnTo>
                    <a:pt x="472" y="227"/>
                  </a:lnTo>
                  <a:lnTo>
                    <a:pt x="477" y="227"/>
                  </a:lnTo>
                  <a:lnTo>
                    <a:pt x="483" y="227"/>
                  </a:lnTo>
                  <a:lnTo>
                    <a:pt x="483" y="221"/>
                  </a:lnTo>
                  <a:lnTo>
                    <a:pt x="489" y="216"/>
                  </a:lnTo>
                  <a:lnTo>
                    <a:pt x="495" y="210"/>
                  </a:lnTo>
                  <a:lnTo>
                    <a:pt x="501" y="210"/>
                  </a:lnTo>
                  <a:lnTo>
                    <a:pt x="507" y="204"/>
                  </a:lnTo>
                  <a:lnTo>
                    <a:pt x="512" y="204"/>
                  </a:lnTo>
                  <a:lnTo>
                    <a:pt x="518" y="204"/>
                  </a:lnTo>
                  <a:lnTo>
                    <a:pt x="524" y="204"/>
                  </a:lnTo>
                  <a:lnTo>
                    <a:pt x="524" y="198"/>
                  </a:lnTo>
                  <a:lnTo>
                    <a:pt x="536" y="204"/>
                  </a:lnTo>
                  <a:lnTo>
                    <a:pt x="541" y="204"/>
                  </a:lnTo>
                  <a:lnTo>
                    <a:pt x="547" y="204"/>
                  </a:lnTo>
                  <a:lnTo>
                    <a:pt x="553" y="204"/>
                  </a:lnTo>
                  <a:lnTo>
                    <a:pt x="559" y="204"/>
                  </a:lnTo>
                  <a:lnTo>
                    <a:pt x="559" y="210"/>
                  </a:lnTo>
                  <a:lnTo>
                    <a:pt x="559" y="216"/>
                  </a:lnTo>
                  <a:lnTo>
                    <a:pt x="553" y="216"/>
                  </a:lnTo>
                  <a:lnTo>
                    <a:pt x="553" y="221"/>
                  </a:lnTo>
                  <a:lnTo>
                    <a:pt x="559" y="221"/>
                  </a:lnTo>
                  <a:lnTo>
                    <a:pt x="565" y="227"/>
                  </a:lnTo>
                  <a:lnTo>
                    <a:pt x="565" y="233"/>
                  </a:lnTo>
                  <a:lnTo>
                    <a:pt x="571" y="233"/>
                  </a:lnTo>
                  <a:lnTo>
                    <a:pt x="576" y="233"/>
                  </a:lnTo>
                  <a:lnTo>
                    <a:pt x="576" y="239"/>
                  </a:lnTo>
                  <a:lnTo>
                    <a:pt x="582" y="239"/>
                  </a:lnTo>
                  <a:lnTo>
                    <a:pt x="588" y="239"/>
                  </a:lnTo>
                  <a:lnTo>
                    <a:pt x="588" y="233"/>
                  </a:lnTo>
                  <a:lnTo>
                    <a:pt x="594" y="233"/>
                  </a:lnTo>
                  <a:lnTo>
                    <a:pt x="594" y="239"/>
                  </a:lnTo>
                  <a:lnTo>
                    <a:pt x="594" y="245"/>
                  </a:lnTo>
                  <a:lnTo>
                    <a:pt x="600" y="245"/>
                  </a:lnTo>
                  <a:lnTo>
                    <a:pt x="606" y="245"/>
                  </a:lnTo>
                  <a:lnTo>
                    <a:pt x="606" y="239"/>
                  </a:lnTo>
                  <a:lnTo>
                    <a:pt x="606" y="233"/>
                  </a:lnTo>
                  <a:lnTo>
                    <a:pt x="611" y="233"/>
                  </a:lnTo>
                  <a:lnTo>
                    <a:pt x="617" y="233"/>
                  </a:lnTo>
                  <a:lnTo>
                    <a:pt x="623" y="233"/>
                  </a:lnTo>
                  <a:lnTo>
                    <a:pt x="623" y="239"/>
                  </a:lnTo>
                  <a:lnTo>
                    <a:pt x="629" y="239"/>
                  </a:lnTo>
                  <a:lnTo>
                    <a:pt x="629" y="233"/>
                  </a:lnTo>
                  <a:lnTo>
                    <a:pt x="635" y="233"/>
                  </a:lnTo>
                  <a:lnTo>
                    <a:pt x="641" y="233"/>
                  </a:lnTo>
                  <a:lnTo>
                    <a:pt x="646" y="233"/>
                  </a:lnTo>
                  <a:lnTo>
                    <a:pt x="646" y="227"/>
                  </a:lnTo>
                  <a:lnTo>
                    <a:pt x="652" y="227"/>
                  </a:lnTo>
                  <a:lnTo>
                    <a:pt x="652" y="221"/>
                  </a:lnTo>
                  <a:lnTo>
                    <a:pt x="658" y="221"/>
                  </a:lnTo>
                  <a:lnTo>
                    <a:pt x="664" y="221"/>
                  </a:lnTo>
                  <a:lnTo>
                    <a:pt x="664" y="227"/>
                  </a:lnTo>
                  <a:lnTo>
                    <a:pt x="670" y="227"/>
                  </a:lnTo>
                  <a:lnTo>
                    <a:pt x="675" y="227"/>
                  </a:lnTo>
                  <a:lnTo>
                    <a:pt x="675" y="221"/>
                  </a:lnTo>
                  <a:lnTo>
                    <a:pt x="670" y="221"/>
                  </a:lnTo>
                  <a:lnTo>
                    <a:pt x="670" y="216"/>
                  </a:lnTo>
                  <a:lnTo>
                    <a:pt x="675" y="216"/>
                  </a:lnTo>
                  <a:lnTo>
                    <a:pt x="675" y="210"/>
                  </a:lnTo>
                  <a:lnTo>
                    <a:pt x="681" y="210"/>
                  </a:lnTo>
                  <a:lnTo>
                    <a:pt x="687" y="210"/>
                  </a:lnTo>
                  <a:lnTo>
                    <a:pt x="693" y="210"/>
                  </a:lnTo>
                  <a:lnTo>
                    <a:pt x="699" y="210"/>
                  </a:lnTo>
                  <a:lnTo>
                    <a:pt x="705" y="204"/>
                  </a:lnTo>
                  <a:lnTo>
                    <a:pt x="710" y="204"/>
                  </a:lnTo>
                  <a:lnTo>
                    <a:pt x="710" y="198"/>
                  </a:lnTo>
                  <a:lnTo>
                    <a:pt x="705" y="198"/>
                  </a:lnTo>
                  <a:lnTo>
                    <a:pt x="705" y="192"/>
                  </a:lnTo>
                  <a:lnTo>
                    <a:pt x="710" y="192"/>
                  </a:lnTo>
                  <a:lnTo>
                    <a:pt x="716" y="192"/>
                  </a:lnTo>
                  <a:lnTo>
                    <a:pt x="722" y="192"/>
                  </a:lnTo>
                  <a:lnTo>
                    <a:pt x="722" y="198"/>
                  </a:lnTo>
                  <a:lnTo>
                    <a:pt x="722" y="192"/>
                  </a:lnTo>
                  <a:lnTo>
                    <a:pt x="728" y="192"/>
                  </a:lnTo>
                  <a:lnTo>
                    <a:pt x="734" y="192"/>
                  </a:lnTo>
                  <a:lnTo>
                    <a:pt x="734" y="198"/>
                  </a:lnTo>
                  <a:lnTo>
                    <a:pt x="740" y="198"/>
                  </a:lnTo>
                  <a:lnTo>
                    <a:pt x="740" y="204"/>
                  </a:lnTo>
                  <a:lnTo>
                    <a:pt x="745" y="204"/>
                  </a:lnTo>
                  <a:lnTo>
                    <a:pt x="745" y="210"/>
                  </a:lnTo>
                  <a:lnTo>
                    <a:pt x="751" y="210"/>
                  </a:lnTo>
                  <a:lnTo>
                    <a:pt x="751" y="216"/>
                  </a:lnTo>
                  <a:lnTo>
                    <a:pt x="757" y="216"/>
                  </a:lnTo>
                  <a:lnTo>
                    <a:pt x="757" y="221"/>
                  </a:lnTo>
                  <a:lnTo>
                    <a:pt x="763" y="221"/>
                  </a:lnTo>
                  <a:lnTo>
                    <a:pt x="769" y="221"/>
                  </a:lnTo>
                  <a:lnTo>
                    <a:pt x="769" y="216"/>
                  </a:lnTo>
                  <a:lnTo>
                    <a:pt x="774" y="216"/>
                  </a:lnTo>
                  <a:lnTo>
                    <a:pt x="780" y="216"/>
                  </a:lnTo>
                  <a:lnTo>
                    <a:pt x="780" y="221"/>
                  </a:lnTo>
                  <a:lnTo>
                    <a:pt x="780" y="216"/>
                  </a:lnTo>
                  <a:lnTo>
                    <a:pt x="780" y="210"/>
                  </a:lnTo>
                  <a:lnTo>
                    <a:pt x="780" y="204"/>
                  </a:lnTo>
                  <a:lnTo>
                    <a:pt x="780" y="198"/>
                  </a:lnTo>
                  <a:lnTo>
                    <a:pt x="780" y="192"/>
                  </a:lnTo>
                  <a:lnTo>
                    <a:pt x="786" y="192"/>
                  </a:lnTo>
                  <a:lnTo>
                    <a:pt x="786" y="186"/>
                  </a:lnTo>
                  <a:lnTo>
                    <a:pt x="792" y="186"/>
                  </a:lnTo>
                  <a:lnTo>
                    <a:pt x="792" y="192"/>
                  </a:lnTo>
                  <a:lnTo>
                    <a:pt x="792" y="198"/>
                  </a:lnTo>
                  <a:lnTo>
                    <a:pt x="798" y="198"/>
                  </a:lnTo>
                  <a:lnTo>
                    <a:pt x="804" y="198"/>
                  </a:lnTo>
                  <a:lnTo>
                    <a:pt x="809" y="198"/>
                  </a:lnTo>
                  <a:lnTo>
                    <a:pt x="809" y="192"/>
                  </a:lnTo>
                  <a:lnTo>
                    <a:pt x="809" y="186"/>
                  </a:lnTo>
                  <a:lnTo>
                    <a:pt x="815" y="186"/>
                  </a:lnTo>
                  <a:lnTo>
                    <a:pt x="821" y="186"/>
                  </a:lnTo>
                  <a:lnTo>
                    <a:pt x="821" y="181"/>
                  </a:lnTo>
                  <a:lnTo>
                    <a:pt x="827" y="181"/>
                  </a:lnTo>
                  <a:lnTo>
                    <a:pt x="833" y="181"/>
                  </a:lnTo>
                  <a:lnTo>
                    <a:pt x="833" y="175"/>
                  </a:lnTo>
                  <a:lnTo>
                    <a:pt x="827" y="175"/>
                  </a:lnTo>
                  <a:lnTo>
                    <a:pt x="827" y="169"/>
                  </a:lnTo>
                  <a:lnTo>
                    <a:pt x="827" y="163"/>
                  </a:lnTo>
                  <a:lnTo>
                    <a:pt x="827" y="157"/>
                  </a:lnTo>
                  <a:lnTo>
                    <a:pt x="827" y="151"/>
                  </a:lnTo>
                  <a:lnTo>
                    <a:pt x="827" y="146"/>
                  </a:lnTo>
                  <a:lnTo>
                    <a:pt x="827" y="140"/>
                  </a:lnTo>
                  <a:lnTo>
                    <a:pt x="827" y="134"/>
                  </a:lnTo>
                  <a:lnTo>
                    <a:pt x="827" y="128"/>
                  </a:lnTo>
                  <a:lnTo>
                    <a:pt x="827" y="122"/>
                  </a:lnTo>
                  <a:lnTo>
                    <a:pt x="821" y="122"/>
                  </a:lnTo>
                  <a:lnTo>
                    <a:pt x="821" y="117"/>
                  </a:lnTo>
                  <a:lnTo>
                    <a:pt x="815" y="117"/>
                  </a:lnTo>
                  <a:lnTo>
                    <a:pt x="815" y="111"/>
                  </a:lnTo>
                  <a:lnTo>
                    <a:pt x="809" y="111"/>
                  </a:lnTo>
                  <a:lnTo>
                    <a:pt x="804" y="111"/>
                  </a:lnTo>
                  <a:lnTo>
                    <a:pt x="804" y="105"/>
                  </a:lnTo>
                  <a:lnTo>
                    <a:pt x="804" y="99"/>
                  </a:lnTo>
                  <a:lnTo>
                    <a:pt x="798" y="99"/>
                  </a:lnTo>
                  <a:lnTo>
                    <a:pt x="798" y="93"/>
                  </a:lnTo>
                  <a:lnTo>
                    <a:pt x="792" y="93"/>
                  </a:lnTo>
                  <a:lnTo>
                    <a:pt x="792" y="87"/>
                  </a:lnTo>
                  <a:lnTo>
                    <a:pt x="792" y="82"/>
                  </a:lnTo>
                  <a:lnTo>
                    <a:pt x="786" y="82"/>
                  </a:lnTo>
                  <a:lnTo>
                    <a:pt x="786" y="76"/>
                  </a:lnTo>
                  <a:lnTo>
                    <a:pt x="780" y="70"/>
                  </a:lnTo>
                  <a:lnTo>
                    <a:pt x="780" y="64"/>
                  </a:lnTo>
                  <a:lnTo>
                    <a:pt x="786" y="64"/>
                  </a:lnTo>
                  <a:lnTo>
                    <a:pt x="786" y="58"/>
                  </a:lnTo>
                  <a:lnTo>
                    <a:pt x="786" y="52"/>
                  </a:lnTo>
                  <a:lnTo>
                    <a:pt x="786" y="47"/>
                  </a:lnTo>
                  <a:lnTo>
                    <a:pt x="786" y="41"/>
                  </a:lnTo>
                  <a:lnTo>
                    <a:pt x="786" y="35"/>
                  </a:lnTo>
                  <a:lnTo>
                    <a:pt x="786" y="29"/>
                  </a:lnTo>
                  <a:lnTo>
                    <a:pt x="792" y="29"/>
                  </a:lnTo>
                  <a:lnTo>
                    <a:pt x="792" y="23"/>
                  </a:lnTo>
                  <a:lnTo>
                    <a:pt x="792" y="18"/>
                  </a:lnTo>
                  <a:lnTo>
                    <a:pt x="798" y="18"/>
                  </a:lnTo>
                  <a:lnTo>
                    <a:pt x="798" y="12"/>
                  </a:lnTo>
                  <a:lnTo>
                    <a:pt x="798" y="6"/>
                  </a:lnTo>
                  <a:lnTo>
                    <a:pt x="804" y="6"/>
                  </a:lnTo>
                  <a:lnTo>
                    <a:pt x="809" y="6"/>
                  </a:lnTo>
                  <a:lnTo>
                    <a:pt x="809" y="0"/>
                  </a:lnTo>
                  <a:lnTo>
                    <a:pt x="809" y="6"/>
                  </a:lnTo>
                  <a:lnTo>
                    <a:pt x="815" y="6"/>
                  </a:lnTo>
                  <a:lnTo>
                    <a:pt x="821" y="6"/>
                  </a:lnTo>
                  <a:lnTo>
                    <a:pt x="827" y="12"/>
                  </a:lnTo>
                  <a:lnTo>
                    <a:pt x="833" y="12"/>
                  </a:lnTo>
                  <a:lnTo>
                    <a:pt x="833" y="18"/>
                  </a:lnTo>
                  <a:lnTo>
                    <a:pt x="833" y="23"/>
                  </a:lnTo>
                  <a:lnTo>
                    <a:pt x="839" y="23"/>
                  </a:lnTo>
                  <a:lnTo>
                    <a:pt x="839" y="29"/>
                  </a:lnTo>
                  <a:lnTo>
                    <a:pt x="844" y="29"/>
                  </a:lnTo>
                  <a:lnTo>
                    <a:pt x="850" y="29"/>
                  </a:lnTo>
                  <a:lnTo>
                    <a:pt x="856" y="29"/>
                  </a:lnTo>
                  <a:lnTo>
                    <a:pt x="856" y="35"/>
                  </a:lnTo>
                  <a:lnTo>
                    <a:pt x="856" y="29"/>
                  </a:lnTo>
                  <a:lnTo>
                    <a:pt x="862" y="29"/>
                  </a:lnTo>
                  <a:lnTo>
                    <a:pt x="862" y="23"/>
                  </a:lnTo>
                  <a:lnTo>
                    <a:pt x="868" y="23"/>
                  </a:lnTo>
                  <a:lnTo>
                    <a:pt x="873" y="23"/>
                  </a:lnTo>
                  <a:lnTo>
                    <a:pt x="873" y="18"/>
                  </a:lnTo>
                  <a:lnTo>
                    <a:pt x="879" y="18"/>
                  </a:lnTo>
                  <a:lnTo>
                    <a:pt x="885" y="18"/>
                  </a:lnTo>
                  <a:lnTo>
                    <a:pt x="885" y="12"/>
                  </a:lnTo>
                  <a:lnTo>
                    <a:pt x="891" y="12"/>
                  </a:lnTo>
                  <a:lnTo>
                    <a:pt x="897" y="12"/>
                  </a:lnTo>
                  <a:lnTo>
                    <a:pt x="903" y="12"/>
                  </a:lnTo>
                  <a:lnTo>
                    <a:pt x="908" y="12"/>
                  </a:lnTo>
                  <a:lnTo>
                    <a:pt x="908" y="6"/>
                  </a:lnTo>
                  <a:lnTo>
                    <a:pt x="914" y="6"/>
                  </a:lnTo>
                  <a:lnTo>
                    <a:pt x="920" y="6"/>
                  </a:lnTo>
                  <a:lnTo>
                    <a:pt x="926" y="6"/>
                  </a:lnTo>
                  <a:lnTo>
                    <a:pt x="926" y="12"/>
                  </a:lnTo>
                  <a:lnTo>
                    <a:pt x="932" y="12"/>
                  </a:lnTo>
                  <a:lnTo>
                    <a:pt x="938" y="12"/>
                  </a:lnTo>
                  <a:lnTo>
                    <a:pt x="943" y="12"/>
                  </a:lnTo>
                  <a:lnTo>
                    <a:pt x="949" y="12"/>
                  </a:lnTo>
                  <a:lnTo>
                    <a:pt x="955" y="12"/>
                  </a:lnTo>
                  <a:lnTo>
                    <a:pt x="961" y="12"/>
                  </a:lnTo>
                  <a:lnTo>
                    <a:pt x="967" y="12"/>
                  </a:lnTo>
                  <a:lnTo>
                    <a:pt x="973" y="12"/>
                  </a:lnTo>
                  <a:lnTo>
                    <a:pt x="978" y="18"/>
                  </a:lnTo>
                  <a:lnTo>
                    <a:pt x="978" y="12"/>
                  </a:lnTo>
                  <a:lnTo>
                    <a:pt x="984" y="12"/>
                  </a:lnTo>
                  <a:lnTo>
                    <a:pt x="990" y="12"/>
                  </a:lnTo>
                  <a:lnTo>
                    <a:pt x="996" y="12"/>
                  </a:lnTo>
                  <a:lnTo>
                    <a:pt x="1002" y="12"/>
                  </a:lnTo>
                  <a:lnTo>
                    <a:pt x="1007" y="18"/>
                  </a:lnTo>
                  <a:lnTo>
                    <a:pt x="1007" y="23"/>
                  </a:lnTo>
                  <a:lnTo>
                    <a:pt x="1013" y="23"/>
                  </a:lnTo>
                  <a:lnTo>
                    <a:pt x="1013" y="18"/>
                  </a:lnTo>
                  <a:lnTo>
                    <a:pt x="1019" y="18"/>
                  </a:lnTo>
                  <a:lnTo>
                    <a:pt x="1019" y="12"/>
                  </a:lnTo>
                  <a:lnTo>
                    <a:pt x="1025" y="12"/>
                  </a:lnTo>
                  <a:lnTo>
                    <a:pt x="1031" y="12"/>
                  </a:lnTo>
                  <a:lnTo>
                    <a:pt x="1031" y="6"/>
                  </a:lnTo>
                  <a:lnTo>
                    <a:pt x="1037" y="6"/>
                  </a:lnTo>
                  <a:lnTo>
                    <a:pt x="1037" y="0"/>
                  </a:lnTo>
                  <a:lnTo>
                    <a:pt x="1042" y="0"/>
                  </a:lnTo>
                  <a:lnTo>
                    <a:pt x="1042" y="6"/>
                  </a:lnTo>
                  <a:lnTo>
                    <a:pt x="1048" y="6"/>
                  </a:lnTo>
                  <a:lnTo>
                    <a:pt x="1054" y="6"/>
                  </a:lnTo>
                  <a:lnTo>
                    <a:pt x="1054" y="12"/>
                  </a:lnTo>
                  <a:lnTo>
                    <a:pt x="1060" y="12"/>
                  </a:lnTo>
                  <a:lnTo>
                    <a:pt x="1066" y="12"/>
                  </a:lnTo>
                  <a:lnTo>
                    <a:pt x="1072" y="12"/>
                  </a:lnTo>
                  <a:lnTo>
                    <a:pt x="1077" y="12"/>
                  </a:lnTo>
                  <a:lnTo>
                    <a:pt x="1077" y="18"/>
                  </a:lnTo>
                  <a:lnTo>
                    <a:pt x="1083" y="18"/>
                  </a:lnTo>
                  <a:lnTo>
                    <a:pt x="1089" y="18"/>
                  </a:lnTo>
                  <a:lnTo>
                    <a:pt x="1095" y="18"/>
                  </a:lnTo>
                  <a:lnTo>
                    <a:pt x="1101" y="18"/>
                  </a:lnTo>
                  <a:lnTo>
                    <a:pt x="1106" y="18"/>
                  </a:lnTo>
                  <a:lnTo>
                    <a:pt x="1106" y="23"/>
                  </a:lnTo>
                  <a:lnTo>
                    <a:pt x="1101" y="23"/>
                  </a:lnTo>
                  <a:lnTo>
                    <a:pt x="1101" y="29"/>
                  </a:lnTo>
                  <a:lnTo>
                    <a:pt x="1101" y="35"/>
                  </a:lnTo>
                  <a:lnTo>
                    <a:pt x="1101" y="41"/>
                  </a:lnTo>
                  <a:lnTo>
                    <a:pt x="1095" y="41"/>
                  </a:lnTo>
                  <a:lnTo>
                    <a:pt x="1095" y="47"/>
                  </a:lnTo>
                  <a:lnTo>
                    <a:pt x="1095" y="52"/>
                  </a:lnTo>
                  <a:lnTo>
                    <a:pt x="1095" y="58"/>
                  </a:lnTo>
                  <a:lnTo>
                    <a:pt x="1101" y="58"/>
                  </a:lnTo>
                  <a:lnTo>
                    <a:pt x="1101" y="64"/>
                  </a:lnTo>
                  <a:lnTo>
                    <a:pt x="1101" y="70"/>
                  </a:lnTo>
                  <a:lnTo>
                    <a:pt x="1106" y="70"/>
                  </a:lnTo>
                  <a:lnTo>
                    <a:pt x="1106" y="76"/>
                  </a:lnTo>
                  <a:lnTo>
                    <a:pt x="1101" y="76"/>
                  </a:lnTo>
                  <a:lnTo>
                    <a:pt x="1095" y="76"/>
                  </a:lnTo>
                  <a:lnTo>
                    <a:pt x="1095" y="82"/>
                  </a:lnTo>
                  <a:lnTo>
                    <a:pt x="1095" y="87"/>
                  </a:lnTo>
                  <a:lnTo>
                    <a:pt x="1095" y="93"/>
                  </a:lnTo>
                  <a:lnTo>
                    <a:pt x="1095" y="99"/>
                  </a:lnTo>
                  <a:lnTo>
                    <a:pt x="1095" y="105"/>
                  </a:lnTo>
                  <a:lnTo>
                    <a:pt x="1095" y="111"/>
                  </a:lnTo>
                  <a:lnTo>
                    <a:pt x="1095" y="117"/>
                  </a:lnTo>
                  <a:lnTo>
                    <a:pt x="1095" y="122"/>
                  </a:lnTo>
                  <a:lnTo>
                    <a:pt x="1101" y="122"/>
                  </a:lnTo>
                  <a:lnTo>
                    <a:pt x="1101" y="128"/>
                  </a:lnTo>
                  <a:lnTo>
                    <a:pt x="1106" y="140"/>
                  </a:lnTo>
                  <a:lnTo>
                    <a:pt x="1106" y="146"/>
                  </a:lnTo>
                  <a:lnTo>
                    <a:pt x="1106" y="151"/>
                  </a:lnTo>
                  <a:lnTo>
                    <a:pt x="1106" y="157"/>
                  </a:lnTo>
                  <a:lnTo>
                    <a:pt x="1106" y="163"/>
                  </a:lnTo>
                  <a:lnTo>
                    <a:pt x="1106" y="169"/>
                  </a:lnTo>
                  <a:lnTo>
                    <a:pt x="1106" y="175"/>
                  </a:lnTo>
                  <a:lnTo>
                    <a:pt x="1106" y="181"/>
                  </a:lnTo>
                  <a:lnTo>
                    <a:pt x="1112" y="192"/>
                  </a:lnTo>
                  <a:lnTo>
                    <a:pt x="1106" y="198"/>
                  </a:lnTo>
                  <a:lnTo>
                    <a:pt x="1101" y="198"/>
                  </a:lnTo>
                  <a:lnTo>
                    <a:pt x="1101" y="204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6">
              <a:solidFill>
                <a:schemeClr val="bg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2376" y="2236"/>
              <a:ext cx="1660" cy="1770"/>
            </a:xfrm>
            <a:custGeom>
              <a:avLst/>
              <a:gdLst>
                <a:gd name="T0" fmla="*/ 1229 w 1660"/>
                <a:gd name="T1" fmla="*/ 250 h 1770"/>
                <a:gd name="T2" fmla="*/ 1275 w 1660"/>
                <a:gd name="T3" fmla="*/ 332 h 1770"/>
                <a:gd name="T4" fmla="*/ 1264 w 1660"/>
                <a:gd name="T5" fmla="*/ 425 h 1770"/>
                <a:gd name="T6" fmla="*/ 1299 w 1660"/>
                <a:gd name="T7" fmla="*/ 512 h 1770"/>
                <a:gd name="T8" fmla="*/ 1333 w 1660"/>
                <a:gd name="T9" fmla="*/ 576 h 1770"/>
                <a:gd name="T10" fmla="*/ 1351 w 1660"/>
                <a:gd name="T11" fmla="*/ 646 h 1770"/>
                <a:gd name="T12" fmla="*/ 1357 w 1660"/>
                <a:gd name="T13" fmla="*/ 728 h 1770"/>
                <a:gd name="T14" fmla="*/ 1409 w 1660"/>
                <a:gd name="T15" fmla="*/ 786 h 1770"/>
                <a:gd name="T16" fmla="*/ 1485 w 1660"/>
                <a:gd name="T17" fmla="*/ 844 h 1770"/>
                <a:gd name="T18" fmla="*/ 1549 w 1660"/>
                <a:gd name="T19" fmla="*/ 891 h 1770"/>
                <a:gd name="T20" fmla="*/ 1590 w 1660"/>
                <a:gd name="T21" fmla="*/ 967 h 1770"/>
                <a:gd name="T22" fmla="*/ 1537 w 1660"/>
                <a:gd name="T23" fmla="*/ 1770 h 1770"/>
                <a:gd name="T24" fmla="*/ 1357 w 1660"/>
                <a:gd name="T25" fmla="*/ 1770 h 1770"/>
                <a:gd name="T26" fmla="*/ 1147 w 1660"/>
                <a:gd name="T27" fmla="*/ 1211 h 1770"/>
                <a:gd name="T28" fmla="*/ 1089 w 1660"/>
                <a:gd name="T29" fmla="*/ 926 h 1770"/>
                <a:gd name="T30" fmla="*/ 1089 w 1660"/>
                <a:gd name="T31" fmla="*/ 821 h 1770"/>
                <a:gd name="T32" fmla="*/ 1100 w 1660"/>
                <a:gd name="T33" fmla="*/ 745 h 1770"/>
                <a:gd name="T34" fmla="*/ 1025 w 1660"/>
                <a:gd name="T35" fmla="*/ 734 h 1770"/>
                <a:gd name="T36" fmla="*/ 937 w 1660"/>
                <a:gd name="T37" fmla="*/ 734 h 1770"/>
                <a:gd name="T38" fmla="*/ 856 w 1660"/>
                <a:gd name="T39" fmla="*/ 751 h 1770"/>
                <a:gd name="T40" fmla="*/ 792 w 1660"/>
                <a:gd name="T41" fmla="*/ 734 h 1770"/>
                <a:gd name="T42" fmla="*/ 792 w 1660"/>
                <a:gd name="T43" fmla="*/ 815 h 1770"/>
                <a:gd name="T44" fmla="*/ 821 w 1660"/>
                <a:gd name="T45" fmla="*/ 897 h 1770"/>
                <a:gd name="T46" fmla="*/ 774 w 1660"/>
                <a:gd name="T47" fmla="*/ 926 h 1770"/>
                <a:gd name="T48" fmla="*/ 722 w 1660"/>
                <a:gd name="T49" fmla="*/ 914 h 1770"/>
                <a:gd name="T50" fmla="*/ 669 w 1660"/>
                <a:gd name="T51" fmla="*/ 943 h 1770"/>
                <a:gd name="T52" fmla="*/ 600 w 1660"/>
                <a:gd name="T53" fmla="*/ 961 h 1770"/>
                <a:gd name="T54" fmla="*/ 553 w 1660"/>
                <a:gd name="T55" fmla="*/ 926 h 1770"/>
                <a:gd name="T56" fmla="*/ 448 w 1660"/>
                <a:gd name="T57" fmla="*/ 920 h 1770"/>
                <a:gd name="T58" fmla="*/ 372 w 1660"/>
                <a:gd name="T59" fmla="*/ 868 h 1770"/>
                <a:gd name="T60" fmla="*/ 291 w 1660"/>
                <a:gd name="T61" fmla="*/ 903 h 1770"/>
                <a:gd name="T62" fmla="*/ 221 w 1660"/>
                <a:gd name="T63" fmla="*/ 920 h 1770"/>
                <a:gd name="T64" fmla="*/ 174 w 1660"/>
                <a:gd name="T65" fmla="*/ 990 h 1770"/>
                <a:gd name="T66" fmla="*/ 110 w 1660"/>
                <a:gd name="T67" fmla="*/ 967 h 1770"/>
                <a:gd name="T68" fmla="*/ 29 w 1660"/>
                <a:gd name="T69" fmla="*/ 972 h 1770"/>
                <a:gd name="T70" fmla="*/ 29 w 1660"/>
                <a:gd name="T71" fmla="*/ 938 h 1770"/>
                <a:gd name="T72" fmla="*/ 81 w 1660"/>
                <a:gd name="T73" fmla="*/ 885 h 1770"/>
                <a:gd name="T74" fmla="*/ 81 w 1660"/>
                <a:gd name="T75" fmla="*/ 809 h 1770"/>
                <a:gd name="T76" fmla="*/ 122 w 1660"/>
                <a:gd name="T77" fmla="*/ 769 h 1770"/>
                <a:gd name="T78" fmla="*/ 151 w 1660"/>
                <a:gd name="T79" fmla="*/ 710 h 1770"/>
                <a:gd name="T80" fmla="*/ 169 w 1660"/>
                <a:gd name="T81" fmla="*/ 658 h 1770"/>
                <a:gd name="T82" fmla="*/ 209 w 1660"/>
                <a:gd name="T83" fmla="*/ 635 h 1770"/>
                <a:gd name="T84" fmla="*/ 256 w 1660"/>
                <a:gd name="T85" fmla="*/ 582 h 1770"/>
                <a:gd name="T86" fmla="*/ 285 w 1660"/>
                <a:gd name="T87" fmla="*/ 524 h 1770"/>
                <a:gd name="T88" fmla="*/ 308 w 1660"/>
                <a:gd name="T89" fmla="*/ 466 h 1770"/>
                <a:gd name="T90" fmla="*/ 308 w 1660"/>
                <a:gd name="T91" fmla="*/ 408 h 1770"/>
                <a:gd name="T92" fmla="*/ 262 w 1660"/>
                <a:gd name="T93" fmla="*/ 344 h 1770"/>
                <a:gd name="T94" fmla="*/ 192 w 1660"/>
                <a:gd name="T95" fmla="*/ 314 h 1770"/>
                <a:gd name="T96" fmla="*/ 238 w 1660"/>
                <a:gd name="T97" fmla="*/ 274 h 1770"/>
                <a:gd name="T98" fmla="*/ 320 w 1660"/>
                <a:gd name="T99" fmla="*/ 227 h 1770"/>
                <a:gd name="T100" fmla="*/ 396 w 1660"/>
                <a:gd name="T101" fmla="*/ 221 h 1770"/>
                <a:gd name="T102" fmla="*/ 471 w 1660"/>
                <a:gd name="T103" fmla="*/ 227 h 1770"/>
                <a:gd name="T104" fmla="*/ 541 w 1660"/>
                <a:gd name="T105" fmla="*/ 204 h 1770"/>
                <a:gd name="T106" fmla="*/ 576 w 1660"/>
                <a:gd name="T107" fmla="*/ 163 h 1770"/>
                <a:gd name="T108" fmla="*/ 617 w 1660"/>
                <a:gd name="T109" fmla="*/ 140 h 1770"/>
                <a:gd name="T110" fmla="*/ 640 w 1660"/>
                <a:gd name="T111" fmla="*/ 99 h 1770"/>
                <a:gd name="T112" fmla="*/ 687 w 1660"/>
                <a:gd name="T113" fmla="*/ 70 h 1770"/>
                <a:gd name="T114" fmla="*/ 710 w 1660"/>
                <a:gd name="T115" fmla="*/ 17 h 1770"/>
                <a:gd name="T116" fmla="*/ 803 w 1660"/>
                <a:gd name="T117" fmla="*/ 0 h 1770"/>
                <a:gd name="T118" fmla="*/ 879 w 1660"/>
                <a:gd name="T119" fmla="*/ 41 h 1770"/>
                <a:gd name="T120" fmla="*/ 955 w 1660"/>
                <a:gd name="T121" fmla="*/ 82 h 1770"/>
                <a:gd name="T122" fmla="*/ 1025 w 1660"/>
                <a:gd name="T123" fmla="*/ 111 h 1770"/>
                <a:gd name="T124" fmla="*/ 1130 w 1660"/>
                <a:gd name="T125" fmla="*/ 146 h 1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0" h="1770">
                  <a:moveTo>
                    <a:pt x="1194" y="134"/>
                  </a:moveTo>
                  <a:lnTo>
                    <a:pt x="1199" y="163"/>
                  </a:lnTo>
                  <a:lnTo>
                    <a:pt x="1199" y="169"/>
                  </a:lnTo>
                  <a:lnTo>
                    <a:pt x="1205" y="192"/>
                  </a:lnTo>
                  <a:lnTo>
                    <a:pt x="1199" y="192"/>
                  </a:lnTo>
                  <a:lnTo>
                    <a:pt x="1199" y="198"/>
                  </a:lnTo>
                  <a:lnTo>
                    <a:pt x="1205" y="204"/>
                  </a:lnTo>
                  <a:lnTo>
                    <a:pt x="1205" y="210"/>
                  </a:lnTo>
                  <a:lnTo>
                    <a:pt x="1205" y="215"/>
                  </a:lnTo>
                  <a:lnTo>
                    <a:pt x="1211" y="221"/>
                  </a:lnTo>
                  <a:lnTo>
                    <a:pt x="1211" y="227"/>
                  </a:lnTo>
                  <a:lnTo>
                    <a:pt x="1205" y="227"/>
                  </a:lnTo>
                  <a:lnTo>
                    <a:pt x="1205" y="233"/>
                  </a:lnTo>
                  <a:lnTo>
                    <a:pt x="1211" y="233"/>
                  </a:lnTo>
                  <a:lnTo>
                    <a:pt x="1211" y="239"/>
                  </a:lnTo>
                  <a:lnTo>
                    <a:pt x="1217" y="239"/>
                  </a:lnTo>
                  <a:lnTo>
                    <a:pt x="1217" y="250"/>
                  </a:lnTo>
                  <a:lnTo>
                    <a:pt x="1223" y="250"/>
                  </a:lnTo>
                  <a:lnTo>
                    <a:pt x="1229" y="250"/>
                  </a:lnTo>
                  <a:lnTo>
                    <a:pt x="1234" y="250"/>
                  </a:lnTo>
                  <a:lnTo>
                    <a:pt x="1234" y="256"/>
                  </a:lnTo>
                  <a:lnTo>
                    <a:pt x="1234" y="262"/>
                  </a:lnTo>
                  <a:lnTo>
                    <a:pt x="1240" y="262"/>
                  </a:lnTo>
                  <a:lnTo>
                    <a:pt x="1246" y="262"/>
                  </a:lnTo>
                  <a:lnTo>
                    <a:pt x="1246" y="268"/>
                  </a:lnTo>
                  <a:lnTo>
                    <a:pt x="1252" y="268"/>
                  </a:lnTo>
                  <a:lnTo>
                    <a:pt x="1252" y="274"/>
                  </a:lnTo>
                  <a:lnTo>
                    <a:pt x="1258" y="274"/>
                  </a:lnTo>
                  <a:lnTo>
                    <a:pt x="1258" y="279"/>
                  </a:lnTo>
                  <a:lnTo>
                    <a:pt x="1264" y="297"/>
                  </a:lnTo>
                  <a:lnTo>
                    <a:pt x="1269" y="297"/>
                  </a:lnTo>
                  <a:lnTo>
                    <a:pt x="1269" y="303"/>
                  </a:lnTo>
                  <a:lnTo>
                    <a:pt x="1269" y="309"/>
                  </a:lnTo>
                  <a:lnTo>
                    <a:pt x="1269" y="314"/>
                  </a:lnTo>
                  <a:lnTo>
                    <a:pt x="1275" y="314"/>
                  </a:lnTo>
                  <a:lnTo>
                    <a:pt x="1275" y="320"/>
                  </a:lnTo>
                  <a:lnTo>
                    <a:pt x="1275" y="326"/>
                  </a:lnTo>
                  <a:lnTo>
                    <a:pt x="1275" y="332"/>
                  </a:lnTo>
                  <a:lnTo>
                    <a:pt x="1275" y="338"/>
                  </a:lnTo>
                  <a:lnTo>
                    <a:pt x="1275" y="344"/>
                  </a:lnTo>
                  <a:lnTo>
                    <a:pt x="1281" y="344"/>
                  </a:lnTo>
                  <a:lnTo>
                    <a:pt x="1281" y="349"/>
                  </a:lnTo>
                  <a:lnTo>
                    <a:pt x="1281" y="355"/>
                  </a:lnTo>
                  <a:lnTo>
                    <a:pt x="1281" y="361"/>
                  </a:lnTo>
                  <a:lnTo>
                    <a:pt x="1281" y="367"/>
                  </a:lnTo>
                  <a:lnTo>
                    <a:pt x="1275" y="367"/>
                  </a:lnTo>
                  <a:lnTo>
                    <a:pt x="1275" y="373"/>
                  </a:lnTo>
                  <a:lnTo>
                    <a:pt x="1275" y="378"/>
                  </a:lnTo>
                  <a:lnTo>
                    <a:pt x="1269" y="378"/>
                  </a:lnTo>
                  <a:lnTo>
                    <a:pt x="1269" y="384"/>
                  </a:lnTo>
                  <a:lnTo>
                    <a:pt x="1269" y="390"/>
                  </a:lnTo>
                  <a:lnTo>
                    <a:pt x="1269" y="396"/>
                  </a:lnTo>
                  <a:lnTo>
                    <a:pt x="1269" y="402"/>
                  </a:lnTo>
                  <a:lnTo>
                    <a:pt x="1269" y="408"/>
                  </a:lnTo>
                  <a:lnTo>
                    <a:pt x="1269" y="413"/>
                  </a:lnTo>
                  <a:lnTo>
                    <a:pt x="1264" y="419"/>
                  </a:lnTo>
                  <a:lnTo>
                    <a:pt x="1264" y="425"/>
                  </a:lnTo>
                  <a:lnTo>
                    <a:pt x="1264" y="431"/>
                  </a:lnTo>
                  <a:lnTo>
                    <a:pt x="1264" y="437"/>
                  </a:lnTo>
                  <a:lnTo>
                    <a:pt x="1269" y="437"/>
                  </a:lnTo>
                  <a:lnTo>
                    <a:pt x="1269" y="443"/>
                  </a:lnTo>
                  <a:lnTo>
                    <a:pt x="1269" y="448"/>
                  </a:lnTo>
                  <a:lnTo>
                    <a:pt x="1269" y="454"/>
                  </a:lnTo>
                  <a:lnTo>
                    <a:pt x="1275" y="454"/>
                  </a:lnTo>
                  <a:lnTo>
                    <a:pt x="1275" y="460"/>
                  </a:lnTo>
                  <a:lnTo>
                    <a:pt x="1275" y="466"/>
                  </a:lnTo>
                  <a:lnTo>
                    <a:pt x="1275" y="472"/>
                  </a:lnTo>
                  <a:lnTo>
                    <a:pt x="1275" y="477"/>
                  </a:lnTo>
                  <a:lnTo>
                    <a:pt x="1275" y="483"/>
                  </a:lnTo>
                  <a:lnTo>
                    <a:pt x="1281" y="489"/>
                  </a:lnTo>
                  <a:lnTo>
                    <a:pt x="1287" y="489"/>
                  </a:lnTo>
                  <a:lnTo>
                    <a:pt x="1287" y="495"/>
                  </a:lnTo>
                  <a:lnTo>
                    <a:pt x="1287" y="501"/>
                  </a:lnTo>
                  <a:lnTo>
                    <a:pt x="1293" y="507"/>
                  </a:lnTo>
                  <a:lnTo>
                    <a:pt x="1293" y="512"/>
                  </a:lnTo>
                  <a:lnTo>
                    <a:pt x="1299" y="512"/>
                  </a:lnTo>
                  <a:lnTo>
                    <a:pt x="1299" y="518"/>
                  </a:lnTo>
                  <a:lnTo>
                    <a:pt x="1304" y="518"/>
                  </a:lnTo>
                  <a:lnTo>
                    <a:pt x="1304" y="524"/>
                  </a:lnTo>
                  <a:lnTo>
                    <a:pt x="1310" y="524"/>
                  </a:lnTo>
                  <a:lnTo>
                    <a:pt x="1310" y="530"/>
                  </a:lnTo>
                  <a:lnTo>
                    <a:pt x="1316" y="530"/>
                  </a:lnTo>
                  <a:lnTo>
                    <a:pt x="1310" y="530"/>
                  </a:lnTo>
                  <a:lnTo>
                    <a:pt x="1310" y="536"/>
                  </a:lnTo>
                  <a:lnTo>
                    <a:pt x="1316" y="536"/>
                  </a:lnTo>
                  <a:lnTo>
                    <a:pt x="1316" y="542"/>
                  </a:lnTo>
                  <a:lnTo>
                    <a:pt x="1316" y="547"/>
                  </a:lnTo>
                  <a:lnTo>
                    <a:pt x="1322" y="547"/>
                  </a:lnTo>
                  <a:lnTo>
                    <a:pt x="1322" y="553"/>
                  </a:lnTo>
                  <a:lnTo>
                    <a:pt x="1328" y="553"/>
                  </a:lnTo>
                  <a:lnTo>
                    <a:pt x="1328" y="559"/>
                  </a:lnTo>
                  <a:lnTo>
                    <a:pt x="1333" y="559"/>
                  </a:lnTo>
                  <a:lnTo>
                    <a:pt x="1333" y="565"/>
                  </a:lnTo>
                  <a:lnTo>
                    <a:pt x="1333" y="571"/>
                  </a:lnTo>
                  <a:lnTo>
                    <a:pt x="1333" y="576"/>
                  </a:lnTo>
                  <a:lnTo>
                    <a:pt x="1333" y="582"/>
                  </a:lnTo>
                  <a:lnTo>
                    <a:pt x="1333" y="588"/>
                  </a:lnTo>
                  <a:lnTo>
                    <a:pt x="1339" y="588"/>
                  </a:lnTo>
                  <a:lnTo>
                    <a:pt x="1339" y="594"/>
                  </a:lnTo>
                  <a:lnTo>
                    <a:pt x="1339" y="600"/>
                  </a:lnTo>
                  <a:lnTo>
                    <a:pt x="1345" y="600"/>
                  </a:lnTo>
                  <a:lnTo>
                    <a:pt x="1339" y="600"/>
                  </a:lnTo>
                  <a:lnTo>
                    <a:pt x="1345" y="600"/>
                  </a:lnTo>
                  <a:lnTo>
                    <a:pt x="1345" y="606"/>
                  </a:lnTo>
                  <a:lnTo>
                    <a:pt x="1339" y="606"/>
                  </a:lnTo>
                  <a:lnTo>
                    <a:pt x="1345" y="606"/>
                  </a:lnTo>
                  <a:lnTo>
                    <a:pt x="1345" y="611"/>
                  </a:lnTo>
                  <a:lnTo>
                    <a:pt x="1345" y="617"/>
                  </a:lnTo>
                  <a:lnTo>
                    <a:pt x="1345" y="623"/>
                  </a:lnTo>
                  <a:lnTo>
                    <a:pt x="1345" y="629"/>
                  </a:lnTo>
                  <a:lnTo>
                    <a:pt x="1345" y="635"/>
                  </a:lnTo>
                  <a:lnTo>
                    <a:pt x="1345" y="641"/>
                  </a:lnTo>
                  <a:lnTo>
                    <a:pt x="1351" y="641"/>
                  </a:lnTo>
                  <a:lnTo>
                    <a:pt x="1351" y="646"/>
                  </a:lnTo>
                  <a:lnTo>
                    <a:pt x="1351" y="652"/>
                  </a:lnTo>
                  <a:lnTo>
                    <a:pt x="1351" y="658"/>
                  </a:lnTo>
                  <a:lnTo>
                    <a:pt x="1345" y="658"/>
                  </a:lnTo>
                  <a:lnTo>
                    <a:pt x="1345" y="664"/>
                  </a:lnTo>
                  <a:lnTo>
                    <a:pt x="1345" y="670"/>
                  </a:lnTo>
                  <a:lnTo>
                    <a:pt x="1345" y="675"/>
                  </a:lnTo>
                  <a:lnTo>
                    <a:pt x="1339" y="675"/>
                  </a:lnTo>
                  <a:lnTo>
                    <a:pt x="1339" y="681"/>
                  </a:lnTo>
                  <a:lnTo>
                    <a:pt x="1339" y="687"/>
                  </a:lnTo>
                  <a:lnTo>
                    <a:pt x="1345" y="687"/>
                  </a:lnTo>
                  <a:lnTo>
                    <a:pt x="1345" y="693"/>
                  </a:lnTo>
                  <a:lnTo>
                    <a:pt x="1345" y="699"/>
                  </a:lnTo>
                  <a:lnTo>
                    <a:pt x="1345" y="705"/>
                  </a:lnTo>
                  <a:lnTo>
                    <a:pt x="1345" y="710"/>
                  </a:lnTo>
                  <a:lnTo>
                    <a:pt x="1345" y="716"/>
                  </a:lnTo>
                  <a:lnTo>
                    <a:pt x="1351" y="716"/>
                  </a:lnTo>
                  <a:lnTo>
                    <a:pt x="1357" y="722"/>
                  </a:lnTo>
                  <a:lnTo>
                    <a:pt x="1363" y="722"/>
                  </a:lnTo>
                  <a:lnTo>
                    <a:pt x="1357" y="728"/>
                  </a:lnTo>
                  <a:lnTo>
                    <a:pt x="1363" y="728"/>
                  </a:lnTo>
                  <a:lnTo>
                    <a:pt x="1363" y="734"/>
                  </a:lnTo>
                  <a:lnTo>
                    <a:pt x="1363" y="740"/>
                  </a:lnTo>
                  <a:lnTo>
                    <a:pt x="1368" y="740"/>
                  </a:lnTo>
                  <a:lnTo>
                    <a:pt x="1363" y="740"/>
                  </a:lnTo>
                  <a:lnTo>
                    <a:pt x="1368" y="745"/>
                  </a:lnTo>
                  <a:lnTo>
                    <a:pt x="1374" y="751"/>
                  </a:lnTo>
                  <a:lnTo>
                    <a:pt x="1374" y="757"/>
                  </a:lnTo>
                  <a:lnTo>
                    <a:pt x="1380" y="757"/>
                  </a:lnTo>
                  <a:lnTo>
                    <a:pt x="1380" y="763"/>
                  </a:lnTo>
                  <a:lnTo>
                    <a:pt x="1386" y="763"/>
                  </a:lnTo>
                  <a:lnTo>
                    <a:pt x="1392" y="763"/>
                  </a:lnTo>
                  <a:lnTo>
                    <a:pt x="1392" y="769"/>
                  </a:lnTo>
                  <a:lnTo>
                    <a:pt x="1398" y="769"/>
                  </a:lnTo>
                  <a:lnTo>
                    <a:pt x="1398" y="774"/>
                  </a:lnTo>
                  <a:lnTo>
                    <a:pt x="1403" y="774"/>
                  </a:lnTo>
                  <a:lnTo>
                    <a:pt x="1403" y="780"/>
                  </a:lnTo>
                  <a:lnTo>
                    <a:pt x="1403" y="786"/>
                  </a:lnTo>
                  <a:lnTo>
                    <a:pt x="1409" y="786"/>
                  </a:lnTo>
                  <a:lnTo>
                    <a:pt x="1409" y="780"/>
                  </a:lnTo>
                  <a:lnTo>
                    <a:pt x="1409" y="786"/>
                  </a:lnTo>
                  <a:lnTo>
                    <a:pt x="1415" y="786"/>
                  </a:lnTo>
                  <a:lnTo>
                    <a:pt x="1415" y="792"/>
                  </a:lnTo>
                  <a:lnTo>
                    <a:pt x="1421" y="792"/>
                  </a:lnTo>
                  <a:lnTo>
                    <a:pt x="1421" y="798"/>
                  </a:lnTo>
                  <a:lnTo>
                    <a:pt x="1427" y="804"/>
                  </a:lnTo>
                  <a:lnTo>
                    <a:pt x="1427" y="809"/>
                  </a:lnTo>
                  <a:lnTo>
                    <a:pt x="1432" y="809"/>
                  </a:lnTo>
                  <a:lnTo>
                    <a:pt x="1432" y="815"/>
                  </a:lnTo>
                  <a:lnTo>
                    <a:pt x="1438" y="815"/>
                  </a:lnTo>
                  <a:lnTo>
                    <a:pt x="1438" y="821"/>
                  </a:lnTo>
                  <a:lnTo>
                    <a:pt x="1444" y="827"/>
                  </a:lnTo>
                  <a:lnTo>
                    <a:pt x="1438" y="833"/>
                  </a:lnTo>
                  <a:lnTo>
                    <a:pt x="1444" y="839"/>
                  </a:lnTo>
                  <a:lnTo>
                    <a:pt x="1450" y="839"/>
                  </a:lnTo>
                  <a:lnTo>
                    <a:pt x="1467" y="839"/>
                  </a:lnTo>
                  <a:lnTo>
                    <a:pt x="1479" y="844"/>
                  </a:lnTo>
                  <a:lnTo>
                    <a:pt x="1485" y="844"/>
                  </a:lnTo>
                  <a:lnTo>
                    <a:pt x="1491" y="844"/>
                  </a:lnTo>
                  <a:lnTo>
                    <a:pt x="1491" y="850"/>
                  </a:lnTo>
                  <a:lnTo>
                    <a:pt x="1497" y="850"/>
                  </a:lnTo>
                  <a:lnTo>
                    <a:pt x="1502" y="850"/>
                  </a:lnTo>
                  <a:lnTo>
                    <a:pt x="1502" y="856"/>
                  </a:lnTo>
                  <a:lnTo>
                    <a:pt x="1502" y="862"/>
                  </a:lnTo>
                  <a:lnTo>
                    <a:pt x="1502" y="868"/>
                  </a:lnTo>
                  <a:lnTo>
                    <a:pt x="1502" y="873"/>
                  </a:lnTo>
                  <a:lnTo>
                    <a:pt x="1502" y="879"/>
                  </a:lnTo>
                  <a:lnTo>
                    <a:pt x="1508" y="879"/>
                  </a:lnTo>
                  <a:lnTo>
                    <a:pt x="1508" y="885"/>
                  </a:lnTo>
                  <a:lnTo>
                    <a:pt x="1514" y="885"/>
                  </a:lnTo>
                  <a:lnTo>
                    <a:pt x="1520" y="885"/>
                  </a:lnTo>
                  <a:lnTo>
                    <a:pt x="1526" y="885"/>
                  </a:lnTo>
                  <a:lnTo>
                    <a:pt x="1532" y="885"/>
                  </a:lnTo>
                  <a:lnTo>
                    <a:pt x="1537" y="885"/>
                  </a:lnTo>
                  <a:lnTo>
                    <a:pt x="1537" y="891"/>
                  </a:lnTo>
                  <a:lnTo>
                    <a:pt x="1543" y="891"/>
                  </a:lnTo>
                  <a:lnTo>
                    <a:pt x="1549" y="891"/>
                  </a:lnTo>
                  <a:lnTo>
                    <a:pt x="1555" y="897"/>
                  </a:lnTo>
                  <a:lnTo>
                    <a:pt x="1561" y="897"/>
                  </a:lnTo>
                  <a:lnTo>
                    <a:pt x="1561" y="903"/>
                  </a:lnTo>
                  <a:lnTo>
                    <a:pt x="1566" y="903"/>
                  </a:lnTo>
                  <a:lnTo>
                    <a:pt x="1572" y="903"/>
                  </a:lnTo>
                  <a:lnTo>
                    <a:pt x="1572" y="908"/>
                  </a:lnTo>
                  <a:lnTo>
                    <a:pt x="1572" y="914"/>
                  </a:lnTo>
                  <a:lnTo>
                    <a:pt x="1572" y="920"/>
                  </a:lnTo>
                  <a:lnTo>
                    <a:pt x="1572" y="926"/>
                  </a:lnTo>
                  <a:lnTo>
                    <a:pt x="1578" y="926"/>
                  </a:lnTo>
                  <a:lnTo>
                    <a:pt x="1578" y="932"/>
                  </a:lnTo>
                  <a:lnTo>
                    <a:pt x="1584" y="932"/>
                  </a:lnTo>
                  <a:lnTo>
                    <a:pt x="1584" y="938"/>
                  </a:lnTo>
                  <a:lnTo>
                    <a:pt x="1590" y="938"/>
                  </a:lnTo>
                  <a:lnTo>
                    <a:pt x="1590" y="943"/>
                  </a:lnTo>
                  <a:lnTo>
                    <a:pt x="1590" y="949"/>
                  </a:lnTo>
                  <a:lnTo>
                    <a:pt x="1590" y="955"/>
                  </a:lnTo>
                  <a:lnTo>
                    <a:pt x="1590" y="961"/>
                  </a:lnTo>
                  <a:lnTo>
                    <a:pt x="1590" y="967"/>
                  </a:lnTo>
                  <a:lnTo>
                    <a:pt x="1596" y="967"/>
                  </a:lnTo>
                  <a:lnTo>
                    <a:pt x="1596" y="972"/>
                  </a:lnTo>
                  <a:lnTo>
                    <a:pt x="1596" y="990"/>
                  </a:lnTo>
                  <a:lnTo>
                    <a:pt x="1642" y="1019"/>
                  </a:lnTo>
                  <a:lnTo>
                    <a:pt x="1648" y="1025"/>
                  </a:lnTo>
                  <a:lnTo>
                    <a:pt x="1660" y="1031"/>
                  </a:lnTo>
                  <a:lnTo>
                    <a:pt x="1660" y="1054"/>
                  </a:lnTo>
                  <a:lnTo>
                    <a:pt x="1660" y="1112"/>
                  </a:lnTo>
                  <a:lnTo>
                    <a:pt x="1660" y="1124"/>
                  </a:lnTo>
                  <a:lnTo>
                    <a:pt x="1642" y="1124"/>
                  </a:lnTo>
                  <a:lnTo>
                    <a:pt x="1596" y="1124"/>
                  </a:lnTo>
                  <a:lnTo>
                    <a:pt x="1596" y="1246"/>
                  </a:lnTo>
                  <a:lnTo>
                    <a:pt x="1596" y="1275"/>
                  </a:lnTo>
                  <a:lnTo>
                    <a:pt x="1596" y="1770"/>
                  </a:lnTo>
                  <a:lnTo>
                    <a:pt x="1590" y="1770"/>
                  </a:lnTo>
                  <a:lnTo>
                    <a:pt x="1584" y="1770"/>
                  </a:lnTo>
                  <a:lnTo>
                    <a:pt x="1572" y="1770"/>
                  </a:lnTo>
                  <a:lnTo>
                    <a:pt x="1561" y="1770"/>
                  </a:lnTo>
                  <a:lnTo>
                    <a:pt x="1537" y="1770"/>
                  </a:lnTo>
                  <a:lnTo>
                    <a:pt x="1532" y="1770"/>
                  </a:lnTo>
                  <a:lnTo>
                    <a:pt x="1508" y="1770"/>
                  </a:lnTo>
                  <a:lnTo>
                    <a:pt x="1491" y="1770"/>
                  </a:lnTo>
                  <a:lnTo>
                    <a:pt x="1473" y="1770"/>
                  </a:lnTo>
                  <a:lnTo>
                    <a:pt x="1467" y="1770"/>
                  </a:lnTo>
                  <a:lnTo>
                    <a:pt x="1456" y="1770"/>
                  </a:lnTo>
                  <a:lnTo>
                    <a:pt x="1450" y="1770"/>
                  </a:lnTo>
                  <a:lnTo>
                    <a:pt x="1438" y="1770"/>
                  </a:lnTo>
                  <a:lnTo>
                    <a:pt x="1432" y="1770"/>
                  </a:lnTo>
                  <a:lnTo>
                    <a:pt x="1421" y="1770"/>
                  </a:lnTo>
                  <a:lnTo>
                    <a:pt x="1415" y="1770"/>
                  </a:lnTo>
                  <a:lnTo>
                    <a:pt x="1409" y="1770"/>
                  </a:lnTo>
                  <a:lnTo>
                    <a:pt x="1403" y="1770"/>
                  </a:lnTo>
                  <a:lnTo>
                    <a:pt x="1398" y="1770"/>
                  </a:lnTo>
                  <a:lnTo>
                    <a:pt x="1392" y="1770"/>
                  </a:lnTo>
                  <a:lnTo>
                    <a:pt x="1386" y="1770"/>
                  </a:lnTo>
                  <a:lnTo>
                    <a:pt x="1374" y="1770"/>
                  </a:lnTo>
                  <a:lnTo>
                    <a:pt x="1368" y="1770"/>
                  </a:lnTo>
                  <a:lnTo>
                    <a:pt x="1357" y="1770"/>
                  </a:lnTo>
                  <a:lnTo>
                    <a:pt x="1351" y="1770"/>
                  </a:lnTo>
                  <a:lnTo>
                    <a:pt x="1333" y="1770"/>
                  </a:lnTo>
                  <a:lnTo>
                    <a:pt x="1310" y="1770"/>
                  </a:lnTo>
                  <a:lnTo>
                    <a:pt x="1304" y="1770"/>
                  </a:lnTo>
                  <a:lnTo>
                    <a:pt x="1293" y="1770"/>
                  </a:lnTo>
                  <a:lnTo>
                    <a:pt x="1287" y="1770"/>
                  </a:lnTo>
                  <a:lnTo>
                    <a:pt x="1281" y="1770"/>
                  </a:lnTo>
                  <a:lnTo>
                    <a:pt x="1269" y="1770"/>
                  </a:lnTo>
                  <a:lnTo>
                    <a:pt x="1264" y="1770"/>
                  </a:lnTo>
                  <a:lnTo>
                    <a:pt x="1252" y="1770"/>
                  </a:lnTo>
                  <a:lnTo>
                    <a:pt x="1246" y="1770"/>
                  </a:lnTo>
                  <a:lnTo>
                    <a:pt x="1240" y="1770"/>
                  </a:lnTo>
                  <a:lnTo>
                    <a:pt x="1234" y="1770"/>
                  </a:lnTo>
                  <a:lnTo>
                    <a:pt x="1229" y="1770"/>
                  </a:lnTo>
                  <a:lnTo>
                    <a:pt x="1229" y="1462"/>
                  </a:lnTo>
                  <a:lnTo>
                    <a:pt x="1229" y="1345"/>
                  </a:lnTo>
                  <a:lnTo>
                    <a:pt x="1229" y="1275"/>
                  </a:lnTo>
                  <a:lnTo>
                    <a:pt x="1229" y="1211"/>
                  </a:lnTo>
                  <a:lnTo>
                    <a:pt x="1147" y="1211"/>
                  </a:lnTo>
                  <a:lnTo>
                    <a:pt x="1118" y="1211"/>
                  </a:lnTo>
                  <a:lnTo>
                    <a:pt x="984" y="1211"/>
                  </a:lnTo>
                  <a:lnTo>
                    <a:pt x="1007" y="1176"/>
                  </a:lnTo>
                  <a:lnTo>
                    <a:pt x="1048" y="1130"/>
                  </a:lnTo>
                  <a:lnTo>
                    <a:pt x="1060" y="1112"/>
                  </a:lnTo>
                  <a:lnTo>
                    <a:pt x="1060" y="1077"/>
                  </a:lnTo>
                  <a:lnTo>
                    <a:pt x="1060" y="1031"/>
                  </a:lnTo>
                  <a:lnTo>
                    <a:pt x="1060" y="1002"/>
                  </a:lnTo>
                  <a:lnTo>
                    <a:pt x="1071" y="972"/>
                  </a:lnTo>
                  <a:lnTo>
                    <a:pt x="1071" y="967"/>
                  </a:lnTo>
                  <a:lnTo>
                    <a:pt x="1071" y="961"/>
                  </a:lnTo>
                  <a:lnTo>
                    <a:pt x="1071" y="955"/>
                  </a:lnTo>
                  <a:lnTo>
                    <a:pt x="1071" y="949"/>
                  </a:lnTo>
                  <a:lnTo>
                    <a:pt x="1077" y="949"/>
                  </a:lnTo>
                  <a:lnTo>
                    <a:pt x="1077" y="943"/>
                  </a:lnTo>
                  <a:lnTo>
                    <a:pt x="1083" y="943"/>
                  </a:lnTo>
                  <a:lnTo>
                    <a:pt x="1083" y="938"/>
                  </a:lnTo>
                  <a:lnTo>
                    <a:pt x="1089" y="932"/>
                  </a:lnTo>
                  <a:lnTo>
                    <a:pt x="1089" y="926"/>
                  </a:lnTo>
                  <a:lnTo>
                    <a:pt x="1095" y="926"/>
                  </a:lnTo>
                  <a:lnTo>
                    <a:pt x="1095" y="920"/>
                  </a:lnTo>
                  <a:lnTo>
                    <a:pt x="1100" y="920"/>
                  </a:lnTo>
                  <a:lnTo>
                    <a:pt x="1106" y="914"/>
                  </a:lnTo>
                  <a:lnTo>
                    <a:pt x="1100" y="903"/>
                  </a:lnTo>
                  <a:lnTo>
                    <a:pt x="1100" y="897"/>
                  </a:lnTo>
                  <a:lnTo>
                    <a:pt x="1100" y="891"/>
                  </a:lnTo>
                  <a:lnTo>
                    <a:pt x="1100" y="885"/>
                  </a:lnTo>
                  <a:lnTo>
                    <a:pt x="1100" y="879"/>
                  </a:lnTo>
                  <a:lnTo>
                    <a:pt x="1100" y="873"/>
                  </a:lnTo>
                  <a:lnTo>
                    <a:pt x="1100" y="868"/>
                  </a:lnTo>
                  <a:lnTo>
                    <a:pt x="1100" y="862"/>
                  </a:lnTo>
                  <a:lnTo>
                    <a:pt x="1095" y="850"/>
                  </a:lnTo>
                  <a:lnTo>
                    <a:pt x="1095" y="844"/>
                  </a:lnTo>
                  <a:lnTo>
                    <a:pt x="1089" y="844"/>
                  </a:lnTo>
                  <a:lnTo>
                    <a:pt x="1089" y="839"/>
                  </a:lnTo>
                  <a:lnTo>
                    <a:pt x="1089" y="833"/>
                  </a:lnTo>
                  <a:lnTo>
                    <a:pt x="1089" y="827"/>
                  </a:lnTo>
                  <a:lnTo>
                    <a:pt x="1089" y="821"/>
                  </a:lnTo>
                  <a:lnTo>
                    <a:pt x="1089" y="815"/>
                  </a:lnTo>
                  <a:lnTo>
                    <a:pt x="1089" y="809"/>
                  </a:lnTo>
                  <a:lnTo>
                    <a:pt x="1089" y="804"/>
                  </a:lnTo>
                  <a:lnTo>
                    <a:pt x="1089" y="798"/>
                  </a:lnTo>
                  <a:lnTo>
                    <a:pt x="1095" y="798"/>
                  </a:lnTo>
                  <a:lnTo>
                    <a:pt x="1100" y="798"/>
                  </a:lnTo>
                  <a:lnTo>
                    <a:pt x="1100" y="792"/>
                  </a:lnTo>
                  <a:lnTo>
                    <a:pt x="1095" y="792"/>
                  </a:lnTo>
                  <a:lnTo>
                    <a:pt x="1095" y="786"/>
                  </a:lnTo>
                  <a:lnTo>
                    <a:pt x="1095" y="780"/>
                  </a:lnTo>
                  <a:lnTo>
                    <a:pt x="1089" y="780"/>
                  </a:lnTo>
                  <a:lnTo>
                    <a:pt x="1089" y="774"/>
                  </a:lnTo>
                  <a:lnTo>
                    <a:pt x="1089" y="769"/>
                  </a:lnTo>
                  <a:lnTo>
                    <a:pt x="1089" y="763"/>
                  </a:lnTo>
                  <a:lnTo>
                    <a:pt x="1095" y="763"/>
                  </a:lnTo>
                  <a:lnTo>
                    <a:pt x="1095" y="757"/>
                  </a:lnTo>
                  <a:lnTo>
                    <a:pt x="1095" y="751"/>
                  </a:lnTo>
                  <a:lnTo>
                    <a:pt x="1095" y="745"/>
                  </a:lnTo>
                  <a:lnTo>
                    <a:pt x="1100" y="745"/>
                  </a:lnTo>
                  <a:lnTo>
                    <a:pt x="1100" y="740"/>
                  </a:lnTo>
                  <a:lnTo>
                    <a:pt x="1095" y="740"/>
                  </a:lnTo>
                  <a:lnTo>
                    <a:pt x="1089" y="740"/>
                  </a:lnTo>
                  <a:lnTo>
                    <a:pt x="1083" y="740"/>
                  </a:lnTo>
                  <a:lnTo>
                    <a:pt x="1077" y="740"/>
                  </a:lnTo>
                  <a:lnTo>
                    <a:pt x="1071" y="740"/>
                  </a:lnTo>
                  <a:lnTo>
                    <a:pt x="1071" y="734"/>
                  </a:lnTo>
                  <a:lnTo>
                    <a:pt x="1066" y="734"/>
                  </a:lnTo>
                  <a:lnTo>
                    <a:pt x="1060" y="734"/>
                  </a:lnTo>
                  <a:lnTo>
                    <a:pt x="1054" y="734"/>
                  </a:lnTo>
                  <a:lnTo>
                    <a:pt x="1048" y="734"/>
                  </a:lnTo>
                  <a:lnTo>
                    <a:pt x="1048" y="728"/>
                  </a:lnTo>
                  <a:lnTo>
                    <a:pt x="1042" y="728"/>
                  </a:lnTo>
                  <a:lnTo>
                    <a:pt x="1036" y="728"/>
                  </a:lnTo>
                  <a:lnTo>
                    <a:pt x="1036" y="722"/>
                  </a:lnTo>
                  <a:lnTo>
                    <a:pt x="1031" y="722"/>
                  </a:lnTo>
                  <a:lnTo>
                    <a:pt x="1031" y="728"/>
                  </a:lnTo>
                  <a:lnTo>
                    <a:pt x="1025" y="728"/>
                  </a:lnTo>
                  <a:lnTo>
                    <a:pt x="1025" y="734"/>
                  </a:lnTo>
                  <a:lnTo>
                    <a:pt x="1019" y="734"/>
                  </a:lnTo>
                  <a:lnTo>
                    <a:pt x="1013" y="734"/>
                  </a:lnTo>
                  <a:lnTo>
                    <a:pt x="1013" y="740"/>
                  </a:lnTo>
                  <a:lnTo>
                    <a:pt x="1007" y="740"/>
                  </a:lnTo>
                  <a:lnTo>
                    <a:pt x="1007" y="745"/>
                  </a:lnTo>
                  <a:lnTo>
                    <a:pt x="1001" y="745"/>
                  </a:lnTo>
                  <a:lnTo>
                    <a:pt x="1001" y="740"/>
                  </a:lnTo>
                  <a:lnTo>
                    <a:pt x="996" y="734"/>
                  </a:lnTo>
                  <a:lnTo>
                    <a:pt x="990" y="734"/>
                  </a:lnTo>
                  <a:lnTo>
                    <a:pt x="984" y="734"/>
                  </a:lnTo>
                  <a:lnTo>
                    <a:pt x="978" y="734"/>
                  </a:lnTo>
                  <a:lnTo>
                    <a:pt x="972" y="734"/>
                  </a:lnTo>
                  <a:lnTo>
                    <a:pt x="972" y="740"/>
                  </a:lnTo>
                  <a:lnTo>
                    <a:pt x="967" y="734"/>
                  </a:lnTo>
                  <a:lnTo>
                    <a:pt x="961" y="734"/>
                  </a:lnTo>
                  <a:lnTo>
                    <a:pt x="955" y="734"/>
                  </a:lnTo>
                  <a:lnTo>
                    <a:pt x="949" y="734"/>
                  </a:lnTo>
                  <a:lnTo>
                    <a:pt x="943" y="734"/>
                  </a:lnTo>
                  <a:lnTo>
                    <a:pt x="937" y="734"/>
                  </a:lnTo>
                  <a:lnTo>
                    <a:pt x="932" y="734"/>
                  </a:lnTo>
                  <a:lnTo>
                    <a:pt x="926" y="734"/>
                  </a:lnTo>
                  <a:lnTo>
                    <a:pt x="920" y="734"/>
                  </a:lnTo>
                  <a:lnTo>
                    <a:pt x="920" y="728"/>
                  </a:lnTo>
                  <a:lnTo>
                    <a:pt x="914" y="728"/>
                  </a:lnTo>
                  <a:lnTo>
                    <a:pt x="908" y="728"/>
                  </a:lnTo>
                  <a:lnTo>
                    <a:pt x="902" y="728"/>
                  </a:lnTo>
                  <a:lnTo>
                    <a:pt x="902" y="734"/>
                  </a:lnTo>
                  <a:lnTo>
                    <a:pt x="897" y="734"/>
                  </a:lnTo>
                  <a:lnTo>
                    <a:pt x="891" y="734"/>
                  </a:lnTo>
                  <a:lnTo>
                    <a:pt x="885" y="734"/>
                  </a:lnTo>
                  <a:lnTo>
                    <a:pt x="879" y="734"/>
                  </a:lnTo>
                  <a:lnTo>
                    <a:pt x="879" y="740"/>
                  </a:lnTo>
                  <a:lnTo>
                    <a:pt x="873" y="740"/>
                  </a:lnTo>
                  <a:lnTo>
                    <a:pt x="867" y="740"/>
                  </a:lnTo>
                  <a:lnTo>
                    <a:pt x="867" y="745"/>
                  </a:lnTo>
                  <a:lnTo>
                    <a:pt x="862" y="745"/>
                  </a:lnTo>
                  <a:lnTo>
                    <a:pt x="856" y="745"/>
                  </a:lnTo>
                  <a:lnTo>
                    <a:pt x="856" y="751"/>
                  </a:lnTo>
                  <a:lnTo>
                    <a:pt x="850" y="751"/>
                  </a:lnTo>
                  <a:lnTo>
                    <a:pt x="850" y="757"/>
                  </a:lnTo>
                  <a:lnTo>
                    <a:pt x="850" y="751"/>
                  </a:lnTo>
                  <a:lnTo>
                    <a:pt x="844" y="751"/>
                  </a:lnTo>
                  <a:lnTo>
                    <a:pt x="838" y="751"/>
                  </a:lnTo>
                  <a:lnTo>
                    <a:pt x="833" y="751"/>
                  </a:lnTo>
                  <a:lnTo>
                    <a:pt x="833" y="745"/>
                  </a:lnTo>
                  <a:lnTo>
                    <a:pt x="827" y="745"/>
                  </a:lnTo>
                  <a:lnTo>
                    <a:pt x="827" y="740"/>
                  </a:lnTo>
                  <a:lnTo>
                    <a:pt x="827" y="734"/>
                  </a:lnTo>
                  <a:lnTo>
                    <a:pt x="821" y="734"/>
                  </a:lnTo>
                  <a:lnTo>
                    <a:pt x="815" y="728"/>
                  </a:lnTo>
                  <a:lnTo>
                    <a:pt x="809" y="728"/>
                  </a:lnTo>
                  <a:lnTo>
                    <a:pt x="803" y="728"/>
                  </a:lnTo>
                  <a:lnTo>
                    <a:pt x="803" y="722"/>
                  </a:lnTo>
                  <a:lnTo>
                    <a:pt x="803" y="728"/>
                  </a:lnTo>
                  <a:lnTo>
                    <a:pt x="798" y="728"/>
                  </a:lnTo>
                  <a:lnTo>
                    <a:pt x="792" y="728"/>
                  </a:lnTo>
                  <a:lnTo>
                    <a:pt x="792" y="734"/>
                  </a:lnTo>
                  <a:lnTo>
                    <a:pt x="792" y="740"/>
                  </a:lnTo>
                  <a:lnTo>
                    <a:pt x="786" y="740"/>
                  </a:lnTo>
                  <a:lnTo>
                    <a:pt x="786" y="745"/>
                  </a:lnTo>
                  <a:lnTo>
                    <a:pt x="786" y="751"/>
                  </a:lnTo>
                  <a:lnTo>
                    <a:pt x="780" y="751"/>
                  </a:lnTo>
                  <a:lnTo>
                    <a:pt x="780" y="757"/>
                  </a:lnTo>
                  <a:lnTo>
                    <a:pt x="780" y="763"/>
                  </a:lnTo>
                  <a:lnTo>
                    <a:pt x="780" y="769"/>
                  </a:lnTo>
                  <a:lnTo>
                    <a:pt x="780" y="774"/>
                  </a:lnTo>
                  <a:lnTo>
                    <a:pt x="780" y="780"/>
                  </a:lnTo>
                  <a:lnTo>
                    <a:pt x="780" y="786"/>
                  </a:lnTo>
                  <a:lnTo>
                    <a:pt x="774" y="786"/>
                  </a:lnTo>
                  <a:lnTo>
                    <a:pt x="774" y="792"/>
                  </a:lnTo>
                  <a:lnTo>
                    <a:pt x="780" y="798"/>
                  </a:lnTo>
                  <a:lnTo>
                    <a:pt x="780" y="804"/>
                  </a:lnTo>
                  <a:lnTo>
                    <a:pt x="786" y="804"/>
                  </a:lnTo>
                  <a:lnTo>
                    <a:pt x="786" y="809"/>
                  </a:lnTo>
                  <a:lnTo>
                    <a:pt x="786" y="815"/>
                  </a:lnTo>
                  <a:lnTo>
                    <a:pt x="792" y="815"/>
                  </a:lnTo>
                  <a:lnTo>
                    <a:pt x="792" y="821"/>
                  </a:lnTo>
                  <a:lnTo>
                    <a:pt x="798" y="821"/>
                  </a:lnTo>
                  <a:lnTo>
                    <a:pt x="798" y="827"/>
                  </a:lnTo>
                  <a:lnTo>
                    <a:pt x="798" y="833"/>
                  </a:lnTo>
                  <a:lnTo>
                    <a:pt x="803" y="833"/>
                  </a:lnTo>
                  <a:lnTo>
                    <a:pt x="809" y="833"/>
                  </a:lnTo>
                  <a:lnTo>
                    <a:pt x="809" y="839"/>
                  </a:lnTo>
                  <a:lnTo>
                    <a:pt x="815" y="839"/>
                  </a:lnTo>
                  <a:lnTo>
                    <a:pt x="815" y="844"/>
                  </a:lnTo>
                  <a:lnTo>
                    <a:pt x="821" y="844"/>
                  </a:lnTo>
                  <a:lnTo>
                    <a:pt x="821" y="850"/>
                  </a:lnTo>
                  <a:lnTo>
                    <a:pt x="821" y="856"/>
                  </a:lnTo>
                  <a:lnTo>
                    <a:pt x="821" y="862"/>
                  </a:lnTo>
                  <a:lnTo>
                    <a:pt x="821" y="868"/>
                  </a:lnTo>
                  <a:lnTo>
                    <a:pt x="821" y="873"/>
                  </a:lnTo>
                  <a:lnTo>
                    <a:pt x="821" y="879"/>
                  </a:lnTo>
                  <a:lnTo>
                    <a:pt x="821" y="885"/>
                  </a:lnTo>
                  <a:lnTo>
                    <a:pt x="821" y="891"/>
                  </a:lnTo>
                  <a:lnTo>
                    <a:pt x="821" y="897"/>
                  </a:lnTo>
                  <a:lnTo>
                    <a:pt x="827" y="897"/>
                  </a:lnTo>
                  <a:lnTo>
                    <a:pt x="827" y="903"/>
                  </a:lnTo>
                  <a:lnTo>
                    <a:pt x="821" y="903"/>
                  </a:lnTo>
                  <a:lnTo>
                    <a:pt x="815" y="903"/>
                  </a:lnTo>
                  <a:lnTo>
                    <a:pt x="815" y="908"/>
                  </a:lnTo>
                  <a:lnTo>
                    <a:pt x="809" y="908"/>
                  </a:lnTo>
                  <a:lnTo>
                    <a:pt x="803" y="908"/>
                  </a:lnTo>
                  <a:lnTo>
                    <a:pt x="803" y="914"/>
                  </a:lnTo>
                  <a:lnTo>
                    <a:pt x="803" y="920"/>
                  </a:lnTo>
                  <a:lnTo>
                    <a:pt x="798" y="920"/>
                  </a:lnTo>
                  <a:lnTo>
                    <a:pt x="792" y="920"/>
                  </a:lnTo>
                  <a:lnTo>
                    <a:pt x="786" y="920"/>
                  </a:lnTo>
                  <a:lnTo>
                    <a:pt x="786" y="914"/>
                  </a:lnTo>
                  <a:lnTo>
                    <a:pt x="786" y="908"/>
                  </a:lnTo>
                  <a:lnTo>
                    <a:pt x="780" y="908"/>
                  </a:lnTo>
                  <a:lnTo>
                    <a:pt x="780" y="914"/>
                  </a:lnTo>
                  <a:lnTo>
                    <a:pt x="774" y="914"/>
                  </a:lnTo>
                  <a:lnTo>
                    <a:pt x="774" y="920"/>
                  </a:lnTo>
                  <a:lnTo>
                    <a:pt x="774" y="926"/>
                  </a:lnTo>
                  <a:lnTo>
                    <a:pt x="774" y="932"/>
                  </a:lnTo>
                  <a:lnTo>
                    <a:pt x="774" y="938"/>
                  </a:lnTo>
                  <a:lnTo>
                    <a:pt x="774" y="943"/>
                  </a:lnTo>
                  <a:lnTo>
                    <a:pt x="774" y="938"/>
                  </a:lnTo>
                  <a:lnTo>
                    <a:pt x="768" y="938"/>
                  </a:lnTo>
                  <a:lnTo>
                    <a:pt x="763" y="938"/>
                  </a:lnTo>
                  <a:lnTo>
                    <a:pt x="763" y="943"/>
                  </a:lnTo>
                  <a:lnTo>
                    <a:pt x="757" y="943"/>
                  </a:lnTo>
                  <a:lnTo>
                    <a:pt x="751" y="943"/>
                  </a:lnTo>
                  <a:lnTo>
                    <a:pt x="751" y="938"/>
                  </a:lnTo>
                  <a:lnTo>
                    <a:pt x="745" y="938"/>
                  </a:lnTo>
                  <a:lnTo>
                    <a:pt x="745" y="932"/>
                  </a:lnTo>
                  <a:lnTo>
                    <a:pt x="739" y="932"/>
                  </a:lnTo>
                  <a:lnTo>
                    <a:pt x="739" y="926"/>
                  </a:lnTo>
                  <a:lnTo>
                    <a:pt x="734" y="926"/>
                  </a:lnTo>
                  <a:lnTo>
                    <a:pt x="734" y="920"/>
                  </a:lnTo>
                  <a:lnTo>
                    <a:pt x="728" y="920"/>
                  </a:lnTo>
                  <a:lnTo>
                    <a:pt x="728" y="914"/>
                  </a:lnTo>
                  <a:lnTo>
                    <a:pt x="722" y="914"/>
                  </a:lnTo>
                  <a:lnTo>
                    <a:pt x="716" y="914"/>
                  </a:lnTo>
                  <a:lnTo>
                    <a:pt x="716" y="920"/>
                  </a:lnTo>
                  <a:lnTo>
                    <a:pt x="716" y="914"/>
                  </a:lnTo>
                  <a:lnTo>
                    <a:pt x="710" y="914"/>
                  </a:lnTo>
                  <a:lnTo>
                    <a:pt x="704" y="914"/>
                  </a:lnTo>
                  <a:lnTo>
                    <a:pt x="699" y="914"/>
                  </a:lnTo>
                  <a:lnTo>
                    <a:pt x="699" y="920"/>
                  </a:lnTo>
                  <a:lnTo>
                    <a:pt x="704" y="920"/>
                  </a:lnTo>
                  <a:lnTo>
                    <a:pt x="704" y="926"/>
                  </a:lnTo>
                  <a:lnTo>
                    <a:pt x="699" y="926"/>
                  </a:lnTo>
                  <a:lnTo>
                    <a:pt x="693" y="932"/>
                  </a:lnTo>
                  <a:lnTo>
                    <a:pt x="687" y="932"/>
                  </a:lnTo>
                  <a:lnTo>
                    <a:pt x="681" y="932"/>
                  </a:lnTo>
                  <a:lnTo>
                    <a:pt x="675" y="932"/>
                  </a:lnTo>
                  <a:lnTo>
                    <a:pt x="669" y="932"/>
                  </a:lnTo>
                  <a:lnTo>
                    <a:pt x="669" y="938"/>
                  </a:lnTo>
                  <a:lnTo>
                    <a:pt x="664" y="938"/>
                  </a:lnTo>
                  <a:lnTo>
                    <a:pt x="664" y="943"/>
                  </a:lnTo>
                  <a:lnTo>
                    <a:pt x="669" y="943"/>
                  </a:lnTo>
                  <a:lnTo>
                    <a:pt x="669" y="949"/>
                  </a:lnTo>
                  <a:lnTo>
                    <a:pt x="664" y="949"/>
                  </a:lnTo>
                  <a:lnTo>
                    <a:pt x="658" y="949"/>
                  </a:lnTo>
                  <a:lnTo>
                    <a:pt x="658" y="943"/>
                  </a:lnTo>
                  <a:lnTo>
                    <a:pt x="652" y="943"/>
                  </a:lnTo>
                  <a:lnTo>
                    <a:pt x="646" y="943"/>
                  </a:lnTo>
                  <a:lnTo>
                    <a:pt x="646" y="949"/>
                  </a:lnTo>
                  <a:lnTo>
                    <a:pt x="640" y="949"/>
                  </a:lnTo>
                  <a:lnTo>
                    <a:pt x="640" y="955"/>
                  </a:lnTo>
                  <a:lnTo>
                    <a:pt x="635" y="955"/>
                  </a:lnTo>
                  <a:lnTo>
                    <a:pt x="629" y="955"/>
                  </a:lnTo>
                  <a:lnTo>
                    <a:pt x="623" y="955"/>
                  </a:lnTo>
                  <a:lnTo>
                    <a:pt x="623" y="961"/>
                  </a:lnTo>
                  <a:lnTo>
                    <a:pt x="617" y="961"/>
                  </a:lnTo>
                  <a:lnTo>
                    <a:pt x="617" y="955"/>
                  </a:lnTo>
                  <a:lnTo>
                    <a:pt x="611" y="955"/>
                  </a:lnTo>
                  <a:lnTo>
                    <a:pt x="605" y="955"/>
                  </a:lnTo>
                  <a:lnTo>
                    <a:pt x="600" y="955"/>
                  </a:lnTo>
                  <a:lnTo>
                    <a:pt x="600" y="961"/>
                  </a:lnTo>
                  <a:lnTo>
                    <a:pt x="600" y="967"/>
                  </a:lnTo>
                  <a:lnTo>
                    <a:pt x="594" y="967"/>
                  </a:lnTo>
                  <a:lnTo>
                    <a:pt x="588" y="967"/>
                  </a:lnTo>
                  <a:lnTo>
                    <a:pt x="588" y="961"/>
                  </a:lnTo>
                  <a:lnTo>
                    <a:pt x="588" y="955"/>
                  </a:lnTo>
                  <a:lnTo>
                    <a:pt x="582" y="955"/>
                  </a:lnTo>
                  <a:lnTo>
                    <a:pt x="582" y="961"/>
                  </a:lnTo>
                  <a:lnTo>
                    <a:pt x="576" y="961"/>
                  </a:lnTo>
                  <a:lnTo>
                    <a:pt x="570" y="961"/>
                  </a:lnTo>
                  <a:lnTo>
                    <a:pt x="570" y="955"/>
                  </a:lnTo>
                  <a:lnTo>
                    <a:pt x="565" y="955"/>
                  </a:lnTo>
                  <a:lnTo>
                    <a:pt x="559" y="955"/>
                  </a:lnTo>
                  <a:lnTo>
                    <a:pt x="559" y="949"/>
                  </a:lnTo>
                  <a:lnTo>
                    <a:pt x="553" y="943"/>
                  </a:lnTo>
                  <a:lnTo>
                    <a:pt x="547" y="943"/>
                  </a:lnTo>
                  <a:lnTo>
                    <a:pt x="547" y="938"/>
                  </a:lnTo>
                  <a:lnTo>
                    <a:pt x="553" y="938"/>
                  </a:lnTo>
                  <a:lnTo>
                    <a:pt x="553" y="932"/>
                  </a:lnTo>
                  <a:lnTo>
                    <a:pt x="553" y="926"/>
                  </a:lnTo>
                  <a:lnTo>
                    <a:pt x="547" y="926"/>
                  </a:lnTo>
                  <a:lnTo>
                    <a:pt x="541" y="926"/>
                  </a:lnTo>
                  <a:lnTo>
                    <a:pt x="535" y="926"/>
                  </a:lnTo>
                  <a:lnTo>
                    <a:pt x="530" y="926"/>
                  </a:lnTo>
                  <a:lnTo>
                    <a:pt x="518" y="920"/>
                  </a:lnTo>
                  <a:lnTo>
                    <a:pt x="518" y="926"/>
                  </a:lnTo>
                  <a:lnTo>
                    <a:pt x="512" y="926"/>
                  </a:lnTo>
                  <a:lnTo>
                    <a:pt x="506" y="926"/>
                  </a:lnTo>
                  <a:lnTo>
                    <a:pt x="501" y="926"/>
                  </a:lnTo>
                  <a:lnTo>
                    <a:pt x="495" y="932"/>
                  </a:lnTo>
                  <a:lnTo>
                    <a:pt x="489" y="932"/>
                  </a:lnTo>
                  <a:lnTo>
                    <a:pt x="483" y="938"/>
                  </a:lnTo>
                  <a:lnTo>
                    <a:pt x="477" y="943"/>
                  </a:lnTo>
                  <a:lnTo>
                    <a:pt x="477" y="949"/>
                  </a:lnTo>
                  <a:lnTo>
                    <a:pt x="471" y="949"/>
                  </a:lnTo>
                  <a:lnTo>
                    <a:pt x="466" y="949"/>
                  </a:lnTo>
                  <a:lnTo>
                    <a:pt x="466" y="943"/>
                  </a:lnTo>
                  <a:lnTo>
                    <a:pt x="466" y="938"/>
                  </a:lnTo>
                  <a:lnTo>
                    <a:pt x="448" y="920"/>
                  </a:lnTo>
                  <a:lnTo>
                    <a:pt x="442" y="914"/>
                  </a:lnTo>
                  <a:lnTo>
                    <a:pt x="425" y="914"/>
                  </a:lnTo>
                  <a:lnTo>
                    <a:pt x="419" y="914"/>
                  </a:lnTo>
                  <a:lnTo>
                    <a:pt x="419" y="908"/>
                  </a:lnTo>
                  <a:lnTo>
                    <a:pt x="413" y="908"/>
                  </a:lnTo>
                  <a:lnTo>
                    <a:pt x="413" y="903"/>
                  </a:lnTo>
                  <a:lnTo>
                    <a:pt x="407" y="903"/>
                  </a:lnTo>
                  <a:lnTo>
                    <a:pt x="407" y="897"/>
                  </a:lnTo>
                  <a:lnTo>
                    <a:pt x="407" y="891"/>
                  </a:lnTo>
                  <a:lnTo>
                    <a:pt x="402" y="891"/>
                  </a:lnTo>
                  <a:lnTo>
                    <a:pt x="396" y="891"/>
                  </a:lnTo>
                  <a:lnTo>
                    <a:pt x="390" y="891"/>
                  </a:lnTo>
                  <a:lnTo>
                    <a:pt x="390" y="885"/>
                  </a:lnTo>
                  <a:lnTo>
                    <a:pt x="384" y="885"/>
                  </a:lnTo>
                  <a:lnTo>
                    <a:pt x="384" y="879"/>
                  </a:lnTo>
                  <a:lnTo>
                    <a:pt x="378" y="879"/>
                  </a:lnTo>
                  <a:lnTo>
                    <a:pt x="378" y="873"/>
                  </a:lnTo>
                  <a:lnTo>
                    <a:pt x="372" y="873"/>
                  </a:lnTo>
                  <a:lnTo>
                    <a:pt x="372" y="868"/>
                  </a:lnTo>
                  <a:lnTo>
                    <a:pt x="367" y="868"/>
                  </a:lnTo>
                  <a:lnTo>
                    <a:pt x="361" y="868"/>
                  </a:lnTo>
                  <a:lnTo>
                    <a:pt x="355" y="868"/>
                  </a:lnTo>
                  <a:lnTo>
                    <a:pt x="355" y="873"/>
                  </a:lnTo>
                  <a:lnTo>
                    <a:pt x="349" y="873"/>
                  </a:lnTo>
                  <a:lnTo>
                    <a:pt x="349" y="879"/>
                  </a:lnTo>
                  <a:lnTo>
                    <a:pt x="343" y="879"/>
                  </a:lnTo>
                  <a:lnTo>
                    <a:pt x="337" y="885"/>
                  </a:lnTo>
                  <a:lnTo>
                    <a:pt x="332" y="885"/>
                  </a:lnTo>
                  <a:lnTo>
                    <a:pt x="332" y="891"/>
                  </a:lnTo>
                  <a:lnTo>
                    <a:pt x="326" y="891"/>
                  </a:lnTo>
                  <a:lnTo>
                    <a:pt x="326" y="897"/>
                  </a:lnTo>
                  <a:lnTo>
                    <a:pt x="320" y="897"/>
                  </a:lnTo>
                  <a:lnTo>
                    <a:pt x="314" y="897"/>
                  </a:lnTo>
                  <a:lnTo>
                    <a:pt x="308" y="897"/>
                  </a:lnTo>
                  <a:lnTo>
                    <a:pt x="308" y="903"/>
                  </a:lnTo>
                  <a:lnTo>
                    <a:pt x="302" y="903"/>
                  </a:lnTo>
                  <a:lnTo>
                    <a:pt x="297" y="903"/>
                  </a:lnTo>
                  <a:lnTo>
                    <a:pt x="291" y="903"/>
                  </a:lnTo>
                  <a:lnTo>
                    <a:pt x="291" y="908"/>
                  </a:lnTo>
                  <a:lnTo>
                    <a:pt x="285" y="908"/>
                  </a:lnTo>
                  <a:lnTo>
                    <a:pt x="285" y="903"/>
                  </a:lnTo>
                  <a:lnTo>
                    <a:pt x="279" y="903"/>
                  </a:lnTo>
                  <a:lnTo>
                    <a:pt x="279" y="908"/>
                  </a:lnTo>
                  <a:lnTo>
                    <a:pt x="279" y="903"/>
                  </a:lnTo>
                  <a:lnTo>
                    <a:pt x="273" y="903"/>
                  </a:lnTo>
                  <a:lnTo>
                    <a:pt x="273" y="908"/>
                  </a:lnTo>
                  <a:lnTo>
                    <a:pt x="268" y="908"/>
                  </a:lnTo>
                  <a:lnTo>
                    <a:pt x="262" y="908"/>
                  </a:lnTo>
                  <a:lnTo>
                    <a:pt x="256" y="908"/>
                  </a:lnTo>
                  <a:lnTo>
                    <a:pt x="250" y="908"/>
                  </a:lnTo>
                  <a:lnTo>
                    <a:pt x="250" y="914"/>
                  </a:lnTo>
                  <a:lnTo>
                    <a:pt x="244" y="914"/>
                  </a:lnTo>
                  <a:lnTo>
                    <a:pt x="238" y="914"/>
                  </a:lnTo>
                  <a:lnTo>
                    <a:pt x="233" y="914"/>
                  </a:lnTo>
                  <a:lnTo>
                    <a:pt x="227" y="914"/>
                  </a:lnTo>
                  <a:lnTo>
                    <a:pt x="221" y="914"/>
                  </a:lnTo>
                  <a:lnTo>
                    <a:pt x="221" y="920"/>
                  </a:lnTo>
                  <a:lnTo>
                    <a:pt x="215" y="920"/>
                  </a:lnTo>
                  <a:lnTo>
                    <a:pt x="209" y="920"/>
                  </a:lnTo>
                  <a:lnTo>
                    <a:pt x="209" y="926"/>
                  </a:lnTo>
                  <a:lnTo>
                    <a:pt x="203" y="926"/>
                  </a:lnTo>
                  <a:lnTo>
                    <a:pt x="203" y="932"/>
                  </a:lnTo>
                  <a:lnTo>
                    <a:pt x="203" y="938"/>
                  </a:lnTo>
                  <a:lnTo>
                    <a:pt x="198" y="938"/>
                  </a:lnTo>
                  <a:lnTo>
                    <a:pt x="198" y="943"/>
                  </a:lnTo>
                  <a:lnTo>
                    <a:pt x="198" y="949"/>
                  </a:lnTo>
                  <a:lnTo>
                    <a:pt x="192" y="949"/>
                  </a:lnTo>
                  <a:lnTo>
                    <a:pt x="192" y="955"/>
                  </a:lnTo>
                  <a:lnTo>
                    <a:pt x="192" y="961"/>
                  </a:lnTo>
                  <a:lnTo>
                    <a:pt x="192" y="967"/>
                  </a:lnTo>
                  <a:lnTo>
                    <a:pt x="192" y="972"/>
                  </a:lnTo>
                  <a:lnTo>
                    <a:pt x="186" y="972"/>
                  </a:lnTo>
                  <a:lnTo>
                    <a:pt x="180" y="978"/>
                  </a:lnTo>
                  <a:lnTo>
                    <a:pt x="180" y="984"/>
                  </a:lnTo>
                  <a:lnTo>
                    <a:pt x="180" y="990"/>
                  </a:lnTo>
                  <a:lnTo>
                    <a:pt x="174" y="990"/>
                  </a:lnTo>
                  <a:lnTo>
                    <a:pt x="169" y="990"/>
                  </a:lnTo>
                  <a:lnTo>
                    <a:pt x="169" y="996"/>
                  </a:lnTo>
                  <a:lnTo>
                    <a:pt x="163" y="996"/>
                  </a:lnTo>
                  <a:lnTo>
                    <a:pt x="163" y="1002"/>
                  </a:lnTo>
                  <a:lnTo>
                    <a:pt x="157" y="1002"/>
                  </a:lnTo>
                  <a:lnTo>
                    <a:pt x="151" y="1002"/>
                  </a:lnTo>
                  <a:lnTo>
                    <a:pt x="151" y="996"/>
                  </a:lnTo>
                  <a:lnTo>
                    <a:pt x="145" y="996"/>
                  </a:lnTo>
                  <a:lnTo>
                    <a:pt x="145" y="990"/>
                  </a:lnTo>
                  <a:lnTo>
                    <a:pt x="139" y="990"/>
                  </a:lnTo>
                  <a:lnTo>
                    <a:pt x="134" y="990"/>
                  </a:lnTo>
                  <a:lnTo>
                    <a:pt x="134" y="984"/>
                  </a:lnTo>
                  <a:lnTo>
                    <a:pt x="128" y="984"/>
                  </a:lnTo>
                  <a:lnTo>
                    <a:pt x="122" y="984"/>
                  </a:lnTo>
                  <a:lnTo>
                    <a:pt x="122" y="978"/>
                  </a:lnTo>
                  <a:lnTo>
                    <a:pt x="116" y="978"/>
                  </a:lnTo>
                  <a:lnTo>
                    <a:pt x="110" y="978"/>
                  </a:lnTo>
                  <a:lnTo>
                    <a:pt x="110" y="972"/>
                  </a:lnTo>
                  <a:lnTo>
                    <a:pt x="110" y="967"/>
                  </a:lnTo>
                  <a:lnTo>
                    <a:pt x="104" y="967"/>
                  </a:lnTo>
                  <a:lnTo>
                    <a:pt x="104" y="961"/>
                  </a:lnTo>
                  <a:lnTo>
                    <a:pt x="99" y="961"/>
                  </a:lnTo>
                  <a:lnTo>
                    <a:pt x="99" y="955"/>
                  </a:lnTo>
                  <a:lnTo>
                    <a:pt x="93" y="955"/>
                  </a:lnTo>
                  <a:lnTo>
                    <a:pt x="87" y="955"/>
                  </a:lnTo>
                  <a:lnTo>
                    <a:pt x="81" y="955"/>
                  </a:lnTo>
                  <a:lnTo>
                    <a:pt x="75" y="955"/>
                  </a:lnTo>
                  <a:lnTo>
                    <a:pt x="70" y="955"/>
                  </a:lnTo>
                  <a:lnTo>
                    <a:pt x="64" y="955"/>
                  </a:lnTo>
                  <a:lnTo>
                    <a:pt x="64" y="961"/>
                  </a:lnTo>
                  <a:lnTo>
                    <a:pt x="58" y="961"/>
                  </a:lnTo>
                  <a:lnTo>
                    <a:pt x="58" y="967"/>
                  </a:lnTo>
                  <a:lnTo>
                    <a:pt x="52" y="967"/>
                  </a:lnTo>
                  <a:lnTo>
                    <a:pt x="46" y="967"/>
                  </a:lnTo>
                  <a:lnTo>
                    <a:pt x="46" y="972"/>
                  </a:lnTo>
                  <a:lnTo>
                    <a:pt x="40" y="972"/>
                  </a:lnTo>
                  <a:lnTo>
                    <a:pt x="35" y="972"/>
                  </a:lnTo>
                  <a:lnTo>
                    <a:pt x="29" y="972"/>
                  </a:lnTo>
                  <a:lnTo>
                    <a:pt x="29" y="978"/>
                  </a:lnTo>
                  <a:lnTo>
                    <a:pt x="23" y="978"/>
                  </a:lnTo>
                  <a:lnTo>
                    <a:pt x="17" y="978"/>
                  </a:lnTo>
                  <a:lnTo>
                    <a:pt x="11" y="978"/>
                  </a:lnTo>
                  <a:lnTo>
                    <a:pt x="5" y="978"/>
                  </a:lnTo>
                  <a:lnTo>
                    <a:pt x="0" y="978"/>
                  </a:lnTo>
                  <a:lnTo>
                    <a:pt x="0" y="972"/>
                  </a:lnTo>
                  <a:lnTo>
                    <a:pt x="5" y="972"/>
                  </a:lnTo>
                  <a:lnTo>
                    <a:pt x="5" y="967"/>
                  </a:lnTo>
                  <a:lnTo>
                    <a:pt x="5" y="961"/>
                  </a:lnTo>
                  <a:lnTo>
                    <a:pt x="0" y="961"/>
                  </a:lnTo>
                  <a:lnTo>
                    <a:pt x="0" y="955"/>
                  </a:lnTo>
                  <a:lnTo>
                    <a:pt x="5" y="955"/>
                  </a:lnTo>
                  <a:lnTo>
                    <a:pt x="5" y="949"/>
                  </a:lnTo>
                  <a:lnTo>
                    <a:pt x="11" y="949"/>
                  </a:lnTo>
                  <a:lnTo>
                    <a:pt x="17" y="943"/>
                  </a:lnTo>
                  <a:lnTo>
                    <a:pt x="23" y="943"/>
                  </a:lnTo>
                  <a:lnTo>
                    <a:pt x="23" y="938"/>
                  </a:lnTo>
                  <a:lnTo>
                    <a:pt x="29" y="938"/>
                  </a:lnTo>
                  <a:lnTo>
                    <a:pt x="29" y="932"/>
                  </a:lnTo>
                  <a:lnTo>
                    <a:pt x="35" y="932"/>
                  </a:lnTo>
                  <a:lnTo>
                    <a:pt x="35" y="926"/>
                  </a:lnTo>
                  <a:lnTo>
                    <a:pt x="40" y="926"/>
                  </a:lnTo>
                  <a:lnTo>
                    <a:pt x="46" y="920"/>
                  </a:lnTo>
                  <a:lnTo>
                    <a:pt x="52" y="920"/>
                  </a:lnTo>
                  <a:lnTo>
                    <a:pt x="52" y="914"/>
                  </a:lnTo>
                  <a:lnTo>
                    <a:pt x="58" y="914"/>
                  </a:lnTo>
                  <a:lnTo>
                    <a:pt x="58" y="908"/>
                  </a:lnTo>
                  <a:lnTo>
                    <a:pt x="64" y="908"/>
                  </a:lnTo>
                  <a:lnTo>
                    <a:pt x="64" y="903"/>
                  </a:lnTo>
                  <a:lnTo>
                    <a:pt x="64" y="897"/>
                  </a:lnTo>
                  <a:lnTo>
                    <a:pt x="70" y="897"/>
                  </a:lnTo>
                  <a:lnTo>
                    <a:pt x="70" y="891"/>
                  </a:lnTo>
                  <a:lnTo>
                    <a:pt x="75" y="891"/>
                  </a:lnTo>
                  <a:lnTo>
                    <a:pt x="75" y="885"/>
                  </a:lnTo>
                  <a:lnTo>
                    <a:pt x="81" y="885"/>
                  </a:lnTo>
                  <a:lnTo>
                    <a:pt x="75" y="885"/>
                  </a:lnTo>
                  <a:lnTo>
                    <a:pt x="81" y="885"/>
                  </a:lnTo>
                  <a:lnTo>
                    <a:pt x="81" y="879"/>
                  </a:lnTo>
                  <a:lnTo>
                    <a:pt x="81" y="873"/>
                  </a:lnTo>
                  <a:lnTo>
                    <a:pt x="75" y="873"/>
                  </a:lnTo>
                  <a:lnTo>
                    <a:pt x="75" y="868"/>
                  </a:lnTo>
                  <a:lnTo>
                    <a:pt x="75" y="862"/>
                  </a:lnTo>
                  <a:lnTo>
                    <a:pt x="70" y="862"/>
                  </a:lnTo>
                  <a:lnTo>
                    <a:pt x="70" y="856"/>
                  </a:lnTo>
                  <a:lnTo>
                    <a:pt x="70" y="850"/>
                  </a:lnTo>
                  <a:lnTo>
                    <a:pt x="64" y="850"/>
                  </a:lnTo>
                  <a:lnTo>
                    <a:pt x="64" y="844"/>
                  </a:lnTo>
                  <a:lnTo>
                    <a:pt x="64" y="839"/>
                  </a:lnTo>
                  <a:lnTo>
                    <a:pt x="64" y="833"/>
                  </a:lnTo>
                  <a:lnTo>
                    <a:pt x="64" y="827"/>
                  </a:lnTo>
                  <a:lnTo>
                    <a:pt x="64" y="821"/>
                  </a:lnTo>
                  <a:lnTo>
                    <a:pt x="70" y="821"/>
                  </a:lnTo>
                  <a:lnTo>
                    <a:pt x="70" y="815"/>
                  </a:lnTo>
                  <a:lnTo>
                    <a:pt x="75" y="815"/>
                  </a:lnTo>
                  <a:lnTo>
                    <a:pt x="75" y="809"/>
                  </a:lnTo>
                  <a:lnTo>
                    <a:pt x="81" y="809"/>
                  </a:lnTo>
                  <a:lnTo>
                    <a:pt x="81" y="804"/>
                  </a:lnTo>
                  <a:lnTo>
                    <a:pt x="81" y="798"/>
                  </a:lnTo>
                  <a:lnTo>
                    <a:pt x="75" y="798"/>
                  </a:lnTo>
                  <a:lnTo>
                    <a:pt x="75" y="792"/>
                  </a:lnTo>
                  <a:lnTo>
                    <a:pt x="81" y="792"/>
                  </a:lnTo>
                  <a:lnTo>
                    <a:pt x="81" y="786"/>
                  </a:lnTo>
                  <a:lnTo>
                    <a:pt x="81" y="780"/>
                  </a:lnTo>
                  <a:lnTo>
                    <a:pt x="81" y="774"/>
                  </a:lnTo>
                  <a:lnTo>
                    <a:pt x="87" y="774"/>
                  </a:lnTo>
                  <a:lnTo>
                    <a:pt x="93" y="774"/>
                  </a:lnTo>
                  <a:lnTo>
                    <a:pt x="99" y="774"/>
                  </a:lnTo>
                  <a:lnTo>
                    <a:pt x="104" y="774"/>
                  </a:lnTo>
                  <a:lnTo>
                    <a:pt x="110" y="774"/>
                  </a:lnTo>
                  <a:lnTo>
                    <a:pt x="116" y="774"/>
                  </a:lnTo>
                  <a:lnTo>
                    <a:pt x="116" y="769"/>
                  </a:lnTo>
                  <a:lnTo>
                    <a:pt x="116" y="774"/>
                  </a:lnTo>
                  <a:lnTo>
                    <a:pt x="116" y="769"/>
                  </a:lnTo>
                  <a:lnTo>
                    <a:pt x="122" y="774"/>
                  </a:lnTo>
                  <a:lnTo>
                    <a:pt x="122" y="769"/>
                  </a:lnTo>
                  <a:lnTo>
                    <a:pt x="128" y="769"/>
                  </a:lnTo>
                  <a:lnTo>
                    <a:pt x="134" y="769"/>
                  </a:lnTo>
                  <a:lnTo>
                    <a:pt x="134" y="763"/>
                  </a:lnTo>
                  <a:lnTo>
                    <a:pt x="139" y="763"/>
                  </a:lnTo>
                  <a:lnTo>
                    <a:pt x="145" y="763"/>
                  </a:lnTo>
                  <a:lnTo>
                    <a:pt x="151" y="763"/>
                  </a:lnTo>
                  <a:lnTo>
                    <a:pt x="151" y="757"/>
                  </a:lnTo>
                  <a:lnTo>
                    <a:pt x="145" y="757"/>
                  </a:lnTo>
                  <a:lnTo>
                    <a:pt x="145" y="751"/>
                  </a:lnTo>
                  <a:lnTo>
                    <a:pt x="145" y="745"/>
                  </a:lnTo>
                  <a:lnTo>
                    <a:pt x="151" y="745"/>
                  </a:lnTo>
                  <a:lnTo>
                    <a:pt x="151" y="740"/>
                  </a:lnTo>
                  <a:lnTo>
                    <a:pt x="157" y="740"/>
                  </a:lnTo>
                  <a:lnTo>
                    <a:pt x="157" y="734"/>
                  </a:lnTo>
                  <a:lnTo>
                    <a:pt x="157" y="728"/>
                  </a:lnTo>
                  <a:lnTo>
                    <a:pt x="157" y="722"/>
                  </a:lnTo>
                  <a:lnTo>
                    <a:pt x="157" y="716"/>
                  </a:lnTo>
                  <a:lnTo>
                    <a:pt x="157" y="710"/>
                  </a:lnTo>
                  <a:lnTo>
                    <a:pt x="151" y="710"/>
                  </a:lnTo>
                  <a:lnTo>
                    <a:pt x="151" y="705"/>
                  </a:lnTo>
                  <a:lnTo>
                    <a:pt x="145" y="705"/>
                  </a:lnTo>
                  <a:lnTo>
                    <a:pt x="139" y="705"/>
                  </a:lnTo>
                  <a:lnTo>
                    <a:pt x="139" y="699"/>
                  </a:lnTo>
                  <a:lnTo>
                    <a:pt x="134" y="699"/>
                  </a:lnTo>
                  <a:lnTo>
                    <a:pt x="134" y="693"/>
                  </a:lnTo>
                  <a:lnTo>
                    <a:pt x="128" y="693"/>
                  </a:lnTo>
                  <a:lnTo>
                    <a:pt x="128" y="687"/>
                  </a:lnTo>
                  <a:lnTo>
                    <a:pt x="134" y="687"/>
                  </a:lnTo>
                  <a:lnTo>
                    <a:pt x="139" y="687"/>
                  </a:lnTo>
                  <a:lnTo>
                    <a:pt x="139" y="681"/>
                  </a:lnTo>
                  <a:lnTo>
                    <a:pt x="145" y="681"/>
                  </a:lnTo>
                  <a:lnTo>
                    <a:pt x="145" y="675"/>
                  </a:lnTo>
                  <a:lnTo>
                    <a:pt x="151" y="675"/>
                  </a:lnTo>
                  <a:lnTo>
                    <a:pt x="151" y="670"/>
                  </a:lnTo>
                  <a:lnTo>
                    <a:pt x="157" y="664"/>
                  </a:lnTo>
                  <a:lnTo>
                    <a:pt x="157" y="658"/>
                  </a:lnTo>
                  <a:lnTo>
                    <a:pt x="163" y="658"/>
                  </a:lnTo>
                  <a:lnTo>
                    <a:pt x="169" y="658"/>
                  </a:lnTo>
                  <a:lnTo>
                    <a:pt x="169" y="652"/>
                  </a:lnTo>
                  <a:lnTo>
                    <a:pt x="169" y="646"/>
                  </a:lnTo>
                  <a:lnTo>
                    <a:pt x="169" y="641"/>
                  </a:lnTo>
                  <a:lnTo>
                    <a:pt x="174" y="641"/>
                  </a:lnTo>
                  <a:lnTo>
                    <a:pt x="174" y="635"/>
                  </a:lnTo>
                  <a:lnTo>
                    <a:pt x="180" y="635"/>
                  </a:lnTo>
                  <a:lnTo>
                    <a:pt x="180" y="629"/>
                  </a:lnTo>
                  <a:lnTo>
                    <a:pt x="174" y="629"/>
                  </a:lnTo>
                  <a:lnTo>
                    <a:pt x="174" y="623"/>
                  </a:lnTo>
                  <a:lnTo>
                    <a:pt x="174" y="617"/>
                  </a:lnTo>
                  <a:lnTo>
                    <a:pt x="180" y="617"/>
                  </a:lnTo>
                  <a:lnTo>
                    <a:pt x="180" y="623"/>
                  </a:lnTo>
                  <a:lnTo>
                    <a:pt x="186" y="623"/>
                  </a:lnTo>
                  <a:lnTo>
                    <a:pt x="192" y="623"/>
                  </a:lnTo>
                  <a:lnTo>
                    <a:pt x="198" y="623"/>
                  </a:lnTo>
                  <a:lnTo>
                    <a:pt x="198" y="629"/>
                  </a:lnTo>
                  <a:lnTo>
                    <a:pt x="203" y="629"/>
                  </a:lnTo>
                  <a:lnTo>
                    <a:pt x="209" y="629"/>
                  </a:lnTo>
                  <a:lnTo>
                    <a:pt x="209" y="635"/>
                  </a:lnTo>
                  <a:lnTo>
                    <a:pt x="215" y="635"/>
                  </a:lnTo>
                  <a:lnTo>
                    <a:pt x="221" y="635"/>
                  </a:lnTo>
                  <a:lnTo>
                    <a:pt x="221" y="641"/>
                  </a:lnTo>
                  <a:lnTo>
                    <a:pt x="227" y="641"/>
                  </a:lnTo>
                  <a:lnTo>
                    <a:pt x="233" y="641"/>
                  </a:lnTo>
                  <a:lnTo>
                    <a:pt x="238" y="641"/>
                  </a:lnTo>
                  <a:lnTo>
                    <a:pt x="238" y="635"/>
                  </a:lnTo>
                  <a:lnTo>
                    <a:pt x="244" y="635"/>
                  </a:lnTo>
                  <a:lnTo>
                    <a:pt x="244" y="629"/>
                  </a:lnTo>
                  <a:lnTo>
                    <a:pt x="244" y="623"/>
                  </a:lnTo>
                  <a:lnTo>
                    <a:pt x="250" y="623"/>
                  </a:lnTo>
                  <a:lnTo>
                    <a:pt x="250" y="617"/>
                  </a:lnTo>
                  <a:lnTo>
                    <a:pt x="256" y="617"/>
                  </a:lnTo>
                  <a:lnTo>
                    <a:pt x="256" y="611"/>
                  </a:lnTo>
                  <a:lnTo>
                    <a:pt x="256" y="606"/>
                  </a:lnTo>
                  <a:lnTo>
                    <a:pt x="256" y="600"/>
                  </a:lnTo>
                  <a:lnTo>
                    <a:pt x="256" y="594"/>
                  </a:lnTo>
                  <a:lnTo>
                    <a:pt x="256" y="588"/>
                  </a:lnTo>
                  <a:lnTo>
                    <a:pt x="256" y="582"/>
                  </a:lnTo>
                  <a:lnTo>
                    <a:pt x="256" y="576"/>
                  </a:lnTo>
                  <a:lnTo>
                    <a:pt x="256" y="571"/>
                  </a:lnTo>
                  <a:lnTo>
                    <a:pt x="262" y="571"/>
                  </a:lnTo>
                  <a:lnTo>
                    <a:pt x="268" y="571"/>
                  </a:lnTo>
                  <a:lnTo>
                    <a:pt x="268" y="565"/>
                  </a:lnTo>
                  <a:lnTo>
                    <a:pt x="273" y="565"/>
                  </a:lnTo>
                  <a:lnTo>
                    <a:pt x="279" y="565"/>
                  </a:lnTo>
                  <a:lnTo>
                    <a:pt x="279" y="559"/>
                  </a:lnTo>
                  <a:lnTo>
                    <a:pt x="279" y="553"/>
                  </a:lnTo>
                  <a:lnTo>
                    <a:pt x="273" y="553"/>
                  </a:lnTo>
                  <a:lnTo>
                    <a:pt x="279" y="553"/>
                  </a:lnTo>
                  <a:lnTo>
                    <a:pt x="279" y="547"/>
                  </a:lnTo>
                  <a:lnTo>
                    <a:pt x="273" y="547"/>
                  </a:lnTo>
                  <a:lnTo>
                    <a:pt x="273" y="542"/>
                  </a:lnTo>
                  <a:lnTo>
                    <a:pt x="279" y="542"/>
                  </a:lnTo>
                  <a:lnTo>
                    <a:pt x="279" y="536"/>
                  </a:lnTo>
                  <a:lnTo>
                    <a:pt x="285" y="536"/>
                  </a:lnTo>
                  <a:lnTo>
                    <a:pt x="285" y="530"/>
                  </a:lnTo>
                  <a:lnTo>
                    <a:pt x="285" y="524"/>
                  </a:lnTo>
                  <a:lnTo>
                    <a:pt x="285" y="518"/>
                  </a:lnTo>
                  <a:lnTo>
                    <a:pt x="285" y="512"/>
                  </a:lnTo>
                  <a:lnTo>
                    <a:pt x="279" y="512"/>
                  </a:lnTo>
                  <a:lnTo>
                    <a:pt x="279" y="507"/>
                  </a:lnTo>
                  <a:lnTo>
                    <a:pt x="273" y="501"/>
                  </a:lnTo>
                  <a:lnTo>
                    <a:pt x="273" y="495"/>
                  </a:lnTo>
                  <a:lnTo>
                    <a:pt x="273" y="489"/>
                  </a:lnTo>
                  <a:lnTo>
                    <a:pt x="273" y="483"/>
                  </a:lnTo>
                  <a:lnTo>
                    <a:pt x="273" y="477"/>
                  </a:lnTo>
                  <a:lnTo>
                    <a:pt x="279" y="477"/>
                  </a:lnTo>
                  <a:lnTo>
                    <a:pt x="285" y="477"/>
                  </a:lnTo>
                  <a:lnTo>
                    <a:pt x="285" y="472"/>
                  </a:lnTo>
                  <a:lnTo>
                    <a:pt x="285" y="477"/>
                  </a:lnTo>
                  <a:lnTo>
                    <a:pt x="285" y="472"/>
                  </a:lnTo>
                  <a:lnTo>
                    <a:pt x="291" y="472"/>
                  </a:lnTo>
                  <a:lnTo>
                    <a:pt x="297" y="472"/>
                  </a:lnTo>
                  <a:lnTo>
                    <a:pt x="297" y="466"/>
                  </a:lnTo>
                  <a:lnTo>
                    <a:pt x="302" y="466"/>
                  </a:lnTo>
                  <a:lnTo>
                    <a:pt x="308" y="466"/>
                  </a:lnTo>
                  <a:lnTo>
                    <a:pt x="308" y="460"/>
                  </a:lnTo>
                  <a:lnTo>
                    <a:pt x="314" y="460"/>
                  </a:lnTo>
                  <a:lnTo>
                    <a:pt x="320" y="460"/>
                  </a:lnTo>
                  <a:lnTo>
                    <a:pt x="320" y="454"/>
                  </a:lnTo>
                  <a:lnTo>
                    <a:pt x="326" y="454"/>
                  </a:lnTo>
                  <a:lnTo>
                    <a:pt x="326" y="448"/>
                  </a:lnTo>
                  <a:lnTo>
                    <a:pt x="332" y="448"/>
                  </a:lnTo>
                  <a:lnTo>
                    <a:pt x="332" y="443"/>
                  </a:lnTo>
                  <a:lnTo>
                    <a:pt x="337" y="437"/>
                  </a:lnTo>
                  <a:lnTo>
                    <a:pt x="337" y="431"/>
                  </a:lnTo>
                  <a:lnTo>
                    <a:pt x="337" y="425"/>
                  </a:lnTo>
                  <a:lnTo>
                    <a:pt x="332" y="425"/>
                  </a:lnTo>
                  <a:lnTo>
                    <a:pt x="332" y="419"/>
                  </a:lnTo>
                  <a:lnTo>
                    <a:pt x="326" y="419"/>
                  </a:lnTo>
                  <a:lnTo>
                    <a:pt x="326" y="413"/>
                  </a:lnTo>
                  <a:lnTo>
                    <a:pt x="320" y="413"/>
                  </a:lnTo>
                  <a:lnTo>
                    <a:pt x="320" y="408"/>
                  </a:lnTo>
                  <a:lnTo>
                    <a:pt x="314" y="408"/>
                  </a:lnTo>
                  <a:lnTo>
                    <a:pt x="308" y="408"/>
                  </a:lnTo>
                  <a:lnTo>
                    <a:pt x="302" y="408"/>
                  </a:lnTo>
                  <a:lnTo>
                    <a:pt x="302" y="402"/>
                  </a:lnTo>
                  <a:lnTo>
                    <a:pt x="302" y="396"/>
                  </a:lnTo>
                  <a:lnTo>
                    <a:pt x="297" y="396"/>
                  </a:lnTo>
                  <a:lnTo>
                    <a:pt x="291" y="396"/>
                  </a:lnTo>
                  <a:lnTo>
                    <a:pt x="291" y="390"/>
                  </a:lnTo>
                  <a:lnTo>
                    <a:pt x="291" y="384"/>
                  </a:lnTo>
                  <a:lnTo>
                    <a:pt x="285" y="384"/>
                  </a:lnTo>
                  <a:lnTo>
                    <a:pt x="285" y="378"/>
                  </a:lnTo>
                  <a:lnTo>
                    <a:pt x="279" y="378"/>
                  </a:lnTo>
                  <a:lnTo>
                    <a:pt x="279" y="373"/>
                  </a:lnTo>
                  <a:lnTo>
                    <a:pt x="273" y="373"/>
                  </a:lnTo>
                  <a:lnTo>
                    <a:pt x="273" y="367"/>
                  </a:lnTo>
                  <a:lnTo>
                    <a:pt x="268" y="367"/>
                  </a:lnTo>
                  <a:lnTo>
                    <a:pt x="268" y="361"/>
                  </a:lnTo>
                  <a:lnTo>
                    <a:pt x="268" y="355"/>
                  </a:lnTo>
                  <a:lnTo>
                    <a:pt x="268" y="349"/>
                  </a:lnTo>
                  <a:lnTo>
                    <a:pt x="268" y="344"/>
                  </a:lnTo>
                  <a:lnTo>
                    <a:pt x="262" y="344"/>
                  </a:lnTo>
                  <a:lnTo>
                    <a:pt x="262" y="338"/>
                  </a:lnTo>
                  <a:lnTo>
                    <a:pt x="256" y="338"/>
                  </a:lnTo>
                  <a:lnTo>
                    <a:pt x="250" y="338"/>
                  </a:lnTo>
                  <a:lnTo>
                    <a:pt x="244" y="338"/>
                  </a:lnTo>
                  <a:lnTo>
                    <a:pt x="244" y="344"/>
                  </a:lnTo>
                  <a:lnTo>
                    <a:pt x="238" y="344"/>
                  </a:lnTo>
                  <a:lnTo>
                    <a:pt x="233" y="344"/>
                  </a:lnTo>
                  <a:lnTo>
                    <a:pt x="233" y="338"/>
                  </a:lnTo>
                  <a:lnTo>
                    <a:pt x="227" y="338"/>
                  </a:lnTo>
                  <a:lnTo>
                    <a:pt x="227" y="332"/>
                  </a:lnTo>
                  <a:lnTo>
                    <a:pt x="221" y="332"/>
                  </a:lnTo>
                  <a:lnTo>
                    <a:pt x="215" y="332"/>
                  </a:lnTo>
                  <a:lnTo>
                    <a:pt x="215" y="326"/>
                  </a:lnTo>
                  <a:lnTo>
                    <a:pt x="215" y="320"/>
                  </a:lnTo>
                  <a:lnTo>
                    <a:pt x="209" y="320"/>
                  </a:lnTo>
                  <a:lnTo>
                    <a:pt x="203" y="320"/>
                  </a:lnTo>
                  <a:lnTo>
                    <a:pt x="203" y="314"/>
                  </a:lnTo>
                  <a:lnTo>
                    <a:pt x="198" y="314"/>
                  </a:lnTo>
                  <a:lnTo>
                    <a:pt x="192" y="314"/>
                  </a:lnTo>
                  <a:lnTo>
                    <a:pt x="186" y="314"/>
                  </a:lnTo>
                  <a:lnTo>
                    <a:pt x="186" y="309"/>
                  </a:lnTo>
                  <a:lnTo>
                    <a:pt x="180" y="309"/>
                  </a:lnTo>
                  <a:lnTo>
                    <a:pt x="180" y="303"/>
                  </a:lnTo>
                  <a:lnTo>
                    <a:pt x="186" y="303"/>
                  </a:lnTo>
                  <a:lnTo>
                    <a:pt x="186" y="297"/>
                  </a:lnTo>
                  <a:lnTo>
                    <a:pt x="192" y="297"/>
                  </a:lnTo>
                  <a:lnTo>
                    <a:pt x="192" y="291"/>
                  </a:lnTo>
                  <a:lnTo>
                    <a:pt x="198" y="291"/>
                  </a:lnTo>
                  <a:lnTo>
                    <a:pt x="198" y="285"/>
                  </a:lnTo>
                  <a:lnTo>
                    <a:pt x="203" y="285"/>
                  </a:lnTo>
                  <a:lnTo>
                    <a:pt x="209" y="285"/>
                  </a:lnTo>
                  <a:lnTo>
                    <a:pt x="215" y="285"/>
                  </a:lnTo>
                  <a:lnTo>
                    <a:pt x="221" y="285"/>
                  </a:lnTo>
                  <a:lnTo>
                    <a:pt x="227" y="285"/>
                  </a:lnTo>
                  <a:lnTo>
                    <a:pt x="233" y="285"/>
                  </a:lnTo>
                  <a:lnTo>
                    <a:pt x="233" y="279"/>
                  </a:lnTo>
                  <a:lnTo>
                    <a:pt x="238" y="279"/>
                  </a:lnTo>
                  <a:lnTo>
                    <a:pt x="238" y="274"/>
                  </a:lnTo>
                  <a:lnTo>
                    <a:pt x="244" y="268"/>
                  </a:lnTo>
                  <a:lnTo>
                    <a:pt x="250" y="268"/>
                  </a:lnTo>
                  <a:lnTo>
                    <a:pt x="256" y="268"/>
                  </a:lnTo>
                  <a:lnTo>
                    <a:pt x="262" y="268"/>
                  </a:lnTo>
                  <a:lnTo>
                    <a:pt x="268" y="268"/>
                  </a:lnTo>
                  <a:lnTo>
                    <a:pt x="273" y="268"/>
                  </a:lnTo>
                  <a:lnTo>
                    <a:pt x="279" y="268"/>
                  </a:lnTo>
                  <a:lnTo>
                    <a:pt x="285" y="262"/>
                  </a:lnTo>
                  <a:lnTo>
                    <a:pt x="291" y="256"/>
                  </a:lnTo>
                  <a:lnTo>
                    <a:pt x="291" y="250"/>
                  </a:lnTo>
                  <a:lnTo>
                    <a:pt x="285" y="250"/>
                  </a:lnTo>
                  <a:lnTo>
                    <a:pt x="291" y="250"/>
                  </a:lnTo>
                  <a:lnTo>
                    <a:pt x="291" y="245"/>
                  </a:lnTo>
                  <a:lnTo>
                    <a:pt x="297" y="239"/>
                  </a:lnTo>
                  <a:lnTo>
                    <a:pt x="302" y="239"/>
                  </a:lnTo>
                  <a:lnTo>
                    <a:pt x="308" y="239"/>
                  </a:lnTo>
                  <a:lnTo>
                    <a:pt x="308" y="233"/>
                  </a:lnTo>
                  <a:lnTo>
                    <a:pt x="314" y="233"/>
                  </a:lnTo>
                  <a:lnTo>
                    <a:pt x="320" y="227"/>
                  </a:lnTo>
                  <a:lnTo>
                    <a:pt x="320" y="221"/>
                  </a:lnTo>
                  <a:lnTo>
                    <a:pt x="326" y="221"/>
                  </a:lnTo>
                  <a:lnTo>
                    <a:pt x="326" y="215"/>
                  </a:lnTo>
                  <a:lnTo>
                    <a:pt x="332" y="215"/>
                  </a:lnTo>
                  <a:lnTo>
                    <a:pt x="332" y="210"/>
                  </a:lnTo>
                  <a:lnTo>
                    <a:pt x="337" y="210"/>
                  </a:lnTo>
                  <a:lnTo>
                    <a:pt x="337" y="204"/>
                  </a:lnTo>
                  <a:lnTo>
                    <a:pt x="343" y="204"/>
                  </a:lnTo>
                  <a:lnTo>
                    <a:pt x="349" y="204"/>
                  </a:lnTo>
                  <a:lnTo>
                    <a:pt x="355" y="204"/>
                  </a:lnTo>
                  <a:lnTo>
                    <a:pt x="361" y="204"/>
                  </a:lnTo>
                  <a:lnTo>
                    <a:pt x="367" y="204"/>
                  </a:lnTo>
                  <a:lnTo>
                    <a:pt x="372" y="210"/>
                  </a:lnTo>
                  <a:lnTo>
                    <a:pt x="378" y="210"/>
                  </a:lnTo>
                  <a:lnTo>
                    <a:pt x="378" y="215"/>
                  </a:lnTo>
                  <a:lnTo>
                    <a:pt x="384" y="215"/>
                  </a:lnTo>
                  <a:lnTo>
                    <a:pt x="390" y="215"/>
                  </a:lnTo>
                  <a:lnTo>
                    <a:pt x="390" y="221"/>
                  </a:lnTo>
                  <a:lnTo>
                    <a:pt x="396" y="221"/>
                  </a:lnTo>
                  <a:lnTo>
                    <a:pt x="396" y="215"/>
                  </a:lnTo>
                  <a:lnTo>
                    <a:pt x="396" y="221"/>
                  </a:lnTo>
                  <a:lnTo>
                    <a:pt x="402" y="221"/>
                  </a:lnTo>
                  <a:lnTo>
                    <a:pt x="402" y="215"/>
                  </a:lnTo>
                  <a:lnTo>
                    <a:pt x="407" y="215"/>
                  </a:lnTo>
                  <a:lnTo>
                    <a:pt x="413" y="215"/>
                  </a:lnTo>
                  <a:lnTo>
                    <a:pt x="419" y="215"/>
                  </a:lnTo>
                  <a:lnTo>
                    <a:pt x="425" y="215"/>
                  </a:lnTo>
                  <a:lnTo>
                    <a:pt x="425" y="221"/>
                  </a:lnTo>
                  <a:lnTo>
                    <a:pt x="431" y="221"/>
                  </a:lnTo>
                  <a:lnTo>
                    <a:pt x="436" y="221"/>
                  </a:lnTo>
                  <a:lnTo>
                    <a:pt x="442" y="221"/>
                  </a:lnTo>
                  <a:lnTo>
                    <a:pt x="448" y="221"/>
                  </a:lnTo>
                  <a:lnTo>
                    <a:pt x="448" y="227"/>
                  </a:lnTo>
                  <a:lnTo>
                    <a:pt x="448" y="221"/>
                  </a:lnTo>
                  <a:lnTo>
                    <a:pt x="454" y="227"/>
                  </a:lnTo>
                  <a:lnTo>
                    <a:pt x="460" y="227"/>
                  </a:lnTo>
                  <a:lnTo>
                    <a:pt x="466" y="227"/>
                  </a:lnTo>
                  <a:lnTo>
                    <a:pt x="471" y="227"/>
                  </a:lnTo>
                  <a:lnTo>
                    <a:pt x="471" y="233"/>
                  </a:lnTo>
                  <a:lnTo>
                    <a:pt x="477" y="233"/>
                  </a:lnTo>
                  <a:lnTo>
                    <a:pt x="477" y="227"/>
                  </a:lnTo>
                  <a:lnTo>
                    <a:pt x="477" y="233"/>
                  </a:lnTo>
                  <a:lnTo>
                    <a:pt x="483" y="233"/>
                  </a:lnTo>
                  <a:lnTo>
                    <a:pt x="489" y="233"/>
                  </a:lnTo>
                  <a:lnTo>
                    <a:pt x="489" y="227"/>
                  </a:lnTo>
                  <a:lnTo>
                    <a:pt x="495" y="227"/>
                  </a:lnTo>
                  <a:lnTo>
                    <a:pt x="501" y="221"/>
                  </a:lnTo>
                  <a:lnTo>
                    <a:pt x="501" y="215"/>
                  </a:lnTo>
                  <a:lnTo>
                    <a:pt x="506" y="215"/>
                  </a:lnTo>
                  <a:lnTo>
                    <a:pt x="512" y="215"/>
                  </a:lnTo>
                  <a:lnTo>
                    <a:pt x="512" y="210"/>
                  </a:lnTo>
                  <a:lnTo>
                    <a:pt x="518" y="210"/>
                  </a:lnTo>
                  <a:lnTo>
                    <a:pt x="524" y="210"/>
                  </a:lnTo>
                  <a:lnTo>
                    <a:pt x="530" y="210"/>
                  </a:lnTo>
                  <a:lnTo>
                    <a:pt x="535" y="210"/>
                  </a:lnTo>
                  <a:lnTo>
                    <a:pt x="535" y="204"/>
                  </a:lnTo>
                  <a:lnTo>
                    <a:pt x="541" y="204"/>
                  </a:lnTo>
                  <a:lnTo>
                    <a:pt x="547" y="204"/>
                  </a:lnTo>
                  <a:lnTo>
                    <a:pt x="547" y="198"/>
                  </a:lnTo>
                  <a:lnTo>
                    <a:pt x="553" y="198"/>
                  </a:lnTo>
                  <a:lnTo>
                    <a:pt x="553" y="192"/>
                  </a:lnTo>
                  <a:lnTo>
                    <a:pt x="559" y="192"/>
                  </a:lnTo>
                  <a:lnTo>
                    <a:pt x="559" y="186"/>
                  </a:lnTo>
                  <a:lnTo>
                    <a:pt x="559" y="181"/>
                  </a:lnTo>
                  <a:lnTo>
                    <a:pt x="559" y="186"/>
                  </a:lnTo>
                  <a:lnTo>
                    <a:pt x="559" y="181"/>
                  </a:lnTo>
                  <a:lnTo>
                    <a:pt x="565" y="181"/>
                  </a:lnTo>
                  <a:lnTo>
                    <a:pt x="559" y="181"/>
                  </a:lnTo>
                  <a:lnTo>
                    <a:pt x="565" y="181"/>
                  </a:lnTo>
                  <a:lnTo>
                    <a:pt x="565" y="175"/>
                  </a:lnTo>
                  <a:lnTo>
                    <a:pt x="565" y="169"/>
                  </a:lnTo>
                  <a:lnTo>
                    <a:pt x="570" y="169"/>
                  </a:lnTo>
                  <a:lnTo>
                    <a:pt x="570" y="163"/>
                  </a:lnTo>
                  <a:lnTo>
                    <a:pt x="576" y="163"/>
                  </a:lnTo>
                  <a:lnTo>
                    <a:pt x="576" y="169"/>
                  </a:lnTo>
                  <a:lnTo>
                    <a:pt x="576" y="163"/>
                  </a:lnTo>
                  <a:lnTo>
                    <a:pt x="576" y="157"/>
                  </a:lnTo>
                  <a:lnTo>
                    <a:pt x="582" y="157"/>
                  </a:lnTo>
                  <a:lnTo>
                    <a:pt x="582" y="163"/>
                  </a:lnTo>
                  <a:lnTo>
                    <a:pt x="582" y="157"/>
                  </a:lnTo>
                  <a:lnTo>
                    <a:pt x="588" y="157"/>
                  </a:lnTo>
                  <a:lnTo>
                    <a:pt x="594" y="157"/>
                  </a:lnTo>
                  <a:lnTo>
                    <a:pt x="594" y="151"/>
                  </a:lnTo>
                  <a:lnTo>
                    <a:pt x="588" y="151"/>
                  </a:lnTo>
                  <a:lnTo>
                    <a:pt x="594" y="151"/>
                  </a:lnTo>
                  <a:lnTo>
                    <a:pt x="594" y="146"/>
                  </a:lnTo>
                  <a:lnTo>
                    <a:pt x="600" y="146"/>
                  </a:lnTo>
                  <a:lnTo>
                    <a:pt x="600" y="151"/>
                  </a:lnTo>
                  <a:lnTo>
                    <a:pt x="605" y="151"/>
                  </a:lnTo>
                  <a:lnTo>
                    <a:pt x="605" y="146"/>
                  </a:lnTo>
                  <a:lnTo>
                    <a:pt x="600" y="146"/>
                  </a:lnTo>
                  <a:lnTo>
                    <a:pt x="605" y="146"/>
                  </a:lnTo>
                  <a:lnTo>
                    <a:pt x="611" y="146"/>
                  </a:lnTo>
                  <a:lnTo>
                    <a:pt x="611" y="140"/>
                  </a:lnTo>
                  <a:lnTo>
                    <a:pt x="617" y="140"/>
                  </a:lnTo>
                  <a:lnTo>
                    <a:pt x="617" y="146"/>
                  </a:lnTo>
                  <a:lnTo>
                    <a:pt x="617" y="140"/>
                  </a:lnTo>
                  <a:lnTo>
                    <a:pt x="623" y="140"/>
                  </a:lnTo>
                  <a:lnTo>
                    <a:pt x="629" y="140"/>
                  </a:lnTo>
                  <a:lnTo>
                    <a:pt x="629" y="134"/>
                  </a:lnTo>
                  <a:lnTo>
                    <a:pt x="635" y="134"/>
                  </a:lnTo>
                  <a:lnTo>
                    <a:pt x="635" y="140"/>
                  </a:lnTo>
                  <a:lnTo>
                    <a:pt x="635" y="134"/>
                  </a:lnTo>
                  <a:lnTo>
                    <a:pt x="629" y="134"/>
                  </a:lnTo>
                  <a:lnTo>
                    <a:pt x="629" y="128"/>
                  </a:lnTo>
                  <a:lnTo>
                    <a:pt x="629" y="122"/>
                  </a:lnTo>
                  <a:lnTo>
                    <a:pt x="629" y="116"/>
                  </a:lnTo>
                  <a:lnTo>
                    <a:pt x="635" y="116"/>
                  </a:lnTo>
                  <a:lnTo>
                    <a:pt x="635" y="111"/>
                  </a:lnTo>
                  <a:lnTo>
                    <a:pt x="629" y="111"/>
                  </a:lnTo>
                  <a:lnTo>
                    <a:pt x="635" y="111"/>
                  </a:lnTo>
                  <a:lnTo>
                    <a:pt x="640" y="111"/>
                  </a:lnTo>
                  <a:lnTo>
                    <a:pt x="640" y="105"/>
                  </a:lnTo>
                  <a:lnTo>
                    <a:pt x="640" y="99"/>
                  </a:lnTo>
                  <a:lnTo>
                    <a:pt x="640" y="93"/>
                  </a:lnTo>
                  <a:lnTo>
                    <a:pt x="646" y="93"/>
                  </a:lnTo>
                  <a:lnTo>
                    <a:pt x="646" y="99"/>
                  </a:lnTo>
                  <a:lnTo>
                    <a:pt x="646" y="93"/>
                  </a:lnTo>
                  <a:lnTo>
                    <a:pt x="652" y="93"/>
                  </a:lnTo>
                  <a:lnTo>
                    <a:pt x="652" y="87"/>
                  </a:lnTo>
                  <a:lnTo>
                    <a:pt x="646" y="87"/>
                  </a:lnTo>
                  <a:lnTo>
                    <a:pt x="652" y="87"/>
                  </a:lnTo>
                  <a:lnTo>
                    <a:pt x="652" y="93"/>
                  </a:lnTo>
                  <a:lnTo>
                    <a:pt x="658" y="93"/>
                  </a:lnTo>
                  <a:lnTo>
                    <a:pt x="658" y="87"/>
                  </a:lnTo>
                  <a:lnTo>
                    <a:pt x="664" y="87"/>
                  </a:lnTo>
                  <a:lnTo>
                    <a:pt x="669" y="87"/>
                  </a:lnTo>
                  <a:lnTo>
                    <a:pt x="675" y="87"/>
                  </a:lnTo>
                  <a:lnTo>
                    <a:pt x="681" y="87"/>
                  </a:lnTo>
                  <a:lnTo>
                    <a:pt x="681" y="82"/>
                  </a:lnTo>
                  <a:lnTo>
                    <a:pt x="681" y="76"/>
                  </a:lnTo>
                  <a:lnTo>
                    <a:pt x="687" y="76"/>
                  </a:lnTo>
                  <a:lnTo>
                    <a:pt x="687" y="70"/>
                  </a:lnTo>
                  <a:lnTo>
                    <a:pt x="687" y="64"/>
                  </a:lnTo>
                  <a:lnTo>
                    <a:pt x="687" y="70"/>
                  </a:lnTo>
                  <a:lnTo>
                    <a:pt x="693" y="70"/>
                  </a:lnTo>
                  <a:lnTo>
                    <a:pt x="693" y="64"/>
                  </a:lnTo>
                  <a:lnTo>
                    <a:pt x="699" y="64"/>
                  </a:lnTo>
                  <a:lnTo>
                    <a:pt x="699" y="58"/>
                  </a:lnTo>
                  <a:lnTo>
                    <a:pt x="704" y="58"/>
                  </a:lnTo>
                  <a:lnTo>
                    <a:pt x="704" y="52"/>
                  </a:lnTo>
                  <a:lnTo>
                    <a:pt x="710" y="52"/>
                  </a:lnTo>
                  <a:lnTo>
                    <a:pt x="710" y="47"/>
                  </a:lnTo>
                  <a:lnTo>
                    <a:pt x="710" y="41"/>
                  </a:lnTo>
                  <a:lnTo>
                    <a:pt x="704" y="41"/>
                  </a:lnTo>
                  <a:lnTo>
                    <a:pt x="710" y="41"/>
                  </a:lnTo>
                  <a:lnTo>
                    <a:pt x="710" y="35"/>
                  </a:lnTo>
                  <a:lnTo>
                    <a:pt x="710" y="29"/>
                  </a:lnTo>
                  <a:lnTo>
                    <a:pt x="704" y="29"/>
                  </a:lnTo>
                  <a:lnTo>
                    <a:pt x="704" y="23"/>
                  </a:lnTo>
                  <a:lnTo>
                    <a:pt x="710" y="23"/>
                  </a:lnTo>
                  <a:lnTo>
                    <a:pt x="710" y="17"/>
                  </a:lnTo>
                  <a:lnTo>
                    <a:pt x="716" y="17"/>
                  </a:lnTo>
                  <a:lnTo>
                    <a:pt x="722" y="17"/>
                  </a:lnTo>
                  <a:lnTo>
                    <a:pt x="722" y="12"/>
                  </a:lnTo>
                  <a:lnTo>
                    <a:pt x="728" y="12"/>
                  </a:lnTo>
                  <a:lnTo>
                    <a:pt x="728" y="6"/>
                  </a:lnTo>
                  <a:lnTo>
                    <a:pt x="734" y="6"/>
                  </a:lnTo>
                  <a:lnTo>
                    <a:pt x="739" y="6"/>
                  </a:lnTo>
                  <a:lnTo>
                    <a:pt x="739" y="0"/>
                  </a:lnTo>
                  <a:lnTo>
                    <a:pt x="745" y="0"/>
                  </a:lnTo>
                  <a:lnTo>
                    <a:pt x="751" y="0"/>
                  </a:lnTo>
                  <a:lnTo>
                    <a:pt x="757" y="0"/>
                  </a:lnTo>
                  <a:lnTo>
                    <a:pt x="763" y="0"/>
                  </a:lnTo>
                  <a:lnTo>
                    <a:pt x="768" y="0"/>
                  </a:lnTo>
                  <a:lnTo>
                    <a:pt x="774" y="0"/>
                  </a:lnTo>
                  <a:lnTo>
                    <a:pt x="780" y="0"/>
                  </a:lnTo>
                  <a:lnTo>
                    <a:pt x="786" y="0"/>
                  </a:lnTo>
                  <a:lnTo>
                    <a:pt x="792" y="0"/>
                  </a:lnTo>
                  <a:lnTo>
                    <a:pt x="798" y="0"/>
                  </a:lnTo>
                  <a:lnTo>
                    <a:pt x="803" y="0"/>
                  </a:lnTo>
                  <a:lnTo>
                    <a:pt x="809" y="0"/>
                  </a:lnTo>
                  <a:lnTo>
                    <a:pt x="815" y="6"/>
                  </a:lnTo>
                  <a:lnTo>
                    <a:pt x="821" y="6"/>
                  </a:lnTo>
                  <a:lnTo>
                    <a:pt x="827" y="6"/>
                  </a:lnTo>
                  <a:lnTo>
                    <a:pt x="833" y="6"/>
                  </a:lnTo>
                  <a:lnTo>
                    <a:pt x="838" y="6"/>
                  </a:lnTo>
                  <a:lnTo>
                    <a:pt x="838" y="12"/>
                  </a:lnTo>
                  <a:lnTo>
                    <a:pt x="844" y="12"/>
                  </a:lnTo>
                  <a:lnTo>
                    <a:pt x="850" y="12"/>
                  </a:lnTo>
                  <a:lnTo>
                    <a:pt x="850" y="17"/>
                  </a:lnTo>
                  <a:lnTo>
                    <a:pt x="856" y="17"/>
                  </a:lnTo>
                  <a:lnTo>
                    <a:pt x="856" y="23"/>
                  </a:lnTo>
                  <a:lnTo>
                    <a:pt x="862" y="23"/>
                  </a:lnTo>
                  <a:lnTo>
                    <a:pt x="862" y="29"/>
                  </a:lnTo>
                  <a:lnTo>
                    <a:pt x="862" y="35"/>
                  </a:lnTo>
                  <a:lnTo>
                    <a:pt x="867" y="35"/>
                  </a:lnTo>
                  <a:lnTo>
                    <a:pt x="873" y="35"/>
                  </a:lnTo>
                  <a:lnTo>
                    <a:pt x="873" y="41"/>
                  </a:lnTo>
                  <a:lnTo>
                    <a:pt x="879" y="41"/>
                  </a:lnTo>
                  <a:lnTo>
                    <a:pt x="885" y="41"/>
                  </a:lnTo>
                  <a:lnTo>
                    <a:pt x="885" y="47"/>
                  </a:lnTo>
                  <a:lnTo>
                    <a:pt x="891" y="47"/>
                  </a:lnTo>
                  <a:lnTo>
                    <a:pt x="897" y="47"/>
                  </a:lnTo>
                  <a:lnTo>
                    <a:pt x="897" y="52"/>
                  </a:lnTo>
                  <a:lnTo>
                    <a:pt x="902" y="52"/>
                  </a:lnTo>
                  <a:lnTo>
                    <a:pt x="908" y="52"/>
                  </a:lnTo>
                  <a:lnTo>
                    <a:pt x="914" y="52"/>
                  </a:lnTo>
                  <a:lnTo>
                    <a:pt x="920" y="52"/>
                  </a:lnTo>
                  <a:lnTo>
                    <a:pt x="926" y="58"/>
                  </a:lnTo>
                  <a:lnTo>
                    <a:pt x="932" y="58"/>
                  </a:lnTo>
                  <a:lnTo>
                    <a:pt x="932" y="64"/>
                  </a:lnTo>
                  <a:lnTo>
                    <a:pt x="937" y="64"/>
                  </a:lnTo>
                  <a:lnTo>
                    <a:pt x="943" y="64"/>
                  </a:lnTo>
                  <a:lnTo>
                    <a:pt x="943" y="70"/>
                  </a:lnTo>
                  <a:lnTo>
                    <a:pt x="949" y="70"/>
                  </a:lnTo>
                  <a:lnTo>
                    <a:pt x="949" y="76"/>
                  </a:lnTo>
                  <a:lnTo>
                    <a:pt x="955" y="76"/>
                  </a:lnTo>
                  <a:lnTo>
                    <a:pt x="955" y="82"/>
                  </a:lnTo>
                  <a:lnTo>
                    <a:pt x="961" y="82"/>
                  </a:lnTo>
                  <a:lnTo>
                    <a:pt x="967" y="82"/>
                  </a:lnTo>
                  <a:lnTo>
                    <a:pt x="967" y="87"/>
                  </a:lnTo>
                  <a:lnTo>
                    <a:pt x="972" y="87"/>
                  </a:lnTo>
                  <a:lnTo>
                    <a:pt x="978" y="87"/>
                  </a:lnTo>
                  <a:lnTo>
                    <a:pt x="978" y="93"/>
                  </a:lnTo>
                  <a:lnTo>
                    <a:pt x="984" y="93"/>
                  </a:lnTo>
                  <a:lnTo>
                    <a:pt x="984" y="99"/>
                  </a:lnTo>
                  <a:lnTo>
                    <a:pt x="990" y="99"/>
                  </a:lnTo>
                  <a:lnTo>
                    <a:pt x="996" y="99"/>
                  </a:lnTo>
                  <a:lnTo>
                    <a:pt x="996" y="105"/>
                  </a:lnTo>
                  <a:lnTo>
                    <a:pt x="1001" y="105"/>
                  </a:lnTo>
                  <a:lnTo>
                    <a:pt x="1007" y="105"/>
                  </a:lnTo>
                  <a:lnTo>
                    <a:pt x="1007" y="99"/>
                  </a:lnTo>
                  <a:lnTo>
                    <a:pt x="1013" y="99"/>
                  </a:lnTo>
                  <a:lnTo>
                    <a:pt x="1019" y="99"/>
                  </a:lnTo>
                  <a:lnTo>
                    <a:pt x="1025" y="99"/>
                  </a:lnTo>
                  <a:lnTo>
                    <a:pt x="1025" y="105"/>
                  </a:lnTo>
                  <a:lnTo>
                    <a:pt x="1025" y="111"/>
                  </a:lnTo>
                  <a:lnTo>
                    <a:pt x="1031" y="111"/>
                  </a:lnTo>
                  <a:lnTo>
                    <a:pt x="1031" y="116"/>
                  </a:lnTo>
                  <a:lnTo>
                    <a:pt x="1031" y="122"/>
                  </a:lnTo>
                  <a:lnTo>
                    <a:pt x="1036" y="128"/>
                  </a:lnTo>
                  <a:lnTo>
                    <a:pt x="1054" y="146"/>
                  </a:lnTo>
                  <a:lnTo>
                    <a:pt x="1060" y="157"/>
                  </a:lnTo>
                  <a:lnTo>
                    <a:pt x="1066" y="157"/>
                  </a:lnTo>
                  <a:lnTo>
                    <a:pt x="1071" y="157"/>
                  </a:lnTo>
                  <a:lnTo>
                    <a:pt x="1077" y="157"/>
                  </a:lnTo>
                  <a:lnTo>
                    <a:pt x="1083" y="157"/>
                  </a:lnTo>
                  <a:lnTo>
                    <a:pt x="1089" y="157"/>
                  </a:lnTo>
                  <a:lnTo>
                    <a:pt x="1089" y="151"/>
                  </a:lnTo>
                  <a:lnTo>
                    <a:pt x="1095" y="151"/>
                  </a:lnTo>
                  <a:lnTo>
                    <a:pt x="1100" y="151"/>
                  </a:lnTo>
                  <a:lnTo>
                    <a:pt x="1106" y="146"/>
                  </a:lnTo>
                  <a:lnTo>
                    <a:pt x="1112" y="146"/>
                  </a:lnTo>
                  <a:lnTo>
                    <a:pt x="1118" y="146"/>
                  </a:lnTo>
                  <a:lnTo>
                    <a:pt x="1124" y="146"/>
                  </a:lnTo>
                  <a:lnTo>
                    <a:pt x="1130" y="146"/>
                  </a:lnTo>
                  <a:lnTo>
                    <a:pt x="1135" y="146"/>
                  </a:lnTo>
                  <a:lnTo>
                    <a:pt x="1141" y="146"/>
                  </a:lnTo>
                  <a:lnTo>
                    <a:pt x="1141" y="140"/>
                  </a:lnTo>
                  <a:lnTo>
                    <a:pt x="1147" y="140"/>
                  </a:lnTo>
                  <a:lnTo>
                    <a:pt x="1165" y="140"/>
                  </a:lnTo>
                  <a:lnTo>
                    <a:pt x="1194" y="134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2952" y="2236"/>
              <a:ext cx="618" cy="169"/>
            </a:xfrm>
            <a:custGeom>
              <a:avLst/>
              <a:gdLst>
                <a:gd name="T0" fmla="*/ 0 w 618"/>
                <a:gd name="T1" fmla="*/ 163 h 169"/>
                <a:gd name="T2" fmla="*/ 6 w 618"/>
                <a:gd name="T3" fmla="*/ 163 h 169"/>
                <a:gd name="T4" fmla="*/ 18 w 618"/>
                <a:gd name="T5" fmla="*/ 157 h 169"/>
                <a:gd name="T6" fmla="*/ 18 w 618"/>
                <a:gd name="T7" fmla="*/ 151 h 169"/>
                <a:gd name="T8" fmla="*/ 24 w 618"/>
                <a:gd name="T9" fmla="*/ 151 h 169"/>
                <a:gd name="T10" fmla="*/ 24 w 618"/>
                <a:gd name="T11" fmla="*/ 146 h 169"/>
                <a:gd name="T12" fmla="*/ 35 w 618"/>
                <a:gd name="T13" fmla="*/ 140 h 169"/>
                <a:gd name="T14" fmla="*/ 41 w 618"/>
                <a:gd name="T15" fmla="*/ 140 h 169"/>
                <a:gd name="T16" fmla="*/ 53 w 618"/>
                <a:gd name="T17" fmla="*/ 134 h 169"/>
                <a:gd name="T18" fmla="*/ 59 w 618"/>
                <a:gd name="T19" fmla="*/ 134 h 169"/>
                <a:gd name="T20" fmla="*/ 53 w 618"/>
                <a:gd name="T21" fmla="*/ 122 h 169"/>
                <a:gd name="T22" fmla="*/ 59 w 618"/>
                <a:gd name="T23" fmla="*/ 111 h 169"/>
                <a:gd name="T24" fmla="*/ 64 w 618"/>
                <a:gd name="T25" fmla="*/ 111 h 169"/>
                <a:gd name="T26" fmla="*/ 64 w 618"/>
                <a:gd name="T27" fmla="*/ 93 h 169"/>
                <a:gd name="T28" fmla="*/ 70 w 618"/>
                <a:gd name="T29" fmla="*/ 93 h 169"/>
                <a:gd name="T30" fmla="*/ 70 w 618"/>
                <a:gd name="T31" fmla="*/ 87 h 169"/>
                <a:gd name="T32" fmla="*/ 82 w 618"/>
                <a:gd name="T33" fmla="*/ 93 h 169"/>
                <a:gd name="T34" fmla="*/ 93 w 618"/>
                <a:gd name="T35" fmla="*/ 87 h 169"/>
                <a:gd name="T36" fmla="*/ 105 w 618"/>
                <a:gd name="T37" fmla="*/ 82 h 169"/>
                <a:gd name="T38" fmla="*/ 111 w 618"/>
                <a:gd name="T39" fmla="*/ 70 h 169"/>
                <a:gd name="T40" fmla="*/ 117 w 618"/>
                <a:gd name="T41" fmla="*/ 70 h 169"/>
                <a:gd name="T42" fmla="*/ 123 w 618"/>
                <a:gd name="T43" fmla="*/ 58 h 169"/>
                <a:gd name="T44" fmla="*/ 134 w 618"/>
                <a:gd name="T45" fmla="*/ 52 h 169"/>
                <a:gd name="T46" fmla="*/ 128 w 618"/>
                <a:gd name="T47" fmla="*/ 41 h 169"/>
                <a:gd name="T48" fmla="*/ 134 w 618"/>
                <a:gd name="T49" fmla="*/ 29 h 169"/>
                <a:gd name="T50" fmla="*/ 134 w 618"/>
                <a:gd name="T51" fmla="*/ 23 h 169"/>
                <a:gd name="T52" fmla="*/ 146 w 618"/>
                <a:gd name="T53" fmla="*/ 17 h 169"/>
                <a:gd name="T54" fmla="*/ 152 w 618"/>
                <a:gd name="T55" fmla="*/ 6 h 169"/>
                <a:gd name="T56" fmla="*/ 163 w 618"/>
                <a:gd name="T57" fmla="*/ 0 h 169"/>
                <a:gd name="T58" fmla="*/ 181 w 618"/>
                <a:gd name="T59" fmla="*/ 0 h 169"/>
                <a:gd name="T60" fmla="*/ 198 w 618"/>
                <a:gd name="T61" fmla="*/ 0 h 169"/>
                <a:gd name="T62" fmla="*/ 216 w 618"/>
                <a:gd name="T63" fmla="*/ 0 h 169"/>
                <a:gd name="T64" fmla="*/ 233 w 618"/>
                <a:gd name="T65" fmla="*/ 0 h 169"/>
                <a:gd name="T66" fmla="*/ 251 w 618"/>
                <a:gd name="T67" fmla="*/ 6 h 169"/>
                <a:gd name="T68" fmla="*/ 262 w 618"/>
                <a:gd name="T69" fmla="*/ 12 h 169"/>
                <a:gd name="T70" fmla="*/ 274 w 618"/>
                <a:gd name="T71" fmla="*/ 17 h 169"/>
                <a:gd name="T72" fmla="*/ 286 w 618"/>
                <a:gd name="T73" fmla="*/ 23 h 169"/>
                <a:gd name="T74" fmla="*/ 291 w 618"/>
                <a:gd name="T75" fmla="*/ 35 h 169"/>
                <a:gd name="T76" fmla="*/ 303 w 618"/>
                <a:gd name="T77" fmla="*/ 41 h 169"/>
                <a:gd name="T78" fmla="*/ 315 w 618"/>
                <a:gd name="T79" fmla="*/ 47 h 169"/>
                <a:gd name="T80" fmla="*/ 326 w 618"/>
                <a:gd name="T81" fmla="*/ 52 h 169"/>
                <a:gd name="T82" fmla="*/ 344 w 618"/>
                <a:gd name="T83" fmla="*/ 52 h 169"/>
                <a:gd name="T84" fmla="*/ 356 w 618"/>
                <a:gd name="T85" fmla="*/ 64 h 169"/>
                <a:gd name="T86" fmla="*/ 367 w 618"/>
                <a:gd name="T87" fmla="*/ 70 h 169"/>
                <a:gd name="T88" fmla="*/ 379 w 618"/>
                <a:gd name="T89" fmla="*/ 76 h 169"/>
                <a:gd name="T90" fmla="*/ 391 w 618"/>
                <a:gd name="T91" fmla="*/ 82 h 169"/>
                <a:gd name="T92" fmla="*/ 402 w 618"/>
                <a:gd name="T93" fmla="*/ 87 h 169"/>
                <a:gd name="T94" fmla="*/ 408 w 618"/>
                <a:gd name="T95" fmla="*/ 99 h 169"/>
                <a:gd name="T96" fmla="*/ 420 w 618"/>
                <a:gd name="T97" fmla="*/ 105 h 169"/>
                <a:gd name="T98" fmla="*/ 431 w 618"/>
                <a:gd name="T99" fmla="*/ 99 h 169"/>
                <a:gd name="T100" fmla="*/ 449 w 618"/>
                <a:gd name="T101" fmla="*/ 99 h 169"/>
                <a:gd name="T102" fmla="*/ 455 w 618"/>
                <a:gd name="T103" fmla="*/ 111 h 169"/>
                <a:gd name="T104" fmla="*/ 460 w 618"/>
                <a:gd name="T105" fmla="*/ 128 h 169"/>
                <a:gd name="T106" fmla="*/ 490 w 618"/>
                <a:gd name="T107" fmla="*/ 157 h 169"/>
                <a:gd name="T108" fmla="*/ 507 w 618"/>
                <a:gd name="T109" fmla="*/ 157 h 169"/>
                <a:gd name="T110" fmla="*/ 519 w 618"/>
                <a:gd name="T111" fmla="*/ 151 h 169"/>
                <a:gd name="T112" fmla="*/ 536 w 618"/>
                <a:gd name="T113" fmla="*/ 146 h 169"/>
                <a:gd name="T114" fmla="*/ 554 w 618"/>
                <a:gd name="T115" fmla="*/ 146 h 169"/>
                <a:gd name="T116" fmla="*/ 565 w 618"/>
                <a:gd name="T117" fmla="*/ 140 h 169"/>
                <a:gd name="T118" fmla="*/ 618 w 618"/>
                <a:gd name="T119" fmla="*/ 13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8" h="169">
                  <a:moveTo>
                    <a:pt x="0" y="163"/>
                  </a:moveTo>
                  <a:lnTo>
                    <a:pt x="0" y="169"/>
                  </a:lnTo>
                  <a:lnTo>
                    <a:pt x="0" y="163"/>
                  </a:lnTo>
                  <a:lnTo>
                    <a:pt x="0" y="157"/>
                  </a:lnTo>
                  <a:lnTo>
                    <a:pt x="6" y="157"/>
                  </a:lnTo>
                  <a:lnTo>
                    <a:pt x="6" y="163"/>
                  </a:lnTo>
                  <a:lnTo>
                    <a:pt x="6" y="157"/>
                  </a:lnTo>
                  <a:lnTo>
                    <a:pt x="12" y="157"/>
                  </a:lnTo>
                  <a:lnTo>
                    <a:pt x="18" y="157"/>
                  </a:lnTo>
                  <a:lnTo>
                    <a:pt x="18" y="151"/>
                  </a:lnTo>
                  <a:lnTo>
                    <a:pt x="12" y="151"/>
                  </a:lnTo>
                  <a:lnTo>
                    <a:pt x="18" y="151"/>
                  </a:lnTo>
                  <a:lnTo>
                    <a:pt x="18" y="146"/>
                  </a:lnTo>
                  <a:lnTo>
                    <a:pt x="24" y="146"/>
                  </a:lnTo>
                  <a:lnTo>
                    <a:pt x="24" y="151"/>
                  </a:lnTo>
                  <a:lnTo>
                    <a:pt x="29" y="151"/>
                  </a:lnTo>
                  <a:lnTo>
                    <a:pt x="29" y="146"/>
                  </a:lnTo>
                  <a:lnTo>
                    <a:pt x="24" y="146"/>
                  </a:lnTo>
                  <a:lnTo>
                    <a:pt x="29" y="146"/>
                  </a:lnTo>
                  <a:lnTo>
                    <a:pt x="35" y="146"/>
                  </a:lnTo>
                  <a:lnTo>
                    <a:pt x="35" y="140"/>
                  </a:lnTo>
                  <a:lnTo>
                    <a:pt x="41" y="140"/>
                  </a:lnTo>
                  <a:lnTo>
                    <a:pt x="41" y="146"/>
                  </a:lnTo>
                  <a:lnTo>
                    <a:pt x="41" y="140"/>
                  </a:lnTo>
                  <a:lnTo>
                    <a:pt x="47" y="140"/>
                  </a:lnTo>
                  <a:lnTo>
                    <a:pt x="53" y="140"/>
                  </a:lnTo>
                  <a:lnTo>
                    <a:pt x="53" y="134"/>
                  </a:lnTo>
                  <a:lnTo>
                    <a:pt x="59" y="134"/>
                  </a:lnTo>
                  <a:lnTo>
                    <a:pt x="59" y="140"/>
                  </a:lnTo>
                  <a:lnTo>
                    <a:pt x="59" y="134"/>
                  </a:lnTo>
                  <a:lnTo>
                    <a:pt x="53" y="134"/>
                  </a:lnTo>
                  <a:lnTo>
                    <a:pt x="53" y="128"/>
                  </a:lnTo>
                  <a:lnTo>
                    <a:pt x="53" y="122"/>
                  </a:lnTo>
                  <a:lnTo>
                    <a:pt x="53" y="116"/>
                  </a:lnTo>
                  <a:lnTo>
                    <a:pt x="59" y="116"/>
                  </a:lnTo>
                  <a:lnTo>
                    <a:pt x="59" y="111"/>
                  </a:lnTo>
                  <a:lnTo>
                    <a:pt x="53" y="111"/>
                  </a:lnTo>
                  <a:lnTo>
                    <a:pt x="59" y="111"/>
                  </a:lnTo>
                  <a:lnTo>
                    <a:pt x="64" y="111"/>
                  </a:lnTo>
                  <a:lnTo>
                    <a:pt x="64" y="105"/>
                  </a:lnTo>
                  <a:lnTo>
                    <a:pt x="64" y="99"/>
                  </a:lnTo>
                  <a:lnTo>
                    <a:pt x="64" y="93"/>
                  </a:lnTo>
                  <a:lnTo>
                    <a:pt x="70" y="93"/>
                  </a:lnTo>
                  <a:lnTo>
                    <a:pt x="70" y="99"/>
                  </a:lnTo>
                  <a:lnTo>
                    <a:pt x="70" y="93"/>
                  </a:lnTo>
                  <a:lnTo>
                    <a:pt x="76" y="93"/>
                  </a:lnTo>
                  <a:lnTo>
                    <a:pt x="76" y="87"/>
                  </a:lnTo>
                  <a:lnTo>
                    <a:pt x="70" y="87"/>
                  </a:lnTo>
                  <a:lnTo>
                    <a:pt x="76" y="87"/>
                  </a:lnTo>
                  <a:lnTo>
                    <a:pt x="76" y="93"/>
                  </a:lnTo>
                  <a:lnTo>
                    <a:pt x="82" y="93"/>
                  </a:lnTo>
                  <a:lnTo>
                    <a:pt x="82" y="87"/>
                  </a:lnTo>
                  <a:lnTo>
                    <a:pt x="88" y="87"/>
                  </a:lnTo>
                  <a:lnTo>
                    <a:pt x="93" y="87"/>
                  </a:lnTo>
                  <a:lnTo>
                    <a:pt x="99" y="87"/>
                  </a:lnTo>
                  <a:lnTo>
                    <a:pt x="105" y="87"/>
                  </a:lnTo>
                  <a:lnTo>
                    <a:pt x="105" y="82"/>
                  </a:lnTo>
                  <a:lnTo>
                    <a:pt x="105" y="76"/>
                  </a:lnTo>
                  <a:lnTo>
                    <a:pt x="111" y="76"/>
                  </a:lnTo>
                  <a:lnTo>
                    <a:pt x="111" y="70"/>
                  </a:lnTo>
                  <a:lnTo>
                    <a:pt x="111" y="64"/>
                  </a:lnTo>
                  <a:lnTo>
                    <a:pt x="111" y="70"/>
                  </a:lnTo>
                  <a:lnTo>
                    <a:pt x="117" y="70"/>
                  </a:lnTo>
                  <a:lnTo>
                    <a:pt x="117" y="64"/>
                  </a:lnTo>
                  <a:lnTo>
                    <a:pt x="123" y="64"/>
                  </a:lnTo>
                  <a:lnTo>
                    <a:pt x="123" y="58"/>
                  </a:lnTo>
                  <a:lnTo>
                    <a:pt x="128" y="58"/>
                  </a:lnTo>
                  <a:lnTo>
                    <a:pt x="128" y="52"/>
                  </a:lnTo>
                  <a:lnTo>
                    <a:pt x="134" y="52"/>
                  </a:lnTo>
                  <a:lnTo>
                    <a:pt x="134" y="47"/>
                  </a:lnTo>
                  <a:lnTo>
                    <a:pt x="134" y="41"/>
                  </a:lnTo>
                  <a:lnTo>
                    <a:pt x="128" y="41"/>
                  </a:lnTo>
                  <a:lnTo>
                    <a:pt x="134" y="41"/>
                  </a:lnTo>
                  <a:lnTo>
                    <a:pt x="134" y="35"/>
                  </a:lnTo>
                  <a:lnTo>
                    <a:pt x="134" y="29"/>
                  </a:lnTo>
                  <a:lnTo>
                    <a:pt x="128" y="29"/>
                  </a:lnTo>
                  <a:lnTo>
                    <a:pt x="128" y="23"/>
                  </a:lnTo>
                  <a:lnTo>
                    <a:pt x="134" y="23"/>
                  </a:lnTo>
                  <a:lnTo>
                    <a:pt x="134" y="17"/>
                  </a:lnTo>
                  <a:lnTo>
                    <a:pt x="140" y="17"/>
                  </a:lnTo>
                  <a:lnTo>
                    <a:pt x="146" y="17"/>
                  </a:lnTo>
                  <a:lnTo>
                    <a:pt x="146" y="12"/>
                  </a:lnTo>
                  <a:lnTo>
                    <a:pt x="152" y="12"/>
                  </a:lnTo>
                  <a:lnTo>
                    <a:pt x="152" y="6"/>
                  </a:lnTo>
                  <a:lnTo>
                    <a:pt x="158" y="6"/>
                  </a:lnTo>
                  <a:lnTo>
                    <a:pt x="163" y="6"/>
                  </a:lnTo>
                  <a:lnTo>
                    <a:pt x="163" y="0"/>
                  </a:lnTo>
                  <a:lnTo>
                    <a:pt x="169" y="0"/>
                  </a:lnTo>
                  <a:lnTo>
                    <a:pt x="175" y="0"/>
                  </a:lnTo>
                  <a:lnTo>
                    <a:pt x="181" y="0"/>
                  </a:lnTo>
                  <a:lnTo>
                    <a:pt x="187" y="0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0"/>
                  </a:lnTo>
                  <a:lnTo>
                    <a:pt x="233" y="0"/>
                  </a:lnTo>
                  <a:lnTo>
                    <a:pt x="239" y="6"/>
                  </a:lnTo>
                  <a:lnTo>
                    <a:pt x="245" y="6"/>
                  </a:lnTo>
                  <a:lnTo>
                    <a:pt x="251" y="6"/>
                  </a:lnTo>
                  <a:lnTo>
                    <a:pt x="257" y="6"/>
                  </a:lnTo>
                  <a:lnTo>
                    <a:pt x="262" y="6"/>
                  </a:lnTo>
                  <a:lnTo>
                    <a:pt x="262" y="12"/>
                  </a:lnTo>
                  <a:lnTo>
                    <a:pt x="268" y="12"/>
                  </a:lnTo>
                  <a:lnTo>
                    <a:pt x="274" y="12"/>
                  </a:lnTo>
                  <a:lnTo>
                    <a:pt x="274" y="17"/>
                  </a:lnTo>
                  <a:lnTo>
                    <a:pt x="280" y="17"/>
                  </a:lnTo>
                  <a:lnTo>
                    <a:pt x="280" y="23"/>
                  </a:lnTo>
                  <a:lnTo>
                    <a:pt x="286" y="23"/>
                  </a:lnTo>
                  <a:lnTo>
                    <a:pt x="286" y="29"/>
                  </a:lnTo>
                  <a:lnTo>
                    <a:pt x="286" y="35"/>
                  </a:lnTo>
                  <a:lnTo>
                    <a:pt x="291" y="35"/>
                  </a:lnTo>
                  <a:lnTo>
                    <a:pt x="297" y="35"/>
                  </a:lnTo>
                  <a:lnTo>
                    <a:pt x="297" y="41"/>
                  </a:lnTo>
                  <a:lnTo>
                    <a:pt x="303" y="41"/>
                  </a:lnTo>
                  <a:lnTo>
                    <a:pt x="309" y="41"/>
                  </a:lnTo>
                  <a:lnTo>
                    <a:pt x="309" y="47"/>
                  </a:lnTo>
                  <a:lnTo>
                    <a:pt x="315" y="47"/>
                  </a:lnTo>
                  <a:lnTo>
                    <a:pt x="321" y="47"/>
                  </a:lnTo>
                  <a:lnTo>
                    <a:pt x="321" y="52"/>
                  </a:lnTo>
                  <a:lnTo>
                    <a:pt x="326" y="52"/>
                  </a:lnTo>
                  <a:lnTo>
                    <a:pt x="332" y="52"/>
                  </a:lnTo>
                  <a:lnTo>
                    <a:pt x="338" y="52"/>
                  </a:lnTo>
                  <a:lnTo>
                    <a:pt x="344" y="52"/>
                  </a:lnTo>
                  <a:lnTo>
                    <a:pt x="350" y="58"/>
                  </a:lnTo>
                  <a:lnTo>
                    <a:pt x="356" y="58"/>
                  </a:lnTo>
                  <a:lnTo>
                    <a:pt x="356" y="64"/>
                  </a:lnTo>
                  <a:lnTo>
                    <a:pt x="361" y="64"/>
                  </a:lnTo>
                  <a:lnTo>
                    <a:pt x="367" y="64"/>
                  </a:lnTo>
                  <a:lnTo>
                    <a:pt x="367" y="70"/>
                  </a:lnTo>
                  <a:lnTo>
                    <a:pt x="373" y="70"/>
                  </a:lnTo>
                  <a:lnTo>
                    <a:pt x="373" y="76"/>
                  </a:lnTo>
                  <a:lnTo>
                    <a:pt x="379" y="76"/>
                  </a:lnTo>
                  <a:lnTo>
                    <a:pt x="379" y="82"/>
                  </a:lnTo>
                  <a:lnTo>
                    <a:pt x="385" y="82"/>
                  </a:lnTo>
                  <a:lnTo>
                    <a:pt x="391" y="82"/>
                  </a:lnTo>
                  <a:lnTo>
                    <a:pt x="391" y="87"/>
                  </a:lnTo>
                  <a:lnTo>
                    <a:pt x="396" y="87"/>
                  </a:lnTo>
                  <a:lnTo>
                    <a:pt x="402" y="87"/>
                  </a:lnTo>
                  <a:lnTo>
                    <a:pt x="402" y="93"/>
                  </a:lnTo>
                  <a:lnTo>
                    <a:pt x="408" y="93"/>
                  </a:lnTo>
                  <a:lnTo>
                    <a:pt x="408" y="99"/>
                  </a:lnTo>
                  <a:lnTo>
                    <a:pt x="414" y="99"/>
                  </a:lnTo>
                  <a:lnTo>
                    <a:pt x="420" y="99"/>
                  </a:lnTo>
                  <a:lnTo>
                    <a:pt x="420" y="105"/>
                  </a:lnTo>
                  <a:lnTo>
                    <a:pt x="425" y="105"/>
                  </a:lnTo>
                  <a:lnTo>
                    <a:pt x="431" y="105"/>
                  </a:lnTo>
                  <a:lnTo>
                    <a:pt x="431" y="99"/>
                  </a:lnTo>
                  <a:lnTo>
                    <a:pt x="437" y="99"/>
                  </a:lnTo>
                  <a:lnTo>
                    <a:pt x="443" y="99"/>
                  </a:lnTo>
                  <a:lnTo>
                    <a:pt x="449" y="99"/>
                  </a:lnTo>
                  <a:lnTo>
                    <a:pt x="449" y="105"/>
                  </a:lnTo>
                  <a:lnTo>
                    <a:pt x="449" y="111"/>
                  </a:lnTo>
                  <a:lnTo>
                    <a:pt x="455" y="111"/>
                  </a:lnTo>
                  <a:lnTo>
                    <a:pt x="455" y="116"/>
                  </a:lnTo>
                  <a:lnTo>
                    <a:pt x="455" y="122"/>
                  </a:lnTo>
                  <a:lnTo>
                    <a:pt x="460" y="128"/>
                  </a:lnTo>
                  <a:lnTo>
                    <a:pt x="478" y="146"/>
                  </a:lnTo>
                  <a:lnTo>
                    <a:pt x="484" y="157"/>
                  </a:lnTo>
                  <a:lnTo>
                    <a:pt x="490" y="157"/>
                  </a:lnTo>
                  <a:lnTo>
                    <a:pt x="495" y="157"/>
                  </a:lnTo>
                  <a:lnTo>
                    <a:pt x="501" y="157"/>
                  </a:lnTo>
                  <a:lnTo>
                    <a:pt x="507" y="157"/>
                  </a:lnTo>
                  <a:lnTo>
                    <a:pt x="513" y="157"/>
                  </a:lnTo>
                  <a:lnTo>
                    <a:pt x="513" y="151"/>
                  </a:lnTo>
                  <a:lnTo>
                    <a:pt x="519" y="151"/>
                  </a:lnTo>
                  <a:lnTo>
                    <a:pt x="524" y="151"/>
                  </a:lnTo>
                  <a:lnTo>
                    <a:pt x="530" y="146"/>
                  </a:lnTo>
                  <a:lnTo>
                    <a:pt x="536" y="146"/>
                  </a:lnTo>
                  <a:lnTo>
                    <a:pt x="542" y="146"/>
                  </a:lnTo>
                  <a:lnTo>
                    <a:pt x="548" y="146"/>
                  </a:lnTo>
                  <a:lnTo>
                    <a:pt x="554" y="146"/>
                  </a:lnTo>
                  <a:lnTo>
                    <a:pt x="559" y="146"/>
                  </a:lnTo>
                  <a:lnTo>
                    <a:pt x="565" y="146"/>
                  </a:lnTo>
                  <a:lnTo>
                    <a:pt x="565" y="140"/>
                  </a:lnTo>
                  <a:lnTo>
                    <a:pt x="571" y="140"/>
                  </a:lnTo>
                  <a:lnTo>
                    <a:pt x="589" y="140"/>
                  </a:lnTo>
                  <a:lnTo>
                    <a:pt x="618" y="134"/>
                  </a:lnTo>
                </a:path>
              </a:pathLst>
            </a:custGeom>
            <a:noFill/>
            <a:ln w="6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3570" y="2364"/>
              <a:ext cx="769" cy="1642"/>
            </a:xfrm>
            <a:custGeom>
              <a:avLst/>
              <a:gdLst>
                <a:gd name="T0" fmla="*/ 215 w 769"/>
                <a:gd name="T1" fmla="*/ 82 h 1642"/>
                <a:gd name="T2" fmla="*/ 314 w 769"/>
                <a:gd name="T3" fmla="*/ 76 h 1642"/>
                <a:gd name="T4" fmla="*/ 361 w 769"/>
                <a:gd name="T5" fmla="*/ 76 h 1642"/>
                <a:gd name="T6" fmla="*/ 384 w 769"/>
                <a:gd name="T7" fmla="*/ 117 h 1642"/>
                <a:gd name="T8" fmla="*/ 431 w 769"/>
                <a:gd name="T9" fmla="*/ 134 h 1642"/>
                <a:gd name="T10" fmla="*/ 477 w 769"/>
                <a:gd name="T11" fmla="*/ 192 h 1642"/>
                <a:gd name="T12" fmla="*/ 512 w 769"/>
                <a:gd name="T13" fmla="*/ 216 h 1642"/>
                <a:gd name="T14" fmla="*/ 536 w 769"/>
                <a:gd name="T15" fmla="*/ 256 h 1642"/>
                <a:gd name="T16" fmla="*/ 576 w 769"/>
                <a:gd name="T17" fmla="*/ 297 h 1642"/>
                <a:gd name="T18" fmla="*/ 605 w 769"/>
                <a:gd name="T19" fmla="*/ 338 h 1642"/>
                <a:gd name="T20" fmla="*/ 640 w 769"/>
                <a:gd name="T21" fmla="*/ 408 h 1642"/>
                <a:gd name="T22" fmla="*/ 658 w 769"/>
                <a:gd name="T23" fmla="*/ 483 h 1642"/>
                <a:gd name="T24" fmla="*/ 681 w 769"/>
                <a:gd name="T25" fmla="*/ 518 h 1642"/>
                <a:gd name="T26" fmla="*/ 710 w 769"/>
                <a:gd name="T27" fmla="*/ 542 h 1642"/>
                <a:gd name="T28" fmla="*/ 722 w 769"/>
                <a:gd name="T29" fmla="*/ 577 h 1642"/>
                <a:gd name="T30" fmla="*/ 751 w 769"/>
                <a:gd name="T31" fmla="*/ 594 h 1642"/>
                <a:gd name="T32" fmla="*/ 757 w 769"/>
                <a:gd name="T33" fmla="*/ 623 h 1642"/>
                <a:gd name="T34" fmla="*/ 728 w 769"/>
                <a:gd name="T35" fmla="*/ 641 h 1642"/>
                <a:gd name="T36" fmla="*/ 722 w 769"/>
                <a:gd name="T37" fmla="*/ 681 h 1642"/>
                <a:gd name="T38" fmla="*/ 734 w 769"/>
                <a:gd name="T39" fmla="*/ 728 h 1642"/>
                <a:gd name="T40" fmla="*/ 710 w 769"/>
                <a:gd name="T41" fmla="*/ 751 h 1642"/>
                <a:gd name="T42" fmla="*/ 710 w 769"/>
                <a:gd name="T43" fmla="*/ 786 h 1642"/>
                <a:gd name="T44" fmla="*/ 751 w 769"/>
                <a:gd name="T45" fmla="*/ 844 h 1642"/>
                <a:gd name="T46" fmla="*/ 728 w 769"/>
                <a:gd name="T47" fmla="*/ 903 h 1642"/>
                <a:gd name="T48" fmla="*/ 734 w 769"/>
                <a:gd name="T49" fmla="*/ 961 h 1642"/>
                <a:gd name="T50" fmla="*/ 751 w 769"/>
                <a:gd name="T51" fmla="*/ 1013 h 1642"/>
                <a:gd name="T52" fmla="*/ 763 w 769"/>
                <a:gd name="T53" fmla="*/ 1072 h 1642"/>
                <a:gd name="T54" fmla="*/ 757 w 769"/>
                <a:gd name="T55" fmla="*/ 1130 h 1642"/>
                <a:gd name="T56" fmla="*/ 745 w 769"/>
                <a:gd name="T57" fmla="*/ 1182 h 1642"/>
                <a:gd name="T58" fmla="*/ 734 w 769"/>
                <a:gd name="T59" fmla="*/ 1240 h 1642"/>
                <a:gd name="T60" fmla="*/ 728 w 769"/>
                <a:gd name="T61" fmla="*/ 1299 h 1642"/>
                <a:gd name="T62" fmla="*/ 728 w 769"/>
                <a:gd name="T63" fmla="*/ 1357 h 1642"/>
                <a:gd name="T64" fmla="*/ 728 w 769"/>
                <a:gd name="T65" fmla="*/ 1415 h 1642"/>
                <a:gd name="T66" fmla="*/ 728 w 769"/>
                <a:gd name="T67" fmla="*/ 1473 h 1642"/>
                <a:gd name="T68" fmla="*/ 728 w 769"/>
                <a:gd name="T69" fmla="*/ 1532 h 1642"/>
                <a:gd name="T70" fmla="*/ 728 w 769"/>
                <a:gd name="T71" fmla="*/ 1590 h 1642"/>
                <a:gd name="T72" fmla="*/ 734 w 769"/>
                <a:gd name="T73" fmla="*/ 1642 h 1642"/>
                <a:gd name="T74" fmla="*/ 506 w 769"/>
                <a:gd name="T75" fmla="*/ 1642 h 1642"/>
                <a:gd name="T76" fmla="*/ 402 w 769"/>
                <a:gd name="T77" fmla="*/ 1118 h 1642"/>
                <a:gd name="T78" fmla="*/ 402 w 769"/>
                <a:gd name="T79" fmla="*/ 844 h 1642"/>
                <a:gd name="T80" fmla="*/ 384 w 769"/>
                <a:gd name="T81" fmla="*/ 804 h 1642"/>
                <a:gd name="T82" fmla="*/ 361 w 769"/>
                <a:gd name="T83" fmla="*/ 769 h 1642"/>
                <a:gd name="T84" fmla="*/ 314 w 769"/>
                <a:gd name="T85" fmla="*/ 751 h 1642"/>
                <a:gd name="T86" fmla="*/ 291 w 769"/>
                <a:gd name="T87" fmla="*/ 716 h 1642"/>
                <a:gd name="T88" fmla="*/ 238 w 769"/>
                <a:gd name="T89" fmla="*/ 681 h 1642"/>
                <a:gd name="T90" fmla="*/ 209 w 769"/>
                <a:gd name="T91" fmla="*/ 658 h 1642"/>
                <a:gd name="T92" fmla="*/ 180 w 769"/>
                <a:gd name="T93" fmla="*/ 629 h 1642"/>
                <a:gd name="T94" fmla="*/ 163 w 769"/>
                <a:gd name="T95" fmla="*/ 594 h 1642"/>
                <a:gd name="T96" fmla="*/ 145 w 769"/>
                <a:gd name="T97" fmla="*/ 547 h 1642"/>
                <a:gd name="T98" fmla="*/ 151 w 769"/>
                <a:gd name="T99" fmla="*/ 507 h 1642"/>
                <a:gd name="T100" fmla="*/ 151 w 769"/>
                <a:gd name="T101" fmla="*/ 472 h 1642"/>
                <a:gd name="T102" fmla="*/ 134 w 769"/>
                <a:gd name="T103" fmla="*/ 431 h 1642"/>
                <a:gd name="T104" fmla="*/ 116 w 769"/>
                <a:gd name="T105" fmla="*/ 402 h 1642"/>
                <a:gd name="T106" fmla="*/ 93 w 769"/>
                <a:gd name="T107" fmla="*/ 361 h 1642"/>
                <a:gd name="T108" fmla="*/ 75 w 769"/>
                <a:gd name="T109" fmla="*/ 315 h 1642"/>
                <a:gd name="T110" fmla="*/ 75 w 769"/>
                <a:gd name="T111" fmla="*/ 262 h 1642"/>
                <a:gd name="T112" fmla="*/ 87 w 769"/>
                <a:gd name="T113" fmla="*/ 216 h 1642"/>
                <a:gd name="T114" fmla="*/ 75 w 769"/>
                <a:gd name="T115" fmla="*/ 169 h 1642"/>
                <a:gd name="T116" fmla="*/ 40 w 769"/>
                <a:gd name="T117" fmla="*/ 128 h 1642"/>
                <a:gd name="T118" fmla="*/ 17 w 769"/>
                <a:gd name="T119" fmla="*/ 99 h 1642"/>
                <a:gd name="T120" fmla="*/ 0 w 769"/>
                <a:gd name="T121" fmla="*/ 6 h 1642"/>
                <a:gd name="T122" fmla="*/ 52 w 769"/>
                <a:gd name="T123" fmla="*/ 0 h 1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69" h="1642">
                  <a:moveTo>
                    <a:pt x="99" y="0"/>
                  </a:moveTo>
                  <a:lnTo>
                    <a:pt x="99" y="6"/>
                  </a:lnTo>
                  <a:lnTo>
                    <a:pt x="105" y="6"/>
                  </a:lnTo>
                  <a:lnTo>
                    <a:pt x="110" y="12"/>
                  </a:lnTo>
                  <a:lnTo>
                    <a:pt x="116" y="12"/>
                  </a:lnTo>
                  <a:lnTo>
                    <a:pt x="128" y="12"/>
                  </a:lnTo>
                  <a:lnTo>
                    <a:pt x="163" y="29"/>
                  </a:lnTo>
                  <a:lnTo>
                    <a:pt x="174" y="41"/>
                  </a:lnTo>
                  <a:lnTo>
                    <a:pt x="192" y="53"/>
                  </a:lnTo>
                  <a:lnTo>
                    <a:pt x="215" y="82"/>
                  </a:lnTo>
                  <a:lnTo>
                    <a:pt x="221" y="82"/>
                  </a:lnTo>
                  <a:lnTo>
                    <a:pt x="279" y="99"/>
                  </a:lnTo>
                  <a:lnTo>
                    <a:pt x="285" y="93"/>
                  </a:lnTo>
                  <a:lnTo>
                    <a:pt x="291" y="93"/>
                  </a:lnTo>
                  <a:lnTo>
                    <a:pt x="291" y="87"/>
                  </a:lnTo>
                  <a:lnTo>
                    <a:pt x="297" y="87"/>
                  </a:lnTo>
                  <a:lnTo>
                    <a:pt x="297" y="82"/>
                  </a:lnTo>
                  <a:lnTo>
                    <a:pt x="303" y="82"/>
                  </a:lnTo>
                  <a:lnTo>
                    <a:pt x="308" y="76"/>
                  </a:lnTo>
                  <a:lnTo>
                    <a:pt x="314" y="76"/>
                  </a:lnTo>
                  <a:lnTo>
                    <a:pt x="314" y="70"/>
                  </a:lnTo>
                  <a:lnTo>
                    <a:pt x="320" y="70"/>
                  </a:lnTo>
                  <a:lnTo>
                    <a:pt x="326" y="70"/>
                  </a:lnTo>
                  <a:lnTo>
                    <a:pt x="332" y="70"/>
                  </a:lnTo>
                  <a:lnTo>
                    <a:pt x="338" y="70"/>
                  </a:lnTo>
                  <a:lnTo>
                    <a:pt x="343" y="70"/>
                  </a:lnTo>
                  <a:lnTo>
                    <a:pt x="349" y="70"/>
                  </a:lnTo>
                  <a:lnTo>
                    <a:pt x="349" y="76"/>
                  </a:lnTo>
                  <a:lnTo>
                    <a:pt x="355" y="76"/>
                  </a:lnTo>
                  <a:lnTo>
                    <a:pt x="361" y="76"/>
                  </a:lnTo>
                  <a:lnTo>
                    <a:pt x="367" y="76"/>
                  </a:lnTo>
                  <a:lnTo>
                    <a:pt x="372" y="76"/>
                  </a:lnTo>
                  <a:lnTo>
                    <a:pt x="372" y="82"/>
                  </a:lnTo>
                  <a:lnTo>
                    <a:pt x="378" y="87"/>
                  </a:lnTo>
                  <a:lnTo>
                    <a:pt x="378" y="93"/>
                  </a:lnTo>
                  <a:lnTo>
                    <a:pt x="378" y="99"/>
                  </a:lnTo>
                  <a:lnTo>
                    <a:pt x="384" y="99"/>
                  </a:lnTo>
                  <a:lnTo>
                    <a:pt x="384" y="105"/>
                  </a:lnTo>
                  <a:lnTo>
                    <a:pt x="384" y="111"/>
                  </a:lnTo>
                  <a:lnTo>
                    <a:pt x="384" y="117"/>
                  </a:lnTo>
                  <a:lnTo>
                    <a:pt x="384" y="122"/>
                  </a:lnTo>
                  <a:lnTo>
                    <a:pt x="390" y="122"/>
                  </a:lnTo>
                  <a:lnTo>
                    <a:pt x="396" y="122"/>
                  </a:lnTo>
                  <a:lnTo>
                    <a:pt x="402" y="122"/>
                  </a:lnTo>
                  <a:lnTo>
                    <a:pt x="407" y="122"/>
                  </a:lnTo>
                  <a:lnTo>
                    <a:pt x="413" y="122"/>
                  </a:lnTo>
                  <a:lnTo>
                    <a:pt x="413" y="128"/>
                  </a:lnTo>
                  <a:lnTo>
                    <a:pt x="419" y="128"/>
                  </a:lnTo>
                  <a:lnTo>
                    <a:pt x="425" y="134"/>
                  </a:lnTo>
                  <a:lnTo>
                    <a:pt x="431" y="134"/>
                  </a:lnTo>
                  <a:lnTo>
                    <a:pt x="431" y="140"/>
                  </a:lnTo>
                  <a:lnTo>
                    <a:pt x="437" y="146"/>
                  </a:lnTo>
                  <a:lnTo>
                    <a:pt x="442" y="151"/>
                  </a:lnTo>
                  <a:lnTo>
                    <a:pt x="448" y="163"/>
                  </a:lnTo>
                  <a:lnTo>
                    <a:pt x="460" y="181"/>
                  </a:lnTo>
                  <a:lnTo>
                    <a:pt x="466" y="181"/>
                  </a:lnTo>
                  <a:lnTo>
                    <a:pt x="466" y="186"/>
                  </a:lnTo>
                  <a:lnTo>
                    <a:pt x="471" y="186"/>
                  </a:lnTo>
                  <a:lnTo>
                    <a:pt x="477" y="186"/>
                  </a:lnTo>
                  <a:lnTo>
                    <a:pt x="477" y="192"/>
                  </a:lnTo>
                  <a:lnTo>
                    <a:pt x="483" y="192"/>
                  </a:lnTo>
                  <a:lnTo>
                    <a:pt x="483" y="198"/>
                  </a:lnTo>
                  <a:lnTo>
                    <a:pt x="489" y="198"/>
                  </a:lnTo>
                  <a:lnTo>
                    <a:pt x="489" y="204"/>
                  </a:lnTo>
                  <a:lnTo>
                    <a:pt x="495" y="204"/>
                  </a:lnTo>
                  <a:lnTo>
                    <a:pt x="501" y="204"/>
                  </a:lnTo>
                  <a:lnTo>
                    <a:pt x="506" y="204"/>
                  </a:lnTo>
                  <a:lnTo>
                    <a:pt x="506" y="210"/>
                  </a:lnTo>
                  <a:lnTo>
                    <a:pt x="512" y="210"/>
                  </a:lnTo>
                  <a:lnTo>
                    <a:pt x="512" y="216"/>
                  </a:lnTo>
                  <a:lnTo>
                    <a:pt x="512" y="221"/>
                  </a:lnTo>
                  <a:lnTo>
                    <a:pt x="518" y="221"/>
                  </a:lnTo>
                  <a:lnTo>
                    <a:pt x="518" y="227"/>
                  </a:lnTo>
                  <a:lnTo>
                    <a:pt x="518" y="233"/>
                  </a:lnTo>
                  <a:lnTo>
                    <a:pt x="518" y="239"/>
                  </a:lnTo>
                  <a:lnTo>
                    <a:pt x="524" y="239"/>
                  </a:lnTo>
                  <a:lnTo>
                    <a:pt x="530" y="239"/>
                  </a:lnTo>
                  <a:lnTo>
                    <a:pt x="530" y="245"/>
                  </a:lnTo>
                  <a:lnTo>
                    <a:pt x="536" y="250"/>
                  </a:lnTo>
                  <a:lnTo>
                    <a:pt x="536" y="256"/>
                  </a:lnTo>
                  <a:lnTo>
                    <a:pt x="541" y="256"/>
                  </a:lnTo>
                  <a:lnTo>
                    <a:pt x="541" y="262"/>
                  </a:lnTo>
                  <a:lnTo>
                    <a:pt x="547" y="268"/>
                  </a:lnTo>
                  <a:lnTo>
                    <a:pt x="553" y="274"/>
                  </a:lnTo>
                  <a:lnTo>
                    <a:pt x="559" y="274"/>
                  </a:lnTo>
                  <a:lnTo>
                    <a:pt x="565" y="280"/>
                  </a:lnTo>
                  <a:lnTo>
                    <a:pt x="570" y="285"/>
                  </a:lnTo>
                  <a:lnTo>
                    <a:pt x="576" y="285"/>
                  </a:lnTo>
                  <a:lnTo>
                    <a:pt x="576" y="291"/>
                  </a:lnTo>
                  <a:lnTo>
                    <a:pt x="576" y="297"/>
                  </a:lnTo>
                  <a:lnTo>
                    <a:pt x="582" y="303"/>
                  </a:lnTo>
                  <a:lnTo>
                    <a:pt x="582" y="309"/>
                  </a:lnTo>
                  <a:lnTo>
                    <a:pt x="582" y="315"/>
                  </a:lnTo>
                  <a:lnTo>
                    <a:pt x="588" y="315"/>
                  </a:lnTo>
                  <a:lnTo>
                    <a:pt x="588" y="320"/>
                  </a:lnTo>
                  <a:lnTo>
                    <a:pt x="588" y="326"/>
                  </a:lnTo>
                  <a:lnTo>
                    <a:pt x="594" y="326"/>
                  </a:lnTo>
                  <a:lnTo>
                    <a:pt x="594" y="332"/>
                  </a:lnTo>
                  <a:lnTo>
                    <a:pt x="600" y="338"/>
                  </a:lnTo>
                  <a:lnTo>
                    <a:pt x="605" y="338"/>
                  </a:lnTo>
                  <a:lnTo>
                    <a:pt x="605" y="344"/>
                  </a:lnTo>
                  <a:lnTo>
                    <a:pt x="611" y="344"/>
                  </a:lnTo>
                  <a:lnTo>
                    <a:pt x="617" y="349"/>
                  </a:lnTo>
                  <a:lnTo>
                    <a:pt x="623" y="355"/>
                  </a:lnTo>
                  <a:lnTo>
                    <a:pt x="623" y="361"/>
                  </a:lnTo>
                  <a:lnTo>
                    <a:pt x="629" y="361"/>
                  </a:lnTo>
                  <a:lnTo>
                    <a:pt x="635" y="367"/>
                  </a:lnTo>
                  <a:lnTo>
                    <a:pt x="640" y="367"/>
                  </a:lnTo>
                  <a:lnTo>
                    <a:pt x="640" y="373"/>
                  </a:lnTo>
                  <a:lnTo>
                    <a:pt x="640" y="408"/>
                  </a:lnTo>
                  <a:lnTo>
                    <a:pt x="640" y="419"/>
                  </a:lnTo>
                  <a:lnTo>
                    <a:pt x="640" y="431"/>
                  </a:lnTo>
                  <a:lnTo>
                    <a:pt x="640" y="437"/>
                  </a:lnTo>
                  <a:lnTo>
                    <a:pt x="640" y="443"/>
                  </a:lnTo>
                  <a:lnTo>
                    <a:pt x="646" y="466"/>
                  </a:lnTo>
                  <a:lnTo>
                    <a:pt x="646" y="472"/>
                  </a:lnTo>
                  <a:lnTo>
                    <a:pt x="652" y="472"/>
                  </a:lnTo>
                  <a:lnTo>
                    <a:pt x="652" y="478"/>
                  </a:lnTo>
                  <a:lnTo>
                    <a:pt x="658" y="478"/>
                  </a:lnTo>
                  <a:lnTo>
                    <a:pt x="658" y="483"/>
                  </a:lnTo>
                  <a:lnTo>
                    <a:pt x="658" y="489"/>
                  </a:lnTo>
                  <a:lnTo>
                    <a:pt x="658" y="495"/>
                  </a:lnTo>
                  <a:lnTo>
                    <a:pt x="664" y="495"/>
                  </a:lnTo>
                  <a:lnTo>
                    <a:pt x="670" y="495"/>
                  </a:lnTo>
                  <a:lnTo>
                    <a:pt x="675" y="495"/>
                  </a:lnTo>
                  <a:lnTo>
                    <a:pt x="675" y="501"/>
                  </a:lnTo>
                  <a:lnTo>
                    <a:pt x="675" y="507"/>
                  </a:lnTo>
                  <a:lnTo>
                    <a:pt x="675" y="513"/>
                  </a:lnTo>
                  <a:lnTo>
                    <a:pt x="675" y="518"/>
                  </a:lnTo>
                  <a:lnTo>
                    <a:pt x="681" y="518"/>
                  </a:lnTo>
                  <a:lnTo>
                    <a:pt x="681" y="524"/>
                  </a:lnTo>
                  <a:lnTo>
                    <a:pt x="687" y="524"/>
                  </a:lnTo>
                  <a:lnTo>
                    <a:pt x="693" y="524"/>
                  </a:lnTo>
                  <a:lnTo>
                    <a:pt x="699" y="524"/>
                  </a:lnTo>
                  <a:lnTo>
                    <a:pt x="699" y="530"/>
                  </a:lnTo>
                  <a:lnTo>
                    <a:pt x="704" y="530"/>
                  </a:lnTo>
                  <a:lnTo>
                    <a:pt x="710" y="536"/>
                  </a:lnTo>
                  <a:lnTo>
                    <a:pt x="710" y="542"/>
                  </a:lnTo>
                  <a:lnTo>
                    <a:pt x="716" y="542"/>
                  </a:lnTo>
                  <a:lnTo>
                    <a:pt x="710" y="542"/>
                  </a:lnTo>
                  <a:lnTo>
                    <a:pt x="710" y="547"/>
                  </a:lnTo>
                  <a:lnTo>
                    <a:pt x="710" y="553"/>
                  </a:lnTo>
                  <a:lnTo>
                    <a:pt x="716" y="553"/>
                  </a:lnTo>
                  <a:lnTo>
                    <a:pt x="710" y="553"/>
                  </a:lnTo>
                  <a:lnTo>
                    <a:pt x="716" y="553"/>
                  </a:lnTo>
                  <a:lnTo>
                    <a:pt x="716" y="559"/>
                  </a:lnTo>
                  <a:lnTo>
                    <a:pt x="716" y="565"/>
                  </a:lnTo>
                  <a:lnTo>
                    <a:pt x="716" y="571"/>
                  </a:lnTo>
                  <a:lnTo>
                    <a:pt x="722" y="571"/>
                  </a:lnTo>
                  <a:lnTo>
                    <a:pt x="722" y="577"/>
                  </a:lnTo>
                  <a:lnTo>
                    <a:pt x="722" y="582"/>
                  </a:lnTo>
                  <a:lnTo>
                    <a:pt x="728" y="582"/>
                  </a:lnTo>
                  <a:lnTo>
                    <a:pt x="728" y="588"/>
                  </a:lnTo>
                  <a:lnTo>
                    <a:pt x="734" y="588"/>
                  </a:lnTo>
                  <a:lnTo>
                    <a:pt x="734" y="594"/>
                  </a:lnTo>
                  <a:lnTo>
                    <a:pt x="734" y="588"/>
                  </a:lnTo>
                  <a:lnTo>
                    <a:pt x="734" y="594"/>
                  </a:lnTo>
                  <a:lnTo>
                    <a:pt x="739" y="594"/>
                  </a:lnTo>
                  <a:lnTo>
                    <a:pt x="745" y="594"/>
                  </a:lnTo>
                  <a:lnTo>
                    <a:pt x="751" y="594"/>
                  </a:lnTo>
                  <a:lnTo>
                    <a:pt x="757" y="594"/>
                  </a:lnTo>
                  <a:lnTo>
                    <a:pt x="763" y="594"/>
                  </a:lnTo>
                  <a:lnTo>
                    <a:pt x="769" y="594"/>
                  </a:lnTo>
                  <a:lnTo>
                    <a:pt x="769" y="600"/>
                  </a:lnTo>
                  <a:lnTo>
                    <a:pt x="763" y="600"/>
                  </a:lnTo>
                  <a:lnTo>
                    <a:pt x="763" y="606"/>
                  </a:lnTo>
                  <a:lnTo>
                    <a:pt x="763" y="612"/>
                  </a:lnTo>
                  <a:lnTo>
                    <a:pt x="763" y="617"/>
                  </a:lnTo>
                  <a:lnTo>
                    <a:pt x="757" y="617"/>
                  </a:lnTo>
                  <a:lnTo>
                    <a:pt x="757" y="623"/>
                  </a:lnTo>
                  <a:lnTo>
                    <a:pt x="751" y="623"/>
                  </a:lnTo>
                  <a:lnTo>
                    <a:pt x="751" y="617"/>
                  </a:lnTo>
                  <a:lnTo>
                    <a:pt x="745" y="617"/>
                  </a:lnTo>
                  <a:lnTo>
                    <a:pt x="739" y="617"/>
                  </a:lnTo>
                  <a:lnTo>
                    <a:pt x="739" y="623"/>
                  </a:lnTo>
                  <a:lnTo>
                    <a:pt x="739" y="629"/>
                  </a:lnTo>
                  <a:lnTo>
                    <a:pt x="739" y="635"/>
                  </a:lnTo>
                  <a:lnTo>
                    <a:pt x="734" y="635"/>
                  </a:lnTo>
                  <a:lnTo>
                    <a:pt x="734" y="641"/>
                  </a:lnTo>
                  <a:lnTo>
                    <a:pt x="728" y="641"/>
                  </a:lnTo>
                  <a:lnTo>
                    <a:pt x="728" y="646"/>
                  </a:lnTo>
                  <a:lnTo>
                    <a:pt x="722" y="646"/>
                  </a:lnTo>
                  <a:lnTo>
                    <a:pt x="722" y="652"/>
                  </a:lnTo>
                  <a:lnTo>
                    <a:pt x="716" y="652"/>
                  </a:lnTo>
                  <a:lnTo>
                    <a:pt x="716" y="658"/>
                  </a:lnTo>
                  <a:lnTo>
                    <a:pt x="716" y="664"/>
                  </a:lnTo>
                  <a:lnTo>
                    <a:pt x="722" y="664"/>
                  </a:lnTo>
                  <a:lnTo>
                    <a:pt x="722" y="670"/>
                  </a:lnTo>
                  <a:lnTo>
                    <a:pt x="722" y="676"/>
                  </a:lnTo>
                  <a:lnTo>
                    <a:pt x="722" y="681"/>
                  </a:lnTo>
                  <a:lnTo>
                    <a:pt x="722" y="687"/>
                  </a:lnTo>
                  <a:lnTo>
                    <a:pt x="728" y="687"/>
                  </a:lnTo>
                  <a:lnTo>
                    <a:pt x="728" y="693"/>
                  </a:lnTo>
                  <a:lnTo>
                    <a:pt x="734" y="693"/>
                  </a:lnTo>
                  <a:lnTo>
                    <a:pt x="734" y="699"/>
                  </a:lnTo>
                  <a:lnTo>
                    <a:pt x="734" y="705"/>
                  </a:lnTo>
                  <a:lnTo>
                    <a:pt x="734" y="711"/>
                  </a:lnTo>
                  <a:lnTo>
                    <a:pt x="734" y="716"/>
                  </a:lnTo>
                  <a:lnTo>
                    <a:pt x="734" y="722"/>
                  </a:lnTo>
                  <a:lnTo>
                    <a:pt x="734" y="728"/>
                  </a:lnTo>
                  <a:lnTo>
                    <a:pt x="739" y="728"/>
                  </a:lnTo>
                  <a:lnTo>
                    <a:pt x="739" y="734"/>
                  </a:lnTo>
                  <a:lnTo>
                    <a:pt x="734" y="734"/>
                  </a:lnTo>
                  <a:lnTo>
                    <a:pt x="728" y="734"/>
                  </a:lnTo>
                  <a:lnTo>
                    <a:pt x="722" y="734"/>
                  </a:lnTo>
                  <a:lnTo>
                    <a:pt x="722" y="740"/>
                  </a:lnTo>
                  <a:lnTo>
                    <a:pt x="716" y="740"/>
                  </a:lnTo>
                  <a:lnTo>
                    <a:pt x="716" y="745"/>
                  </a:lnTo>
                  <a:lnTo>
                    <a:pt x="710" y="745"/>
                  </a:lnTo>
                  <a:lnTo>
                    <a:pt x="710" y="751"/>
                  </a:lnTo>
                  <a:lnTo>
                    <a:pt x="704" y="751"/>
                  </a:lnTo>
                  <a:lnTo>
                    <a:pt x="699" y="751"/>
                  </a:lnTo>
                  <a:lnTo>
                    <a:pt x="699" y="757"/>
                  </a:lnTo>
                  <a:lnTo>
                    <a:pt x="704" y="757"/>
                  </a:lnTo>
                  <a:lnTo>
                    <a:pt x="704" y="763"/>
                  </a:lnTo>
                  <a:lnTo>
                    <a:pt x="704" y="769"/>
                  </a:lnTo>
                  <a:lnTo>
                    <a:pt x="704" y="775"/>
                  </a:lnTo>
                  <a:lnTo>
                    <a:pt x="710" y="775"/>
                  </a:lnTo>
                  <a:lnTo>
                    <a:pt x="710" y="780"/>
                  </a:lnTo>
                  <a:lnTo>
                    <a:pt x="710" y="786"/>
                  </a:lnTo>
                  <a:lnTo>
                    <a:pt x="716" y="786"/>
                  </a:lnTo>
                  <a:lnTo>
                    <a:pt x="716" y="792"/>
                  </a:lnTo>
                  <a:lnTo>
                    <a:pt x="716" y="798"/>
                  </a:lnTo>
                  <a:lnTo>
                    <a:pt x="722" y="798"/>
                  </a:lnTo>
                  <a:lnTo>
                    <a:pt x="722" y="804"/>
                  </a:lnTo>
                  <a:lnTo>
                    <a:pt x="722" y="810"/>
                  </a:lnTo>
                  <a:lnTo>
                    <a:pt x="722" y="815"/>
                  </a:lnTo>
                  <a:lnTo>
                    <a:pt x="728" y="815"/>
                  </a:lnTo>
                  <a:lnTo>
                    <a:pt x="728" y="827"/>
                  </a:lnTo>
                  <a:lnTo>
                    <a:pt x="751" y="844"/>
                  </a:lnTo>
                  <a:lnTo>
                    <a:pt x="763" y="856"/>
                  </a:lnTo>
                  <a:lnTo>
                    <a:pt x="757" y="862"/>
                  </a:lnTo>
                  <a:lnTo>
                    <a:pt x="757" y="868"/>
                  </a:lnTo>
                  <a:lnTo>
                    <a:pt x="751" y="874"/>
                  </a:lnTo>
                  <a:lnTo>
                    <a:pt x="745" y="874"/>
                  </a:lnTo>
                  <a:lnTo>
                    <a:pt x="745" y="879"/>
                  </a:lnTo>
                  <a:lnTo>
                    <a:pt x="739" y="885"/>
                  </a:lnTo>
                  <a:lnTo>
                    <a:pt x="739" y="891"/>
                  </a:lnTo>
                  <a:lnTo>
                    <a:pt x="734" y="897"/>
                  </a:lnTo>
                  <a:lnTo>
                    <a:pt x="728" y="903"/>
                  </a:lnTo>
                  <a:lnTo>
                    <a:pt x="722" y="909"/>
                  </a:lnTo>
                  <a:lnTo>
                    <a:pt x="722" y="914"/>
                  </a:lnTo>
                  <a:lnTo>
                    <a:pt x="722" y="920"/>
                  </a:lnTo>
                  <a:lnTo>
                    <a:pt x="722" y="926"/>
                  </a:lnTo>
                  <a:lnTo>
                    <a:pt x="722" y="932"/>
                  </a:lnTo>
                  <a:lnTo>
                    <a:pt x="728" y="938"/>
                  </a:lnTo>
                  <a:lnTo>
                    <a:pt x="728" y="943"/>
                  </a:lnTo>
                  <a:lnTo>
                    <a:pt x="728" y="949"/>
                  </a:lnTo>
                  <a:lnTo>
                    <a:pt x="734" y="955"/>
                  </a:lnTo>
                  <a:lnTo>
                    <a:pt x="734" y="961"/>
                  </a:lnTo>
                  <a:lnTo>
                    <a:pt x="734" y="967"/>
                  </a:lnTo>
                  <a:lnTo>
                    <a:pt x="739" y="973"/>
                  </a:lnTo>
                  <a:lnTo>
                    <a:pt x="739" y="978"/>
                  </a:lnTo>
                  <a:lnTo>
                    <a:pt x="739" y="984"/>
                  </a:lnTo>
                  <a:lnTo>
                    <a:pt x="739" y="990"/>
                  </a:lnTo>
                  <a:lnTo>
                    <a:pt x="745" y="996"/>
                  </a:lnTo>
                  <a:lnTo>
                    <a:pt x="745" y="1002"/>
                  </a:lnTo>
                  <a:lnTo>
                    <a:pt x="745" y="1008"/>
                  </a:lnTo>
                  <a:lnTo>
                    <a:pt x="745" y="1013"/>
                  </a:lnTo>
                  <a:lnTo>
                    <a:pt x="751" y="1013"/>
                  </a:lnTo>
                  <a:lnTo>
                    <a:pt x="751" y="1019"/>
                  </a:lnTo>
                  <a:lnTo>
                    <a:pt x="751" y="1025"/>
                  </a:lnTo>
                  <a:lnTo>
                    <a:pt x="751" y="1031"/>
                  </a:lnTo>
                  <a:lnTo>
                    <a:pt x="757" y="1037"/>
                  </a:lnTo>
                  <a:lnTo>
                    <a:pt x="757" y="1042"/>
                  </a:lnTo>
                  <a:lnTo>
                    <a:pt x="757" y="1048"/>
                  </a:lnTo>
                  <a:lnTo>
                    <a:pt x="763" y="1054"/>
                  </a:lnTo>
                  <a:lnTo>
                    <a:pt x="763" y="1060"/>
                  </a:lnTo>
                  <a:lnTo>
                    <a:pt x="763" y="1066"/>
                  </a:lnTo>
                  <a:lnTo>
                    <a:pt x="763" y="1072"/>
                  </a:lnTo>
                  <a:lnTo>
                    <a:pt x="763" y="1077"/>
                  </a:lnTo>
                  <a:lnTo>
                    <a:pt x="763" y="1083"/>
                  </a:lnTo>
                  <a:lnTo>
                    <a:pt x="763" y="1089"/>
                  </a:lnTo>
                  <a:lnTo>
                    <a:pt x="763" y="1095"/>
                  </a:lnTo>
                  <a:lnTo>
                    <a:pt x="763" y="1101"/>
                  </a:lnTo>
                  <a:lnTo>
                    <a:pt x="757" y="1107"/>
                  </a:lnTo>
                  <a:lnTo>
                    <a:pt x="757" y="1112"/>
                  </a:lnTo>
                  <a:lnTo>
                    <a:pt x="757" y="1118"/>
                  </a:lnTo>
                  <a:lnTo>
                    <a:pt x="757" y="1124"/>
                  </a:lnTo>
                  <a:lnTo>
                    <a:pt x="757" y="1130"/>
                  </a:lnTo>
                  <a:lnTo>
                    <a:pt x="757" y="1136"/>
                  </a:lnTo>
                  <a:lnTo>
                    <a:pt x="751" y="1141"/>
                  </a:lnTo>
                  <a:lnTo>
                    <a:pt x="751" y="1147"/>
                  </a:lnTo>
                  <a:lnTo>
                    <a:pt x="751" y="1153"/>
                  </a:lnTo>
                  <a:lnTo>
                    <a:pt x="751" y="1159"/>
                  </a:lnTo>
                  <a:lnTo>
                    <a:pt x="751" y="1165"/>
                  </a:lnTo>
                  <a:lnTo>
                    <a:pt x="745" y="1165"/>
                  </a:lnTo>
                  <a:lnTo>
                    <a:pt x="745" y="1171"/>
                  </a:lnTo>
                  <a:lnTo>
                    <a:pt x="745" y="1176"/>
                  </a:lnTo>
                  <a:lnTo>
                    <a:pt x="745" y="1182"/>
                  </a:lnTo>
                  <a:lnTo>
                    <a:pt x="745" y="1188"/>
                  </a:lnTo>
                  <a:lnTo>
                    <a:pt x="745" y="1194"/>
                  </a:lnTo>
                  <a:lnTo>
                    <a:pt x="745" y="1200"/>
                  </a:lnTo>
                  <a:lnTo>
                    <a:pt x="739" y="1206"/>
                  </a:lnTo>
                  <a:lnTo>
                    <a:pt x="739" y="1211"/>
                  </a:lnTo>
                  <a:lnTo>
                    <a:pt x="739" y="1217"/>
                  </a:lnTo>
                  <a:lnTo>
                    <a:pt x="739" y="1223"/>
                  </a:lnTo>
                  <a:lnTo>
                    <a:pt x="739" y="1229"/>
                  </a:lnTo>
                  <a:lnTo>
                    <a:pt x="734" y="1235"/>
                  </a:lnTo>
                  <a:lnTo>
                    <a:pt x="734" y="1240"/>
                  </a:lnTo>
                  <a:lnTo>
                    <a:pt x="734" y="1246"/>
                  </a:lnTo>
                  <a:lnTo>
                    <a:pt x="734" y="1252"/>
                  </a:lnTo>
                  <a:lnTo>
                    <a:pt x="734" y="1258"/>
                  </a:lnTo>
                  <a:lnTo>
                    <a:pt x="734" y="1264"/>
                  </a:lnTo>
                  <a:lnTo>
                    <a:pt x="728" y="1270"/>
                  </a:lnTo>
                  <a:lnTo>
                    <a:pt x="728" y="1275"/>
                  </a:lnTo>
                  <a:lnTo>
                    <a:pt x="728" y="1281"/>
                  </a:lnTo>
                  <a:lnTo>
                    <a:pt x="728" y="1287"/>
                  </a:lnTo>
                  <a:lnTo>
                    <a:pt x="728" y="1293"/>
                  </a:lnTo>
                  <a:lnTo>
                    <a:pt x="728" y="1299"/>
                  </a:lnTo>
                  <a:lnTo>
                    <a:pt x="728" y="1305"/>
                  </a:lnTo>
                  <a:lnTo>
                    <a:pt x="728" y="1310"/>
                  </a:lnTo>
                  <a:lnTo>
                    <a:pt x="728" y="1316"/>
                  </a:lnTo>
                  <a:lnTo>
                    <a:pt x="728" y="1322"/>
                  </a:lnTo>
                  <a:lnTo>
                    <a:pt x="728" y="1328"/>
                  </a:lnTo>
                  <a:lnTo>
                    <a:pt x="728" y="1334"/>
                  </a:lnTo>
                  <a:lnTo>
                    <a:pt x="728" y="1339"/>
                  </a:lnTo>
                  <a:lnTo>
                    <a:pt x="728" y="1345"/>
                  </a:lnTo>
                  <a:lnTo>
                    <a:pt x="728" y="1351"/>
                  </a:lnTo>
                  <a:lnTo>
                    <a:pt x="728" y="1357"/>
                  </a:lnTo>
                  <a:lnTo>
                    <a:pt x="728" y="1363"/>
                  </a:lnTo>
                  <a:lnTo>
                    <a:pt x="728" y="1369"/>
                  </a:lnTo>
                  <a:lnTo>
                    <a:pt x="728" y="1374"/>
                  </a:lnTo>
                  <a:lnTo>
                    <a:pt x="728" y="1380"/>
                  </a:lnTo>
                  <a:lnTo>
                    <a:pt x="728" y="1386"/>
                  </a:lnTo>
                  <a:lnTo>
                    <a:pt x="728" y="1392"/>
                  </a:lnTo>
                  <a:lnTo>
                    <a:pt x="728" y="1398"/>
                  </a:lnTo>
                  <a:lnTo>
                    <a:pt x="728" y="1404"/>
                  </a:lnTo>
                  <a:lnTo>
                    <a:pt x="728" y="1409"/>
                  </a:lnTo>
                  <a:lnTo>
                    <a:pt x="728" y="1415"/>
                  </a:lnTo>
                  <a:lnTo>
                    <a:pt x="728" y="1421"/>
                  </a:lnTo>
                  <a:lnTo>
                    <a:pt x="728" y="1427"/>
                  </a:lnTo>
                  <a:lnTo>
                    <a:pt x="728" y="1433"/>
                  </a:lnTo>
                  <a:lnTo>
                    <a:pt x="728" y="1438"/>
                  </a:lnTo>
                  <a:lnTo>
                    <a:pt x="728" y="1444"/>
                  </a:lnTo>
                  <a:lnTo>
                    <a:pt x="728" y="1450"/>
                  </a:lnTo>
                  <a:lnTo>
                    <a:pt x="728" y="1456"/>
                  </a:lnTo>
                  <a:lnTo>
                    <a:pt x="728" y="1462"/>
                  </a:lnTo>
                  <a:lnTo>
                    <a:pt x="728" y="1468"/>
                  </a:lnTo>
                  <a:lnTo>
                    <a:pt x="728" y="1473"/>
                  </a:lnTo>
                  <a:lnTo>
                    <a:pt x="728" y="1479"/>
                  </a:lnTo>
                  <a:lnTo>
                    <a:pt x="728" y="1485"/>
                  </a:lnTo>
                  <a:lnTo>
                    <a:pt x="728" y="1491"/>
                  </a:lnTo>
                  <a:lnTo>
                    <a:pt x="728" y="1497"/>
                  </a:lnTo>
                  <a:lnTo>
                    <a:pt x="728" y="1503"/>
                  </a:lnTo>
                  <a:lnTo>
                    <a:pt x="728" y="1508"/>
                  </a:lnTo>
                  <a:lnTo>
                    <a:pt x="728" y="1514"/>
                  </a:lnTo>
                  <a:lnTo>
                    <a:pt x="728" y="1520"/>
                  </a:lnTo>
                  <a:lnTo>
                    <a:pt x="728" y="1526"/>
                  </a:lnTo>
                  <a:lnTo>
                    <a:pt x="728" y="1532"/>
                  </a:lnTo>
                  <a:lnTo>
                    <a:pt x="728" y="1537"/>
                  </a:lnTo>
                  <a:lnTo>
                    <a:pt x="728" y="1543"/>
                  </a:lnTo>
                  <a:lnTo>
                    <a:pt x="728" y="1549"/>
                  </a:lnTo>
                  <a:lnTo>
                    <a:pt x="728" y="1555"/>
                  </a:lnTo>
                  <a:lnTo>
                    <a:pt x="728" y="1561"/>
                  </a:lnTo>
                  <a:lnTo>
                    <a:pt x="728" y="1567"/>
                  </a:lnTo>
                  <a:lnTo>
                    <a:pt x="728" y="1572"/>
                  </a:lnTo>
                  <a:lnTo>
                    <a:pt x="728" y="1578"/>
                  </a:lnTo>
                  <a:lnTo>
                    <a:pt x="728" y="1584"/>
                  </a:lnTo>
                  <a:lnTo>
                    <a:pt x="728" y="1590"/>
                  </a:lnTo>
                  <a:lnTo>
                    <a:pt x="728" y="1596"/>
                  </a:lnTo>
                  <a:lnTo>
                    <a:pt x="728" y="1602"/>
                  </a:lnTo>
                  <a:lnTo>
                    <a:pt x="728" y="1607"/>
                  </a:lnTo>
                  <a:lnTo>
                    <a:pt x="728" y="1613"/>
                  </a:lnTo>
                  <a:lnTo>
                    <a:pt x="728" y="1619"/>
                  </a:lnTo>
                  <a:lnTo>
                    <a:pt x="728" y="1625"/>
                  </a:lnTo>
                  <a:lnTo>
                    <a:pt x="728" y="1631"/>
                  </a:lnTo>
                  <a:lnTo>
                    <a:pt x="728" y="1636"/>
                  </a:lnTo>
                  <a:lnTo>
                    <a:pt x="728" y="1642"/>
                  </a:lnTo>
                  <a:lnTo>
                    <a:pt x="734" y="1642"/>
                  </a:lnTo>
                  <a:lnTo>
                    <a:pt x="704" y="1642"/>
                  </a:lnTo>
                  <a:lnTo>
                    <a:pt x="699" y="1642"/>
                  </a:lnTo>
                  <a:lnTo>
                    <a:pt x="670" y="1642"/>
                  </a:lnTo>
                  <a:lnTo>
                    <a:pt x="664" y="1642"/>
                  </a:lnTo>
                  <a:lnTo>
                    <a:pt x="635" y="1642"/>
                  </a:lnTo>
                  <a:lnTo>
                    <a:pt x="623" y="1642"/>
                  </a:lnTo>
                  <a:lnTo>
                    <a:pt x="565" y="1642"/>
                  </a:lnTo>
                  <a:lnTo>
                    <a:pt x="559" y="1642"/>
                  </a:lnTo>
                  <a:lnTo>
                    <a:pt x="512" y="1642"/>
                  </a:lnTo>
                  <a:lnTo>
                    <a:pt x="506" y="1642"/>
                  </a:lnTo>
                  <a:lnTo>
                    <a:pt x="477" y="1642"/>
                  </a:lnTo>
                  <a:lnTo>
                    <a:pt x="471" y="1642"/>
                  </a:lnTo>
                  <a:lnTo>
                    <a:pt x="448" y="1642"/>
                  </a:lnTo>
                  <a:lnTo>
                    <a:pt x="437" y="1642"/>
                  </a:lnTo>
                  <a:lnTo>
                    <a:pt x="419" y="1642"/>
                  </a:lnTo>
                  <a:lnTo>
                    <a:pt x="413" y="1642"/>
                  </a:lnTo>
                  <a:lnTo>
                    <a:pt x="407" y="1642"/>
                  </a:lnTo>
                  <a:lnTo>
                    <a:pt x="402" y="1642"/>
                  </a:lnTo>
                  <a:lnTo>
                    <a:pt x="402" y="1147"/>
                  </a:lnTo>
                  <a:lnTo>
                    <a:pt x="402" y="1118"/>
                  </a:lnTo>
                  <a:lnTo>
                    <a:pt x="402" y="996"/>
                  </a:lnTo>
                  <a:lnTo>
                    <a:pt x="448" y="996"/>
                  </a:lnTo>
                  <a:lnTo>
                    <a:pt x="466" y="996"/>
                  </a:lnTo>
                  <a:lnTo>
                    <a:pt x="466" y="984"/>
                  </a:lnTo>
                  <a:lnTo>
                    <a:pt x="466" y="926"/>
                  </a:lnTo>
                  <a:lnTo>
                    <a:pt x="466" y="903"/>
                  </a:lnTo>
                  <a:lnTo>
                    <a:pt x="454" y="897"/>
                  </a:lnTo>
                  <a:lnTo>
                    <a:pt x="448" y="891"/>
                  </a:lnTo>
                  <a:lnTo>
                    <a:pt x="402" y="862"/>
                  </a:lnTo>
                  <a:lnTo>
                    <a:pt x="402" y="844"/>
                  </a:lnTo>
                  <a:lnTo>
                    <a:pt x="402" y="839"/>
                  </a:lnTo>
                  <a:lnTo>
                    <a:pt x="396" y="839"/>
                  </a:lnTo>
                  <a:lnTo>
                    <a:pt x="396" y="833"/>
                  </a:lnTo>
                  <a:lnTo>
                    <a:pt x="396" y="827"/>
                  </a:lnTo>
                  <a:lnTo>
                    <a:pt x="396" y="821"/>
                  </a:lnTo>
                  <a:lnTo>
                    <a:pt x="396" y="815"/>
                  </a:lnTo>
                  <a:lnTo>
                    <a:pt x="396" y="810"/>
                  </a:lnTo>
                  <a:lnTo>
                    <a:pt x="390" y="810"/>
                  </a:lnTo>
                  <a:lnTo>
                    <a:pt x="390" y="804"/>
                  </a:lnTo>
                  <a:lnTo>
                    <a:pt x="384" y="804"/>
                  </a:lnTo>
                  <a:lnTo>
                    <a:pt x="384" y="798"/>
                  </a:lnTo>
                  <a:lnTo>
                    <a:pt x="378" y="798"/>
                  </a:lnTo>
                  <a:lnTo>
                    <a:pt x="378" y="792"/>
                  </a:lnTo>
                  <a:lnTo>
                    <a:pt x="378" y="786"/>
                  </a:lnTo>
                  <a:lnTo>
                    <a:pt x="378" y="780"/>
                  </a:lnTo>
                  <a:lnTo>
                    <a:pt x="378" y="775"/>
                  </a:lnTo>
                  <a:lnTo>
                    <a:pt x="372" y="775"/>
                  </a:lnTo>
                  <a:lnTo>
                    <a:pt x="367" y="775"/>
                  </a:lnTo>
                  <a:lnTo>
                    <a:pt x="367" y="769"/>
                  </a:lnTo>
                  <a:lnTo>
                    <a:pt x="361" y="769"/>
                  </a:lnTo>
                  <a:lnTo>
                    <a:pt x="355" y="763"/>
                  </a:lnTo>
                  <a:lnTo>
                    <a:pt x="349" y="763"/>
                  </a:lnTo>
                  <a:lnTo>
                    <a:pt x="343" y="763"/>
                  </a:lnTo>
                  <a:lnTo>
                    <a:pt x="343" y="757"/>
                  </a:lnTo>
                  <a:lnTo>
                    <a:pt x="338" y="757"/>
                  </a:lnTo>
                  <a:lnTo>
                    <a:pt x="332" y="757"/>
                  </a:lnTo>
                  <a:lnTo>
                    <a:pt x="326" y="757"/>
                  </a:lnTo>
                  <a:lnTo>
                    <a:pt x="320" y="757"/>
                  </a:lnTo>
                  <a:lnTo>
                    <a:pt x="314" y="757"/>
                  </a:lnTo>
                  <a:lnTo>
                    <a:pt x="314" y="751"/>
                  </a:lnTo>
                  <a:lnTo>
                    <a:pt x="308" y="751"/>
                  </a:lnTo>
                  <a:lnTo>
                    <a:pt x="308" y="745"/>
                  </a:lnTo>
                  <a:lnTo>
                    <a:pt x="308" y="740"/>
                  </a:lnTo>
                  <a:lnTo>
                    <a:pt x="308" y="734"/>
                  </a:lnTo>
                  <a:lnTo>
                    <a:pt x="308" y="728"/>
                  </a:lnTo>
                  <a:lnTo>
                    <a:pt x="308" y="722"/>
                  </a:lnTo>
                  <a:lnTo>
                    <a:pt x="303" y="722"/>
                  </a:lnTo>
                  <a:lnTo>
                    <a:pt x="297" y="722"/>
                  </a:lnTo>
                  <a:lnTo>
                    <a:pt x="297" y="716"/>
                  </a:lnTo>
                  <a:lnTo>
                    <a:pt x="291" y="716"/>
                  </a:lnTo>
                  <a:lnTo>
                    <a:pt x="285" y="716"/>
                  </a:lnTo>
                  <a:lnTo>
                    <a:pt x="273" y="711"/>
                  </a:lnTo>
                  <a:lnTo>
                    <a:pt x="256" y="711"/>
                  </a:lnTo>
                  <a:lnTo>
                    <a:pt x="250" y="711"/>
                  </a:lnTo>
                  <a:lnTo>
                    <a:pt x="244" y="705"/>
                  </a:lnTo>
                  <a:lnTo>
                    <a:pt x="250" y="699"/>
                  </a:lnTo>
                  <a:lnTo>
                    <a:pt x="244" y="693"/>
                  </a:lnTo>
                  <a:lnTo>
                    <a:pt x="244" y="687"/>
                  </a:lnTo>
                  <a:lnTo>
                    <a:pt x="238" y="687"/>
                  </a:lnTo>
                  <a:lnTo>
                    <a:pt x="238" y="681"/>
                  </a:lnTo>
                  <a:lnTo>
                    <a:pt x="233" y="681"/>
                  </a:lnTo>
                  <a:lnTo>
                    <a:pt x="233" y="676"/>
                  </a:lnTo>
                  <a:lnTo>
                    <a:pt x="227" y="670"/>
                  </a:lnTo>
                  <a:lnTo>
                    <a:pt x="227" y="664"/>
                  </a:lnTo>
                  <a:lnTo>
                    <a:pt x="221" y="664"/>
                  </a:lnTo>
                  <a:lnTo>
                    <a:pt x="221" y="658"/>
                  </a:lnTo>
                  <a:lnTo>
                    <a:pt x="215" y="658"/>
                  </a:lnTo>
                  <a:lnTo>
                    <a:pt x="215" y="652"/>
                  </a:lnTo>
                  <a:lnTo>
                    <a:pt x="215" y="658"/>
                  </a:lnTo>
                  <a:lnTo>
                    <a:pt x="209" y="658"/>
                  </a:lnTo>
                  <a:lnTo>
                    <a:pt x="209" y="652"/>
                  </a:lnTo>
                  <a:lnTo>
                    <a:pt x="209" y="646"/>
                  </a:lnTo>
                  <a:lnTo>
                    <a:pt x="204" y="646"/>
                  </a:lnTo>
                  <a:lnTo>
                    <a:pt x="204" y="641"/>
                  </a:lnTo>
                  <a:lnTo>
                    <a:pt x="198" y="641"/>
                  </a:lnTo>
                  <a:lnTo>
                    <a:pt x="198" y="635"/>
                  </a:lnTo>
                  <a:lnTo>
                    <a:pt x="192" y="635"/>
                  </a:lnTo>
                  <a:lnTo>
                    <a:pt x="186" y="635"/>
                  </a:lnTo>
                  <a:lnTo>
                    <a:pt x="186" y="629"/>
                  </a:lnTo>
                  <a:lnTo>
                    <a:pt x="180" y="629"/>
                  </a:lnTo>
                  <a:lnTo>
                    <a:pt x="180" y="623"/>
                  </a:lnTo>
                  <a:lnTo>
                    <a:pt x="174" y="617"/>
                  </a:lnTo>
                  <a:lnTo>
                    <a:pt x="169" y="612"/>
                  </a:lnTo>
                  <a:lnTo>
                    <a:pt x="174" y="612"/>
                  </a:lnTo>
                  <a:lnTo>
                    <a:pt x="169" y="612"/>
                  </a:lnTo>
                  <a:lnTo>
                    <a:pt x="169" y="606"/>
                  </a:lnTo>
                  <a:lnTo>
                    <a:pt x="169" y="600"/>
                  </a:lnTo>
                  <a:lnTo>
                    <a:pt x="163" y="600"/>
                  </a:lnTo>
                  <a:lnTo>
                    <a:pt x="169" y="594"/>
                  </a:lnTo>
                  <a:lnTo>
                    <a:pt x="163" y="594"/>
                  </a:lnTo>
                  <a:lnTo>
                    <a:pt x="157" y="588"/>
                  </a:lnTo>
                  <a:lnTo>
                    <a:pt x="151" y="588"/>
                  </a:lnTo>
                  <a:lnTo>
                    <a:pt x="151" y="582"/>
                  </a:lnTo>
                  <a:lnTo>
                    <a:pt x="151" y="577"/>
                  </a:lnTo>
                  <a:lnTo>
                    <a:pt x="151" y="571"/>
                  </a:lnTo>
                  <a:lnTo>
                    <a:pt x="151" y="565"/>
                  </a:lnTo>
                  <a:lnTo>
                    <a:pt x="151" y="559"/>
                  </a:lnTo>
                  <a:lnTo>
                    <a:pt x="145" y="559"/>
                  </a:lnTo>
                  <a:lnTo>
                    <a:pt x="145" y="553"/>
                  </a:lnTo>
                  <a:lnTo>
                    <a:pt x="145" y="547"/>
                  </a:lnTo>
                  <a:lnTo>
                    <a:pt x="151" y="547"/>
                  </a:lnTo>
                  <a:lnTo>
                    <a:pt x="151" y="542"/>
                  </a:lnTo>
                  <a:lnTo>
                    <a:pt x="151" y="536"/>
                  </a:lnTo>
                  <a:lnTo>
                    <a:pt x="151" y="530"/>
                  </a:lnTo>
                  <a:lnTo>
                    <a:pt x="157" y="530"/>
                  </a:lnTo>
                  <a:lnTo>
                    <a:pt x="157" y="524"/>
                  </a:lnTo>
                  <a:lnTo>
                    <a:pt x="157" y="518"/>
                  </a:lnTo>
                  <a:lnTo>
                    <a:pt x="157" y="513"/>
                  </a:lnTo>
                  <a:lnTo>
                    <a:pt x="151" y="513"/>
                  </a:lnTo>
                  <a:lnTo>
                    <a:pt x="151" y="507"/>
                  </a:lnTo>
                  <a:lnTo>
                    <a:pt x="151" y="501"/>
                  </a:lnTo>
                  <a:lnTo>
                    <a:pt x="151" y="495"/>
                  </a:lnTo>
                  <a:lnTo>
                    <a:pt x="151" y="489"/>
                  </a:lnTo>
                  <a:lnTo>
                    <a:pt x="151" y="483"/>
                  </a:lnTo>
                  <a:lnTo>
                    <a:pt x="151" y="478"/>
                  </a:lnTo>
                  <a:lnTo>
                    <a:pt x="145" y="478"/>
                  </a:lnTo>
                  <a:lnTo>
                    <a:pt x="151" y="478"/>
                  </a:lnTo>
                  <a:lnTo>
                    <a:pt x="151" y="472"/>
                  </a:lnTo>
                  <a:lnTo>
                    <a:pt x="145" y="472"/>
                  </a:lnTo>
                  <a:lnTo>
                    <a:pt x="151" y="472"/>
                  </a:lnTo>
                  <a:lnTo>
                    <a:pt x="145" y="472"/>
                  </a:lnTo>
                  <a:lnTo>
                    <a:pt x="145" y="466"/>
                  </a:lnTo>
                  <a:lnTo>
                    <a:pt x="145" y="460"/>
                  </a:lnTo>
                  <a:lnTo>
                    <a:pt x="139" y="460"/>
                  </a:lnTo>
                  <a:lnTo>
                    <a:pt x="139" y="454"/>
                  </a:lnTo>
                  <a:lnTo>
                    <a:pt x="139" y="448"/>
                  </a:lnTo>
                  <a:lnTo>
                    <a:pt x="139" y="443"/>
                  </a:lnTo>
                  <a:lnTo>
                    <a:pt x="139" y="437"/>
                  </a:lnTo>
                  <a:lnTo>
                    <a:pt x="139" y="431"/>
                  </a:lnTo>
                  <a:lnTo>
                    <a:pt x="134" y="431"/>
                  </a:lnTo>
                  <a:lnTo>
                    <a:pt x="134" y="425"/>
                  </a:lnTo>
                  <a:lnTo>
                    <a:pt x="128" y="425"/>
                  </a:lnTo>
                  <a:lnTo>
                    <a:pt x="128" y="419"/>
                  </a:lnTo>
                  <a:lnTo>
                    <a:pt x="122" y="419"/>
                  </a:lnTo>
                  <a:lnTo>
                    <a:pt x="122" y="414"/>
                  </a:lnTo>
                  <a:lnTo>
                    <a:pt x="122" y="408"/>
                  </a:lnTo>
                  <a:lnTo>
                    <a:pt x="116" y="408"/>
                  </a:lnTo>
                  <a:lnTo>
                    <a:pt x="116" y="402"/>
                  </a:lnTo>
                  <a:lnTo>
                    <a:pt x="122" y="402"/>
                  </a:lnTo>
                  <a:lnTo>
                    <a:pt x="116" y="402"/>
                  </a:lnTo>
                  <a:lnTo>
                    <a:pt x="116" y="396"/>
                  </a:lnTo>
                  <a:lnTo>
                    <a:pt x="110" y="396"/>
                  </a:lnTo>
                  <a:lnTo>
                    <a:pt x="110" y="390"/>
                  </a:lnTo>
                  <a:lnTo>
                    <a:pt x="105" y="390"/>
                  </a:lnTo>
                  <a:lnTo>
                    <a:pt x="105" y="384"/>
                  </a:lnTo>
                  <a:lnTo>
                    <a:pt x="99" y="384"/>
                  </a:lnTo>
                  <a:lnTo>
                    <a:pt x="99" y="379"/>
                  </a:lnTo>
                  <a:lnTo>
                    <a:pt x="93" y="373"/>
                  </a:lnTo>
                  <a:lnTo>
                    <a:pt x="93" y="367"/>
                  </a:lnTo>
                  <a:lnTo>
                    <a:pt x="93" y="361"/>
                  </a:lnTo>
                  <a:lnTo>
                    <a:pt x="87" y="361"/>
                  </a:lnTo>
                  <a:lnTo>
                    <a:pt x="81" y="355"/>
                  </a:lnTo>
                  <a:lnTo>
                    <a:pt x="81" y="349"/>
                  </a:lnTo>
                  <a:lnTo>
                    <a:pt x="81" y="344"/>
                  </a:lnTo>
                  <a:lnTo>
                    <a:pt x="81" y="338"/>
                  </a:lnTo>
                  <a:lnTo>
                    <a:pt x="81" y="332"/>
                  </a:lnTo>
                  <a:lnTo>
                    <a:pt x="81" y="326"/>
                  </a:lnTo>
                  <a:lnTo>
                    <a:pt x="75" y="326"/>
                  </a:lnTo>
                  <a:lnTo>
                    <a:pt x="75" y="320"/>
                  </a:lnTo>
                  <a:lnTo>
                    <a:pt x="75" y="315"/>
                  </a:lnTo>
                  <a:lnTo>
                    <a:pt x="75" y="309"/>
                  </a:lnTo>
                  <a:lnTo>
                    <a:pt x="70" y="309"/>
                  </a:lnTo>
                  <a:lnTo>
                    <a:pt x="70" y="303"/>
                  </a:lnTo>
                  <a:lnTo>
                    <a:pt x="70" y="297"/>
                  </a:lnTo>
                  <a:lnTo>
                    <a:pt x="70" y="291"/>
                  </a:lnTo>
                  <a:lnTo>
                    <a:pt x="75" y="285"/>
                  </a:lnTo>
                  <a:lnTo>
                    <a:pt x="75" y="280"/>
                  </a:lnTo>
                  <a:lnTo>
                    <a:pt x="75" y="274"/>
                  </a:lnTo>
                  <a:lnTo>
                    <a:pt x="75" y="268"/>
                  </a:lnTo>
                  <a:lnTo>
                    <a:pt x="75" y="262"/>
                  </a:lnTo>
                  <a:lnTo>
                    <a:pt x="75" y="256"/>
                  </a:lnTo>
                  <a:lnTo>
                    <a:pt x="75" y="250"/>
                  </a:lnTo>
                  <a:lnTo>
                    <a:pt x="81" y="250"/>
                  </a:lnTo>
                  <a:lnTo>
                    <a:pt x="81" y="245"/>
                  </a:lnTo>
                  <a:lnTo>
                    <a:pt x="81" y="239"/>
                  </a:lnTo>
                  <a:lnTo>
                    <a:pt x="87" y="239"/>
                  </a:lnTo>
                  <a:lnTo>
                    <a:pt x="87" y="233"/>
                  </a:lnTo>
                  <a:lnTo>
                    <a:pt x="87" y="227"/>
                  </a:lnTo>
                  <a:lnTo>
                    <a:pt x="87" y="221"/>
                  </a:lnTo>
                  <a:lnTo>
                    <a:pt x="87" y="216"/>
                  </a:lnTo>
                  <a:lnTo>
                    <a:pt x="81" y="216"/>
                  </a:lnTo>
                  <a:lnTo>
                    <a:pt x="81" y="210"/>
                  </a:lnTo>
                  <a:lnTo>
                    <a:pt x="81" y="204"/>
                  </a:lnTo>
                  <a:lnTo>
                    <a:pt x="81" y="198"/>
                  </a:lnTo>
                  <a:lnTo>
                    <a:pt x="81" y="192"/>
                  </a:lnTo>
                  <a:lnTo>
                    <a:pt x="81" y="186"/>
                  </a:lnTo>
                  <a:lnTo>
                    <a:pt x="75" y="186"/>
                  </a:lnTo>
                  <a:lnTo>
                    <a:pt x="75" y="181"/>
                  </a:lnTo>
                  <a:lnTo>
                    <a:pt x="75" y="175"/>
                  </a:lnTo>
                  <a:lnTo>
                    <a:pt x="75" y="169"/>
                  </a:lnTo>
                  <a:lnTo>
                    <a:pt x="70" y="169"/>
                  </a:lnTo>
                  <a:lnTo>
                    <a:pt x="64" y="151"/>
                  </a:lnTo>
                  <a:lnTo>
                    <a:pt x="64" y="146"/>
                  </a:lnTo>
                  <a:lnTo>
                    <a:pt x="58" y="146"/>
                  </a:lnTo>
                  <a:lnTo>
                    <a:pt x="58" y="140"/>
                  </a:lnTo>
                  <a:lnTo>
                    <a:pt x="52" y="140"/>
                  </a:lnTo>
                  <a:lnTo>
                    <a:pt x="52" y="134"/>
                  </a:lnTo>
                  <a:lnTo>
                    <a:pt x="46" y="134"/>
                  </a:lnTo>
                  <a:lnTo>
                    <a:pt x="40" y="134"/>
                  </a:lnTo>
                  <a:lnTo>
                    <a:pt x="40" y="128"/>
                  </a:lnTo>
                  <a:lnTo>
                    <a:pt x="40" y="122"/>
                  </a:lnTo>
                  <a:lnTo>
                    <a:pt x="35" y="122"/>
                  </a:lnTo>
                  <a:lnTo>
                    <a:pt x="29" y="122"/>
                  </a:lnTo>
                  <a:lnTo>
                    <a:pt x="23" y="122"/>
                  </a:lnTo>
                  <a:lnTo>
                    <a:pt x="23" y="111"/>
                  </a:lnTo>
                  <a:lnTo>
                    <a:pt x="17" y="111"/>
                  </a:lnTo>
                  <a:lnTo>
                    <a:pt x="17" y="105"/>
                  </a:lnTo>
                  <a:lnTo>
                    <a:pt x="11" y="105"/>
                  </a:lnTo>
                  <a:lnTo>
                    <a:pt x="11" y="99"/>
                  </a:lnTo>
                  <a:lnTo>
                    <a:pt x="17" y="99"/>
                  </a:lnTo>
                  <a:lnTo>
                    <a:pt x="17" y="93"/>
                  </a:lnTo>
                  <a:lnTo>
                    <a:pt x="11" y="87"/>
                  </a:lnTo>
                  <a:lnTo>
                    <a:pt x="11" y="82"/>
                  </a:lnTo>
                  <a:lnTo>
                    <a:pt x="11" y="76"/>
                  </a:lnTo>
                  <a:lnTo>
                    <a:pt x="5" y="70"/>
                  </a:lnTo>
                  <a:lnTo>
                    <a:pt x="5" y="64"/>
                  </a:lnTo>
                  <a:lnTo>
                    <a:pt x="11" y="64"/>
                  </a:lnTo>
                  <a:lnTo>
                    <a:pt x="5" y="41"/>
                  </a:lnTo>
                  <a:lnTo>
                    <a:pt x="5" y="35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5" y="0"/>
                  </a:lnTo>
                  <a:lnTo>
                    <a:pt x="40" y="0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70" y="0"/>
                  </a:lnTo>
                  <a:lnTo>
                    <a:pt x="75" y="0"/>
                  </a:lnTo>
                  <a:lnTo>
                    <a:pt x="81" y="0"/>
                  </a:lnTo>
                  <a:lnTo>
                    <a:pt x="87" y="0"/>
                  </a:lnTo>
                  <a:lnTo>
                    <a:pt x="93" y="0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6">
              <a:solidFill>
                <a:schemeClr val="bg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3366" y="3075"/>
              <a:ext cx="105" cy="128"/>
            </a:xfrm>
            <a:custGeom>
              <a:avLst/>
              <a:gdLst>
                <a:gd name="T0" fmla="*/ 99 w 105"/>
                <a:gd name="T1" fmla="*/ 87 h 128"/>
                <a:gd name="T2" fmla="*/ 93 w 105"/>
                <a:gd name="T3" fmla="*/ 99 h 128"/>
                <a:gd name="T4" fmla="*/ 87 w 105"/>
                <a:gd name="T5" fmla="*/ 104 h 128"/>
                <a:gd name="T6" fmla="*/ 81 w 105"/>
                <a:gd name="T7" fmla="*/ 110 h 128"/>
                <a:gd name="T8" fmla="*/ 81 w 105"/>
                <a:gd name="T9" fmla="*/ 122 h 128"/>
                <a:gd name="T10" fmla="*/ 76 w 105"/>
                <a:gd name="T11" fmla="*/ 128 h 128"/>
                <a:gd name="T12" fmla="*/ 70 w 105"/>
                <a:gd name="T13" fmla="*/ 122 h 128"/>
                <a:gd name="T14" fmla="*/ 64 w 105"/>
                <a:gd name="T15" fmla="*/ 116 h 128"/>
                <a:gd name="T16" fmla="*/ 64 w 105"/>
                <a:gd name="T17" fmla="*/ 104 h 128"/>
                <a:gd name="T18" fmla="*/ 58 w 105"/>
                <a:gd name="T19" fmla="*/ 99 h 128"/>
                <a:gd name="T20" fmla="*/ 52 w 105"/>
                <a:gd name="T21" fmla="*/ 93 h 128"/>
                <a:gd name="T22" fmla="*/ 46 w 105"/>
                <a:gd name="T23" fmla="*/ 87 h 128"/>
                <a:gd name="T24" fmla="*/ 35 w 105"/>
                <a:gd name="T25" fmla="*/ 87 h 128"/>
                <a:gd name="T26" fmla="*/ 23 w 105"/>
                <a:gd name="T27" fmla="*/ 87 h 128"/>
                <a:gd name="T28" fmla="*/ 17 w 105"/>
                <a:gd name="T29" fmla="*/ 93 h 128"/>
                <a:gd name="T30" fmla="*/ 11 w 105"/>
                <a:gd name="T31" fmla="*/ 87 h 128"/>
                <a:gd name="T32" fmla="*/ 11 w 105"/>
                <a:gd name="T33" fmla="*/ 75 h 128"/>
                <a:gd name="T34" fmla="*/ 6 w 105"/>
                <a:gd name="T35" fmla="*/ 69 h 128"/>
                <a:gd name="T36" fmla="*/ 0 w 105"/>
                <a:gd name="T37" fmla="*/ 64 h 128"/>
                <a:gd name="T38" fmla="*/ 6 w 105"/>
                <a:gd name="T39" fmla="*/ 58 h 128"/>
                <a:gd name="T40" fmla="*/ 6 w 105"/>
                <a:gd name="T41" fmla="*/ 46 h 128"/>
                <a:gd name="T42" fmla="*/ 11 w 105"/>
                <a:gd name="T43" fmla="*/ 40 h 128"/>
                <a:gd name="T44" fmla="*/ 23 w 105"/>
                <a:gd name="T45" fmla="*/ 40 h 128"/>
                <a:gd name="T46" fmla="*/ 29 w 105"/>
                <a:gd name="T47" fmla="*/ 34 h 128"/>
                <a:gd name="T48" fmla="*/ 29 w 105"/>
                <a:gd name="T49" fmla="*/ 23 h 128"/>
                <a:gd name="T50" fmla="*/ 23 w 105"/>
                <a:gd name="T51" fmla="*/ 17 h 128"/>
                <a:gd name="T52" fmla="*/ 29 w 105"/>
                <a:gd name="T53" fmla="*/ 11 h 128"/>
                <a:gd name="T54" fmla="*/ 35 w 105"/>
                <a:gd name="T55" fmla="*/ 5 h 128"/>
                <a:gd name="T56" fmla="*/ 46 w 105"/>
                <a:gd name="T57" fmla="*/ 0 h 128"/>
                <a:gd name="T58" fmla="*/ 58 w 105"/>
                <a:gd name="T59" fmla="*/ 0 h 128"/>
                <a:gd name="T60" fmla="*/ 64 w 105"/>
                <a:gd name="T61" fmla="*/ 5 h 128"/>
                <a:gd name="T62" fmla="*/ 64 w 105"/>
                <a:gd name="T63" fmla="*/ 11 h 128"/>
                <a:gd name="T64" fmla="*/ 64 w 105"/>
                <a:gd name="T65" fmla="*/ 11 h 128"/>
                <a:gd name="T66" fmla="*/ 70 w 105"/>
                <a:gd name="T67" fmla="*/ 17 h 128"/>
                <a:gd name="T68" fmla="*/ 76 w 105"/>
                <a:gd name="T69" fmla="*/ 23 h 128"/>
                <a:gd name="T70" fmla="*/ 81 w 105"/>
                <a:gd name="T71" fmla="*/ 23 h 128"/>
                <a:gd name="T72" fmla="*/ 81 w 105"/>
                <a:gd name="T73" fmla="*/ 34 h 128"/>
                <a:gd name="T74" fmla="*/ 87 w 105"/>
                <a:gd name="T75" fmla="*/ 40 h 128"/>
                <a:gd name="T76" fmla="*/ 81 w 105"/>
                <a:gd name="T77" fmla="*/ 46 h 128"/>
                <a:gd name="T78" fmla="*/ 81 w 105"/>
                <a:gd name="T79" fmla="*/ 52 h 128"/>
                <a:gd name="T80" fmla="*/ 93 w 105"/>
                <a:gd name="T81" fmla="*/ 52 h 128"/>
                <a:gd name="T82" fmla="*/ 99 w 105"/>
                <a:gd name="T83" fmla="*/ 58 h 128"/>
                <a:gd name="T84" fmla="*/ 99 w 105"/>
                <a:gd name="T85" fmla="*/ 69 h 128"/>
                <a:gd name="T86" fmla="*/ 99 w 105"/>
                <a:gd name="T87" fmla="*/ 81 h 128"/>
                <a:gd name="T88" fmla="*/ 105 w 105"/>
                <a:gd name="T89" fmla="*/ 8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5" h="128">
                  <a:moveTo>
                    <a:pt x="105" y="87"/>
                  </a:moveTo>
                  <a:lnTo>
                    <a:pt x="99" y="87"/>
                  </a:lnTo>
                  <a:lnTo>
                    <a:pt x="99" y="93"/>
                  </a:lnTo>
                  <a:lnTo>
                    <a:pt x="93" y="99"/>
                  </a:lnTo>
                  <a:lnTo>
                    <a:pt x="93" y="104"/>
                  </a:lnTo>
                  <a:lnTo>
                    <a:pt x="87" y="104"/>
                  </a:lnTo>
                  <a:lnTo>
                    <a:pt x="87" y="110"/>
                  </a:lnTo>
                  <a:lnTo>
                    <a:pt x="81" y="110"/>
                  </a:lnTo>
                  <a:lnTo>
                    <a:pt x="81" y="116"/>
                  </a:lnTo>
                  <a:lnTo>
                    <a:pt x="81" y="122"/>
                  </a:lnTo>
                  <a:lnTo>
                    <a:pt x="81" y="128"/>
                  </a:lnTo>
                  <a:lnTo>
                    <a:pt x="76" y="128"/>
                  </a:lnTo>
                  <a:lnTo>
                    <a:pt x="76" y="122"/>
                  </a:lnTo>
                  <a:lnTo>
                    <a:pt x="70" y="122"/>
                  </a:lnTo>
                  <a:lnTo>
                    <a:pt x="70" y="116"/>
                  </a:lnTo>
                  <a:lnTo>
                    <a:pt x="64" y="116"/>
                  </a:lnTo>
                  <a:lnTo>
                    <a:pt x="64" y="110"/>
                  </a:lnTo>
                  <a:lnTo>
                    <a:pt x="64" y="104"/>
                  </a:lnTo>
                  <a:lnTo>
                    <a:pt x="58" y="104"/>
                  </a:lnTo>
                  <a:lnTo>
                    <a:pt x="58" y="99"/>
                  </a:lnTo>
                  <a:lnTo>
                    <a:pt x="52" y="99"/>
                  </a:lnTo>
                  <a:lnTo>
                    <a:pt x="52" y="93"/>
                  </a:lnTo>
                  <a:lnTo>
                    <a:pt x="46" y="93"/>
                  </a:lnTo>
                  <a:lnTo>
                    <a:pt x="46" y="87"/>
                  </a:lnTo>
                  <a:lnTo>
                    <a:pt x="41" y="87"/>
                  </a:lnTo>
                  <a:lnTo>
                    <a:pt x="35" y="87"/>
                  </a:lnTo>
                  <a:lnTo>
                    <a:pt x="29" y="87"/>
                  </a:lnTo>
                  <a:lnTo>
                    <a:pt x="23" y="87"/>
                  </a:lnTo>
                  <a:lnTo>
                    <a:pt x="23" y="93"/>
                  </a:lnTo>
                  <a:lnTo>
                    <a:pt x="17" y="93"/>
                  </a:lnTo>
                  <a:lnTo>
                    <a:pt x="17" y="87"/>
                  </a:lnTo>
                  <a:lnTo>
                    <a:pt x="11" y="87"/>
                  </a:lnTo>
                  <a:lnTo>
                    <a:pt x="11" y="81"/>
                  </a:lnTo>
                  <a:lnTo>
                    <a:pt x="11" y="75"/>
                  </a:lnTo>
                  <a:lnTo>
                    <a:pt x="6" y="75"/>
                  </a:lnTo>
                  <a:lnTo>
                    <a:pt x="6" y="69"/>
                  </a:lnTo>
                  <a:lnTo>
                    <a:pt x="0" y="69"/>
                  </a:lnTo>
                  <a:lnTo>
                    <a:pt x="0" y="64"/>
                  </a:lnTo>
                  <a:lnTo>
                    <a:pt x="0" y="58"/>
                  </a:lnTo>
                  <a:lnTo>
                    <a:pt x="6" y="58"/>
                  </a:lnTo>
                  <a:lnTo>
                    <a:pt x="6" y="52"/>
                  </a:lnTo>
                  <a:lnTo>
                    <a:pt x="6" y="46"/>
                  </a:lnTo>
                  <a:lnTo>
                    <a:pt x="11" y="46"/>
                  </a:lnTo>
                  <a:lnTo>
                    <a:pt x="11" y="40"/>
                  </a:lnTo>
                  <a:lnTo>
                    <a:pt x="17" y="40"/>
                  </a:lnTo>
                  <a:lnTo>
                    <a:pt x="23" y="40"/>
                  </a:lnTo>
                  <a:lnTo>
                    <a:pt x="23" y="34"/>
                  </a:lnTo>
                  <a:lnTo>
                    <a:pt x="29" y="34"/>
                  </a:lnTo>
                  <a:lnTo>
                    <a:pt x="29" y="29"/>
                  </a:lnTo>
                  <a:lnTo>
                    <a:pt x="29" y="23"/>
                  </a:lnTo>
                  <a:lnTo>
                    <a:pt x="23" y="23"/>
                  </a:lnTo>
                  <a:lnTo>
                    <a:pt x="23" y="17"/>
                  </a:lnTo>
                  <a:lnTo>
                    <a:pt x="29" y="17"/>
                  </a:lnTo>
                  <a:lnTo>
                    <a:pt x="29" y="11"/>
                  </a:lnTo>
                  <a:lnTo>
                    <a:pt x="35" y="11"/>
                  </a:lnTo>
                  <a:lnTo>
                    <a:pt x="35" y="5"/>
                  </a:lnTo>
                  <a:lnTo>
                    <a:pt x="41" y="5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8" y="0"/>
                  </a:lnTo>
                  <a:lnTo>
                    <a:pt x="58" y="5"/>
                  </a:lnTo>
                  <a:lnTo>
                    <a:pt x="64" y="5"/>
                  </a:lnTo>
                  <a:lnTo>
                    <a:pt x="58" y="11"/>
                  </a:lnTo>
                  <a:lnTo>
                    <a:pt x="64" y="11"/>
                  </a:lnTo>
                  <a:lnTo>
                    <a:pt x="64" y="17"/>
                  </a:lnTo>
                  <a:lnTo>
                    <a:pt x="64" y="11"/>
                  </a:lnTo>
                  <a:lnTo>
                    <a:pt x="70" y="11"/>
                  </a:lnTo>
                  <a:lnTo>
                    <a:pt x="70" y="17"/>
                  </a:lnTo>
                  <a:lnTo>
                    <a:pt x="70" y="23"/>
                  </a:lnTo>
                  <a:lnTo>
                    <a:pt x="76" y="23"/>
                  </a:lnTo>
                  <a:lnTo>
                    <a:pt x="81" y="17"/>
                  </a:lnTo>
                  <a:lnTo>
                    <a:pt x="81" y="23"/>
                  </a:lnTo>
                  <a:lnTo>
                    <a:pt x="81" y="29"/>
                  </a:lnTo>
                  <a:lnTo>
                    <a:pt x="81" y="34"/>
                  </a:lnTo>
                  <a:lnTo>
                    <a:pt x="81" y="40"/>
                  </a:lnTo>
                  <a:lnTo>
                    <a:pt x="87" y="40"/>
                  </a:lnTo>
                  <a:lnTo>
                    <a:pt x="81" y="40"/>
                  </a:lnTo>
                  <a:lnTo>
                    <a:pt x="81" y="46"/>
                  </a:lnTo>
                  <a:lnTo>
                    <a:pt x="87" y="46"/>
                  </a:lnTo>
                  <a:lnTo>
                    <a:pt x="81" y="52"/>
                  </a:lnTo>
                  <a:lnTo>
                    <a:pt x="87" y="52"/>
                  </a:lnTo>
                  <a:lnTo>
                    <a:pt x="93" y="52"/>
                  </a:lnTo>
                  <a:lnTo>
                    <a:pt x="99" y="52"/>
                  </a:lnTo>
                  <a:lnTo>
                    <a:pt x="99" y="58"/>
                  </a:lnTo>
                  <a:lnTo>
                    <a:pt x="99" y="64"/>
                  </a:lnTo>
                  <a:lnTo>
                    <a:pt x="99" y="69"/>
                  </a:lnTo>
                  <a:lnTo>
                    <a:pt x="99" y="75"/>
                  </a:lnTo>
                  <a:lnTo>
                    <a:pt x="99" y="81"/>
                  </a:lnTo>
                  <a:lnTo>
                    <a:pt x="105" y="81"/>
                  </a:lnTo>
                  <a:lnTo>
                    <a:pt x="105" y="87"/>
                  </a:lnTo>
                  <a:close/>
                </a:path>
              </a:pathLst>
            </a:custGeom>
            <a:solidFill>
              <a:schemeClr val="bg2"/>
            </a:solidFill>
            <a:ln w="6">
              <a:solidFill>
                <a:schemeClr val="bg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3948" y="2283"/>
              <a:ext cx="956" cy="937"/>
            </a:xfrm>
            <a:custGeom>
              <a:avLst/>
              <a:gdLst>
                <a:gd name="T0" fmla="*/ 956 w 956"/>
                <a:gd name="T1" fmla="*/ 221 h 937"/>
                <a:gd name="T2" fmla="*/ 909 w 956"/>
                <a:gd name="T3" fmla="*/ 256 h 937"/>
                <a:gd name="T4" fmla="*/ 851 w 956"/>
                <a:gd name="T5" fmla="*/ 273 h 937"/>
                <a:gd name="T6" fmla="*/ 798 w 956"/>
                <a:gd name="T7" fmla="*/ 302 h 937"/>
                <a:gd name="T8" fmla="*/ 757 w 956"/>
                <a:gd name="T9" fmla="*/ 326 h 937"/>
                <a:gd name="T10" fmla="*/ 723 w 956"/>
                <a:gd name="T11" fmla="*/ 372 h 937"/>
                <a:gd name="T12" fmla="*/ 717 w 956"/>
                <a:gd name="T13" fmla="*/ 442 h 937"/>
                <a:gd name="T14" fmla="*/ 688 w 956"/>
                <a:gd name="T15" fmla="*/ 495 h 937"/>
                <a:gd name="T16" fmla="*/ 647 w 956"/>
                <a:gd name="T17" fmla="*/ 541 h 937"/>
                <a:gd name="T18" fmla="*/ 612 w 956"/>
                <a:gd name="T19" fmla="*/ 576 h 937"/>
                <a:gd name="T20" fmla="*/ 577 w 956"/>
                <a:gd name="T21" fmla="*/ 640 h 937"/>
                <a:gd name="T22" fmla="*/ 513 w 956"/>
                <a:gd name="T23" fmla="*/ 658 h 937"/>
                <a:gd name="T24" fmla="*/ 495 w 956"/>
                <a:gd name="T25" fmla="*/ 722 h 937"/>
                <a:gd name="T26" fmla="*/ 466 w 956"/>
                <a:gd name="T27" fmla="*/ 774 h 937"/>
                <a:gd name="T28" fmla="*/ 472 w 956"/>
                <a:gd name="T29" fmla="*/ 838 h 937"/>
                <a:gd name="T30" fmla="*/ 420 w 956"/>
                <a:gd name="T31" fmla="*/ 891 h 937"/>
                <a:gd name="T32" fmla="*/ 373 w 956"/>
                <a:gd name="T33" fmla="*/ 925 h 937"/>
                <a:gd name="T34" fmla="*/ 332 w 956"/>
                <a:gd name="T35" fmla="*/ 856 h 937"/>
                <a:gd name="T36" fmla="*/ 344 w 956"/>
                <a:gd name="T37" fmla="*/ 821 h 937"/>
                <a:gd name="T38" fmla="*/ 356 w 956"/>
                <a:gd name="T39" fmla="*/ 774 h 937"/>
                <a:gd name="T40" fmla="*/ 344 w 956"/>
                <a:gd name="T41" fmla="*/ 727 h 937"/>
                <a:gd name="T42" fmla="*/ 379 w 956"/>
                <a:gd name="T43" fmla="*/ 704 h 937"/>
                <a:gd name="T44" fmla="*/ 361 w 956"/>
                <a:gd name="T45" fmla="*/ 675 h 937"/>
                <a:gd name="T46" fmla="*/ 338 w 956"/>
                <a:gd name="T47" fmla="*/ 640 h 937"/>
                <a:gd name="T48" fmla="*/ 321 w 956"/>
                <a:gd name="T49" fmla="*/ 605 h 937"/>
                <a:gd name="T50" fmla="*/ 280 w 956"/>
                <a:gd name="T51" fmla="*/ 576 h 937"/>
                <a:gd name="T52" fmla="*/ 262 w 956"/>
                <a:gd name="T53" fmla="*/ 489 h 937"/>
                <a:gd name="T54" fmla="*/ 216 w 956"/>
                <a:gd name="T55" fmla="*/ 413 h 937"/>
                <a:gd name="T56" fmla="*/ 187 w 956"/>
                <a:gd name="T57" fmla="*/ 361 h 937"/>
                <a:gd name="T58" fmla="*/ 140 w 956"/>
                <a:gd name="T59" fmla="*/ 314 h 937"/>
                <a:gd name="T60" fmla="*/ 105 w 956"/>
                <a:gd name="T61" fmla="*/ 279 h 937"/>
                <a:gd name="T62" fmla="*/ 53 w 956"/>
                <a:gd name="T63" fmla="*/ 215 h 937"/>
                <a:gd name="T64" fmla="*/ 6 w 956"/>
                <a:gd name="T65" fmla="*/ 186 h 937"/>
                <a:gd name="T66" fmla="*/ 41 w 956"/>
                <a:gd name="T67" fmla="*/ 180 h 937"/>
                <a:gd name="T68" fmla="*/ 99 w 956"/>
                <a:gd name="T69" fmla="*/ 186 h 937"/>
                <a:gd name="T70" fmla="*/ 140 w 956"/>
                <a:gd name="T71" fmla="*/ 192 h 937"/>
                <a:gd name="T72" fmla="*/ 198 w 956"/>
                <a:gd name="T73" fmla="*/ 180 h 937"/>
                <a:gd name="T74" fmla="*/ 239 w 956"/>
                <a:gd name="T75" fmla="*/ 186 h 937"/>
                <a:gd name="T76" fmla="*/ 292 w 956"/>
                <a:gd name="T77" fmla="*/ 203 h 937"/>
                <a:gd name="T78" fmla="*/ 344 w 956"/>
                <a:gd name="T79" fmla="*/ 227 h 937"/>
                <a:gd name="T80" fmla="*/ 379 w 956"/>
                <a:gd name="T81" fmla="*/ 250 h 937"/>
                <a:gd name="T82" fmla="*/ 437 w 956"/>
                <a:gd name="T83" fmla="*/ 267 h 937"/>
                <a:gd name="T84" fmla="*/ 490 w 956"/>
                <a:gd name="T85" fmla="*/ 285 h 937"/>
                <a:gd name="T86" fmla="*/ 530 w 956"/>
                <a:gd name="T87" fmla="*/ 267 h 937"/>
                <a:gd name="T88" fmla="*/ 559 w 956"/>
                <a:gd name="T89" fmla="*/ 221 h 937"/>
                <a:gd name="T90" fmla="*/ 565 w 956"/>
                <a:gd name="T91" fmla="*/ 180 h 937"/>
                <a:gd name="T92" fmla="*/ 583 w 956"/>
                <a:gd name="T93" fmla="*/ 139 h 937"/>
                <a:gd name="T94" fmla="*/ 577 w 956"/>
                <a:gd name="T95" fmla="*/ 122 h 937"/>
                <a:gd name="T96" fmla="*/ 565 w 956"/>
                <a:gd name="T97" fmla="*/ 99 h 937"/>
                <a:gd name="T98" fmla="*/ 583 w 956"/>
                <a:gd name="T99" fmla="*/ 35 h 937"/>
                <a:gd name="T100" fmla="*/ 624 w 956"/>
                <a:gd name="T101" fmla="*/ 29 h 937"/>
                <a:gd name="T102" fmla="*/ 653 w 956"/>
                <a:gd name="T103" fmla="*/ 23 h 937"/>
                <a:gd name="T104" fmla="*/ 676 w 956"/>
                <a:gd name="T105" fmla="*/ 35 h 937"/>
                <a:gd name="T106" fmla="*/ 693 w 956"/>
                <a:gd name="T107" fmla="*/ 17 h 937"/>
                <a:gd name="T108" fmla="*/ 705 w 956"/>
                <a:gd name="T109" fmla="*/ 17 h 937"/>
                <a:gd name="T110" fmla="*/ 728 w 956"/>
                <a:gd name="T111" fmla="*/ 5 h 937"/>
                <a:gd name="T112" fmla="*/ 757 w 956"/>
                <a:gd name="T113" fmla="*/ 0 h 937"/>
                <a:gd name="T114" fmla="*/ 763 w 956"/>
                <a:gd name="T115" fmla="*/ 5 h 937"/>
                <a:gd name="T116" fmla="*/ 787 w 956"/>
                <a:gd name="T117" fmla="*/ 17 h 937"/>
                <a:gd name="T118" fmla="*/ 822 w 956"/>
                <a:gd name="T119" fmla="*/ 40 h 937"/>
                <a:gd name="T120" fmla="*/ 857 w 956"/>
                <a:gd name="T121" fmla="*/ 52 h 937"/>
                <a:gd name="T122" fmla="*/ 880 w 956"/>
                <a:gd name="T123" fmla="*/ 87 h 937"/>
                <a:gd name="T124" fmla="*/ 909 w 956"/>
                <a:gd name="T125" fmla="*/ 128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56" h="937">
                  <a:moveTo>
                    <a:pt x="932" y="168"/>
                  </a:moveTo>
                  <a:lnTo>
                    <a:pt x="932" y="174"/>
                  </a:lnTo>
                  <a:lnTo>
                    <a:pt x="938" y="174"/>
                  </a:lnTo>
                  <a:lnTo>
                    <a:pt x="938" y="180"/>
                  </a:lnTo>
                  <a:lnTo>
                    <a:pt x="944" y="186"/>
                  </a:lnTo>
                  <a:lnTo>
                    <a:pt x="950" y="192"/>
                  </a:lnTo>
                  <a:lnTo>
                    <a:pt x="950" y="198"/>
                  </a:lnTo>
                  <a:lnTo>
                    <a:pt x="950" y="203"/>
                  </a:lnTo>
                  <a:lnTo>
                    <a:pt x="956" y="203"/>
                  </a:lnTo>
                  <a:lnTo>
                    <a:pt x="956" y="209"/>
                  </a:lnTo>
                  <a:lnTo>
                    <a:pt x="956" y="215"/>
                  </a:lnTo>
                  <a:lnTo>
                    <a:pt x="956" y="221"/>
                  </a:lnTo>
                  <a:lnTo>
                    <a:pt x="956" y="227"/>
                  </a:lnTo>
                  <a:lnTo>
                    <a:pt x="950" y="232"/>
                  </a:lnTo>
                  <a:lnTo>
                    <a:pt x="950" y="238"/>
                  </a:lnTo>
                  <a:lnTo>
                    <a:pt x="950" y="244"/>
                  </a:lnTo>
                  <a:lnTo>
                    <a:pt x="944" y="244"/>
                  </a:lnTo>
                  <a:lnTo>
                    <a:pt x="944" y="250"/>
                  </a:lnTo>
                  <a:lnTo>
                    <a:pt x="938" y="250"/>
                  </a:lnTo>
                  <a:lnTo>
                    <a:pt x="932" y="256"/>
                  </a:lnTo>
                  <a:lnTo>
                    <a:pt x="926" y="256"/>
                  </a:lnTo>
                  <a:lnTo>
                    <a:pt x="921" y="256"/>
                  </a:lnTo>
                  <a:lnTo>
                    <a:pt x="915" y="256"/>
                  </a:lnTo>
                  <a:lnTo>
                    <a:pt x="909" y="256"/>
                  </a:lnTo>
                  <a:lnTo>
                    <a:pt x="903" y="256"/>
                  </a:lnTo>
                  <a:lnTo>
                    <a:pt x="897" y="256"/>
                  </a:lnTo>
                  <a:lnTo>
                    <a:pt x="891" y="256"/>
                  </a:lnTo>
                  <a:lnTo>
                    <a:pt x="886" y="256"/>
                  </a:lnTo>
                  <a:lnTo>
                    <a:pt x="880" y="262"/>
                  </a:lnTo>
                  <a:lnTo>
                    <a:pt x="874" y="262"/>
                  </a:lnTo>
                  <a:lnTo>
                    <a:pt x="868" y="262"/>
                  </a:lnTo>
                  <a:lnTo>
                    <a:pt x="862" y="262"/>
                  </a:lnTo>
                  <a:lnTo>
                    <a:pt x="857" y="262"/>
                  </a:lnTo>
                  <a:lnTo>
                    <a:pt x="857" y="267"/>
                  </a:lnTo>
                  <a:lnTo>
                    <a:pt x="851" y="267"/>
                  </a:lnTo>
                  <a:lnTo>
                    <a:pt x="851" y="273"/>
                  </a:lnTo>
                  <a:lnTo>
                    <a:pt x="845" y="273"/>
                  </a:lnTo>
                  <a:lnTo>
                    <a:pt x="845" y="279"/>
                  </a:lnTo>
                  <a:lnTo>
                    <a:pt x="839" y="285"/>
                  </a:lnTo>
                  <a:lnTo>
                    <a:pt x="839" y="291"/>
                  </a:lnTo>
                  <a:lnTo>
                    <a:pt x="833" y="291"/>
                  </a:lnTo>
                  <a:lnTo>
                    <a:pt x="827" y="291"/>
                  </a:lnTo>
                  <a:lnTo>
                    <a:pt x="822" y="297"/>
                  </a:lnTo>
                  <a:lnTo>
                    <a:pt x="816" y="291"/>
                  </a:lnTo>
                  <a:lnTo>
                    <a:pt x="810" y="291"/>
                  </a:lnTo>
                  <a:lnTo>
                    <a:pt x="804" y="297"/>
                  </a:lnTo>
                  <a:lnTo>
                    <a:pt x="798" y="297"/>
                  </a:lnTo>
                  <a:lnTo>
                    <a:pt x="798" y="302"/>
                  </a:lnTo>
                  <a:lnTo>
                    <a:pt x="792" y="308"/>
                  </a:lnTo>
                  <a:lnTo>
                    <a:pt x="792" y="314"/>
                  </a:lnTo>
                  <a:lnTo>
                    <a:pt x="792" y="320"/>
                  </a:lnTo>
                  <a:lnTo>
                    <a:pt x="792" y="326"/>
                  </a:lnTo>
                  <a:lnTo>
                    <a:pt x="792" y="331"/>
                  </a:lnTo>
                  <a:lnTo>
                    <a:pt x="787" y="337"/>
                  </a:lnTo>
                  <a:lnTo>
                    <a:pt x="781" y="337"/>
                  </a:lnTo>
                  <a:lnTo>
                    <a:pt x="775" y="337"/>
                  </a:lnTo>
                  <a:lnTo>
                    <a:pt x="769" y="331"/>
                  </a:lnTo>
                  <a:lnTo>
                    <a:pt x="763" y="331"/>
                  </a:lnTo>
                  <a:lnTo>
                    <a:pt x="757" y="331"/>
                  </a:lnTo>
                  <a:lnTo>
                    <a:pt x="757" y="326"/>
                  </a:lnTo>
                  <a:lnTo>
                    <a:pt x="752" y="326"/>
                  </a:lnTo>
                  <a:lnTo>
                    <a:pt x="746" y="331"/>
                  </a:lnTo>
                  <a:lnTo>
                    <a:pt x="746" y="337"/>
                  </a:lnTo>
                  <a:lnTo>
                    <a:pt x="740" y="337"/>
                  </a:lnTo>
                  <a:lnTo>
                    <a:pt x="740" y="343"/>
                  </a:lnTo>
                  <a:lnTo>
                    <a:pt x="740" y="349"/>
                  </a:lnTo>
                  <a:lnTo>
                    <a:pt x="734" y="349"/>
                  </a:lnTo>
                  <a:lnTo>
                    <a:pt x="734" y="355"/>
                  </a:lnTo>
                  <a:lnTo>
                    <a:pt x="734" y="361"/>
                  </a:lnTo>
                  <a:lnTo>
                    <a:pt x="728" y="366"/>
                  </a:lnTo>
                  <a:lnTo>
                    <a:pt x="728" y="372"/>
                  </a:lnTo>
                  <a:lnTo>
                    <a:pt x="723" y="372"/>
                  </a:lnTo>
                  <a:lnTo>
                    <a:pt x="723" y="378"/>
                  </a:lnTo>
                  <a:lnTo>
                    <a:pt x="723" y="384"/>
                  </a:lnTo>
                  <a:lnTo>
                    <a:pt x="723" y="390"/>
                  </a:lnTo>
                  <a:lnTo>
                    <a:pt x="723" y="396"/>
                  </a:lnTo>
                  <a:lnTo>
                    <a:pt x="723" y="401"/>
                  </a:lnTo>
                  <a:lnTo>
                    <a:pt x="723" y="407"/>
                  </a:lnTo>
                  <a:lnTo>
                    <a:pt x="723" y="413"/>
                  </a:lnTo>
                  <a:lnTo>
                    <a:pt x="723" y="419"/>
                  </a:lnTo>
                  <a:lnTo>
                    <a:pt x="723" y="425"/>
                  </a:lnTo>
                  <a:lnTo>
                    <a:pt x="723" y="430"/>
                  </a:lnTo>
                  <a:lnTo>
                    <a:pt x="717" y="436"/>
                  </a:lnTo>
                  <a:lnTo>
                    <a:pt x="717" y="442"/>
                  </a:lnTo>
                  <a:lnTo>
                    <a:pt x="711" y="442"/>
                  </a:lnTo>
                  <a:lnTo>
                    <a:pt x="711" y="448"/>
                  </a:lnTo>
                  <a:lnTo>
                    <a:pt x="711" y="454"/>
                  </a:lnTo>
                  <a:lnTo>
                    <a:pt x="711" y="460"/>
                  </a:lnTo>
                  <a:lnTo>
                    <a:pt x="705" y="460"/>
                  </a:lnTo>
                  <a:lnTo>
                    <a:pt x="705" y="465"/>
                  </a:lnTo>
                  <a:lnTo>
                    <a:pt x="705" y="471"/>
                  </a:lnTo>
                  <a:lnTo>
                    <a:pt x="705" y="477"/>
                  </a:lnTo>
                  <a:lnTo>
                    <a:pt x="699" y="483"/>
                  </a:lnTo>
                  <a:lnTo>
                    <a:pt x="693" y="489"/>
                  </a:lnTo>
                  <a:lnTo>
                    <a:pt x="688" y="489"/>
                  </a:lnTo>
                  <a:lnTo>
                    <a:pt x="688" y="495"/>
                  </a:lnTo>
                  <a:lnTo>
                    <a:pt x="682" y="495"/>
                  </a:lnTo>
                  <a:lnTo>
                    <a:pt x="682" y="500"/>
                  </a:lnTo>
                  <a:lnTo>
                    <a:pt x="676" y="506"/>
                  </a:lnTo>
                  <a:lnTo>
                    <a:pt x="676" y="512"/>
                  </a:lnTo>
                  <a:lnTo>
                    <a:pt x="676" y="518"/>
                  </a:lnTo>
                  <a:lnTo>
                    <a:pt x="670" y="524"/>
                  </a:lnTo>
                  <a:lnTo>
                    <a:pt x="664" y="529"/>
                  </a:lnTo>
                  <a:lnTo>
                    <a:pt x="658" y="529"/>
                  </a:lnTo>
                  <a:lnTo>
                    <a:pt x="658" y="535"/>
                  </a:lnTo>
                  <a:lnTo>
                    <a:pt x="653" y="535"/>
                  </a:lnTo>
                  <a:lnTo>
                    <a:pt x="653" y="541"/>
                  </a:lnTo>
                  <a:lnTo>
                    <a:pt x="647" y="541"/>
                  </a:lnTo>
                  <a:lnTo>
                    <a:pt x="641" y="541"/>
                  </a:lnTo>
                  <a:lnTo>
                    <a:pt x="635" y="541"/>
                  </a:lnTo>
                  <a:lnTo>
                    <a:pt x="635" y="547"/>
                  </a:lnTo>
                  <a:lnTo>
                    <a:pt x="629" y="547"/>
                  </a:lnTo>
                  <a:lnTo>
                    <a:pt x="624" y="547"/>
                  </a:lnTo>
                  <a:lnTo>
                    <a:pt x="618" y="547"/>
                  </a:lnTo>
                  <a:lnTo>
                    <a:pt x="612" y="553"/>
                  </a:lnTo>
                  <a:lnTo>
                    <a:pt x="612" y="559"/>
                  </a:lnTo>
                  <a:lnTo>
                    <a:pt x="606" y="559"/>
                  </a:lnTo>
                  <a:lnTo>
                    <a:pt x="606" y="564"/>
                  </a:lnTo>
                  <a:lnTo>
                    <a:pt x="612" y="570"/>
                  </a:lnTo>
                  <a:lnTo>
                    <a:pt x="612" y="576"/>
                  </a:lnTo>
                  <a:lnTo>
                    <a:pt x="612" y="582"/>
                  </a:lnTo>
                  <a:lnTo>
                    <a:pt x="612" y="588"/>
                  </a:lnTo>
                  <a:lnTo>
                    <a:pt x="606" y="594"/>
                  </a:lnTo>
                  <a:lnTo>
                    <a:pt x="606" y="599"/>
                  </a:lnTo>
                  <a:lnTo>
                    <a:pt x="600" y="605"/>
                  </a:lnTo>
                  <a:lnTo>
                    <a:pt x="594" y="611"/>
                  </a:lnTo>
                  <a:lnTo>
                    <a:pt x="594" y="617"/>
                  </a:lnTo>
                  <a:lnTo>
                    <a:pt x="589" y="623"/>
                  </a:lnTo>
                  <a:lnTo>
                    <a:pt x="589" y="628"/>
                  </a:lnTo>
                  <a:lnTo>
                    <a:pt x="583" y="634"/>
                  </a:lnTo>
                  <a:lnTo>
                    <a:pt x="577" y="634"/>
                  </a:lnTo>
                  <a:lnTo>
                    <a:pt x="577" y="640"/>
                  </a:lnTo>
                  <a:lnTo>
                    <a:pt x="571" y="640"/>
                  </a:lnTo>
                  <a:lnTo>
                    <a:pt x="565" y="640"/>
                  </a:lnTo>
                  <a:lnTo>
                    <a:pt x="559" y="640"/>
                  </a:lnTo>
                  <a:lnTo>
                    <a:pt x="554" y="640"/>
                  </a:lnTo>
                  <a:lnTo>
                    <a:pt x="548" y="640"/>
                  </a:lnTo>
                  <a:lnTo>
                    <a:pt x="542" y="646"/>
                  </a:lnTo>
                  <a:lnTo>
                    <a:pt x="536" y="646"/>
                  </a:lnTo>
                  <a:lnTo>
                    <a:pt x="530" y="652"/>
                  </a:lnTo>
                  <a:lnTo>
                    <a:pt x="524" y="652"/>
                  </a:lnTo>
                  <a:lnTo>
                    <a:pt x="519" y="652"/>
                  </a:lnTo>
                  <a:lnTo>
                    <a:pt x="519" y="658"/>
                  </a:lnTo>
                  <a:lnTo>
                    <a:pt x="513" y="658"/>
                  </a:lnTo>
                  <a:lnTo>
                    <a:pt x="507" y="663"/>
                  </a:lnTo>
                  <a:lnTo>
                    <a:pt x="507" y="669"/>
                  </a:lnTo>
                  <a:lnTo>
                    <a:pt x="507" y="675"/>
                  </a:lnTo>
                  <a:lnTo>
                    <a:pt x="507" y="681"/>
                  </a:lnTo>
                  <a:lnTo>
                    <a:pt x="507" y="687"/>
                  </a:lnTo>
                  <a:lnTo>
                    <a:pt x="501" y="687"/>
                  </a:lnTo>
                  <a:lnTo>
                    <a:pt x="501" y="693"/>
                  </a:lnTo>
                  <a:lnTo>
                    <a:pt x="501" y="698"/>
                  </a:lnTo>
                  <a:lnTo>
                    <a:pt x="501" y="704"/>
                  </a:lnTo>
                  <a:lnTo>
                    <a:pt x="495" y="710"/>
                  </a:lnTo>
                  <a:lnTo>
                    <a:pt x="495" y="716"/>
                  </a:lnTo>
                  <a:lnTo>
                    <a:pt x="495" y="722"/>
                  </a:lnTo>
                  <a:lnTo>
                    <a:pt x="490" y="727"/>
                  </a:lnTo>
                  <a:lnTo>
                    <a:pt x="490" y="733"/>
                  </a:lnTo>
                  <a:lnTo>
                    <a:pt x="490" y="739"/>
                  </a:lnTo>
                  <a:lnTo>
                    <a:pt x="490" y="745"/>
                  </a:lnTo>
                  <a:lnTo>
                    <a:pt x="490" y="751"/>
                  </a:lnTo>
                  <a:lnTo>
                    <a:pt x="484" y="751"/>
                  </a:lnTo>
                  <a:lnTo>
                    <a:pt x="484" y="757"/>
                  </a:lnTo>
                  <a:lnTo>
                    <a:pt x="484" y="762"/>
                  </a:lnTo>
                  <a:lnTo>
                    <a:pt x="484" y="768"/>
                  </a:lnTo>
                  <a:lnTo>
                    <a:pt x="478" y="768"/>
                  </a:lnTo>
                  <a:lnTo>
                    <a:pt x="472" y="774"/>
                  </a:lnTo>
                  <a:lnTo>
                    <a:pt x="466" y="774"/>
                  </a:lnTo>
                  <a:lnTo>
                    <a:pt x="466" y="780"/>
                  </a:lnTo>
                  <a:lnTo>
                    <a:pt x="466" y="786"/>
                  </a:lnTo>
                  <a:lnTo>
                    <a:pt x="466" y="792"/>
                  </a:lnTo>
                  <a:lnTo>
                    <a:pt x="472" y="792"/>
                  </a:lnTo>
                  <a:lnTo>
                    <a:pt x="472" y="797"/>
                  </a:lnTo>
                  <a:lnTo>
                    <a:pt x="472" y="803"/>
                  </a:lnTo>
                  <a:lnTo>
                    <a:pt x="472" y="809"/>
                  </a:lnTo>
                  <a:lnTo>
                    <a:pt x="478" y="815"/>
                  </a:lnTo>
                  <a:lnTo>
                    <a:pt x="478" y="821"/>
                  </a:lnTo>
                  <a:lnTo>
                    <a:pt x="472" y="826"/>
                  </a:lnTo>
                  <a:lnTo>
                    <a:pt x="472" y="832"/>
                  </a:lnTo>
                  <a:lnTo>
                    <a:pt x="472" y="838"/>
                  </a:lnTo>
                  <a:lnTo>
                    <a:pt x="466" y="844"/>
                  </a:lnTo>
                  <a:lnTo>
                    <a:pt x="460" y="844"/>
                  </a:lnTo>
                  <a:lnTo>
                    <a:pt x="455" y="850"/>
                  </a:lnTo>
                  <a:lnTo>
                    <a:pt x="449" y="856"/>
                  </a:lnTo>
                  <a:lnTo>
                    <a:pt x="443" y="861"/>
                  </a:lnTo>
                  <a:lnTo>
                    <a:pt x="437" y="861"/>
                  </a:lnTo>
                  <a:lnTo>
                    <a:pt x="437" y="867"/>
                  </a:lnTo>
                  <a:lnTo>
                    <a:pt x="431" y="873"/>
                  </a:lnTo>
                  <a:lnTo>
                    <a:pt x="431" y="879"/>
                  </a:lnTo>
                  <a:lnTo>
                    <a:pt x="425" y="885"/>
                  </a:lnTo>
                  <a:lnTo>
                    <a:pt x="425" y="891"/>
                  </a:lnTo>
                  <a:lnTo>
                    <a:pt x="420" y="891"/>
                  </a:lnTo>
                  <a:lnTo>
                    <a:pt x="414" y="896"/>
                  </a:lnTo>
                  <a:lnTo>
                    <a:pt x="414" y="902"/>
                  </a:lnTo>
                  <a:lnTo>
                    <a:pt x="408" y="902"/>
                  </a:lnTo>
                  <a:lnTo>
                    <a:pt x="408" y="908"/>
                  </a:lnTo>
                  <a:lnTo>
                    <a:pt x="402" y="908"/>
                  </a:lnTo>
                  <a:lnTo>
                    <a:pt x="402" y="914"/>
                  </a:lnTo>
                  <a:lnTo>
                    <a:pt x="396" y="920"/>
                  </a:lnTo>
                  <a:lnTo>
                    <a:pt x="391" y="925"/>
                  </a:lnTo>
                  <a:lnTo>
                    <a:pt x="391" y="931"/>
                  </a:lnTo>
                  <a:lnTo>
                    <a:pt x="385" y="931"/>
                  </a:lnTo>
                  <a:lnTo>
                    <a:pt x="385" y="937"/>
                  </a:lnTo>
                  <a:lnTo>
                    <a:pt x="373" y="925"/>
                  </a:lnTo>
                  <a:lnTo>
                    <a:pt x="350" y="908"/>
                  </a:lnTo>
                  <a:lnTo>
                    <a:pt x="350" y="896"/>
                  </a:lnTo>
                  <a:lnTo>
                    <a:pt x="344" y="896"/>
                  </a:lnTo>
                  <a:lnTo>
                    <a:pt x="344" y="891"/>
                  </a:lnTo>
                  <a:lnTo>
                    <a:pt x="344" y="885"/>
                  </a:lnTo>
                  <a:lnTo>
                    <a:pt x="344" y="879"/>
                  </a:lnTo>
                  <a:lnTo>
                    <a:pt x="338" y="879"/>
                  </a:lnTo>
                  <a:lnTo>
                    <a:pt x="338" y="873"/>
                  </a:lnTo>
                  <a:lnTo>
                    <a:pt x="338" y="867"/>
                  </a:lnTo>
                  <a:lnTo>
                    <a:pt x="332" y="867"/>
                  </a:lnTo>
                  <a:lnTo>
                    <a:pt x="332" y="861"/>
                  </a:lnTo>
                  <a:lnTo>
                    <a:pt x="332" y="856"/>
                  </a:lnTo>
                  <a:lnTo>
                    <a:pt x="326" y="856"/>
                  </a:lnTo>
                  <a:lnTo>
                    <a:pt x="326" y="850"/>
                  </a:lnTo>
                  <a:lnTo>
                    <a:pt x="326" y="844"/>
                  </a:lnTo>
                  <a:lnTo>
                    <a:pt x="326" y="838"/>
                  </a:lnTo>
                  <a:lnTo>
                    <a:pt x="321" y="838"/>
                  </a:lnTo>
                  <a:lnTo>
                    <a:pt x="321" y="832"/>
                  </a:lnTo>
                  <a:lnTo>
                    <a:pt x="326" y="832"/>
                  </a:lnTo>
                  <a:lnTo>
                    <a:pt x="332" y="832"/>
                  </a:lnTo>
                  <a:lnTo>
                    <a:pt x="332" y="826"/>
                  </a:lnTo>
                  <a:lnTo>
                    <a:pt x="338" y="826"/>
                  </a:lnTo>
                  <a:lnTo>
                    <a:pt x="338" y="821"/>
                  </a:lnTo>
                  <a:lnTo>
                    <a:pt x="344" y="821"/>
                  </a:lnTo>
                  <a:lnTo>
                    <a:pt x="344" y="815"/>
                  </a:lnTo>
                  <a:lnTo>
                    <a:pt x="350" y="815"/>
                  </a:lnTo>
                  <a:lnTo>
                    <a:pt x="356" y="815"/>
                  </a:lnTo>
                  <a:lnTo>
                    <a:pt x="361" y="815"/>
                  </a:lnTo>
                  <a:lnTo>
                    <a:pt x="361" y="809"/>
                  </a:lnTo>
                  <a:lnTo>
                    <a:pt x="356" y="809"/>
                  </a:lnTo>
                  <a:lnTo>
                    <a:pt x="356" y="803"/>
                  </a:lnTo>
                  <a:lnTo>
                    <a:pt x="356" y="797"/>
                  </a:lnTo>
                  <a:lnTo>
                    <a:pt x="356" y="792"/>
                  </a:lnTo>
                  <a:lnTo>
                    <a:pt x="356" y="786"/>
                  </a:lnTo>
                  <a:lnTo>
                    <a:pt x="356" y="780"/>
                  </a:lnTo>
                  <a:lnTo>
                    <a:pt x="356" y="774"/>
                  </a:lnTo>
                  <a:lnTo>
                    <a:pt x="350" y="774"/>
                  </a:lnTo>
                  <a:lnTo>
                    <a:pt x="350" y="768"/>
                  </a:lnTo>
                  <a:lnTo>
                    <a:pt x="344" y="768"/>
                  </a:lnTo>
                  <a:lnTo>
                    <a:pt x="344" y="762"/>
                  </a:lnTo>
                  <a:lnTo>
                    <a:pt x="344" y="757"/>
                  </a:lnTo>
                  <a:lnTo>
                    <a:pt x="344" y="751"/>
                  </a:lnTo>
                  <a:lnTo>
                    <a:pt x="344" y="745"/>
                  </a:lnTo>
                  <a:lnTo>
                    <a:pt x="338" y="745"/>
                  </a:lnTo>
                  <a:lnTo>
                    <a:pt x="338" y="739"/>
                  </a:lnTo>
                  <a:lnTo>
                    <a:pt x="338" y="733"/>
                  </a:lnTo>
                  <a:lnTo>
                    <a:pt x="344" y="733"/>
                  </a:lnTo>
                  <a:lnTo>
                    <a:pt x="344" y="727"/>
                  </a:lnTo>
                  <a:lnTo>
                    <a:pt x="350" y="727"/>
                  </a:lnTo>
                  <a:lnTo>
                    <a:pt x="350" y="722"/>
                  </a:lnTo>
                  <a:lnTo>
                    <a:pt x="356" y="722"/>
                  </a:lnTo>
                  <a:lnTo>
                    <a:pt x="356" y="716"/>
                  </a:lnTo>
                  <a:lnTo>
                    <a:pt x="361" y="716"/>
                  </a:lnTo>
                  <a:lnTo>
                    <a:pt x="361" y="710"/>
                  </a:lnTo>
                  <a:lnTo>
                    <a:pt x="361" y="704"/>
                  </a:lnTo>
                  <a:lnTo>
                    <a:pt x="361" y="698"/>
                  </a:lnTo>
                  <a:lnTo>
                    <a:pt x="367" y="698"/>
                  </a:lnTo>
                  <a:lnTo>
                    <a:pt x="373" y="698"/>
                  </a:lnTo>
                  <a:lnTo>
                    <a:pt x="373" y="704"/>
                  </a:lnTo>
                  <a:lnTo>
                    <a:pt x="379" y="704"/>
                  </a:lnTo>
                  <a:lnTo>
                    <a:pt x="379" y="698"/>
                  </a:lnTo>
                  <a:lnTo>
                    <a:pt x="385" y="698"/>
                  </a:lnTo>
                  <a:lnTo>
                    <a:pt x="385" y="693"/>
                  </a:lnTo>
                  <a:lnTo>
                    <a:pt x="385" y="687"/>
                  </a:lnTo>
                  <a:lnTo>
                    <a:pt x="385" y="681"/>
                  </a:lnTo>
                  <a:lnTo>
                    <a:pt x="391" y="681"/>
                  </a:lnTo>
                  <a:lnTo>
                    <a:pt x="391" y="675"/>
                  </a:lnTo>
                  <a:lnTo>
                    <a:pt x="385" y="675"/>
                  </a:lnTo>
                  <a:lnTo>
                    <a:pt x="379" y="675"/>
                  </a:lnTo>
                  <a:lnTo>
                    <a:pt x="373" y="675"/>
                  </a:lnTo>
                  <a:lnTo>
                    <a:pt x="367" y="675"/>
                  </a:lnTo>
                  <a:lnTo>
                    <a:pt x="361" y="675"/>
                  </a:lnTo>
                  <a:lnTo>
                    <a:pt x="356" y="675"/>
                  </a:lnTo>
                  <a:lnTo>
                    <a:pt x="356" y="669"/>
                  </a:lnTo>
                  <a:lnTo>
                    <a:pt x="356" y="675"/>
                  </a:lnTo>
                  <a:lnTo>
                    <a:pt x="356" y="669"/>
                  </a:lnTo>
                  <a:lnTo>
                    <a:pt x="350" y="669"/>
                  </a:lnTo>
                  <a:lnTo>
                    <a:pt x="350" y="663"/>
                  </a:lnTo>
                  <a:lnTo>
                    <a:pt x="344" y="663"/>
                  </a:lnTo>
                  <a:lnTo>
                    <a:pt x="344" y="658"/>
                  </a:lnTo>
                  <a:lnTo>
                    <a:pt x="344" y="652"/>
                  </a:lnTo>
                  <a:lnTo>
                    <a:pt x="338" y="652"/>
                  </a:lnTo>
                  <a:lnTo>
                    <a:pt x="338" y="646"/>
                  </a:lnTo>
                  <a:lnTo>
                    <a:pt x="338" y="640"/>
                  </a:lnTo>
                  <a:lnTo>
                    <a:pt x="338" y="634"/>
                  </a:lnTo>
                  <a:lnTo>
                    <a:pt x="332" y="634"/>
                  </a:lnTo>
                  <a:lnTo>
                    <a:pt x="338" y="634"/>
                  </a:lnTo>
                  <a:lnTo>
                    <a:pt x="332" y="634"/>
                  </a:lnTo>
                  <a:lnTo>
                    <a:pt x="332" y="628"/>
                  </a:lnTo>
                  <a:lnTo>
                    <a:pt x="332" y="623"/>
                  </a:lnTo>
                  <a:lnTo>
                    <a:pt x="338" y="623"/>
                  </a:lnTo>
                  <a:lnTo>
                    <a:pt x="332" y="623"/>
                  </a:lnTo>
                  <a:lnTo>
                    <a:pt x="332" y="617"/>
                  </a:lnTo>
                  <a:lnTo>
                    <a:pt x="326" y="611"/>
                  </a:lnTo>
                  <a:lnTo>
                    <a:pt x="321" y="611"/>
                  </a:lnTo>
                  <a:lnTo>
                    <a:pt x="321" y="605"/>
                  </a:lnTo>
                  <a:lnTo>
                    <a:pt x="315" y="605"/>
                  </a:lnTo>
                  <a:lnTo>
                    <a:pt x="309" y="605"/>
                  </a:lnTo>
                  <a:lnTo>
                    <a:pt x="303" y="605"/>
                  </a:lnTo>
                  <a:lnTo>
                    <a:pt x="303" y="599"/>
                  </a:lnTo>
                  <a:lnTo>
                    <a:pt x="297" y="599"/>
                  </a:lnTo>
                  <a:lnTo>
                    <a:pt x="297" y="594"/>
                  </a:lnTo>
                  <a:lnTo>
                    <a:pt x="297" y="588"/>
                  </a:lnTo>
                  <a:lnTo>
                    <a:pt x="297" y="582"/>
                  </a:lnTo>
                  <a:lnTo>
                    <a:pt x="297" y="576"/>
                  </a:lnTo>
                  <a:lnTo>
                    <a:pt x="292" y="576"/>
                  </a:lnTo>
                  <a:lnTo>
                    <a:pt x="286" y="576"/>
                  </a:lnTo>
                  <a:lnTo>
                    <a:pt x="280" y="576"/>
                  </a:lnTo>
                  <a:lnTo>
                    <a:pt x="280" y="570"/>
                  </a:lnTo>
                  <a:lnTo>
                    <a:pt x="280" y="564"/>
                  </a:lnTo>
                  <a:lnTo>
                    <a:pt x="280" y="559"/>
                  </a:lnTo>
                  <a:lnTo>
                    <a:pt x="274" y="559"/>
                  </a:lnTo>
                  <a:lnTo>
                    <a:pt x="274" y="553"/>
                  </a:lnTo>
                  <a:lnTo>
                    <a:pt x="268" y="553"/>
                  </a:lnTo>
                  <a:lnTo>
                    <a:pt x="268" y="547"/>
                  </a:lnTo>
                  <a:lnTo>
                    <a:pt x="262" y="524"/>
                  </a:lnTo>
                  <a:lnTo>
                    <a:pt x="262" y="518"/>
                  </a:lnTo>
                  <a:lnTo>
                    <a:pt x="262" y="512"/>
                  </a:lnTo>
                  <a:lnTo>
                    <a:pt x="262" y="500"/>
                  </a:lnTo>
                  <a:lnTo>
                    <a:pt x="262" y="489"/>
                  </a:lnTo>
                  <a:lnTo>
                    <a:pt x="262" y="454"/>
                  </a:lnTo>
                  <a:lnTo>
                    <a:pt x="262" y="448"/>
                  </a:lnTo>
                  <a:lnTo>
                    <a:pt x="257" y="448"/>
                  </a:lnTo>
                  <a:lnTo>
                    <a:pt x="251" y="442"/>
                  </a:lnTo>
                  <a:lnTo>
                    <a:pt x="245" y="442"/>
                  </a:lnTo>
                  <a:lnTo>
                    <a:pt x="245" y="436"/>
                  </a:lnTo>
                  <a:lnTo>
                    <a:pt x="239" y="430"/>
                  </a:lnTo>
                  <a:lnTo>
                    <a:pt x="233" y="425"/>
                  </a:lnTo>
                  <a:lnTo>
                    <a:pt x="227" y="425"/>
                  </a:lnTo>
                  <a:lnTo>
                    <a:pt x="227" y="419"/>
                  </a:lnTo>
                  <a:lnTo>
                    <a:pt x="222" y="419"/>
                  </a:lnTo>
                  <a:lnTo>
                    <a:pt x="216" y="413"/>
                  </a:lnTo>
                  <a:lnTo>
                    <a:pt x="216" y="407"/>
                  </a:lnTo>
                  <a:lnTo>
                    <a:pt x="210" y="407"/>
                  </a:lnTo>
                  <a:lnTo>
                    <a:pt x="210" y="401"/>
                  </a:lnTo>
                  <a:lnTo>
                    <a:pt x="210" y="396"/>
                  </a:lnTo>
                  <a:lnTo>
                    <a:pt x="204" y="396"/>
                  </a:lnTo>
                  <a:lnTo>
                    <a:pt x="204" y="390"/>
                  </a:lnTo>
                  <a:lnTo>
                    <a:pt x="204" y="384"/>
                  </a:lnTo>
                  <a:lnTo>
                    <a:pt x="198" y="378"/>
                  </a:lnTo>
                  <a:lnTo>
                    <a:pt x="198" y="372"/>
                  </a:lnTo>
                  <a:lnTo>
                    <a:pt x="198" y="366"/>
                  </a:lnTo>
                  <a:lnTo>
                    <a:pt x="192" y="366"/>
                  </a:lnTo>
                  <a:lnTo>
                    <a:pt x="187" y="361"/>
                  </a:lnTo>
                  <a:lnTo>
                    <a:pt x="181" y="355"/>
                  </a:lnTo>
                  <a:lnTo>
                    <a:pt x="175" y="355"/>
                  </a:lnTo>
                  <a:lnTo>
                    <a:pt x="169" y="349"/>
                  </a:lnTo>
                  <a:lnTo>
                    <a:pt x="163" y="343"/>
                  </a:lnTo>
                  <a:lnTo>
                    <a:pt x="163" y="337"/>
                  </a:lnTo>
                  <a:lnTo>
                    <a:pt x="158" y="337"/>
                  </a:lnTo>
                  <a:lnTo>
                    <a:pt x="158" y="331"/>
                  </a:lnTo>
                  <a:lnTo>
                    <a:pt x="152" y="326"/>
                  </a:lnTo>
                  <a:lnTo>
                    <a:pt x="152" y="320"/>
                  </a:lnTo>
                  <a:lnTo>
                    <a:pt x="146" y="320"/>
                  </a:lnTo>
                  <a:lnTo>
                    <a:pt x="140" y="320"/>
                  </a:lnTo>
                  <a:lnTo>
                    <a:pt x="140" y="314"/>
                  </a:lnTo>
                  <a:lnTo>
                    <a:pt x="140" y="308"/>
                  </a:lnTo>
                  <a:lnTo>
                    <a:pt x="140" y="302"/>
                  </a:lnTo>
                  <a:lnTo>
                    <a:pt x="134" y="302"/>
                  </a:lnTo>
                  <a:lnTo>
                    <a:pt x="134" y="297"/>
                  </a:lnTo>
                  <a:lnTo>
                    <a:pt x="134" y="291"/>
                  </a:lnTo>
                  <a:lnTo>
                    <a:pt x="128" y="291"/>
                  </a:lnTo>
                  <a:lnTo>
                    <a:pt x="128" y="285"/>
                  </a:lnTo>
                  <a:lnTo>
                    <a:pt x="123" y="285"/>
                  </a:lnTo>
                  <a:lnTo>
                    <a:pt x="117" y="285"/>
                  </a:lnTo>
                  <a:lnTo>
                    <a:pt x="111" y="285"/>
                  </a:lnTo>
                  <a:lnTo>
                    <a:pt x="111" y="279"/>
                  </a:lnTo>
                  <a:lnTo>
                    <a:pt x="105" y="279"/>
                  </a:lnTo>
                  <a:lnTo>
                    <a:pt x="105" y="273"/>
                  </a:lnTo>
                  <a:lnTo>
                    <a:pt x="99" y="273"/>
                  </a:lnTo>
                  <a:lnTo>
                    <a:pt x="99" y="267"/>
                  </a:lnTo>
                  <a:lnTo>
                    <a:pt x="93" y="267"/>
                  </a:lnTo>
                  <a:lnTo>
                    <a:pt x="88" y="267"/>
                  </a:lnTo>
                  <a:lnTo>
                    <a:pt x="88" y="262"/>
                  </a:lnTo>
                  <a:lnTo>
                    <a:pt x="82" y="262"/>
                  </a:lnTo>
                  <a:lnTo>
                    <a:pt x="70" y="244"/>
                  </a:lnTo>
                  <a:lnTo>
                    <a:pt x="64" y="232"/>
                  </a:lnTo>
                  <a:lnTo>
                    <a:pt x="59" y="227"/>
                  </a:lnTo>
                  <a:lnTo>
                    <a:pt x="53" y="221"/>
                  </a:lnTo>
                  <a:lnTo>
                    <a:pt x="53" y="215"/>
                  </a:lnTo>
                  <a:lnTo>
                    <a:pt x="47" y="215"/>
                  </a:lnTo>
                  <a:lnTo>
                    <a:pt x="41" y="209"/>
                  </a:lnTo>
                  <a:lnTo>
                    <a:pt x="35" y="209"/>
                  </a:lnTo>
                  <a:lnTo>
                    <a:pt x="35" y="203"/>
                  </a:lnTo>
                  <a:lnTo>
                    <a:pt x="29" y="203"/>
                  </a:lnTo>
                  <a:lnTo>
                    <a:pt x="24" y="203"/>
                  </a:lnTo>
                  <a:lnTo>
                    <a:pt x="18" y="203"/>
                  </a:lnTo>
                  <a:lnTo>
                    <a:pt x="12" y="203"/>
                  </a:lnTo>
                  <a:lnTo>
                    <a:pt x="6" y="203"/>
                  </a:lnTo>
                  <a:lnTo>
                    <a:pt x="6" y="198"/>
                  </a:lnTo>
                  <a:lnTo>
                    <a:pt x="6" y="192"/>
                  </a:lnTo>
                  <a:lnTo>
                    <a:pt x="6" y="186"/>
                  </a:lnTo>
                  <a:lnTo>
                    <a:pt x="6" y="180"/>
                  </a:lnTo>
                  <a:lnTo>
                    <a:pt x="0" y="180"/>
                  </a:lnTo>
                  <a:lnTo>
                    <a:pt x="0" y="174"/>
                  </a:lnTo>
                  <a:lnTo>
                    <a:pt x="6" y="174"/>
                  </a:lnTo>
                  <a:lnTo>
                    <a:pt x="12" y="174"/>
                  </a:lnTo>
                  <a:lnTo>
                    <a:pt x="18" y="174"/>
                  </a:lnTo>
                  <a:lnTo>
                    <a:pt x="24" y="174"/>
                  </a:lnTo>
                  <a:lnTo>
                    <a:pt x="24" y="180"/>
                  </a:lnTo>
                  <a:lnTo>
                    <a:pt x="29" y="180"/>
                  </a:lnTo>
                  <a:lnTo>
                    <a:pt x="29" y="186"/>
                  </a:lnTo>
                  <a:lnTo>
                    <a:pt x="35" y="186"/>
                  </a:lnTo>
                  <a:lnTo>
                    <a:pt x="41" y="180"/>
                  </a:lnTo>
                  <a:lnTo>
                    <a:pt x="47" y="180"/>
                  </a:lnTo>
                  <a:lnTo>
                    <a:pt x="53" y="180"/>
                  </a:lnTo>
                  <a:lnTo>
                    <a:pt x="59" y="180"/>
                  </a:lnTo>
                  <a:lnTo>
                    <a:pt x="64" y="180"/>
                  </a:lnTo>
                  <a:lnTo>
                    <a:pt x="64" y="186"/>
                  </a:lnTo>
                  <a:lnTo>
                    <a:pt x="70" y="186"/>
                  </a:lnTo>
                  <a:lnTo>
                    <a:pt x="76" y="192"/>
                  </a:lnTo>
                  <a:lnTo>
                    <a:pt x="82" y="192"/>
                  </a:lnTo>
                  <a:lnTo>
                    <a:pt x="88" y="192"/>
                  </a:lnTo>
                  <a:lnTo>
                    <a:pt x="93" y="192"/>
                  </a:lnTo>
                  <a:lnTo>
                    <a:pt x="99" y="192"/>
                  </a:lnTo>
                  <a:lnTo>
                    <a:pt x="99" y="186"/>
                  </a:lnTo>
                  <a:lnTo>
                    <a:pt x="105" y="186"/>
                  </a:lnTo>
                  <a:lnTo>
                    <a:pt x="105" y="180"/>
                  </a:lnTo>
                  <a:lnTo>
                    <a:pt x="105" y="174"/>
                  </a:lnTo>
                  <a:lnTo>
                    <a:pt x="111" y="174"/>
                  </a:lnTo>
                  <a:lnTo>
                    <a:pt x="117" y="174"/>
                  </a:lnTo>
                  <a:lnTo>
                    <a:pt x="117" y="180"/>
                  </a:lnTo>
                  <a:lnTo>
                    <a:pt x="117" y="186"/>
                  </a:lnTo>
                  <a:lnTo>
                    <a:pt x="117" y="192"/>
                  </a:lnTo>
                  <a:lnTo>
                    <a:pt x="123" y="192"/>
                  </a:lnTo>
                  <a:lnTo>
                    <a:pt x="128" y="192"/>
                  </a:lnTo>
                  <a:lnTo>
                    <a:pt x="134" y="192"/>
                  </a:lnTo>
                  <a:lnTo>
                    <a:pt x="140" y="192"/>
                  </a:lnTo>
                  <a:lnTo>
                    <a:pt x="146" y="192"/>
                  </a:lnTo>
                  <a:lnTo>
                    <a:pt x="152" y="192"/>
                  </a:lnTo>
                  <a:lnTo>
                    <a:pt x="158" y="192"/>
                  </a:lnTo>
                  <a:lnTo>
                    <a:pt x="163" y="192"/>
                  </a:lnTo>
                  <a:lnTo>
                    <a:pt x="169" y="192"/>
                  </a:lnTo>
                  <a:lnTo>
                    <a:pt x="175" y="192"/>
                  </a:lnTo>
                  <a:lnTo>
                    <a:pt x="181" y="192"/>
                  </a:lnTo>
                  <a:lnTo>
                    <a:pt x="187" y="192"/>
                  </a:lnTo>
                  <a:lnTo>
                    <a:pt x="187" y="186"/>
                  </a:lnTo>
                  <a:lnTo>
                    <a:pt x="192" y="186"/>
                  </a:lnTo>
                  <a:lnTo>
                    <a:pt x="198" y="186"/>
                  </a:lnTo>
                  <a:lnTo>
                    <a:pt x="198" y="180"/>
                  </a:lnTo>
                  <a:lnTo>
                    <a:pt x="198" y="174"/>
                  </a:lnTo>
                  <a:lnTo>
                    <a:pt x="204" y="174"/>
                  </a:lnTo>
                  <a:lnTo>
                    <a:pt x="210" y="174"/>
                  </a:lnTo>
                  <a:lnTo>
                    <a:pt x="216" y="174"/>
                  </a:lnTo>
                  <a:lnTo>
                    <a:pt x="216" y="168"/>
                  </a:lnTo>
                  <a:lnTo>
                    <a:pt x="222" y="168"/>
                  </a:lnTo>
                  <a:lnTo>
                    <a:pt x="222" y="174"/>
                  </a:lnTo>
                  <a:lnTo>
                    <a:pt x="227" y="174"/>
                  </a:lnTo>
                  <a:lnTo>
                    <a:pt x="227" y="180"/>
                  </a:lnTo>
                  <a:lnTo>
                    <a:pt x="233" y="180"/>
                  </a:lnTo>
                  <a:lnTo>
                    <a:pt x="233" y="186"/>
                  </a:lnTo>
                  <a:lnTo>
                    <a:pt x="239" y="186"/>
                  </a:lnTo>
                  <a:lnTo>
                    <a:pt x="239" y="192"/>
                  </a:lnTo>
                  <a:lnTo>
                    <a:pt x="245" y="192"/>
                  </a:lnTo>
                  <a:lnTo>
                    <a:pt x="251" y="192"/>
                  </a:lnTo>
                  <a:lnTo>
                    <a:pt x="257" y="186"/>
                  </a:lnTo>
                  <a:lnTo>
                    <a:pt x="262" y="186"/>
                  </a:lnTo>
                  <a:lnTo>
                    <a:pt x="268" y="186"/>
                  </a:lnTo>
                  <a:lnTo>
                    <a:pt x="274" y="186"/>
                  </a:lnTo>
                  <a:lnTo>
                    <a:pt x="280" y="192"/>
                  </a:lnTo>
                  <a:lnTo>
                    <a:pt x="286" y="192"/>
                  </a:lnTo>
                  <a:lnTo>
                    <a:pt x="286" y="198"/>
                  </a:lnTo>
                  <a:lnTo>
                    <a:pt x="292" y="198"/>
                  </a:lnTo>
                  <a:lnTo>
                    <a:pt x="292" y="203"/>
                  </a:lnTo>
                  <a:lnTo>
                    <a:pt x="297" y="209"/>
                  </a:lnTo>
                  <a:lnTo>
                    <a:pt x="303" y="209"/>
                  </a:lnTo>
                  <a:lnTo>
                    <a:pt x="303" y="215"/>
                  </a:lnTo>
                  <a:lnTo>
                    <a:pt x="309" y="215"/>
                  </a:lnTo>
                  <a:lnTo>
                    <a:pt x="309" y="221"/>
                  </a:lnTo>
                  <a:lnTo>
                    <a:pt x="315" y="221"/>
                  </a:lnTo>
                  <a:lnTo>
                    <a:pt x="321" y="221"/>
                  </a:lnTo>
                  <a:lnTo>
                    <a:pt x="326" y="221"/>
                  </a:lnTo>
                  <a:lnTo>
                    <a:pt x="332" y="221"/>
                  </a:lnTo>
                  <a:lnTo>
                    <a:pt x="338" y="221"/>
                  </a:lnTo>
                  <a:lnTo>
                    <a:pt x="338" y="227"/>
                  </a:lnTo>
                  <a:lnTo>
                    <a:pt x="344" y="227"/>
                  </a:lnTo>
                  <a:lnTo>
                    <a:pt x="350" y="227"/>
                  </a:lnTo>
                  <a:lnTo>
                    <a:pt x="350" y="232"/>
                  </a:lnTo>
                  <a:lnTo>
                    <a:pt x="356" y="232"/>
                  </a:lnTo>
                  <a:lnTo>
                    <a:pt x="356" y="238"/>
                  </a:lnTo>
                  <a:lnTo>
                    <a:pt x="356" y="244"/>
                  </a:lnTo>
                  <a:lnTo>
                    <a:pt x="361" y="244"/>
                  </a:lnTo>
                  <a:lnTo>
                    <a:pt x="361" y="250"/>
                  </a:lnTo>
                  <a:lnTo>
                    <a:pt x="367" y="250"/>
                  </a:lnTo>
                  <a:lnTo>
                    <a:pt x="367" y="244"/>
                  </a:lnTo>
                  <a:lnTo>
                    <a:pt x="373" y="244"/>
                  </a:lnTo>
                  <a:lnTo>
                    <a:pt x="373" y="250"/>
                  </a:lnTo>
                  <a:lnTo>
                    <a:pt x="379" y="250"/>
                  </a:lnTo>
                  <a:lnTo>
                    <a:pt x="385" y="250"/>
                  </a:lnTo>
                  <a:lnTo>
                    <a:pt x="391" y="250"/>
                  </a:lnTo>
                  <a:lnTo>
                    <a:pt x="396" y="250"/>
                  </a:lnTo>
                  <a:lnTo>
                    <a:pt x="396" y="256"/>
                  </a:lnTo>
                  <a:lnTo>
                    <a:pt x="402" y="256"/>
                  </a:lnTo>
                  <a:lnTo>
                    <a:pt x="402" y="262"/>
                  </a:lnTo>
                  <a:lnTo>
                    <a:pt x="408" y="262"/>
                  </a:lnTo>
                  <a:lnTo>
                    <a:pt x="414" y="262"/>
                  </a:lnTo>
                  <a:lnTo>
                    <a:pt x="420" y="256"/>
                  </a:lnTo>
                  <a:lnTo>
                    <a:pt x="425" y="256"/>
                  </a:lnTo>
                  <a:lnTo>
                    <a:pt x="431" y="262"/>
                  </a:lnTo>
                  <a:lnTo>
                    <a:pt x="437" y="267"/>
                  </a:lnTo>
                  <a:lnTo>
                    <a:pt x="443" y="267"/>
                  </a:lnTo>
                  <a:lnTo>
                    <a:pt x="449" y="267"/>
                  </a:lnTo>
                  <a:lnTo>
                    <a:pt x="455" y="267"/>
                  </a:lnTo>
                  <a:lnTo>
                    <a:pt x="455" y="273"/>
                  </a:lnTo>
                  <a:lnTo>
                    <a:pt x="460" y="273"/>
                  </a:lnTo>
                  <a:lnTo>
                    <a:pt x="466" y="273"/>
                  </a:lnTo>
                  <a:lnTo>
                    <a:pt x="472" y="273"/>
                  </a:lnTo>
                  <a:lnTo>
                    <a:pt x="472" y="279"/>
                  </a:lnTo>
                  <a:lnTo>
                    <a:pt x="478" y="279"/>
                  </a:lnTo>
                  <a:lnTo>
                    <a:pt x="484" y="279"/>
                  </a:lnTo>
                  <a:lnTo>
                    <a:pt x="484" y="285"/>
                  </a:lnTo>
                  <a:lnTo>
                    <a:pt x="490" y="285"/>
                  </a:lnTo>
                  <a:lnTo>
                    <a:pt x="490" y="291"/>
                  </a:lnTo>
                  <a:lnTo>
                    <a:pt x="495" y="291"/>
                  </a:lnTo>
                  <a:lnTo>
                    <a:pt x="501" y="291"/>
                  </a:lnTo>
                  <a:lnTo>
                    <a:pt x="507" y="291"/>
                  </a:lnTo>
                  <a:lnTo>
                    <a:pt x="513" y="291"/>
                  </a:lnTo>
                  <a:lnTo>
                    <a:pt x="519" y="291"/>
                  </a:lnTo>
                  <a:lnTo>
                    <a:pt x="524" y="291"/>
                  </a:lnTo>
                  <a:lnTo>
                    <a:pt x="524" y="285"/>
                  </a:lnTo>
                  <a:lnTo>
                    <a:pt x="530" y="285"/>
                  </a:lnTo>
                  <a:lnTo>
                    <a:pt x="530" y="279"/>
                  </a:lnTo>
                  <a:lnTo>
                    <a:pt x="530" y="273"/>
                  </a:lnTo>
                  <a:lnTo>
                    <a:pt x="530" y="267"/>
                  </a:lnTo>
                  <a:lnTo>
                    <a:pt x="530" y="262"/>
                  </a:lnTo>
                  <a:lnTo>
                    <a:pt x="530" y="256"/>
                  </a:lnTo>
                  <a:lnTo>
                    <a:pt x="536" y="256"/>
                  </a:lnTo>
                  <a:lnTo>
                    <a:pt x="536" y="250"/>
                  </a:lnTo>
                  <a:lnTo>
                    <a:pt x="536" y="244"/>
                  </a:lnTo>
                  <a:lnTo>
                    <a:pt x="542" y="244"/>
                  </a:lnTo>
                  <a:lnTo>
                    <a:pt x="542" y="238"/>
                  </a:lnTo>
                  <a:lnTo>
                    <a:pt x="548" y="238"/>
                  </a:lnTo>
                  <a:lnTo>
                    <a:pt x="548" y="232"/>
                  </a:lnTo>
                  <a:lnTo>
                    <a:pt x="554" y="232"/>
                  </a:lnTo>
                  <a:lnTo>
                    <a:pt x="554" y="227"/>
                  </a:lnTo>
                  <a:lnTo>
                    <a:pt x="559" y="221"/>
                  </a:lnTo>
                  <a:lnTo>
                    <a:pt x="559" y="215"/>
                  </a:lnTo>
                  <a:lnTo>
                    <a:pt x="565" y="215"/>
                  </a:lnTo>
                  <a:lnTo>
                    <a:pt x="565" y="209"/>
                  </a:lnTo>
                  <a:lnTo>
                    <a:pt x="565" y="203"/>
                  </a:lnTo>
                  <a:lnTo>
                    <a:pt x="559" y="203"/>
                  </a:lnTo>
                  <a:lnTo>
                    <a:pt x="565" y="203"/>
                  </a:lnTo>
                  <a:lnTo>
                    <a:pt x="565" y="198"/>
                  </a:lnTo>
                  <a:lnTo>
                    <a:pt x="559" y="198"/>
                  </a:lnTo>
                  <a:lnTo>
                    <a:pt x="565" y="198"/>
                  </a:lnTo>
                  <a:lnTo>
                    <a:pt x="565" y="192"/>
                  </a:lnTo>
                  <a:lnTo>
                    <a:pt x="565" y="186"/>
                  </a:lnTo>
                  <a:lnTo>
                    <a:pt x="565" y="180"/>
                  </a:lnTo>
                  <a:lnTo>
                    <a:pt x="565" y="174"/>
                  </a:lnTo>
                  <a:lnTo>
                    <a:pt x="565" y="168"/>
                  </a:lnTo>
                  <a:lnTo>
                    <a:pt x="571" y="168"/>
                  </a:lnTo>
                  <a:lnTo>
                    <a:pt x="571" y="163"/>
                  </a:lnTo>
                  <a:lnTo>
                    <a:pt x="571" y="157"/>
                  </a:lnTo>
                  <a:lnTo>
                    <a:pt x="577" y="157"/>
                  </a:lnTo>
                  <a:lnTo>
                    <a:pt x="577" y="151"/>
                  </a:lnTo>
                  <a:lnTo>
                    <a:pt x="583" y="151"/>
                  </a:lnTo>
                  <a:lnTo>
                    <a:pt x="583" y="145"/>
                  </a:lnTo>
                  <a:lnTo>
                    <a:pt x="577" y="145"/>
                  </a:lnTo>
                  <a:lnTo>
                    <a:pt x="583" y="145"/>
                  </a:lnTo>
                  <a:lnTo>
                    <a:pt x="583" y="139"/>
                  </a:lnTo>
                  <a:lnTo>
                    <a:pt x="583" y="134"/>
                  </a:lnTo>
                  <a:lnTo>
                    <a:pt x="589" y="134"/>
                  </a:lnTo>
                  <a:lnTo>
                    <a:pt x="583" y="134"/>
                  </a:lnTo>
                  <a:lnTo>
                    <a:pt x="589" y="134"/>
                  </a:lnTo>
                  <a:lnTo>
                    <a:pt x="583" y="134"/>
                  </a:lnTo>
                  <a:lnTo>
                    <a:pt x="583" y="128"/>
                  </a:lnTo>
                  <a:lnTo>
                    <a:pt x="583" y="122"/>
                  </a:lnTo>
                  <a:lnTo>
                    <a:pt x="577" y="122"/>
                  </a:lnTo>
                  <a:lnTo>
                    <a:pt x="583" y="122"/>
                  </a:lnTo>
                  <a:lnTo>
                    <a:pt x="577" y="122"/>
                  </a:lnTo>
                  <a:lnTo>
                    <a:pt x="583" y="122"/>
                  </a:lnTo>
                  <a:lnTo>
                    <a:pt x="577" y="122"/>
                  </a:lnTo>
                  <a:lnTo>
                    <a:pt x="577" y="116"/>
                  </a:lnTo>
                  <a:lnTo>
                    <a:pt x="577" y="110"/>
                  </a:lnTo>
                  <a:lnTo>
                    <a:pt x="577" y="104"/>
                  </a:lnTo>
                  <a:lnTo>
                    <a:pt x="577" y="110"/>
                  </a:lnTo>
                  <a:lnTo>
                    <a:pt x="571" y="110"/>
                  </a:lnTo>
                  <a:lnTo>
                    <a:pt x="571" y="104"/>
                  </a:lnTo>
                  <a:lnTo>
                    <a:pt x="571" y="110"/>
                  </a:lnTo>
                  <a:lnTo>
                    <a:pt x="571" y="104"/>
                  </a:lnTo>
                  <a:lnTo>
                    <a:pt x="565" y="104"/>
                  </a:lnTo>
                  <a:lnTo>
                    <a:pt x="565" y="99"/>
                  </a:lnTo>
                  <a:lnTo>
                    <a:pt x="565" y="104"/>
                  </a:lnTo>
                  <a:lnTo>
                    <a:pt x="565" y="99"/>
                  </a:lnTo>
                  <a:lnTo>
                    <a:pt x="559" y="99"/>
                  </a:lnTo>
                  <a:lnTo>
                    <a:pt x="559" y="93"/>
                  </a:lnTo>
                  <a:lnTo>
                    <a:pt x="554" y="93"/>
                  </a:lnTo>
                  <a:lnTo>
                    <a:pt x="554" y="87"/>
                  </a:lnTo>
                  <a:lnTo>
                    <a:pt x="554" y="81"/>
                  </a:lnTo>
                  <a:lnTo>
                    <a:pt x="554" y="75"/>
                  </a:lnTo>
                  <a:lnTo>
                    <a:pt x="554" y="69"/>
                  </a:lnTo>
                  <a:lnTo>
                    <a:pt x="554" y="29"/>
                  </a:lnTo>
                  <a:lnTo>
                    <a:pt x="571" y="29"/>
                  </a:lnTo>
                  <a:lnTo>
                    <a:pt x="577" y="29"/>
                  </a:lnTo>
                  <a:lnTo>
                    <a:pt x="583" y="29"/>
                  </a:lnTo>
                  <a:lnTo>
                    <a:pt x="583" y="35"/>
                  </a:lnTo>
                  <a:lnTo>
                    <a:pt x="589" y="35"/>
                  </a:lnTo>
                  <a:lnTo>
                    <a:pt x="594" y="35"/>
                  </a:lnTo>
                  <a:lnTo>
                    <a:pt x="600" y="35"/>
                  </a:lnTo>
                  <a:lnTo>
                    <a:pt x="600" y="29"/>
                  </a:lnTo>
                  <a:lnTo>
                    <a:pt x="600" y="35"/>
                  </a:lnTo>
                  <a:lnTo>
                    <a:pt x="606" y="35"/>
                  </a:lnTo>
                  <a:lnTo>
                    <a:pt x="606" y="29"/>
                  </a:lnTo>
                  <a:lnTo>
                    <a:pt x="606" y="35"/>
                  </a:lnTo>
                  <a:lnTo>
                    <a:pt x="612" y="35"/>
                  </a:lnTo>
                  <a:lnTo>
                    <a:pt x="618" y="35"/>
                  </a:lnTo>
                  <a:lnTo>
                    <a:pt x="624" y="35"/>
                  </a:lnTo>
                  <a:lnTo>
                    <a:pt x="624" y="29"/>
                  </a:lnTo>
                  <a:lnTo>
                    <a:pt x="629" y="29"/>
                  </a:lnTo>
                  <a:lnTo>
                    <a:pt x="629" y="23"/>
                  </a:lnTo>
                  <a:lnTo>
                    <a:pt x="635" y="23"/>
                  </a:lnTo>
                  <a:lnTo>
                    <a:pt x="641" y="23"/>
                  </a:lnTo>
                  <a:lnTo>
                    <a:pt x="641" y="29"/>
                  </a:lnTo>
                  <a:lnTo>
                    <a:pt x="647" y="29"/>
                  </a:lnTo>
                  <a:lnTo>
                    <a:pt x="641" y="29"/>
                  </a:lnTo>
                  <a:lnTo>
                    <a:pt x="647" y="29"/>
                  </a:lnTo>
                  <a:lnTo>
                    <a:pt x="647" y="23"/>
                  </a:lnTo>
                  <a:lnTo>
                    <a:pt x="647" y="29"/>
                  </a:lnTo>
                  <a:lnTo>
                    <a:pt x="653" y="29"/>
                  </a:lnTo>
                  <a:lnTo>
                    <a:pt x="653" y="23"/>
                  </a:lnTo>
                  <a:lnTo>
                    <a:pt x="653" y="29"/>
                  </a:lnTo>
                  <a:lnTo>
                    <a:pt x="653" y="23"/>
                  </a:lnTo>
                  <a:lnTo>
                    <a:pt x="653" y="29"/>
                  </a:lnTo>
                  <a:lnTo>
                    <a:pt x="653" y="23"/>
                  </a:lnTo>
                  <a:lnTo>
                    <a:pt x="653" y="29"/>
                  </a:lnTo>
                  <a:lnTo>
                    <a:pt x="653" y="23"/>
                  </a:lnTo>
                  <a:lnTo>
                    <a:pt x="658" y="23"/>
                  </a:lnTo>
                  <a:lnTo>
                    <a:pt x="664" y="23"/>
                  </a:lnTo>
                  <a:lnTo>
                    <a:pt x="664" y="29"/>
                  </a:lnTo>
                  <a:lnTo>
                    <a:pt x="670" y="29"/>
                  </a:lnTo>
                  <a:lnTo>
                    <a:pt x="676" y="29"/>
                  </a:lnTo>
                  <a:lnTo>
                    <a:pt x="676" y="35"/>
                  </a:lnTo>
                  <a:lnTo>
                    <a:pt x="682" y="35"/>
                  </a:lnTo>
                  <a:lnTo>
                    <a:pt x="682" y="29"/>
                  </a:lnTo>
                  <a:lnTo>
                    <a:pt x="682" y="35"/>
                  </a:lnTo>
                  <a:lnTo>
                    <a:pt x="682" y="29"/>
                  </a:lnTo>
                  <a:lnTo>
                    <a:pt x="688" y="29"/>
                  </a:lnTo>
                  <a:lnTo>
                    <a:pt x="688" y="23"/>
                  </a:lnTo>
                  <a:lnTo>
                    <a:pt x="688" y="29"/>
                  </a:lnTo>
                  <a:lnTo>
                    <a:pt x="688" y="23"/>
                  </a:lnTo>
                  <a:lnTo>
                    <a:pt x="693" y="23"/>
                  </a:lnTo>
                  <a:lnTo>
                    <a:pt x="688" y="23"/>
                  </a:lnTo>
                  <a:lnTo>
                    <a:pt x="693" y="23"/>
                  </a:lnTo>
                  <a:lnTo>
                    <a:pt x="693" y="17"/>
                  </a:lnTo>
                  <a:lnTo>
                    <a:pt x="693" y="23"/>
                  </a:lnTo>
                  <a:lnTo>
                    <a:pt x="693" y="17"/>
                  </a:lnTo>
                  <a:lnTo>
                    <a:pt x="693" y="23"/>
                  </a:lnTo>
                  <a:lnTo>
                    <a:pt x="699" y="23"/>
                  </a:lnTo>
                  <a:lnTo>
                    <a:pt x="699" y="17"/>
                  </a:lnTo>
                  <a:lnTo>
                    <a:pt x="699" y="23"/>
                  </a:lnTo>
                  <a:lnTo>
                    <a:pt x="699" y="17"/>
                  </a:lnTo>
                  <a:lnTo>
                    <a:pt x="699" y="23"/>
                  </a:lnTo>
                  <a:lnTo>
                    <a:pt x="705" y="23"/>
                  </a:lnTo>
                  <a:lnTo>
                    <a:pt x="705" y="17"/>
                  </a:lnTo>
                  <a:lnTo>
                    <a:pt x="705" y="23"/>
                  </a:lnTo>
                  <a:lnTo>
                    <a:pt x="705" y="17"/>
                  </a:lnTo>
                  <a:lnTo>
                    <a:pt x="711" y="17"/>
                  </a:lnTo>
                  <a:lnTo>
                    <a:pt x="705" y="17"/>
                  </a:lnTo>
                  <a:lnTo>
                    <a:pt x="711" y="17"/>
                  </a:lnTo>
                  <a:lnTo>
                    <a:pt x="711" y="11"/>
                  </a:lnTo>
                  <a:lnTo>
                    <a:pt x="717" y="11"/>
                  </a:lnTo>
                  <a:lnTo>
                    <a:pt x="711" y="11"/>
                  </a:lnTo>
                  <a:lnTo>
                    <a:pt x="717" y="11"/>
                  </a:lnTo>
                  <a:lnTo>
                    <a:pt x="723" y="11"/>
                  </a:lnTo>
                  <a:lnTo>
                    <a:pt x="728" y="11"/>
                  </a:lnTo>
                  <a:lnTo>
                    <a:pt x="723" y="11"/>
                  </a:lnTo>
                  <a:lnTo>
                    <a:pt x="723" y="5"/>
                  </a:lnTo>
                  <a:lnTo>
                    <a:pt x="728" y="5"/>
                  </a:lnTo>
                  <a:lnTo>
                    <a:pt x="723" y="5"/>
                  </a:lnTo>
                  <a:lnTo>
                    <a:pt x="728" y="5"/>
                  </a:lnTo>
                  <a:lnTo>
                    <a:pt x="723" y="5"/>
                  </a:lnTo>
                  <a:lnTo>
                    <a:pt x="728" y="5"/>
                  </a:lnTo>
                  <a:lnTo>
                    <a:pt x="728" y="0"/>
                  </a:lnTo>
                  <a:lnTo>
                    <a:pt x="734" y="0"/>
                  </a:lnTo>
                  <a:lnTo>
                    <a:pt x="734" y="5"/>
                  </a:lnTo>
                  <a:lnTo>
                    <a:pt x="740" y="5"/>
                  </a:lnTo>
                  <a:lnTo>
                    <a:pt x="746" y="5"/>
                  </a:lnTo>
                  <a:lnTo>
                    <a:pt x="746" y="0"/>
                  </a:lnTo>
                  <a:lnTo>
                    <a:pt x="752" y="0"/>
                  </a:lnTo>
                  <a:lnTo>
                    <a:pt x="757" y="0"/>
                  </a:lnTo>
                  <a:lnTo>
                    <a:pt x="757" y="5"/>
                  </a:lnTo>
                  <a:lnTo>
                    <a:pt x="757" y="0"/>
                  </a:lnTo>
                  <a:lnTo>
                    <a:pt x="757" y="5"/>
                  </a:lnTo>
                  <a:lnTo>
                    <a:pt x="757" y="0"/>
                  </a:lnTo>
                  <a:lnTo>
                    <a:pt x="757" y="5"/>
                  </a:lnTo>
                  <a:lnTo>
                    <a:pt x="757" y="0"/>
                  </a:lnTo>
                  <a:lnTo>
                    <a:pt x="757" y="5"/>
                  </a:lnTo>
                  <a:lnTo>
                    <a:pt x="757" y="0"/>
                  </a:lnTo>
                  <a:lnTo>
                    <a:pt x="763" y="0"/>
                  </a:lnTo>
                  <a:lnTo>
                    <a:pt x="763" y="5"/>
                  </a:lnTo>
                  <a:lnTo>
                    <a:pt x="763" y="0"/>
                  </a:lnTo>
                  <a:lnTo>
                    <a:pt x="763" y="5"/>
                  </a:lnTo>
                  <a:lnTo>
                    <a:pt x="769" y="5"/>
                  </a:lnTo>
                  <a:lnTo>
                    <a:pt x="769" y="11"/>
                  </a:lnTo>
                  <a:lnTo>
                    <a:pt x="775" y="11"/>
                  </a:lnTo>
                  <a:lnTo>
                    <a:pt x="775" y="5"/>
                  </a:lnTo>
                  <a:lnTo>
                    <a:pt x="775" y="11"/>
                  </a:lnTo>
                  <a:lnTo>
                    <a:pt x="775" y="5"/>
                  </a:lnTo>
                  <a:lnTo>
                    <a:pt x="775" y="11"/>
                  </a:lnTo>
                  <a:lnTo>
                    <a:pt x="781" y="11"/>
                  </a:lnTo>
                  <a:lnTo>
                    <a:pt x="781" y="17"/>
                  </a:lnTo>
                  <a:lnTo>
                    <a:pt x="781" y="11"/>
                  </a:lnTo>
                  <a:lnTo>
                    <a:pt x="781" y="17"/>
                  </a:lnTo>
                  <a:lnTo>
                    <a:pt x="787" y="17"/>
                  </a:lnTo>
                  <a:lnTo>
                    <a:pt x="787" y="11"/>
                  </a:lnTo>
                  <a:lnTo>
                    <a:pt x="792" y="11"/>
                  </a:lnTo>
                  <a:lnTo>
                    <a:pt x="798" y="11"/>
                  </a:lnTo>
                  <a:lnTo>
                    <a:pt x="798" y="17"/>
                  </a:lnTo>
                  <a:lnTo>
                    <a:pt x="804" y="17"/>
                  </a:lnTo>
                  <a:lnTo>
                    <a:pt x="810" y="17"/>
                  </a:lnTo>
                  <a:lnTo>
                    <a:pt x="816" y="17"/>
                  </a:lnTo>
                  <a:lnTo>
                    <a:pt x="816" y="23"/>
                  </a:lnTo>
                  <a:lnTo>
                    <a:pt x="816" y="29"/>
                  </a:lnTo>
                  <a:lnTo>
                    <a:pt x="816" y="35"/>
                  </a:lnTo>
                  <a:lnTo>
                    <a:pt x="822" y="35"/>
                  </a:lnTo>
                  <a:lnTo>
                    <a:pt x="822" y="40"/>
                  </a:lnTo>
                  <a:lnTo>
                    <a:pt x="827" y="40"/>
                  </a:lnTo>
                  <a:lnTo>
                    <a:pt x="833" y="40"/>
                  </a:lnTo>
                  <a:lnTo>
                    <a:pt x="833" y="46"/>
                  </a:lnTo>
                  <a:lnTo>
                    <a:pt x="833" y="40"/>
                  </a:lnTo>
                  <a:lnTo>
                    <a:pt x="833" y="46"/>
                  </a:lnTo>
                  <a:lnTo>
                    <a:pt x="839" y="46"/>
                  </a:lnTo>
                  <a:lnTo>
                    <a:pt x="839" y="52"/>
                  </a:lnTo>
                  <a:lnTo>
                    <a:pt x="845" y="52"/>
                  </a:lnTo>
                  <a:lnTo>
                    <a:pt x="851" y="52"/>
                  </a:lnTo>
                  <a:lnTo>
                    <a:pt x="845" y="52"/>
                  </a:lnTo>
                  <a:lnTo>
                    <a:pt x="851" y="52"/>
                  </a:lnTo>
                  <a:lnTo>
                    <a:pt x="857" y="52"/>
                  </a:lnTo>
                  <a:lnTo>
                    <a:pt x="862" y="52"/>
                  </a:lnTo>
                  <a:lnTo>
                    <a:pt x="868" y="52"/>
                  </a:lnTo>
                  <a:lnTo>
                    <a:pt x="868" y="58"/>
                  </a:lnTo>
                  <a:lnTo>
                    <a:pt x="868" y="64"/>
                  </a:lnTo>
                  <a:lnTo>
                    <a:pt x="868" y="69"/>
                  </a:lnTo>
                  <a:lnTo>
                    <a:pt x="874" y="69"/>
                  </a:lnTo>
                  <a:lnTo>
                    <a:pt x="874" y="75"/>
                  </a:lnTo>
                  <a:lnTo>
                    <a:pt x="874" y="81"/>
                  </a:lnTo>
                  <a:lnTo>
                    <a:pt x="880" y="81"/>
                  </a:lnTo>
                  <a:lnTo>
                    <a:pt x="880" y="87"/>
                  </a:lnTo>
                  <a:lnTo>
                    <a:pt x="886" y="87"/>
                  </a:lnTo>
                  <a:lnTo>
                    <a:pt x="880" y="87"/>
                  </a:lnTo>
                  <a:lnTo>
                    <a:pt x="880" y="93"/>
                  </a:lnTo>
                  <a:lnTo>
                    <a:pt x="880" y="99"/>
                  </a:lnTo>
                  <a:lnTo>
                    <a:pt x="880" y="104"/>
                  </a:lnTo>
                  <a:lnTo>
                    <a:pt x="880" y="110"/>
                  </a:lnTo>
                  <a:lnTo>
                    <a:pt x="886" y="110"/>
                  </a:lnTo>
                  <a:lnTo>
                    <a:pt x="891" y="110"/>
                  </a:lnTo>
                  <a:lnTo>
                    <a:pt x="891" y="116"/>
                  </a:lnTo>
                  <a:lnTo>
                    <a:pt x="897" y="116"/>
                  </a:lnTo>
                  <a:lnTo>
                    <a:pt x="897" y="122"/>
                  </a:lnTo>
                  <a:lnTo>
                    <a:pt x="903" y="122"/>
                  </a:lnTo>
                  <a:lnTo>
                    <a:pt x="903" y="128"/>
                  </a:lnTo>
                  <a:lnTo>
                    <a:pt x="909" y="128"/>
                  </a:lnTo>
                  <a:lnTo>
                    <a:pt x="909" y="134"/>
                  </a:lnTo>
                  <a:lnTo>
                    <a:pt x="915" y="134"/>
                  </a:lnTo>
                  <a:lnTo>
                    <a:pt x="921" y="139"/>
                  </a:lnTo>
                  <a:lnTo>
                    <a:pt x="915" y="145"/>
                  </a:lnTo>
                  <a:lnTo>
                    <a:pt x="921" y="151"/>
                  </a:lnTo>
                  <a:lnTo>
                    <a:pt x="926" y="157"/>
                  </a:lnTo>
                  <a:lnTo>
                    <a:pt x="932" y="168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6">
              <a:solidFill>
                <a:schemeClr val="bg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585" y="769"/>
              <a:ext cx="1596" cy="1624"/>
            </a:xfrm>
            <a:custGeom>
              <a:avLst/>
              <a:gdLst>
                <a:gd name="T0" fmla="*/ 1555 w 1596"/>
                <a:gd name="T1" fmla="*/ 285 h 1624"/>
                <a:gd name="T2" fmla="*/ 1596 w 1596"/>
                <a:gd name="T3" fmla="*/ 349 h 1624"/>
                <a:gd name="T4" fmla="*/ 1567 w 1596"/>
                <a:gd name="T5" fmla="*/ 413 h 1624"/>
                <a:gd name="T6" fmla="*/ 1497 w 1596"/>
                <a:gd name="T7" fmla="*/ 407 h 1624"/>
                <a:gd name="T8" fmla="*/ 1480 w 1596"/>
                <a:gd name="T9" fmla="*/ 593 h 1624"/>
                <a:gd name="T10" fmla="*/ 1503 w 1596"/>
                <a:gd name="T11" fmla="*/ 692 h 1624"/>
                <a:gd name="T12" fmla="*/ 1468 w 1596"/>
                <a:gd name="T13" fmla="*/ 768 h 1624"/>
                <a:gd name="T14" fmla="*/ 1462 w 1596"/>
                <a:gd name="T15" fmla="*/ 844 h 1624"/>
                <a:gd name="T16" fmla="*/ 1509 w 1596"/>
                <a:gd name="T17" fmla="*/ 920 h 1624"/>
                <a:gd name="T18" fmla="*/ 1480 w 1596"/>
                <a:gd name="T19" fmla="*/ 1030 h 1624"/>
                <a:gd name="T20" fmla="*/ 1462 w 1596"/>
                <a:gd name="T21" fmla="*/ 1071 h 1624"/>
                <a:gd name="T22" fmla="*/ 1392 w 1596"/>
                <a:gd name="T23" fmla="*/ 1088 h 1624"/>
                <a:gd name="T24" fmla="*/ 1404 w 1596"/>
                <a:gd name="T25" fmla="*/ 1170 h 1624"/>
                <a:gd name="T26" fmla="*/ 1340 w 1596"/>
                <a:gd name="T27" fmla="*/ 1187 h 1624"/>
                <a:gd name="T28" fmla="*/ 1305 w 1596"/>
                <a:gd name="T29" fmla="*/ 1217 h 1624"/>
                <a:gd name="T30" fmla="*/ 1282 w 1596"/>
                <a:gd name="T31" fmla="*/ 1281 h 1624"/>
                <a:gd name="T32" fmla="*/ 1212 w 1596"/>
                <a:gd name="T33" fmla="*/ 1333 h 1624"/>
                <a:gd name="T34" fmla="*/ 1165 w 1596"/>
                <a:gd name="T35" fmla="*/ 1409 h 1624"/>
                <a:gd name="T36" fmla="*/ 1078 w 1596"/>
                <a:gd name="T37" fmla="*/ 1479 h 1624"/>
                <a:gd name="T38" fmla="*/ 1066 w 1596"/>
                <a:gd name="T39" fmla="*/ 1595 h 1624"/>
                <a:gd name="T40" fmla="*/ 921 w 1596"/>
                <a:gd name="T41" fmla="*/ 1613 h 1624"/>
                <a:gd name="T42" fmla="*/ 816 w 1596"/>
                <a:gd name="T43" fmla="*/ 1566 h 1624"/>
                <a:gd name="T44" fmla="*/ 734 w 1596"/>
                <a:gd name="T45" fmla="*/ 1537 h 1624"/>
                <a:gd name="T46" fmla="*/ 653 w 1596"/>
                <a:gd name="T47" fmla="*/ 1490 h 1624"/>
                <a:gd name="T48" fmla="*/ 548 w 1596"/>
                <a:gd name="T49" fmla="*/ 1467 h 1624"/>
                <a:gd name="T50" fmla="*/ 507 w 1596"/>
                <a:gd name="T51" fmla="*/ 1444 h 1624"/>
                <a:gd name="T52" fmla="*/ 571 w 1596"/>
                <a:gd name="T53" fmla="*/ 1397 h 1624"/>
                <a:gd name="T54" fmla="*/ 641 w 1596"/>
                <a:gd name="T55" fmla="*/ 1356 h 1624"/>
                <a:gd name="T56" fmla="*/ 670 w 1596"/>
                <a:gd name="T57" fmla="*/ 1298 h 1624"/>
                <a:gd name="T58" fmla="*/ 670 w 1596"/>
                <a:gd name="T59" fmla="*/ 1222 h 1624"/>
                <a:gd name="T60" fmla="*/ 653 w 1596"/>
                <a:gd name="T61" fmla="*/ 1129 h 1624"/>
                <a:gd name="T62" fmla="*/ 583 w 1596"/>
                <a:gd name="T63" fmla="*/ 1088 h 1624"/>
                <a:gd name="T64" fmla="*/ 501 w 1596"/>
                <a:gd name="T65" fmla="*/ 1083 h 1624"/>
                <a:gd name="T66" fmla="*/ 431 w 1596"/>
                <a:gd name="T67" fmla="*/ 1042 h 1624"/>
                <a:gd name="T68" fmla="*/ 379 w 1596"/>
                <a:gd name="T69" fmla="*/ 1013 h 1624"/>
                <a:gd name="T70" fmla="*/ 303 w 1596"/>
                <a:gd name="T71" fmla="*/ 1019 h 1624"/>
                <a:gd name="T72" fmla="*/ 222 w 1596"/>
                <a:gd name="T73" fmla="*/ 1065 h 1624"/>
                <a:gd name="T74" fmla="*/ 134 w 1596"/>
                <a:gd name="T75" fmla="*/ 1065 h 1624"/>
                <a:gd name="T76" fmla="*/ 41 w 1596"/>
                <a:gd name="T77" fmla="*/ 1094 h 1624"/>
                <a:gd name="T78" fmla="*/ 41 w 1596"/>
                <a:gd name="T79" fmla="*/ 1042 h 1624"/>
                <a:gd name="T80" fmla="*/ 93 w 1596"/>
                <a:gd name="T81" fmla="*/ 966 h 1624"/>
                <a:gd name="T82" fmla="*/ 93 w 1596"/>
                <a:gd name="T83" fmla="*/ 908 h 1624"/>
                <a:gd name="T84" fmla="*/ 53 w 1596"/>
                <a:gd name="T85" fmla="*/ 832 h 1624"/>
                <a:gd name="T86" fmla="*/ 59 w 1596"/>
                <a:gd name="T87" fmla="*/ 745 h 1624"/>
                <a:gd name="T88" fmla="*/ 24 w 1596"/>
                <a:gd name="T89" fmla="*/ 669 h 1624"/>
                <a:gd name="T90" fmla="*/ 76 w 1596"/>
                <a:gd name="T91" fmla="*/ 634 h 1624"/>
                <a:gd name="T92" fmla="*/ 134 w 1596"/>
                <a:gd name="T93" fmla="*/ 663 h 1624"/>
                <a:gd name="T94" fmla="*/ 193 w 1596"/>
                <a:gd name="T95" fmla="*/ 623 h 1624"/>
                <a:gd name="T96" fmla="*/ 332 w 1596"/>
                <a:gd name="T97" fmla="*/ 599 h 1624"/>
                <a:gd name="T98" fmla="*/ 396 w 1596"/>
                <a:gd name="T99" fmla="*/ 524 h 1624"/>
                <a:gd name="T100" fmla="*/ 431 w 1596"/>
                <a:gd name="T101" fmla="*/ 460 h 1624"/>
                <a:gd name="T102" fmla="*/ 449 w 1596"/>
                <a:gd name="T103" fmla="*/ 390 h 1624"/>
                <a:gd name="T104" fmla="*/ 449 w 1596"/>
                <a:gd name="T105" fmla="*/ 314 h 1624"/>
                <a:gd name="T106" fmla="*/ 484 w 1596"/>
                <a:gd name="T107" fmla="*/ 238 h 1624"/>
                <a:gd name="T108" fmla="*/ 542 w 1596"/>
                <a:gd name="T109" fmla="*/ 244 h 1624"/>
                <a:gd name="T110" fmla="*/ 583 w 1596"/>
                <a:gd name="T111" fmla="*/ 174 h 1624"/>
                <a:gd name="T112" fmla="*/ 688 w 1596"/>
                <a:gd name="T113" fmla="*/ 110 h 1624"/>
                <a:gd name="T114" fmla="*/ 798 w 1596"/>
                <a:gd name="T115" fmla="*/ 93 h 1624"/>
                <a:gd name="T116" fmla="*/ 921 w 1596"/>
                <a:gd name="T117" fmla="*/ 87 h 1624"/>
                <a:gd name="T118" fmla="*/ 1043 w 1596"/>
                <a:gd name="T119" fmla="*/ 46 h 1624"/>
                <a:gd name="T120" fmla="*/ 1154 w 1596"/>
                <a:gd name="T121" fmla="*/ 29 h 1624"/>
                <a:gd name="T122" fmla="*/ 1282 w 1596"/>
                <a:gd name="T123" fmla="*/ 81 h 1624"/>
                <a:gd name="T124" fmla="*/ 1427 w 1596"/>
                <a:gd name="T125" fmla="*/ 87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96" h="1624">
                  <a:moveTo>
                    <a:pt x="1445" y="87"/>
                  </a:moveTo>
                  <a:lnTo>
                    <a:pt x="1503" y="192"/>
                  </a:lnTo>
                  <a:lnTo>
                    <a:pt x="1538" y="221"/>
                  </a:lnTo>
                  <a:lnTo>
                    <a:pt x="1538" y="227"/>
                  </a:lnTo>
                  <a:lnTo>
                    <a:pt x="1532" y="227"/>
                  </a:lnTo>
                  <a:lnTo>
                    <a:pt x="1538" y="227"/>
                  </a:lnTo>
                  <a:lnTo>
                    <a:pt x="1532" y="227"/>
                  </a:lnTo>
                  <a:lnTo>
                    <a:pt x="1538" y="227"/>
                  </a:lnTo>
                  <a:lnTo>
                    <a:pt x="1538" y="232"/>
                  </a:lnTo>
                  <a:lnTo>
                    <a:pt x="1538" y="238"/>
                  </a:lnTo>
                  <a:lnTo>
                    <a:pt x="1544" y="238"/>
                  </a:lnTo>
                  <a:lnTo>
                    <a:pt x="1544" y="244"/>
                  </a:lnTo>
                  <a:lnTo>
                    <a:pt x="1544" y="250"/>
                  </a:lnTo>
                  <a:lnTo>
                    <a:pt x="1544" y="256"/>
                  </a:lnTo>
                  <a:lnTo>
                    <a:pt x="1544" y="262"/>
                  </a:lnTo>
                  <a:lnTo>
                    <a:pt x="1544" y="267"/>
                  </a:lnTo>
                  <a:lnTo>
                    <a:pt x="1544" y="273"/>
                  </a:lnTo>
                  <a:lnTo>
                    <a:pt x="1550" y="273"/>
                  </a:lnTo>
                  <a:lnTo>
                    <a:pt x="1550" y="279"/>
                  </a:lnTo>
                  <a:lnTo>
                    <a:pt x="1555" y="279"/>
                  </a:lnTo>
                  <a:lnTo>
                    <a:pt x="1555" y="285"/>
                  </a:lnTo>
                  <a:lnTo>
                    <a:pt x="1561" y="285"/>
                  </a:lnTo>
                  <a:lnTo>
                    <a:pt x="1561" y="291"/>
                  </a:lnTo>
                  <a:lnTo>
                    <a:pt x="1567" y="291"/>
                  </a:lnTo>
                  <a:lnTo>
                    <a:pt x="1567" y="296"/>
                  </a:lnTo>
                  <a:lnTo>
                    <a:pt x="1567" y="302"/>
                  </a:lnTo>
                  <a:lnTo>
                    <a:pt x="1573" y="302"/>
                  </a:lnTo>
                  <a:lnTo>
                    <a:pt x="1573" y="308"/>
                  </a:lnTo>
                  <a:lnTo>
                    <a:pt x="1579" y="308"/>
                  </a:lnTo>
                  <a:lnTo>
                    <a:pt x="1585" y="314"/>
                  </a:lnTo>
                  <a:lnTo>
                    <a:pt x="1579" y="314"/>
                  </a:lnTo>
                  <a:lnTo>
                    <a:pt x="1579" y="320"/>
                  </a:lnTo>
                  <a:lnTo>
                    <a:pt x="1585" y="320"/>
                  </a:lnTo>
                  <a:lnTo>
                    <a:pt x="1585" y="326"/>
                  </a:lnTo>
                  <a:lnTo>
                    <a:pt x="1590" y="326"/>
                  </a:lnTo>
                  <a:lnTo>
                    <a:pt x="1590" y="331"/>
                  </a:lnTo>
                  <a:lnTo>
                    <a:pt x="1596" y="331"/>
                  </a:lnTo>
                  <a:lnTo>
                    <a:pt x="1596" y="337"/>
                  </a:lnTo>
                  <a:lnTo>
                    <a:pt x="1596" y="343"/>
                  </a:lnTo>
                  <a:lnTo>
                    <a:pt x="1596" y="349"/>
                  </a:lnTo>
                  <a:lnTo>
                    <a:pt x="1590" y="349"/>
                  </a:lnTo>
                  <a:lnTo>
                    <a:pt x="1596" y="349"/>
                  </a:lnTo>
                  <a:lnTo>
                    <a:pt x="1590" y="349"/>
                  </a:lnTo>
                  <a:lnTo>
                    <a:pt x="1596" y="349"/>
                  </a:lnTo>
                  <a:lnTo>
                    <a:pt x="1590" y="349"/>
                  </a:lnTo>
                  <a:lnTo>
                    <a:pt x="1596" y="349"/>
                  </a:lnTo>
                  <a:lnTo>
                    <a:pt x="1590" y="355"/>
                  </a:lnTo>
                  <a:lnTo>
                    <a:pt x="1590" y="361"/>
                  </a:lnTo>
                  <a:lnTo>
                    <a:pt x="1585" y="361"/>
                  </a:lnTo>
                  <a:lnTo>
                    <a:pt x="1585" y="366"/>
                  </a:lnTo>
                  <a:lnTo>
                    <a:pt x="1585" y="372"/>
                  </a:lnTo>
                  <a:lnTo>
                    <a:pt x="1585" y="378"/>
                  </a:lnTo>
                  <a:lnTo>
                    <a:pt x="1590" y="378"/>
                  </a:lnTo>
                  <a:lnTo>
                    <a:pt x="1585" y="378"/>
                  </a:lnTo>
                  <a:lnTo>
                    <a:pt x="1585" y="384"/>
                  </a:lnTo>
                  <a:lnTo>
                    <a:pt x="1585" y="390"/>
                  </a:lnTo>
                  <a:lnTo>
                    <a:pt x="1585" y="395"/>
                  </a:lnTo>
                  <a:lnTo>
                    <a:pt x="1579" y="395"/>
                  </a:lnTo>
                  <a:lnTo>
                    <a:pt x="1579" y="401"/>
                  </a:lnTo>
                  <a:lnTo>
                    <a:pt x="1573" y="401"/>
                  </a:lnTo>
                  <a:lnTo>
                    <a:pt x="1573" y="407"/>
                  </a:lnTo>
                  <a:lnTo>
                    <a:pt x="1567" y="407"/>
                  </a:lnTo>
                  <a:lnTo>
                    <a:pt x="1567" y="413"/>
                  </a:lnTo>
                  <a:lnTo>
                    <a:pt x="1567" y="419"/>
                  </a:lnTo>
                  <a:lnTo>
                    <a:pt x="1561" y="419"/>
                  </a:lnTo>
                  <a:lnTo>
                    <a:pt x="1561" y="425"/>
                  </a:lnTo>
                  <a:lnTo>
                    <a:pt x="1555" y="425"/>
                  </a:lnTo>
                  <a:lnTo>
                    <a:pt x="1550" y="425"/>
                  </a:lnTo>
                  <a:lnTo>
                    <a:pt x="1544" y="425"/>
                  </a:lnTo>
                  <a:lnTo>
                    <a:pt x="1538" y="425"/>
                  </a:lnTo>
                  <a:lnTo>
                    <a:pt x="1532" y="425"/>
                  </a:lnTo>
                  <a:lnTo>
                    <a:pt x="1526" y="425"/>
                  </a:lnTo>
                  <a:lnTo>
                    <a:pt x="1526" y="419"/>
                  </a:lnTo>
                  <a:lnTo>
                    <a:pt x="1526" y="425"/>
                  </a:lnTo>
                  <a:lnTo>
                    <a:pt x="1526" y="419"/>
                  </a:lnTo>
                  <a:lnTo>
                    <a:pt x="1526" y="425"/>
                  </a:lnTo>
                  <a:lnTo>
                    <a:pt x="1521" y="425"/>
                  </a:lnTo>
                  <a:lnTo>
                    <a:pt x="1521" y="419"/>
                  </a:lnTo>
                  <a:lnTo>
                    <a:pt x="1521" y="413"/>
                  </a:lnTo>
                  <a:lnTo>
                    <a:pt x="1515" y="413"/>
                  </a:lnTo>
                  <a:lnTo>
                    <a:pt x="1509" y="413"/>
                  </a:lnTo>
                  <a:lnTo>
                    <a:pt x="1503" y="413"/>
                  </a:lnTo>
                  <a:lnTo>
                    <a:pt x="1503" y="407"/>
                  </a:lnTo>
                  <a:lnTo>
                    <a:pt x="1497" y="407"/>
                  </a:lnTo>
                  <a:lnTo>
                    <a:pt x="1497" y="401"/>
                  </a:lnTo>
                  <a:lnTo>
                    <a:pt x="1491" y="401"/>
                  </a:lnTo>
                  <a:lnTo>
                    <a:pt x="1491" y="407"/>
                  </a:lnTo>
                  <a:lnTo>
                    <a:pt x="1491" y="401"/>
                  </a:lnTo>
                  <a:lnTo>
                    <a:pt x="1491" y="407"/>
                  </a:lnTo>
                  <a:lnTo>
                    <a:pt x="1491" y="401"/>
                  </a:lnTo>
                  <a:lnTo>
                    <a:pt x="1491" y="407"/>
                  </a:lnTo>
                  <a:lnTo>
                    <a:pt x="1491" y="401"/>
                  </a:lnTo>
                  <a:lnTo>
                    <a:pt x="1486" y="401"/>
                  </a:lnTo>
                  <a:lnTo>
                    <a:pt x="1480" y="401"/>
                  </a:lnTo>
                  <a:lnTo>
                    <a:pt x="1474" y="401"/>
                  </a:lnTo>
                  <a:lnTo>
                    <a:pt x="1468" y="401"/>
                  </a:lnTo>
                  <a:lnTo>
                    <a:pt x="1468" y="413"/>
                  </a:lnTo>
                  <a:lnTo>
                    <a:pt x="1468" y="425"/>
                  </a:lnTo>
                  <a:lnTo>
                    <a:pt x="1474" y="465"/>
                  </a:lnTo>
                  <a:lnTo>
                    <a:pt x="1474" y="489"/>
                  </a:lnTo>
                  <a:lnTo>
                    <a:pt x="1474" y="500"/>
                  </a:lnTo>
                  <a:lnTo>
                    <a:pt x="1480" y="541"/>
                  </a:lnTo>
                  <a:lnTo>
                    <a:pt x="1480" y="564"/>
                  </a:lnTo>
                  <a:lnTo>
                    <a:pt x="1480" y="588"/>
                  </a:lnTo>
                  <a:lnTo>
                    <a:pt x="1480" y="593"/>
                  </a:lnTo>
                  <a:lnTo>
                    <a:pt x="1486" y="593"/>
                  </a:lnTo>
                  <a:lnTo>
                    <a:pt x="1486" y="599"/>
                  </a:lnTo>
                  <a:lnTo>
                    <a:pt x="1486" y="605"/>
                  </a:lnTo>
                  <a:lnTo>
                    <a:pt x="1486" y="611"/>
                  </a:lnTo>
                  <a:lnTo>
                    <a:pt x="1486" y="617"/>
                  </a:lnTo>
                  <a:lnTo>
                    <a:pt x="1486" y="623"/>
                  </a:lnTo>
                  <a:lnTo>
                    <a:pt x="1480" y="628"/>
                  </a:lnTo>
                  <a:lnTo>
                    <a:pt x="1480" y="634"/>
                  </a:lnTo>
                  <a:lnTo>
                    <a:pt x="1480" y="640"/>
                  </a:lnTo>
                  <a:lnTo>
                    <a:pt x="1486" y="640"/>
                  </a:lnTo>
                  <a:lnTo>
                    <a:pt x="1486" y="646"/>
                  </a:lnTo>
                  <a:lnTo>
                    <a:pt x="1486" y="652"/>
                  </a:lnTo>
                  <a:lnTo>
                    <a:pt x="1486" y="658"/>
                  </a:lnTo>
                  <a:lnTo>
                    <a:pt x="1486" y="663"/>
                  </a:lnTo>
                  <a:lnTo>
                    <a:pt x="1491" y="669"/>
                  </a:lnTo>
                  <a:lnTo>
                    <a:pt x="1497" y="669"/>
                  </a:lnTo>
                  <a:lnTo>
                    <a:pt x="1497" y="675"/>
                  </a:lnTo>
                  <a:lnTo>
                    <a:pt x="1503" y="675"/>
                  </a:lnTo>
                  <a:lnTo>
                    <a:pt x="1503" y="681"/>
                  </a:lnTo>
                  <a:lnTo>
                    <a:pt x="1503" y="687"/>
                  </a:lnTo>
                  <a:lnTo>
                    <a:pt x="1503" y="692"/>
                  </a:lnTo>
                  <a:lnTo>
                    <a:pt x="1503" y="698"/>
                  </a:lnTo>
                  <a:lnTo>
                    <a:pt x="1503" y="704"/>
                  </a:lnTo>
                  <a:lnTo>
                    <a:pt x="1503" y="710"/>
                  </a:lnTo>
                  <a:lnTo>
                    <a:pt x="1503" y="716"/>
                  </a:lnTo>
                  <a:lnTo>
                    <a:pt x="1503" y="722"/>
                  </a:lnTo>
                  <a:lnTo>
                    <a:pt x="1503" y="727"/>
                  </a:lnTo>
                  <a:lnTo>
                    <a:pt x="1503" y="733"/>
                  </a:lnTo>
                  <a:lnTo>
                    <a:pt x="1497" y="733"/>
                  </a:lnTo>
                  <a:lnTo>
                    <a:pt x="1497" y="739"/>
                  </a:lnTo>
                  <a:lnTo>
                    <a:pt x="1491" y="739"/>
                  </a:lnTo>
                  <a:lnTo>
                    <a:pt x="1486" y="739"/>
                  </a:lnTo>
                  <a:lnTo>
                    <a:pt x="1486" y="745"/>
                  </a:lnTo>
                  <a:lnTo>
                    <a:pt x="1480" y="745"/>
                  </a:lnTo>
                  <a:lnTo>
                    <a:pt x="1480" y="751"/>
                  </a:lnTo>
                  <a:lnTo>
                    <a:pt x="1480" y="757"/>
                  </a:lnTo>
                  <a:lnTo>
                    <a:pt x="1474" y="757"/>
                  </a:lnTo>
                  <a:lnTo>
                    <a:pt x="1474" y="762"/>
                  </a:lnTo>
                  <a:lnTo>
                    <a:pt x="1468" y="762"/>
                  </a:lnTo>
                  <a:lnTo>
                    <a:pt x="1474" y="762"/>
                  </a:lnTo>
                  <a:lnTo>
                    <a:pt x="1468" y="762"/>
                  </a:lnTo>
                  <a:lnTo>
                    <a:pt x="1468" y="768"/>
                  </a:lnTo>
                  <a:lnTo>
                    <a:pt x="1462" y="774"/>
                  </a:lnTo>
                  <a:lnTo>
                    <a:pt x="1462" y="780"/>
                  </a:lnTo>
                  <a:lnTo>
                    <a:pt x="1456" y="780"/>
                  </a:lnTo>
                  <a:lnTo>
                    <a:pt x="1456" y="786"/>
                  </a:lnTo>
                  <a:lnTo>
                    <a:pt x="1456" y="791"/>
                  </a:lnTo>
                  <a:lnTo>
                    <a:pt x="1451" y="791"/>
                  </a:lnTo>
                  <a:lnTo>
                    <a:pt x="1451" y="797"/>
                  </a:lnTo>
                  <a:lnTo>
                    <a:pt x="1451" y="803"/>
                  </a:lnTo>
                  <a:lnTo>
                    <a:pt x="1451" y="809"/>
                  </a:lnTo>
                  <a:lnTo>
                    <a:pt x="1451" y="815"/>
                  </a:lnTo>
                  <a:lnTo>
                    <a:pt x="1451" y="821"/>
                  </a:lnTo>
                  <a:lnTo>
                    <a:pt x="1456" y="821"/>
                  </a:lnTo>
                  <a:lnTo>
                    <a:pt x="1456" y="826"/>
                  </a:lnTo>
                  <a:lnTo>
                    <a:pt x="1451" y="826"/>
                  </a:lnTo>
                  <a:lnTo>
                    <a:pt x="1451" y="832"/>
                  </a:lnTo>
                  <a:lnTo>
                    <a:pt x="1456" y="832"/>
                  </a:lnTo>
                  <a:lnTo>
                    <a:pt x="1456" y="838"/>
                  </a:lnTo>
                  <a:lnTo>
                    <a:pt x="1462" y="838"/>
                  </a:lnTo>
                  <a:lnTo>
                    <a:pt x="1456" y="838"/>
                  </a:lnTo>
                  <a:lnTo>
                    <a:pt x="1456" y="844"/>
                  </a:lnTo>
                  <a:lnTo>
                    <a:pt x="1462" y="844"/>
                  </a:lnTo>
                  <a:lnTo>
                    <a:pt x="1456" y="844"/>
                  </a:lnTo>
                  <a:lnTo>
                    <a:pt x="1456" y="850"/>
                  </a:lnTo>
                  <a:lnTo>
                    <a:pt x="1456" y="856"/>
                  </a:lnTo>
                  <a:lnTo>
                    <a:pt x="1462" y="856"/>
                  </a:lnTo>
                  <a:lnTo>
                    <a:pt x="1462" y="861"/>
                  </a:lnTo>
                  <a:lnTo>
                    <a:pt x="1462" y="867"/>
                  </a:lnTo>
                  <a:lnTo>
                    <a:pt x="1468" y="867"/>
                  </a:lnTo>
                  <a:lnTo>
                    <a:pt x="1468" y="873"/>
                  </a:lnTo>
                  <a:lnTo>
                    <a:pt x="1468" y="879"/>
                  </a:lnTo>
                  <a:lnTo>
                    <a:pt x="1474" y="879"/>
                  </a:lnTo>
                  <a:lnTo>
                    <a:pt x="1474" y="885"/>
                  </a:lnTo>
                  <a:lnTo>
                    <a:pt x="1480" y="885"/>
                  </a:lnTo>
                  <a:lnTo>
                    <a:pt x="1480" y="890"/>
                  </a:lnTo>
                  <a:lnTo>
                    <a:pt x="1486" y="890"/>
                  </a:lnTo>
                  <a:lnTo>
                    <a:pt x="1486" y="896"/>
                  </a:lnTo>
                  <a:lnTo>
                    <a:pt x="1486" y="902"/>
                  </a:lnTo>
                  <a:lnTo>
                    <a:pt x="1491" y="902"/>
                  </a:lnTo>
                  <a:lnTo>
                    <a:pt x="1491" y="908"/>
                  </a:lnTo>
                  <a:lnTo>
                    <a:pt x="1497" y="908"/>
                  </a:lnTo>
                  <a:lnTo>
                    <a:pt x="1497" y="914"/>
                  </a:lnTo>
                  <a:lnTo>
                    <a:pt x="1509" y="920"/>
                  </a:lnTo>
                  <a:lnTo>
                    <a:pt x="1532" y="937"/>
                  </a:lnTo>
                  <a:lnTo>
                    <a:pt x="1532" y="949"/>
                  </a:lnTo>
                  <a:lnTo>
                    <a:pt x="1538" y="960"/>
                  </a:lnTo>
                  <a:lnTo>
                    <a:pt x="1538" y="989"/>
                  </a:lnTo>
                  <a:lnTo>
                    <a:pt x="1521" y="1013"/>
                  </a:lnTo>
                  <a:lnTo>
                    <a:pt x="1521" y="1019"/>
                  </a:lnTo>
                  <a:lnTo>
                    <a:pt x="1521" y="1013"/>
                  </a:lnTo>
                  <a:lnTo>
                    <a:pt x="1521" y="1019"/>
                  </a:lnTo>
                  <a:lnTo>
                    <a:pt x="1515" y="1019"/>
                  </a:lnTo>
                  <a:lnTo>
                    <a:pt x="1515" y="1024"/>
                  </a:lnTo>
                  <a:lnTo>
                    <a:pt x="1509" y="1024"/>
                  </a:lnTo>
                  <a:lnTo>
                    <a:pt x="1509" y="1030"/>
                  </a:lnTo>
                  <a:lnTo>
                    <a:pt x="1509" y="1024"/>
                  </a:lnTo>
                  <a:lnTo>
                    <a:pt x="1503" y="1024"/>
                  </a:lnTo>
                  <a:lnTo>
                    <a:pt x="1503" y="1030"/>
                  </a:lnTo>
                  <a:lnTo>
                    <a:pt x="1497" y="1030"/>
                  </a:lnTo>
                  <a:lnTo>
                    <a:pt x="1491" y="1030"/>
                  </a:lnTo>
                  <a:lnTo>
                    <a:pt x="1486" y="1030"/>
                  </a:lnTo>
                  <a:lnTo>
                    <a:pt x="1480" y="1030"/>
                  </a:lnTo>
                  <a:lnTo>
                    <a:pt x="1480" y="1024"/>
                  </a:lnTo>
                  <a:lnTo>
                    <a:pt x="1480" y="1030"/>
                  </a:lnTo>
                  <a:lnTo>
                    <a:pt x="1480" y="1024"/>
                  </a:lnTo>
                  <a:lnTo>
                    <a:pt x="1480" y="1019"/>
                  </a:lnTo>
                  <a:lnTo>
                    <a:pt x="1474" y="1019"/>
                  </a:lnTo>
                  <a:lnTo>
                    <a:pt x="1474" y="1013"/>
                  </a:lnTo>
                  <a:lnTo>
                    <a:pt x="1474" y="1019"/>
                  </a:lnTo>
                  <a:lnTo>
                    <a:pt x="1474" y="1013"/>
                  </a:lnTo>
                  <a:lnTo>
                    <a:pt x="1468" y="1013"/>
                  </a:lnTo>
                  <a:lnTo>
                    <a:pt x="1462" y="1013"/>
                  </a:lnTo>
                  <a:lnTo>
                    <a:pt x="1456" y="1013"/>
                  </a:lnTo>
                  <a:lnTo>
                    <a:pt x="1456" y="1019"/>
                  </a:lnTo>
                  <a:lnTo>
                    <a:pt x="1462" y="1019"/>
                  </a:lnTo>
                  <a:lnTo>
                    <a:pt x="1462" y="1024"/>
                  </a:lnTo>
                  <a:lnTo>
                    <a:pt x="1462" y="1030"/>
                  </a:lnTo>
                  <a:lnTo>
                    <a:pt x="1462" y="1036"/>
                  </a:lnTo>
                  <a:lnTo>
                    <a:pt x="1462" y="1042"/>
                  </a:lnTo>
                  <a:lnTo>
                    <a:pt x="1468" y="1048"/>
                  </a:lnTo>
                  <a:lnTo>
                    <a:pt x="1468" y="1054"/>
                  </a:lnTo>
                  <a:lnTo>
                    <a:pt x="1468" y="1059"/>
                  </a:lnTo>
                  <a:lnTo>
                    <a:pt x="1468" y="1065"/>
                  </a:lnTo>
                  <a:lnTo>
                    <a:pt x="1462" y="1065"/>
                  </a:lnTo>
                  <a:lnTo>
                    <a:pt x="1462" y="1071"/>
                  </a:lnTo>
                  <a:lnTo>
                    <a:pt x="1456" y="1071"/>
                  </a:lnTo>
                  <a:lnTo>
                    <a:pt x="1456" y="1077"/>
                  </a:lnTo>
                  <a:lnTo>
                    <a:pt x="1451" y="1077"/>
                  </a:lnTo>
                  <a:lnTo>
                    <a:pt x="1445" y="1077"/>
                  </a:lnTo>
                  <a:lnTo>
                    <a:pt x="1445" y="1083"/>
                  </a:lnTo>
                  <a:lnTo>
                    <a:pt x="1439" y="1083"/>
                  </a:lnTo>
                  <a:lnTo>
                    <a:pt x="1439" y="1088"/>
                  </a:lnTo>
                  <a:lnTo>
                    <a:pt x="1433" y="1088"/>
                  </a:lnTo>
                  <a:lnTo>
                    <a:pt x="1433" y="1094"/>
                  </a:lnTo>
                  <a:lnTo>
                    <a:pt x="1427" y="1094"/>
                  </a:lnTo>
                  <a:lnTo>
                    <a:pt x="1422" y="1094"/>
                  </a:lnTo>
                  <a:lnTo>
                    <a:pt x="1416" y="1094"/>
                  </a:lnTo>
                  <a:lnTo>
                    <a:pt x="1410" y="1094"/>
                  </a:lnTo>
                  <a:lnTo>
                    <a:pt x="1410" y="1088"/>
                  </a:lnTo>
                  <a:lnTo>
                    <a:pt x="1410" y="1094"/>
                  </a:lnTo>
                  <a:lnTo>
                    <a:pt x="1410" y="1088"/>
                  </a:lnTo>
                  <a:lnTo>
                    <a:pt x="1404" y="1088"/>
                  </a:lnTo>
                  <a:lnTo>
                    <a:pt x="1398" y="1088"/>
                  </a:lnTo>
                  <a:lnTo>
                    <a:pt x="1392" y="1088"/>
                  </a:lnTo>
                  <a:lnTo>
                    <a:pt x="1398" y="1088"/>
                  </a:lnTo>
                  <a:lnTo>
                    <a:pt x="1392" y="1088"/>
                  </a:lnTo>
                  <a:lnTo>
                    <a:pt x="1392" y="1094"/>
                  </a:lnTo>
                  <a:lnTo>
                    <a:pt x="1398" y="1094"/>
                  </a:lnTo>
                  <a:lnTo>
                    <a:pt x="1398" y="1100"/>
                  </a:lnTo>
                  <a:lnTo>
                    <a:pt x="1404" y="1100"/>
                  </a:lnTo>
                  <a:lnTo>
                    <a:pt x="1404" y="1106"/>
                  </a:lnTo>
                  <a:lnTo>
                    <a:pt x="1410" y="1106"/>
                  </a:lnTo>
                  <a:lnTo>
                    <a:pt x="1410" y="1112"/>
                  </a:lnTo>
                  <a:lnTo>
                    <a:pt x="1416" y="1112"/>
                  </a:lnTo>
                  <a:lnTo>
                    <a:pt x="1416" y="1118"/>
                  </a:lnTo>
                  <a:lnTo>
                    <a:pt x="1422" y="1118"/>
                  </a:lnTo>
                  <a:lnTo>
                    <a:pt x="1422" y="1123"/>
                  </a:lnTo>
                  <a:lnTo>
                    <a:pt x="1416" y="1123"/>
                  </a:lnTo>
                  <a:lnTo>
                    <a:pt x="1416" y="1129"/>
                  </a:lnTo>
                  <a:lnTo>
                    <a:pt x="1416" y="1135"/>
                  </a:lnTo>
                  <a:lnTo>
                    <a:pt x="1416" y="1141"/>
                  </a:lnTo>
                  <a:lnTo>
                    <a:pt x="1410" y="1147"/>
                  </a:lnTo>
                  <a:lnTo>
                    <a:pt x="1410" y="1153"/>
                  </a:lnTo>
                  <a:lnTo>
                    <a:pt x="1404" y="1153"/>
                  </a:lnTo>
                  <a:lnTo>
                    <a:pt x="1404" y="1158"/>
                  </a:lnTo>
                  <a:lnTo>
                    <a:pt x="1404" y="1164"/>
                  </a:lnTo>
                  <a:lnTo>
                    <a:pt x="1404" y="1170"/>
                  </a:lnTo>
                  <a:lnTo>
                    <a:pt x="1398" y="1170"/>
                  </a:lnTo>
                  <a:lnTo>
                    <a:pt x="1392" y="1176"/>
                  </a:lnTo>
                  <a:lnTo>
                    <a:pt x="1392" y="1170"/>
                  </a:lnTo>
                  <a:lnTo>
                    <a:pt x="1387" y="1170"/>
                  </a:lnTo>
                  <a:lnTo>
                    <a:pt x="1387" y="1164"/>
                  </a:lnTo>
                  <a:lnTo>
                    <a:pt x="1381" y="1164"/>
                  </a:lnTo>
                  <a:lnTo>
                    <a:pt x="1381" y="1158"/>
                  </a:lnTo>
                  <a:lnTo>
                    <a:pt x="1381" y="1153"/>
                  </a:lnTo>
                  <a:lnTo>
                    <a:pt x="1381" y="1158"/>
                  </a:lnTo>
                  <a:lnTo>
                    <a:pt x="1375" y="1158"/>
                  </a:lnTo>
                  <a:lnTo>
                    <a:pt x="1375" y="1164"/>
                  </a:lnTo>
                  <a:lnTo>
                    <a:pt x="1369" y="1164"/>
                  </a:lnTo>
                  <a:lnTo>
                    <a:pt x="1369" y="1170"/>
                  </a:lnTo>
                  <a:lnTo>
                    <a:pt x="1363" y="1170"/>
                  </a:lnTo>
                  <a:lnTo>
                    <a:pt x="1363" y="1176"/>
                  </a:lnTo>
                  <a:lnTo>
                    <a:pt x="1357" y="1176"/>
                  </a:lnTo>
                  <a:lnTo>
                    <a:pt x="1352" y="1176"/>
                  </a:lnTo>
                  <a:lnTo>
                    <a:pt x="1346" y="1176"/>
                  </a:lnTo>
                  <a:lnTo>
                    <a:pt x="1346" y="1182"/>
                  </a:lnTo>
                  <a:lnTo>
                    <a:pt x="1340" y="1182"/>
                  </a:lnTo>
                  <a:lnTo>
                    <a:pt x="1340" y="1187"/>
                  </a:lnTo>
                  <a:lnTo>
                    <a:pt x="1340" y="1193"/>
                  </a:lnTo>
                  <a:lnTo>
                    <a:pt x="1340" y="1199"/>
                  </a:lnTo>
                  <a:lnTo>
                    <a:pt x="1334" y="1199"/>
                  </a:lnTo>
                  <a:lnTo>
                    <a:pt x="1334" y="1205"/>
                  </a:lnTo>
                  <a:lnTo>
                    <a:pt x="1334" y="1211"/>
                  </a:lnTo>
                  <a:lnTo>
                    <a:pt x="1340" y="1211"/>
                  </a:lnTo>
                  <a:lnTo>
                    <a:pt x="1340" y="1217"/>
                  </a:lnTo>
                  <a:lnTo>
                    <a:pt x="1340" y="1222"/>
                  </a:lnTo>
                  <a:lnTo>
                    <a:pt x="1346" y="1222"/>
                  </a:lnTo>
                  <a:lnTo>
                    <a:pt x="1346" y="1228"/>
                  </a:lnTo>
                  <a:lnTo>
                    <a:pt x="1346" y="1234"/>
                  </a:lnTo>
                  <a:lnTo>
                    <a:pt x="1340" y="1234"/>
                  </a:lnTo>
                  <a:lnTo>
                    <a:pt x="1340" y="1228"/>
                  </a:lnTo>
                  <a:lnTo>
                    <a:pt x="1334" y="1228"/>
                  </a:lnTo>
                  <a:lnTo>
                    <a:pt x="1328" y="1228"/>
                  </a:lnTo>
                  <a:lnTo>
                    <a:pt x="1328" y="1222"/>
                  </a:lnTo>
                  <a:lnTo>
                    <a:pt x="1323" y="1222"/>
                  </a:lnTo>
                  <a:lnTo>
                    <a:pt x="1323" y="1217"/>
                  </a:lnTo>
                  <a:lnTo>
                    <a:pt x="1317" y="1217"/>
                  </a:lnTo>
                  <a:lnTo>
                    <a:pt x="1311" y="1217"/>
                  </a:lnTo>
                  <a:lnTo>
                    <a:pt x="1305" y="1217"/>
                  </a:lnTo>
                  <a:lnTo>
                    <a:pt x="1305" y="1222"/>
                  </a:lnTo>
                  <a:lnTo>
                    <a:pt x="1299" y="1222"/>
                  </a:lnTo>
                  <a:lnTo>
                    <a:pt x="1293" y="1222"/>
                  </a:lnTo>
                  <a:lnTo>
                    <a:pt x="1293" y="1228"/>
                  </a:lnTo>
                  <a:lnTo>
                    <a:pt x="1293" y="1234"/>
                  </a:lnTo>
                  <a:lnTo>
                    <a:pt x="1288" y="1234"/>
                  </a:lnTo>
                  <a:lnTo>
                    <a:pt x="1288" y="1240"/>
                  </a:lnTo>
                  <a:lnTo>
                    <a:pt x="1293" y="1240"/>
                  </a:lnTo>
                  <a:lnTo>
                    <a:pt x="1293" y="1246"/>
                  </a:lnTo>
                  <a:lnTo>
                    <a:pt x="1288" y="1246"/>
                  </a:lnTo>
                  <a:lnTo>
                    <a:pt x="1288" y="1252"/>
                  </a:lnTo>
                  <a:lnTo>
                    <a:pt x="1288" y="1257"/>
                  </a:lnTo>
                  <a:lnTo>
                    <a:pt x="1282" y="1257"/>
                  </a:lnTo>
                  <a:lnTo>
                    <a:pt x="1288" y="1257"/>
                  </a:lnTo>
                  <a:lnTo>
                    <a:pt x="1288" y="1263"/>
                  </a:lnTo>
                  <a:lnTo>
                    <a:pt x="1282" y="1263"/>
                  </a:lnTo>
                  <a:lnTo>
                    <a:pt x="1288" y="1263"/>
                  </a:lnTo>
                  <a:lnTo>
                    <a:pt x="1288" y="1269"/>
                  </a:lnTo>
                  <a:lnTo>
                    <a:pt x="1282" y="1269"/>
                  </a:lnTo>
                  <a:lnTo>
                    <a:pt x="1282" y="1275"/>
                  </a:lnTo>
                  <a:lnTo>
                    <a:pt x="1282" y="1281"/>
                  </a:lnTo>
                  <a:lnTo>
                    <a:pt x="1276" y="1281"/>
                  </a:lnTo>
                  <a:lnTo>
                    <a:pt x="1270" y="1281"/>
                  </a:lnTo>
                  <a:lnTo>
                    <a:pt x="1270" y="1286"/>
                  </a:lnTo>
                  <a:lnTo>
                    <a:pt x="1270" y="1292"/>
                  </a:lnTo>
                  <a:lnTo>
                    <a:pt x="1264" y="1292"/>
                  </a:lnTo>
                  <a:lnTo>
                    <a:pt x="1264" y="1298"/>
                  </a:lnTo>
                  <a:lnTo>
                    <a:pt x="1264" y="1304"/>
                  </a:lnTo>
                  <a:lnTo>
                    <a:pt x="1258" y="1304"/>
                  </a:lnTo>
                  <a:lnTo>
                    <a:pt x="1253" y="1304"/>
                  </a:lnTo>
                  <a:lnTo>
                    <a:pt x="1253" y="1310"/>
                  </a:lnTo>
                  <a:lnTo>
                    <a:pt x="1247" y="1310"/>
                  </a:lnTo>
                  <a:lnTo>
                    <a:pt x="1241" y="1310"/>
                  </a:lnTo>
                  <a:lnTo>
                    <a:pt x="1235" y="1310"/>
                  </a:lnTo>
                  <a:lnTo>
                    <a:pt x="1235" y="1316"/>
                  </a:lnTo>
                  <a:lnTo>
                    <a:pt x="1229" y="1316"/>
                  </a:lnTo>
                  <a:lnTo>
                    <a:pt x="1229" y="1321"/>
                  </a:lnTo>
                  <a:lnTo>
                    <a:pt x="1223" y="1321"/>
                  </a:lnTo>
                  <a:lnTo>
                    <a:pt x="1223" y="1327"/>
                  </a:lnTo>
                  <a:lnTo>
                    <a:pt x="1218" y="1327"/>
                  </a:lnTo>
                  <a:lnTo>
                    <a:pt x="1218" y="1333"/>
                  </a:lnTo>
                  <a:lnTo>
                    <a:pt x="1212" y="1333"/>
                  </a:lnTo>
                  <a:lnTo>
                    <a:pt x="1206" y="1333"/>
                  </a:lnTo>
                  <a:lnTo>
                    <a:pt x="1200" y="1333"/>
                  </a:lnTo>
                  <a:lnTo>
                    <a:pt x="1200" y="1339"/>
                  </a:lnTo>
                  <a:lnTo>
                    <a:pt x="1200" y="1345"/>
                  </a:lnTo>
                  <a:lnTo>
                    <a:pt x="1194" y="1345"/>
                  </a:lnTo>
                  <a:lnTo>
                    <a:pt x="1189" y="1345"/>
                  </a:lnTo>
                  <a:lnTo>
                    <a:pt x="1183" y="1345"/>
                  </a:lnTo>
                  <a:lnTo>
                    <a:pt x="1177" y="1345"/>
                  </a:lnTo>
                  <a:lnTo>
                    <a:pt x="1177" y="1351"/>
                  </a:lnTo>
                  <a:lnTo>
                    <a:pt x="1177" y="1356"/>
                  </a:lnTo>
                  <a:lnTo>
                    <a:pt x="1177" y="1362"/>
                  </a:lnTo>
                  <a:lnTo>
                    <a:pt x="1177" y="1368"/>
                  </a:lnTo>
                  <a:lnTo>
                    <a:pt x="1177" y="1374"/>
                  </a:lnTo>
                  <a:lnTo>
                    <a:pt x="1177" y="1380"/>
                  </a:lnTo>
                  <a:lnTo>
                    <a:pt x="1171" y="1380"/>
                  </a:lnTo>
                  <a:lnTo>
                    <a:pt x="1171" y="1385"/>
                  </a:lnTo>
                  <a:lnTo>
                    <a:pt x="1171" y="1391"/>
                  </a:lnTo>
                  <a:lnTo>
                    <a:pt x="1171" y="1397"/>
                  </a:lnTo>
                  <a:lnTo>
                    <a:pt x="1171" y="1403"/>
                  </a:lnTo>
                  <a:lnTo>
                    <a:pt x="1165" y="1403"/>
                  </a:lnTo>
                  <a:lnTo>
                    <a:pt x="1165" y="1409"/>
                  </a:lnTo>
                  <a:lnTo>
                    <a:pt x="1159" y="1415"/>
                  </a:lnTo>
                  <a:lnTo>
                    <a:pt x="1159" y="1420"/>
                  </a:lnTo>
                  <a:lnTo>
                    <a:pt x="1159" y="1426"/>
                  </a:lnTo>
                  <a:lnTo>
                    <a:pt x="1154" y="1432"/>
                  </a:lnTo>
                  <a:lnTo>
                    <a:pt x="1148" y="1432"/>
                  </a:lnTo>
                  <a:lnTo>
                    <a:pt x="1148" y="1438"/>
                  </a:lnTo>
                  <a:lnTo>
                    <a:pt x="1142" y="1438"/>
                  </a:lnTo>
                  <a:lnTo>
                    <a:pt x="1136" y="1444"/>
                  </a:lnTo>
                  <a:lnTo>
                    <a:pt x="1130" y="1444"/>
                  </a:lnTo>
                  <a:lnTo>
                    <a:pt x="1124" y="1444"/>
                  </a:lnTo>
                  <a:lnTo>
                    <a:pt x="1119" y="1444"/>
                  </a:lnTo>
                  <a:lnTo>
                    <a:pt x="1113" y="1444"/>
                  </a:lnTo>
                  <a:lnTo>
                    <a:pt x="1107" y="1444"/>
                  </a:lnTo>
                  <a:lnTo>
                    <a:pt x="1107" y="1438"/>
                  </a:lnTo>
                  <a:lnTo>
                    <a:pt x="1101" y="1438"/>
                  </a:lnTo>
                  <a:lnTo>
                    <a:pt x="1101" y="1444"/>
                  </a:lnTo>
                  <a:lnTo>
                    <a:pt x="1101" y="1450"/>
                  </a:lnTo>
                  <a:lnTo>
                    <a:pt x="1101" y="1455"/>
                  </a:lnTo>
                  <a:lnTo>
                    <a:pt x="1101" y="1461"/>
                  </a:lnTo>
                  <a:lnTo>
                    <a:pt x="1101" y="1467"/>
                  </a:lnTo>
                  <a:lnTo>
                    <a:pt x="1078" y="1479"/>
                  </a:lnTo>
                  <a:lnTo>
                    <a:pt x="1066" y="1484"/>
                  </a:lnTo>
                  <a:lnTo>
                    <a:pt x="1066" y="1490"/>
                  </a:lnTo>
                  <a:lnTo>
                    <a:pt x="1072" y="1490"/>
                  </a:lnTo>
                  <a:lnTo>
                    <a:pt x="1072" y="1496"/>
                  </a:lnTo>
                  <a:lnTo>
                    <a:pt x="1078" y="1496"/>
                  </a:lnTo>
                  <a:lnTo>
                    <a:pt x="1078" y="1502"/>
                  </a:lnTo>
                  <a:lnTo>
                    <a:pt x="1078" y="1508"/>
                  </a:lnTo>
                  <a:lnTo>
                    <a:pt x="1084" y="1508"/>
                  </a:lnTo>
                  <a:lnTo>
                    <a:pt x="1084" y="1514"/>
                  </a:lnTo>
                  <a:lnTo>
                    <a:pt x="1084" y="1519"/>
                  </a:lnTo>
                  <a:lnTo>
                    <a:pt x="1084" y="1525"/>
                  </a:lnTo>
                  <a:lnTo>
                    <a:pt x="1084" y="1531"/>
                  </a:lnTo>
                  <a:lnTo>
                    <a:pt x="1084" y="1537"/>
                  </a:lnTo>
                  <a:lnTo>
                    <a:pt x="1084" y="1543"/>
                  </a:lnTo>
                  <a:lnTo>
                    <a:pt x="1084" y="1549"/>
                  </a:lnTo>
                  <a:lnTo>
                    <a:pt x="1084" y="1583"/>
                  </a:lnTo>
                  <a:lnTo>
                    <a:pt x="1084" y="1589"/>
                  </a:lnTo>
                  <a:lnTo>
                    <a:pt x="1084" y="1595"/>
                  </a:lnTo>
                  <a:lnTo>
                    <a:pt x="1078" y="1595"/>
                  </a:lnTo>
                  <a:lnTo>
                    <a:pt x="1072" y="1595"/>
                  </a:lnTo>
                  <a:lnTo>
                    <a:pt x="1066" y="1595"/>
                  </a:lnTo>
                  <a:lnTo>
                    <a:pt x="1060" y="1595"/>
                  </a:lnTo>
                  <a:lnTo>
                    <a:pt x="1055" y="1595"/>
                  </a:lnTo>
                  <a:lnTo>
                    <a:pt x="1049" y="1595"/>
                  </a:lnTo>
                  <a:lnTo>
                    <a:pt x="1043" y="1595"/>
                  </a:lnTo>
                  <a:lnTo>
                    <a:pt x="1037" y="1595"/>
                  </a:lnTo>
                  <a:lnTo>
                    <a:pt x="1031" y="1595"/>
                  </a:lnTo>
                  <a:lnTo>
                    <a:pt x="1025" y="1595"/>
                  </a:lnTo>
                  <a:lnTo>
                    <a:pt x="1020" y="1595"/>
                  </a:lnTo>
                  <a:lnTo>
                    <a:pt x="1014" y="1595"/>
                  </a:lnTo>
                  <a:lnTo>
                    <a:pt x="1008" y="1595"/>
                  </a:lnTo>
                  <a:lnTo>
                    <a:pt x="1002" y="1595"/>
                  </a:lnTo>
                  <a:lnTo>
                    <a:pt x="996" y="1595"/>
                  </a:lnTo>
                  <a:lnTo>
                    <a:pt x="990" y="1595"/>
                  </a:lnTo>
                  <a:lnTo>
                    <a:pt x="985" y="1595"/>
                  </a:lnTo>
                  <a:lnTo>
                    <a:pt x="985" y="1601"/>
                  </a:lnTo>
                  <a:lnTo>
                    <a:pt x="956" y="1607"/>
                  </a:lnTo>
                  <a:lnTo>
                    <a:pt x="938" y="1607"/>
                  </a:lnTo>
                  <a:lnTo>
                    <a:pt x="932" y="1607"/>
                  </a:lnTo>
                  <a:lnTo>
                    <a:pt x="932" y="1613"/>
                  </a:lnTo>
                  <a:lnTo>
                    <a:pt x="926" y="1613"/>
                  </a:lnTo>
                  <a:lnTo>
                    <a:pt x="921" y="1613"/>
                  </a:lnTo>
                  <a:lnTo>
                    <a:pt x="915" y="1613"/>
                  </a:lnTo>
                  <a:lnTo>
                    <a:pt x="909" y="1613"/>
                  </a:lnTo>
                  <a:lnTo>
                    <a:pt x="903" y="1613"/>
                  </a:lnTo>
                  <a:lnTo>
                    <a:pt x="897" y="1613"/>
                  </a:lnTo>
                  <a:lnTo>
                    <a:pt x="891" y="1618"/>
                  </a:lnTo>
                  <a:lnTo>
                    <a:pt x="886" y="1618"/>
                  </a:lnTo>
                  <a:lnTo>
                    <a:pt x="880" y="1618"/>
                  </a:lnTo>
                  <a:lnTo>
                    <a:pt x="880" y="1624"/>
                  </a:lnTo>
                  <a:lnTo>
                    <a:pt x="874" y="1624"/>
                  </a:lnTo>
                  <a:lnTo>
                    <a:pt x="868" y="1624"/>
                  </a:lnTo>
                  <a:lnTo>
                    <a:pt x="862" y="1624"/>
                  </a:lnTo>
                  <a:lnTo>
                    <a:pt x="857" y="1624"/>
                  </a:lnTo>
                  <a:lnTo>
                    <a:pt x="851" y="1624"/>
                  </a:lnTo>
                  <a:lnTo>
                    <a:pt x="845" y="1613"/>
                  </a:lnTo>
                  <a:lnTo>
                    <a:pt x="827" y="1595"/>
                  </a:lnTo>
                  <a:lnTo>
                    <a:pt x="822" y="1589"/>
                  </a:lnTo>
                  <a:lnTo>
                    <a:pt x="822" y="1583"/>
                  </a:lnTo>
                  <a:lnTo>
                    <a:pt x="822" y="1578"/>
                  </a:lnTo>
                  <a:lnTo>
                    <a:pt x="816" y="1578"/>
                  </a:lnTo>
                  <a:lnTo>
                    <a:pt x="816" y="1572"/>
                  </a:lnTo>
                  <a:lnTo>
                    <a:pt x="816" y="1566"/>
                  </a:lnTo>
                  <a:lnTo>
                    <a:pt x="810" y="1566"/>
                  </a:lnTo>
                  <a:lnTo>
                    <a:pt x="804" y="1566"/>
                  </a:lnTo>
                  <a:lnTo>
                    <a:pt x="798" y="1566"/>
                  </a:lnTo>
                  <a:lnTo>
                    <a:pt x="798" y="1572"/>
                  </a:lnTo>
                  <a:lnTo>
                    <a:pt x="792" y="1572"/>
                  </a:lnTo>
                  <a:lnTo>
                    <a:pt x="787" y="1572"/>
                  </a:lnTo>
                  <a:lnTo>
                    <a:pt x="787" y="1566"/>
                  </a:lnTo>
                  <a:lnTo>
                    <a:pt x="781" y="1566"/>
                  </a:lnTo>
                  <a:lnTo>
                    <a:pt x="775" y="1566"/>
                  </a:lnTo>
                  <a:lnTo>
                    <a:pt x="775" y="1560"/>
                  </a:lnTo>
                  <a:lnTo>
                    <a:pt x="769" y="1560"/>
                  </a:lnTo>
                  <a:lnTo>
                    <a:pt x="769" y="1554"/>
                  </a:lnTo>
                  <a:lnTo>
                    <a:pt x="763" y="1554"/>
                  </a:lnTo>
                  <a:lnTo>
                    <a:pt x="758" y="1554"/>
                  </a:lnTo>
                  <a:lnTo>
                    <a:pt x="758" y="1549"/>
                  </a:lnTo>
                  <a:lnTo>
                    <a:pt x="752" y="1549"/>
                  </a:lnTo>
                  <a:lnTo>
                    <a:pt x="746" y="1549"/>
                  </a:lnTo>
                  <a:lnTo>
                    <a:pt x="746" y="1543"/>
                  </a:lnTo>
                  <a:lnTo>
                    <a:pt x="740" y="1543"/>
                  </a:lnTo>
                  <a:lnTo>
                    <a:pt x="740" y="1537"/>
                  </a:lnTo>
                  <a:lnTo>
                    <a:pt x="734" y="1537"/>
                  </a:lnTo>
                  <a:lnTo>
                    <a:pt x="734" y="1531"/>
                  </a:lnTo>
                  <a:lnTo>
                    <a:pt x="728" y="1531"/>
                  </a:lnTo>
                  <a:lnTo>
                    <a:pt x="723" y="1531"/>
                  </a:lnTo>
                  <a:lnTo>
                    <a:pt x="723" y="1525"/>
                  </a:lnTo>
                  <a:lnTo>
                    <a:pt x="717" y="1525"/>
                  </a:lnTo>
                  <a:lnTo>
                    <a:pt x="711" y="1519"/>
                  </a:lnTo>
                  <a:lnTo>
                    <a:pt x="705" y="1519"/>
                  </a:lnTo>
                  <a:lnTo>
                    <a:pt x="699" y="1519"/>
                  </a:lnTo>
                  <a:lnTo>
                    <a:pt x="693" y="1519"/>
                  </a:lnTo>
                  <a:lnTo>
                    <a:pt x="688" y="1519"/>
                  </a:lnTo>
                  <a:lnTo>
                    <a:pt x="688" y="1514"/>
                  </a:lnTo>
                  <a:lnTo>
                    <a:pt x="682" y="1514"/>
                  </a:lnTo>
                  <a:lnTo>
                    <a:pt x="676" y="1514"/>
                  </a:lnTo>
                  <a:lnTo>
                    <a:pt x="676" y="1508"/>
                  </a:lnTo>
                  <a:lnTo>
                    <a:pt x="670" y="1508"/>
                  </a:lnTo>
                  <a:lnTo>
                    <a:pt x="664" y="1508"/>
                  </a:lnTo>
                  <a:lnTo>
                    <a:pt x="664" y="1502"/>
                  </a:lnTo>
                  <a:lnTo>
                    <a:pt x="658" y="1502"/>
                  </a:lnTo>
                  <a:lnTo>
                    <a:pt x="653" y="1502"/>
                  </a:lnTo>
                  <a:lnTo>
                    <a:pt x="653" y="1496"/>
                  </a:lnTo>
                  <a:lnTo>
                    <a:pt x="653" y="1490"/>
                  </a:lnTo>
                  <a:lnTo>
                    <a:pt x="647" y="1490"/>
                  </a:lnTo>
                  <a:lnTo>
                    <a:pt x="647" y="1484"/>
                  </a:lnTo>
                  <a:lnTo>
                    <a:pt x="641" y="1484"/>
                  </a:lnTo>
                  <a:lnTo>
                    <a:pt x="641" y="1479"/>
                  </a:lnTo>
                  <a:lnTo>
                    <a:pt x="635" y="1479"/>
                  </a:lnTo>
                  <a:lnTo>
                    <a:pt x="629" y="1479"/>
                  </a:lnTo>
                  <a:lnTo>
                    <a:pt x="629" y="1473"/>
                  </a:lnTo>
                  <a:lnTo>
                    <a:pt x="624" y="1473"/>
                  </a:lnTo>
                  <a:lnTo>
                    <a:pt x="618" y="1473"/>
                  </a:lnTo>
                  <a:lnTo>
                    <a:pt x="612" y="1473"/>
                  </a:lnTo>
                  <a:lnTo>
                    <a:pt x="606" y="1473"/>
                  </a:lnTo>
                  <a:lnTo>
                    <a:pt x="600" y="1467"/>
                  </a:lnTo>
                  <a:lnTo>
                    <a:pt x="594" y="1467"/>
                  </a:lnTo>
                  <a:lnTo>
                    <a:pt x="589" y="1467"/>
                  </a:lnTo>
                  <a:lnTo>
                    <a:pt x="583" y="1467"/>
                  </a:lnTo>
                  <a:lnTo>
                    <a:pt x="577" y="1467"/>
                  </a:lnTo>
                  <a:lnTo>
                    <a:pt x="571" y="1467"/>
                  </a:lnTo>
                  <a:lnTo>
                    <a:pt x="565" y="1467"/>
                  </a:lnTo>
                  <a:lnTo>
                    <a:pt x="559" y="1467"/>
                  </a:lnTo>
                  <a:lnTo>
                    <a:pt x="554" y="1467"/>
                  </a:lnTo>
                  <a:lnTo>
                    <a:pt x="548" y="1467"/>
                  </a:lnTo>
                  <a:lnTo>
                    <a:pt x="542" y="1467"/>
                  </a:lnTo>
                  <a:lnTo>
                    <a:pt x="536" y="1467"/>
                  </a:lnTo>
                  <a:lnTo>
                    <a:pt x="530" y="1467"/>
                  </a:lnTo>
                  <a:lnTo>
                    <a:pt x="530" y="1473"/>
                  </a:lnTo>
                  <a:lnTo>
                    <a:pt x="525" y="1473"/>
                  </a:lnTo>
                  <a:lnTo>
                    <a:pt x="519" y="1473"/>
                  </a:lnTo>
                  <a:lnTo>
                    <a:pt x="519" y="1479"/>
                  </a:lnTo>
                  <a:lnTo>
                    <a:pt x="513" y="1479"/>
                  </a:lnTo>
                  <a:lnTo>
                    <a:pt x="513" y="1484"/>
                  </a:lnTo>
                  <a:lnTo>
                    <a:pt x="507" y="1484"/>
                  </a:lnTo>
                  <a:lnTo>
                    <a:pt x="501" y="1484"/>
                  </a:lnTo>
                  <a:lnTo>
                    <a:pt x="501" y="1479"/>
                  </a:lnTo>
                  <a:lnTo>
                    <a:pt x="501" y="1473"/>
                  </a:lnTo>
                  <a:lnTo>
                    <a:pt x="507" y="1473"/>
                  </a:lnTo>
                  <a:lnTo>
                    <a:pt x="507" y="1467"/>
                  </a:lnTo>
                  <a:lnTo>
                    <a:pt x="507" y="1461"/>
                  </a:lnTo>
                  <a:lnTo>
                    <a:pt x="507" y="1455"/>
                  </a:lnTo>
                  <a:lnTo>
                    <a:pt x="501" y="1455"/>
                  </a:lnTo>
                  <a:lnTo>
                    <a:pt x="501" y="1450"/>
                  </a:lnTo>
                  <a:lnTo>
                    <a:pt x="501" y="1444"/>
                  </a:lnTo>
                  <a:lnTo>
                    <a:pt x="507" y="1444"/>
                  </a:lnTo>
                  <a:lnTo>
                    <a:pt x="507" y="1438"/>
                  </a:lnTo>
                  <a:lnTo>
                    <a:pt x="507" y="1432"/>
                  </a:lnTo>
                  <a:lnTo>
                    <a:pt x="507" y="1426"/>
                  </a:lnTo>
                  <a:lnTo>
                    <a:pt x="513" y="1426"/>
                  </a:lnTo>
                  <a:lnTo>
                    <a:pt x="513" y="1420"/>
                  </a:lnTo>
                  <a:lnTo>
                    <a:pt x="519" y="1420"/>
                  </a:lnTo>
                  <a:lnTo>
                    <a:pt x="525" y="1420"/>
                  </a:lnTo>
                  <a:lnTo>
                    <a:pt x="525" y="1415"/>
                  </a:lnTo>
                  <a:lnTo>
                    <a:pt x="530" y="1415"/>
                  </a:lnTo>
                  <a:lnTo>
                    <a:pt x="536" y="1415"/>
                  </a:lnTo>
                  <a:lnTo>
                    <a:pt x="536" y="1409"/>
                  </a:lnTo>
                  <a:lnTo>
                    <a:pt x="542" y="1409"/>
                  </a:lnTo>
                  <a:lnTo>
                    <a:pt x="542" y="1403"/>
                  </a:lnTo>
                  <a:lnTo>
                    <a:pt x="548" y="1403"/>
                  </a:lnTo>
                  <a:lnTo>
                    <a:pt x="548" y="1397"/>
                  </a:lnTo>
                  <a:lnTo>
                    <a:pt x="554" y="1397"/>
                  </a:lnTo>
                  <a:lnTo>
                    <a:pt x="559" y="1397"/>
                  </a:lnTo>
                  <a:lnTo>
                    <a:pt x="565" y="1397"/>
                  </a:lnTo>
                  <a:lnTo>
                    <a:pt x="571" y="1397"/>
                  </a:lnTo>
                  <a:lnTo>
                    <a:pt x="571" y="1391"/>
                  </a:lnTo>
                  <a:lnTo>
                    <a:pt x="571" y="1397"/>
                  </a:lnTo>
                  <a:lnTo>
                    <a:pt x="577" y="1397"/>
                  </a:lnTo>
                  <a:lnTo>
                    <a:pt x="577" y="1391"/>
                  </a:lnTo>
                  <a:lnTo>
                    <a:pt x="583" y="1391"/>
                  </a:lnTo>
                  <a:lnTo>
                    <a:pt x="583" y="1385"/>
                  </a:lnTo>
                  <a:lnTo>
                    <a:pt x="589" y="1385"/>
                  </a:lnTo>
                  <a:lnTo>
                    <a:pt x="589" y="1391"/>
                  </a:lnTo>
                  <a:lnTo>
                    <a:pt x="594" y="1391"/>
                  </a:lnTo>
                  <a:lnTo>
                    <a:pt x="600" y="1391"/>
                  </a:lnTo>
                  <a:lnTo>
                    <a:pt x="600" y="1385"/>
                  </a:lnTo>
                  <a:lnTo>
                    <a:pt x="606" y="1385"/>
                  </a:lnTo>
                  <a:lnTo>
                    <a:pt x="606" y="1380"/>
                  </a:lnTo>
                  <a:lnTo>
                    <a:pt x="612" y="1380"/>
                  </a:lnTo>
                  <a:lnTo>
                    <a:pt x="618" y="1380"/>
                  </a:lnTo>
                  <a:lnTo>
                    <a:pt x="624" y="1380"/>
                  </a:lnTo>
                  <a:lnTo>
                    <a:pt x="624" y="1374"/>
                  </a:lnTo>
                  <a:lnTo>
                    <a:pt x="624" y="1368"/>
                  </a:lnTo>
                  <a:lnTo>
                    <a:pt x="624" y="1362"/>
                  </a:lnTo>
                  <a:lnTo>
                    <a:pt x="624" y="1356"/>
                  </a:lnTo>
                  <a:lnTo>
                    <a:pt x="629" y="1356"/>
                  </a:lnTo>
                  <a:lnTo>
                    <a:pt x="635" y="1356"/>
                  </a:lnTo>
                  <a:lnTo>
                    <a:pt x="641" y="1356"/>
                  </a:lnTo>
                  <a:lnTo>
                    <a:pt x="647" y="1356"/>
                  </a:lnTo>
                  <a:lnTo>
                    <a:pt x="647" y="1351"/>
                  </a:lnTo>
                  <a:lnTo>
                    <a:pt x="653" y="1351"/>
                  </a:lnTo>
                  <a:lnTo>
                    <a:pt x="658" y="1351"/>
                  </a:lnTo>
                  <a:lnTo>
                    <a:pt x="664" y="1351"/>
                  </a:lnTo>
                  <a:lnTo>
                    <a:pt x="664" y="1345"/>
                  </a:lnTo>
                  <a:lnTo>
                    <a:pt x="670" y="1345"/>
                  </a:lnTo>
                  <a:lnTo>
                    <a:pt x="670" y="1339"/>
                  </a:lnTo>
                  <a:lnTo>
                    <a:pt x="664" y="1339"/>
                  </a:lnTo>
                  <a:lnTo>
                    <a:pt x="664" y="1333"/>
                  </a:lnTo>
                  <a:lnTo>
                    <a:pt x="664" y="1327"/>
                  </a:lnTo>
                  <a:lnTo>
                    <a:pt x="664" y="1321"/>
                  </a:lnTo>
                  <a:lnTo>
                    <a:pt x="670" y="1321"/>
                  </a:lnTo>
                  <a:lnTo>
                    <a:pt x="670" y="1316"/>
                  </a:lnTo>
                  <a:lnTo>
                    <a:pt x="670" y="1310"/>
                  </a:lnTo>
                  <a:lnTo>
                    <a:pt x="664" y="1310"/>
                  </a:lnTo>
                  <a:lnTo>
                    <a:pt x="670" y="1310"/>
                  </a:lnTo>
                  <a:lnTo>
                    <a:pt x="664" y="1310"/>
                  </a:lnTo>
                  <a:lnTo>
                    <a:pt x="664" y="1304"/>
                  </a:lnTo>
                  <a:lnTo>
                    <a:pt x="664" y="1298"/>
                  </a:lnTo>
                  <a:lnTo>
                    <a:pt x="670" y="1298"/>
                  </a:lnTo>
                  <a:lnTo>
                    <a:pt x="670" y="1292"/>
                  </a:lnTo>
                  <a:lnTo>
                    <a:pt x="676" y="1292"/>
                  </a:lnTo>
                  <a:lnTo>
                    <a:pt x="676" y="1286"/>
                  </a:lnTo>
                  <a:lnTo>
                    <a:pt x="682" y="1286"/>
                  </a:lnTo>
                  <a:lnTo>
                    <a:pt x="682" y="1281"/>
                  </a:lnTo>
                  <a:lnTo>
                    <a:pt x="676" y="1281"/>
                  </a:lnTo>
                  <a:lnTo>
                    <a:pt x="670" y="1281"/>
                  </a:lnTo>
                  <a:lnTo>
                    <a:pt x="664" y="1281"/>
                  </a:lnTo>
                  <a:lnTo>
                    <a:pt x="664" y="1275"/>
                  </a:lnTo>
                  <a:lnTo>
                    <a:pt x="658" y="1275"/>
                  </a:lnTo>
                  <a:lnTo>
                    <a:pt x="658" y="1269"/>
                  </a:lnTo>
                  <a:lnTo>
                    <a:pt x="664" y="1269"/>
                  </a:lnTo>
                  <a:lnTo>
                    <a:pt x="664" y="1263"/>
                  </a:lnTo>
                  <a:lnTo>
                    <a:pt x="664" y="1257"/>
                  </a:lnTo>
                  <a:lnTo>
                    <a:pt x="664" y="1252"/>
                  </a:lnTo>
                  <a:lnTo>
                    <a:pt x="664" y="1246"/>
                  </a:lnTo>
                  <a:lnTo>
                    <a:pt x="664" y="1240"/>
                  </a:lnTo>
                  <a:lnTo>
                    <a:pt x="670" y="1240"/>
                  </a:lnTo>
                  <a:lnTo>
                    <a:pt x="670" y="1234"/>
                  </a:lnTo>
                  <a:lnTo>
                    <a:pt x="670" y="1228"/>
                  </a:lnTo>
                  <a:lnTo>
                    <a:pt x="670" y="1222"/>
                  </a:lnTo>
                  <a:lnTo>
                    <a:pt x="670" y="1217"/>
                  </a:lnTo>
                  <a:lnTo>
                    <a:pt x="670" y="1211"/>
                  </a:lnTo>
                  <a:lnTo>
                    <a:pt x="670" y="1205"/>
                  </a:lnTo>
                  <a:lnTo>
                    <a:pt x="676" y="1205"/>
                  </a:lnTo>
                  <a:lnTo>
                    <a:pt x="676" y="1199"/>
                  </a:lnTo>
                  <a:lnTo>
                    <a:pt x="670" y="1199"/>
                  </a:lnTo>
                  <a:lnTo>
                    <a:pt x="670" y="1193"/>
                  </a:lnTo>
                  <a:lnTo>
                    <a:pt x="664" y="1193"/>
                  </a:lnTo>
                  <a:lnTo>
                    <a:pt x="664" y="1187"/>
                  </a:lnTo>
                  <a:lnTo>
                    <a:pt x="658" y="1187"/>
                  </a:lnTo>
                  <a:lnTo>
                    <a:pt x="658" y="1182"/>
                  </a:lnTo>
                  <a:lnTo>
                    <a:pt x="658" y="1176"/>
                  </a:lnTo>
                  <a:lnTo>
                    <a:pt x="658" y="1170"/>
                  </a:lnTo>
                  <a:lnTo>
                    <a:pt x="658" y="1164"/>
                  </a:lnTo>
                  <a:lnTo>
                    <a:pt x="653" y="1164"/>
                  </a:lnTo>
                  <a:lnTo>
                    <a:pt x="653" y="1158"/>
                  </a:lnTo>
                  <a:lnTo>
                    <a:pt x="653" y="1153"/>
                  </a:lnTo>
                  <a:lnTo>
                    <a:pt x="653" y="1147"/>
                  </a:lnTo>
                  <a:lnTo>
                    <a:pt x="653" y="1141"/>
                  </a:lnTo>
                  <a:lnTo>
                    <a:pt x="653" y="1135"/>
                  </a:lnTo>
                  <a:lnTo>
                    <a:pt x="653" y="1129"/>
                  </a:lnTo>
                  <a:lnTo>
                    <a:pt x="653" y="1123"/>
                  </a:lnTo>
                  <a:lnTo>
                    <a:pt x="647" y="1123"/>
                  </a:lnTo>
                  <a:lnTo>
                    <a:pt x="647" y="1118"/>
                  </a:lnTo>
                  <a:lnTo>
                    <a:pt x="647" y="1112"/>
                  </a:lnTo>
                  <a:lnTo>
                    <a:pt x="641" y="1112"/>
                  </a:lnTo>
                  <a:lnTo>
                    <a:pt x="641" y="1106"/>
                  </a:lnTo>
                  <a:lnTo>
                    <a:pt x="635" y="1106"/>
                  </a:lnTo>
                  <a:lnTo>
                    <a:pt x="635" y="1100"/>
                  </a:lnTo>
                  <a:lnTo>
                    <a:pt x="629" y="1100"/>
                  </a:lnTo>
                  <a:lnTo>
                    <a:pt x="629" y="1094"/>
                  </a:lnTo>
                  <a:lnTo>
                    <a:pt x="629" y="1088"/>
                  </a:lnTo>
                  <a:lnTo>
                    <a:pt x="624" y="1088"/>
                  </a:lnTo>
                  <a:lnTo>
                    <a:pt x="618" y="1088"/>
                  </a:lnTo>
                  <a:lnTo>
                    <a:pt x="618" y="1083"/>
                  </a:lnTo>
                  <a:lnTo>
                    <a:pt x="612" y="1083"/>
                  </a:lnTo>
                  <a:lnTo>
                    <a:pt x="606" y="1083"/>
                  </a:lnTo>
                  <a:lnTo>
                    <a:pt x="606" y="1088"/>
                  </a:lnTo>
                  <a:lnTo>
                    <a:pt x="600" y="1088"/>
                  </a:lnTo>
                  <a:lnTo>
                    <a:pt x="594" y="1088"/>
                  </a:lnTo>
                  <a:lnTo>
                    <a:pt x="589" y="1088"/>
                  </a:lnTo>
                  <a:lnTo>
                    <a:pt x="583" y="1088"/>
                  </a:lnTo>
                  <a:lnTo>
                    <a:pt x="583" y="1094"/>
                  </a:lnTo>
                  <a:lnTo>
                    <a:pt x="577" y="1094"/>
                  </a:lnTo>
                  <a:lnTo>
                    <a:pt x="571" y="1094"/>
                  </a:lnTo>
                  <a:lnTo>
                    <a:pt x="571" y="1100"/>
                  </a:lnTo>
                  <a:lnTo>
                    <a:pt x="565" y="1100"/>
                  </a:lnTo>
                  <a:lnTo>
                    <a:pt x="565" y="1106"/>
                  </a:lnTo>
                  <a:lnTo>
                    <a:pt x="559" y="1106"/>
                  </a:lnTo>
                  <a:lnTo>
                    <a:pt x="554" y="1106"/>
                  </a:lnTo>
                  <a:lnTo>
                    <a:pt x="554" y="1100"/>
                  </a:lnTo>
                  <a:lnTo>
                    <a:pt x="548" y="1100"/>
                  </a:lnTo>
                  <a:lnTo>
                    <a:pt x="542" y="1100"/>
                  </a:lnTo>
                  <a:lnTo>
                    <a:pt x="536" y="1100"/>
                  </a:lnTo>
                  <a:lnTo>
                    <a:pt x="536" y="1094"/>
                  </a:lnTo>
                  <a:lnTo>
                    <a:pt x="530" y="1094"/>
                  </a:lnTo>
                  <a:lnTo>
                    <a:pt x="530" y="1088"/>
                  </a:lnTo>
                  <a:lnTo>
                    <a:pt x="525" y="1088"/>
                  </a:lnTo>
                  <a:lnTo>
                    <a:pt x="519" y="1088"/>
                  </a:lnTo>
                  <a:lnTo>
                    <a:pt x="513" y="1088"/>
                  </a:lnTo>
                  <a:lnTo>
                    <a:pt x="513" y="1083"/>
                  </a:lnTo>
                  <a:lnTo>
                    <a:pt x="507" y="1083"/>
                  </a:lnTo>
                  <a:lnTo>
                    <a:pt x="501" y="1083"/>
                  </a:lnTo>
                  <a:lnTo>
                    <a:pt x="501" y="1077"/>
                  </a:lnTo>
                  <a:lnTo>
                    <a:pt x="495" y="1077"/>
                  </a:lnTo>
                  <a:lnTo>
                    <a:pt x="495" y="1071"/>
                  </a:lnTo>
                  <a:lnTo>
                    <a:pt x="490" y="1071"/>
                  </a:lnTo>
                  <a:lnTo>
                    <a:pt x="484" y="1071"/>
                  </a:lnTo>
                  <a:lnTo>
                    <a:pt x="484" y="1065"/>
                  </a:lnTo>
                  <a:lnTo>
                    <a:pt x="478" y="1065"/>
                  </a:lnTo>
                  <a:lnTo>
                    <a:pt x="472" y="1065"/>
                  </a:lnTo>
                  <a:lnTo>
                    <a:pt x="472" y="1059"/>
                  </a:lnTo>
                  <a:lnTo>
                    <a:pt x="466" y="1059"/>
                  </a:lnTo>
                  <a:lnTo>
                    <a:pt x="466" y="1065"/>
                  </a:lnTo>
                  <a:lnTo>
                    <a:pt x="460" y="1065"/>
                  </a:lnTo>
                  <a:lnTo>
                    <a:pt x="455" y="1065"/>
                  </a:lnTo>
                  <a:lnTo>
                    <a:pt x="455" y="1059"/>
                  </a:lnTo>
                  <a:lnTo>
                    <a:pt x="455" y="1054"/>
                  </a:lnTo>
                  <a:lnTo>
                    <a:pt x="449" y="1054"/>
                  </a:lnTo>
                  <a:lnTo>
                    <a:pt x="449" y="1048"/>
                  </a:lnTo>
                  <a:lnTo>
                    <a:pt x="443" y="1042"/>
                  </a:lnTo>
                  <a:lnTo>
                    <a:pt x="437" y="1042"/>
                  </a:lnTo>
                  <a:lnTo>
                    <a:pt x="431" y="1036"/>
                  </a:lnTo>
                  <a:lnTo>
                    <a:pt x="431" y="1042"/>
                  </a:lnTo>
                  <a:lnTo>
                    <a:pt x="426" y="1042"/>
                  </a:lnTo>
                  <a:lnTo>
                    <a:pt x="426" y="1036"/>
                  </a:lnTo>
                  <a:lnTo>
                    <a:pt x="426" y="1030"/>
                  </a:lnTo>
                  <a:lnTo>
                    <a:pt x="426" y="1036"/>
                  </a:lnTo>
                  <a:lnTo>
                    <a:pt x="426" y="1030"/>
                  </a:lnTo>
                  <a:lnTo>
                    <a:pt x="420" y="1030"/>
                  </a:lnTo>
                  <a:lnTo>
                    <a:pt x="420" y="1036"/>
                  </a:lnTo>
                  <a:lnTo>
                    <a:pt x="420" y="1030"/>
                  </a:lnTo>
                  <a:lnTo>
                    <a:pt x="414" y="1030"/>
                  </a:lnTo>
                  <a:lnTo>
                    <a:pt x="414" y="1024"/>
                  </a:lnTo>
                  <a:lnTo>
                    <a:pt x="408" y="1024"/>
                  </a:lnTo>
                  <a:lnTo>
                    <a:pt x="402" y="1024"/>
                  </a:lnTo>
                  <a:lnTo>
                    <a:pt x="402" y="1019"/>
                  </a:lnTo>
                  <a:lnTo>
                    <a:pt x="402" y="1024"/>
                  </a:lnTo>
                  <a:lnTo>
                    <a:pt x="396" y="1024"/>
                  </a:lnTo>
                  <a:lnTo>
                    <a:pt x="396" y="1019"/>
                  </a:lnTo>
                  <a:lnTo>
                    <a:pt x="396" y="1013"/>
                  </a:lnTo>
                  <a:lnTo>
                    <a:pt x="391" y="1013"/>
                  </a:lnTo>
                  <a:lnTo>
                    <a:pt x="391" y="1007"/>
                  </a:lnTo>
                  <a:lnTo>
                    <a:pt x="385" y="1007"/>
                  </a:lnTo>
                  <a:lnTo>
                    <a:pt x="379" y="1013"/>
                  </a:lnTo>
                  <a:lnTo>
                    <a:pt x="373" y="1007"/>
                  </a:lnTo>
                  <a:lnTo>
                    <a:pt x="373" y="1013"/>
                  </a:lnTo>
                  <a:lnTo>
                    <a:pt x="367" y="1013"/>
                  </a:lnTo>
                  <a:lnTo>
                    <a:pt x="367" y="1007"/>
                  </a:lnTo>
                  <a:lnTo>
                    <a:pt x="361" y="1007"/>
                  </a:lnTo>
                  <a:lnTo>
                    <a:pt x="356" y="1007"/>
                  </a:lnTo>
                  <a:lnTo>
                    <a:pt x="356" y="1013"/>
                  </a:lnTo>
                  <a:lnTo>
                    <a:pt x="350" y="1013"/>
                  </a:lnTo>
                  <a:lnTo>
                    <a:pt x="350" y="1007"/>
                  </a:lnTo>
                  <a:lnTo>
                    <a:pt x="344" y="1007"/>
                  </a:lnTo>
                  <a:lnTo>
                    <a:pt x="344" y="1013"/>
                  </a:lnTo>
                  <a:lnTo>
                    <a:pt x="338" y="1013"/>
                  </a:lnTo>
                  <a:lnTo>
                    <a:pt x="338" y="1007"/>
                  </a:lnTo>
                  <a:lnTo>
                    <a:pt x="332" y="1007"/>
                  </a:lnTo>
                  <a:lnTo>
                    <a:pt x="326" y="1007"/>
                  </a:lnTo>
                  <a:lnTo>
                    <a:pt x="321" y="1007"/>
                  </a:lnTo>
                  <a:lnTo>
                    <a:pt x="321" y="1013"/>
                  </a:lnTo>
                  <a:lnTo>
                    <a:pt x="315" y="1013"/>
                  </a:lnTo>
                  <a:lnTo>
                    <a:pt x="309" y="1013"/>
                  </a:lnTo>
                  <a:lnTo>
                    <a:pt x="309" y="1019"/>
                  </a:lnTo>
                  <a:lnTo>
                    <a:pt x="303" y="1019"/>
                  </a:lnTo>
                  <a:lnTo>
                    <a:pt x="303" y="1024"/>
                  </a:lnTo>
                  <a:lnTo>
                    <a:pt x="297" y="1024"/>
                  </a:lnTo>
                  <a:lnTo>
                    <a:pt x="297" y="1030"/>
                  </a:lnTo>
                  <a:lnTo>
                    <a:pt x="292" y="1030"/>
                  </a:lnTo>
                  <a:lnTo>
                    <a:pt x="286" y="1030"/>
                  </a:lnTo>
                  <a:lnTo>
                    <a:pt x="286" y="1036"/>
                  </a:lnTo>
                  <a:lnTo>
                    <a:pt x="286" y="1042"/>
                  </a:lnTo>
                  <a:lnTo>
                    <a:pt x="280" y="1042"/>
                  </a:lnTo>
                  <a:lnTo>
                    <a:pt x="274" y="1048"/>
                  </a:lnTo>
                  <a:lnTo>
                    <a:pt x="274" y="1054"/>
                  </a:lnTo>
                  <a:lnTo>
                    <a:pt x="268" y="1054"/>
                  </a:lnTo>
                  <a:lnTo>
                    <a:pt x="262" y="1054"/>
                  </a:lnTo>
                  <a:lnTo>
                    <a:pt x="257" y="1054"/>
                  </a:lnTo>
                  <a:lnTo>
                    <a:pt x="257" y="1059"/>
                  </a:lnTo>
                  <a:lnTo>
                    <a:pt x="251" y="1059"/>
                  </a:lnTo>
                  <a:lnTo>
                    <a:pt x="245" y="1059"/>
                  </a:lnTo>
                  <a:lnTo>
                    <a:pt x="239" y="1059"/>
                  </a:lnTo>
                  <a:lnTo>
                    <a:pt x="239" y="1065"/>
                  </a:lnTo>
                  <a:lnTo>
                    <a:pt x="233" y="1065"/>
                  </a:lnTo>
                  <a:lnTo>
                    <a:pt x="227" y="1065"/>
                  </a:lnTo>
                  <a:lnTo>
                    <a:pt x="222" y="1065"/>
                  </a:lnTo>
                  <a:lnTo>
                    <a:pt x="216" y="1071"/>
                  </a:lnTo>
                  <a:lnTo>
                    <a:pt x="210" y="1071"/>
                  </a:lnTo>
                  <a:lnTo>
                    <a:pt x="210" y="1077"/>
                  </a:lnTo>
                  <a:lnTo>
                    <a:pt x="204" y="1077"/>
                  </a:lnTo>
                  <a:lnTo>
                    <a:pt x="198" y="1077"/>
                  </a:lnTo>
                  <a:lnTo>
                    <a:pt x="193" y="1071"/>
                  </a:lnTo>
                  <a:lnTo>
                    <a:pt x="193" y="1065"/>
                  </a:lnTo>
                  <a:lnTo>
                    <a:pt x="187" y="1065"/>
                  </a:lnTo>
                  <a:lnTo>
                    <a:pt x="187" y="1071"/>
                  </a:lnTo>
                  <a:lnTo>
                    <a:pt x="181" y="1071"/>
                  </a:lnTo>
                  <a:lnTo>
                    <a:pt x="175" y="1071"/>
                  </a:lnTo>
                  <a:lnTo>
                    <a:pt x="175" y="1065"/>
                  </a:lnTo>
                  <a:lnTo>
                    <a:pt x="169" y="1065"/>
                  </a:lnTo>
                  <a:lnTo>
                    <a:pt x="163" y="1065"/>
                  </a:lnTo>
                  <a:lnTo>
                    <a:pt x="163" y="1059"/>
                  </a:lnTo>
                  <a:lnTo>
                    <a:pt x="158" y="1059"/>
                  </a:lnTo>
                  <a:lnTo>
                    <a:pt x="152" y="1059"/>
                  </a:lnTo>
                  <a:lnTo>
                    <a:pt x="146" y="1059"/>
                  </a:lnTo>
                  <a:lnTo>
                    <a:pt x="140" y="1059"/>
                  </a:lnTo>
                  <a:lnTo>
                    <a:pt x="140" y="1065"/>
                  </a:lnTo>
                  <a:lnTo>
                    <a:pt x="134" y="1065"/>
                  </a:lnTo>
                  <a:lnTo>
                    <a:pt x="134" y="1071"/>
                  </a:lnTo>
                  <a:lnTo>
                    <a:pt x="128" y="1071"/>
                  </a:lnTo>
                  <a:lnTo>
                    <a:pt x="128" y="1077"/>
                  </a:lnTo>
                  <a:lnTo>
                    <a:pt x="123" y="1077"/>
                  </a:lnTo>
                  <a:lnTo>
                    <a:pt x="123" y="1083"/>
                  </a:lnTo>
                  <a:lnTo>
                    <a:pt x="117" y="1083"/>
                  </a:lnTo>
                  <a:lnTo>
                    <a:pt x="111" y="1083"/>
                  </a:lnTo>
                  <a:lnTo>
                    <a:pt x="105" y="1083"/>
                  </a:lnTo>
                  <a:lnTo>
                    <a:pt x="105" y="1088"/>
                  </a:lnTo>
                  <a:lnTo>
                    <a:pt x="99" y="1088"/>
                  </a:lnTo>
                  <a:lnTo>
                    <a:pt x="93" y="1094"/>
                  </a:lnTo>
                  <a:lnTo>
                    <a:pt x="88" y="1100"/>
                  </a:lnTo>
                  <a:lnTo>
                    <a:pt x="82" y="1100"/>
                  </a:lnTo>
                  <a:lnTo>
                    <a:pt x="76" y="1100"/>
                  </a:lnTo>
                  <a:lnTo>
                    <a:pt x="70" y="1100"/>
                  </a:lnTo>
                  <a:lnTo>
                    <a:pt x="70" y="1094"/>
                  </a:lnTo>
                  <a:lnTo>
                    <a:pt x="64" y="1094"/>
                  </a:lnTo>
                  <a:lnTo>
                    <a:pt x="59" y="1094"/>
                  </a:lnTo>
                  <a:lnTo>
                    <a:pt x="53" y="1094"/>
                  </a:lnTo>
                  <a:lnTo>
                    <a:pt x="47" y="1094"/>
                  </a:lnTo>
                  <a:lnTo>
                    <a:pt x="41" y="1094"/>
                  </a:lnTo>
                  <a:lnTo>
                    <a:pt x="35" y="1094"/>
                  </a:lnTo>
                  <a:lnTo>
                    <a:pt x="29" y="1088"/>
                  </a:lnTo>
                  <a:lnTo>
                    <a:pt x="24" y="1088"/>
                  </a:lnTo>
                  <a:lnTo>
                    <a:pt x="18" y="1088"/>
                  </a:lnTo>
                  <a:lnTo>
                    <a:pt x="12" y="1088"/>
                  </a:lnTo>
                  <a:lnTo>
                    <a:pt x="6" y="1088"/>
                  </a:lnTo>
                  <a:lnTo>
                    <a:pt x="6" y="1083"/>
                  </a:lnTo>
                  <a:lnTo>
                    <a:pt x="0" y="1083"/>
                  </a:lnTo>
                  <a:lnTo>
                    <a:pt x="6" y="1077"/>
                  </a:lnTo>
                  <a:lnTo>
                    <a:pt x="6" y="1071"/>
                  </a:lnTo>
                  <a:lnTo>
                    <a:pt x="12" y="1071"/>
                  </a:lnTo>
                  <a:lnTo>
                    <a:pt x="12" y="1065"/>
                  </a:lnTo>
                  <a:lnTo>
                    <a:pt x="18" y="1065"/>
                  </a:lnTo>
                  <a:lnTo>
                    <a:pt x="18" y="1059"/>
                  </a:lnTo>
                  <a:lnTo>
                    <a:pt x="24" y="1059"/>
                  </a:lnTo>
                  <a:lnTo>
                    <a:pt x="24" y="1054"/>
                  </a:lnTo>
                  <a:lnTo>
                    <a:pt x="29" y="1054"/>
                  </a:lnTo>
                  <a:lnTo>
                    <a:pt x="29" y="1048"/>
                  </a:lnTo>
                  <a:lnTo>
                    <a:pt x="35" y="1048"/>
                  </a:lnTo>
                  <a:lnTo>
                    <a:pt x="35" y="1042"/>
                  </a:lnTo>
                  <a:lnTo>
                    <a:pt x="41" y="1042"/>
                  </a:lnTo>
                  <a:lnTo>
                    <a:pt x="41" y="1036"/>
                  </a:lnTo>
                  <a:lnTo>
                    <a:pt x="47" y="1036"/>
                  </a:lnTo>
                  <a:lnTo>
                    <a:pt x="53" y="1036"/>
                  </a:lnTo>
                  <a:lnTo>
                    <a:pt x="59" y="1036"/>
                  </a:lnTo>
                  <a:lnTo>
                    <a:pt x="59" y="1030"/>
                  </a:lnTo>
                  <a:lnTo>
                    <a:pt x="64" y="1030"/>
                  </a:lnTo>
                  <a:lnTo>
                    <a:pt x="70" y="1030"/>
                  </a:lnTo>
                  <a:lnTo>
                    <a:pt x="70" y="1024"/>
                  </a:lnTo>
                  <a:lnTo>
                    <a:pt x="76" y="1024"/>
                  </a:lnTo>
                  <a:lnTo>
                    <a:pt x="82" y="1019"/>
                  </a:lnTo>
                  <a:lnTo>
                    <a:pt x="82" y="1013"/>
                  </a:lnTo>
                  <a:lnTo>
                    <a:pt x="88" y="1013"/>
                  </a:lnTo>
                  <a:lnTo>
                    <a:pt x="88" y="1007"/>
                  </a:lnTo>
                  <a:lnTo>
                    <a:pt x="88" y="1001"/>
                  </a:lnTo>
                  <a:lnTo>
                    <a:pt x="93" y="1001"/>
                  </a:lnTo>
                  <a:lnTo>
                    <a:pt x="93" y="995"/>
                  </a:lnTo>
                  <a:lnTo>
                    <a:pt x="93" y="989"/>
                  </a:lnTo>
                  <a:lnTo>
                    <a:pt x="93" y="984"/>
                  </a:lnTo>
                  <a:lnTo>
                    <a:pt x="93" y="978"/>
                  </a:lnTo>
                  <a:lnTo>
                    <a:pt x="93" y="972"/>
                  </a:lnTo>
                  <a:lnTo>
                    <a:pt x="93" y="966"/>
                  </a:lnTo>
                  <a:lnTo>
                    <a:pt x="93" y="960"/>
                  </a:lnTo>
                  <a:lnTo>
                    <a:pt x="99" y="960"/>
                  </a:lnTo>
                  <a:lnTo>
                    <a:pt x="99" y="955"/>
                  </a:lnTo>
                  <a:lnTo>
                    <a:pt x="99" y="949"/>
                  </a:lnTo>
                  <a:lnTo>
                    <a:pt x="105" y="949"/>
                  </a:lnTo>
                  <a:lnTo>
                    <a:pt x="111" y="949"/>
                  </a:lnTo>
                  <a:lnTo>
                    <a:pt x="111" y="943"/>
                  </a:lnTo>
                  <a:lnTo>
                    <a:pt x="117" y="943"/>
                  </a:lnTo>
                  <a:lnTo>
                    <a:pt x="123" y="943"/>
                  </a:lnTo>
                  <a:lnTo>
                    <a:pt x="123" y="937"/>
                  </a:lnTo>
                  <a:lnTo>
                    <a:pt x="128" y="931"/>
                  </a:lnTo>
                  <a:lnTo>
                    <a:pt x="128" y="925"/>
                  </a:lnTo>
                  <a:lnTo>
                    <a:pt x="123" y="925"/>
                  </a:lnTo>
                  <a:lnTo>
                    <a:pt x="123" y="920"/>
                  </a:lnTo>
                  <a:lnTo>
                    <a:pt x="117" y="920"/>
                  </a:lnTo>
                  <a:lnTo>
                    <a:pt x="111" y="920"/>
                  </a:lnTo>
                  <a:lnTo>
                    <a:pt x="105" y="920"/>
                  </a:lnTo>
                  <a:lnTo>
                    <a:pt x="99" y="920"/>
                  </a:lnTo>
                  <a:lnTo>
                    <a:pt x="93" y="920"/>
                  </a:lnTo>
                  <a:lnTo>
                    <a:pt x="93" y="914"/>
                  </a:lnTo>
                  <a:lnTo>
                    <a:pt x="93" y="908"/>
                  </a:lnTo>
                  <a:lnTo>
                    <a:pt x="88" y="908"/>
                  </a:lnTo>
                  <a:lnTo>
                    <a:pt x="88" y="902"/>
                  </a:lnTo>
                  <a:lnTo>
                    <a:pt x="88" y="896"/>
                  </a:lnTo>
                  <a:lnTo>
                    <a:pt x="88" y="890"/>
                  </a:lnTo>
                  <a:lnTo>
                    <a:pt x="88" y="885"/>
                  </a:lnTo>
                  <a:lnTo>
                    <a:pt x="82" y="885"/>
                  </a:lnTo>
                  <a:lnTo>
                    <a:pt x="82" y="879"/>
                  </a:lnTo>
                  <a:lnTo>
                    <a:pt x="82" y="873"/>
                  </a:lnTo>
                  <a:lnTo>
                    <a:pt x="76" y="873"/>
                  </a:lnTo>
                  <a:lnTo>
                    <a:pt x="76" y="867"/>
                  </a:lnTo>
                  <a:lnTo>
                    <a:pt x="70" y="867"/>
                  </a:lnTo>
                  <a:lnTo>
                    <a:pt x="70" y="861"/>
                  </a:lnTo>
                  <a:lnTo>
                    <a:pt x="64" y="861"/>
                  </a:lnTo>
                  <a:lnTo>
                    <a:pt x="64" y="856"/>
                  </a:lnTo>
                  <a:lnTo>
                    <a:pt x="59" y="856"/>
                  </a:lnTo>
                  <a:lnTo>
                    <a:pt x="59" y="850"/>
                  </a:lnTo>
                  <a:lnTo>
                    <a:pt x="53" y="850"/>
                  </a:lnTo>
                  <a:lnTo>
                    <a:pt x="53" y="844"/>
                  </a:lnTo>
                  <a:lnTo>
                    <a:pt x="53" y="838"/>
                  </a:lnTo>
                  <a:lnTo>
                    <a:pt x="47" y="838"/>
                  </a:lnTo>
                  <a:lnTo>
                    <a:pt x="53" y="832"/>
                  </a:lnTo>
                  <a:lnTo>
                    <a:pt x="53" y="826"/>
                  </a:lnTo>
                  <a:lnTo>
                    <a:pt x="59" y="821"/>
                  </a:lnTo>
                  <a:lnTo>
                    <a:pt x="59" y="815"/>
                  </a:lnTo>
                  <a:lnTo>
                    <a:pt x="64" y="815"/>
                  </a:lnTo>
                  <a:lnTo>
                    <a:pt x="64" y="809"/>
                  </a:lnTo>
                  <a:lnTo>
                    <a:pt x="70" y="809"/>
                  </a:lnTo>
                  <a:lnTo>
                    <a:pt x="70" y="803"/>
                  </a:lnTo>
                  <a:lnTo>
                    <a:pt x="70" y="797"/>
                  </a:lnTo>
                  <a:lnTo>
                    <a:pt x="76" y="797"/>
                  </a:lnTo>
                  <a:lnTo>
                    <a:pt x="76" y="791"/>
                  </a:lnTo>
                  <a:lnTo>
                    <a:pt x="76" y="786"/>
                  </a:lnTo>
                  <a:lnTo>
                    <a:pt x="76" y="780"/>
                  </a:lnTo>
                  <a:lnTo>
                    <a:pt x="76" y="774"/>
                  </a:lnTo>
                  <a:lnTo>
                    <a:pt x="76" y="768"/>
                  </a:lnTo>
                  <a:lnTo>
                    <a:pt x="76" y="762"/>
                  </a:lnTo>
                  <a:lnTo>
                    <a:pt x="76" y="757"/>
                  </a:lnTo>
                  <a:lnTo>
                    <a:pt x="70" y="757"/>
                  </a:lnTo>
                  <a:lnTo>
                    <a:pt x="70" y="751"/>
                  </a:lnTo>
                  <a:lnTo>
                    <a:pt x="64" y="751"/>
                  </a:lnTo>
                  <a:lnTo>
                    <a:pt x="64" y="745"/>
                  </a:lnTo>
                  <a:lnTo>
                    <a:pt x="59" y="745"/>
                  </a:lnTo>
                  <a:lnTo>
                    <a:pt x="53" y="745"/>
                  </a:lnTo>
                  <a:lnTo>
                    <a:pt x="47" y="745"/>
                  </a:lnTo>
                  <a:lnTo>
                    <a:pt x="47" y="739"/>
                  </a:lnTo>
                  <a:lnTo>
                    <a:pt x="41" y="739"/>
                  </a:lnTo>
                  <a:lnTo>
                    <a:pt x="35" y="739"/>
                  </a:lnTo>
                  <a:lnTo>
                    <a:pt x="35" y="733"/>
                  </a:lnTo>
                  <a:lnTo>
                    <a:pt x="29" y="733"/>
                  </a:lnTo>
                  <a:lnTo>
                    <a:pt x="29" y="727"/>
                  </a:lnTo>
                  <a:lnTo>
                    <a:pt x="29" y="722"/>
                  </a:lnTo>
                  <a:lnTo>
                    <a:pt x="29" y="716"/>
                  </a:lnTo>
                  <a:lnTo>
                    <a:pt x="24" y="716"/>
                  </a:lnTo>
                  <a:lnTo>
                    <a:pt x="24" y="710"/>
                  </a:lnTo>
                  <a:lnTo>
                    <a:pt x="24" y="704"/>
                  </a:lnTo>
                  <a:lnTo>
                    <a:pt x="18" y="704"/>
                  </a:lnTo>
                  <a:lnTo>
                    <a:pt x="18" y="698"/>
                  </a:lnTo>
                  <a:lnTo>
                    <a:pt x="18" y="692"/>
                  </a:lnTo>
                  <a:lnTo>
                    <a:pt x="18" y="687"/>
                  </a:lnTo>
                  <a:lnTo>
                    <a:pt x="24" y="687"/>
                  </a:lnTo>
                  <a:lnTo>
                    <a:pt x="24" y="681"/>
                  </a:lnTo>
                  <a:lnTo>
                    <a:pt x="24" y="675"/>
                  </a:lnTo>
                  <a:lnTo>
                    <a:pt x="24" y="669"/>
                  </a:lnTo>
                  <a:lnTo>
                    <a:pt x="24" y="663"/>
                  </a:lnTo>
                  <a:lnTo>
                    <a:pt x="24" y="658"/>
                  </a:lnTo>
                  <a:lnTo>
                    <a:pt x="29" y="658"/>
                  </a:lnTo>
                  <a:lnTo>
                    <a:pt x="29" y="652"/>
                  </a:lnTo>
                  <a:lnTo>
                    <a:pt x="29" y="646"/>
                  </a:lnTo>
                  <a:lnTo>
                    <a:pt x="35" y="646"/>
                  </a:lnTo>
                  <a:lnTo>
                    <a:pt x="35" y="640"/>
                  </a:lnTo>
                  <a:lnTo>
                    <a:pt x="41" y="640"/>
                  </a:lnTo>
                  <a:lnTo>
                    <a:pt x="41" y="634"/>
                  </a:lnTo>
                  <a:lnTo>
                    <a:pt x="41" y="628"/>
                  </a:lnTo>
                  <a:lnTo>
                    <a:pt x="41" y="623"/>
                  </a:lnTo>
                  <a:lnTo>
                    <a:pt x="41" y="617"/>
                  </a:lnTo>
                  <a:lnTo>
                    <a:pt x="47" y="617"/>
                  </a:lnTo>
                  <a:lnTo>
                    <a:pt x="53" y="617"/>
                  </a:lnTo>
                  <a:lnTo>
                    <a:pt x="59" y="617"/>
                  </a:lnTo>
                  <a:lnTo>
                    <a:pt x="59" y="623"/>
                  </a:lnTo>
                  <a:lnTo>
                    <a:pt x="59" y="628"/>
                  </a:lnTo>
                  <a:lnTo>
                    <a:pt x="64" y="628"/>
                  </a:lnTo>
                  <a:lnTo>
                    <a:pt x="64" y="634"/>
                  </a:lnTo>
                  <a:lnTo>
                    <a:pt x="70" y="634"/>
                  </a:lnTo>
                  <a:lnTo>
                    <a:pt x="76" y="634"/>
                  </a:lnTo>
                  <a:lnTo>
                    <a:pt x="76" y="640"/>
                  </a:lnTo>
                  <a:lnTo>
                    <a:pt x="82" y="640"/>
                  </a:lnTo>
                  <a:lnTo>
                    <a:pt x="88" y="640"/>
                  </a:lnTo>
                  <a:lnTo>
                    <a:pt x="82" y="640"/>
                  </a:lnTo>
                  <a:lnTo>
                    <a:pt x="88" y="640"/>
                  </a:lnTo>
                  <a:lnTo>
                    <a:pt x="88" y="646"/>
                  </a:lnTo>
                  <a:lnTo>
                    <a:pt x="93" y="646"/>
                  </a:lnTo>
                  <a:lnTo>
                    <a:pt x="99" y="646"/>
                  </a:lnTo>
                  <a:lnTo>
                    <a:pt x="99" y="652"/>
                  </a:lnTo>
                  <a:lnTo>
                    <a:pt x="105" y="652"/>
                  </a:lnTo>
                  <a:lnTo>
                    <a:pt x="111" y="652"/>
                  </a:lnTo>
                  <a:lnTo>
                    <a:pt x="111" y="658"/>
                  </a:lnTo>
                  <a:lnTo>
                    <a:pt x="111" y="663"/>
                  </a:lnTo>
                  <a:lnTo>
                    <a:pt x="117" y="663"/>
                  </a:lnTo>
                  <a:lnTo>
                    <a:pt x="123" y="663"/>
                  </a:lnTo>
                  <a:lnTo>
                    <a:pt x="128" y="663"/>
                  </a:lnTo>
                  <a:lnTo>
                    <a:pt x="134" y="663"/>
                  </a:lnTo>
                  <a:lnTo>
                    <a:pt x="134" y="669"/>
                  </a:lnTo>
                  <a:lnTo>
                    <a:pt x="134" y="663"/>
                  </a:lnTo>
                  <a:lnTo>
                    <a:pt x="140" y="663"/>
                  </a:lnTo>
                  <a:lnTo>
                    <a:pt x="134" y="663"/>
                  </a:lnTo>
                  <a:lnTo>
                    <a:pt x="140" y="663"/>
                  </a:lnTo>
                  <a:lnTo>
                    <a:pt x="140" y="658"/>
                  </a:lnTo>
                  <a:lnTo>
                    <a:pt x="146" y="658"/>
                  </a:lnTo>
                  <a:lnTo>
                    <a:pt x="146" y="652"/>
                  </a:lnTo>
                  <a:lnTo>
                    <a:pt x="146" y="646"/>
                  </a:lnTo>
                  <a:lnTo>
                    <a:pt x="152" y="646"/>
                  </a:lnTo>
                  <a:lnTo>
                    <a:pt x="152" y="640"/>
                  </a:lnTo>
                  <a:lnTo>
                    <a:pt x="158" y="640"/>
                  </a:lnTo>
                  <a:lnTo>
                    <a:pt x="158" y="634"/>
                  </a:lnTo>
                  <a:lnTo>
                    <a:pt x="163" y="634"/>
                  </a:lnTo>
                  <a:lnTo>
                    <a:pt x="163" y="628"/>
                  </a:lnTo>
                  <a:lnTo>
                    <a:pt x="169" y="628"/>
                  </a:lnTo>
                  <a:lnTo>
                    <a:pt x="163" y="628"/>
                  </a:lnTo>
                  <a:lnTo>
                    <a:pt x="169" y="628"/>
                  </a:lnTo>
                  <a:lnTo>
                    <a:pt x="169" y="623"/>
                  </a:lnTo>
                  <a:lnTo>
                    <a:pt x="175" y="623"/>
                  </a:lnTo>
                  <a:lnTo>
                    <a:pt x="181" y="623"/>
                  </a:lnTo>
                  <a:lnTo>
                    <a:pt x="181" y="628"/>
                  </a:lnTo>
                  <a:lnTo>
                    <a:pt x="187" y="628"/>
                  </a:lnTo>
                  <a:lnTo>
                    <a:pt x="193" y="628"/>
                  </a:lnTo>
                  <a:lnTo>
                    <a:pt x="193" y="623"/>
                  </a:lnTo>
                  <a:lnTo>
                    <a:pt x="198" y="623"/>
                  </a:lnTo>
                  <a:lnTo>
                    <a:pt x="198" y="628"/>
                  </a:lnTo>
                  <a:lnTo>
                    <a:pt x="204" y="628"/>
                  </a:lnTo>
                  <a:lnTo>
                    <a:pt x="210" y="628"/>
                  </a:lnTo>
                  <a:lnTo>
                    <a:pt x="210" y="623"/>
                  </a:lnTo>
                  <a:lnTo>
                    <a:pt x="216" y="623"/>
                  </a:lnTo>
                  <a:lnTo>
                    <a:pt x="222" y="623"/>
                  </a:lnTo>
                  <a:lnTo>
                    <a:pt x="227" y="623"/>
                  </a:lnTo>
                  <a:lnTo>
                    <a:pt x="233" y="623"/>
                  </a:lnTo>
                  <a:lnTo>
                    <a:pt x="233" y="617"/>
                  </a:lnTo>
                  <a:lnTo>
                    <a:pt x="239" y="617"/>
                  </a:lnTo>
                  <a:lnTo>
                    <a:pt x="245" y="617"/>
                  </a:lnTo>
                  <a:lnTo>
                    <a:pt x="251" y="617"/>
                  </a:lnTo>
                  <a:lnTo>
                    <a:pt x="257" y="617"/>
                  </a:lnTo>
                  <a:lnTo>
                    <a:pt x="262" y="611"/>
                  </a:lnTo>
                  <a:lnTo>
                    <a:pt x="268" y="611"/>
                  </a:lnTo>
                  <a:lnTo>
                    <a:pt x="274" y="611"/>
                  </a:lnTo>
                  <a:lnTo>
                    <a:pt x="280" y="605"/>
                  </a:lnTo>
                  <a:lnTo>
                    <a:pt x="315" y="599"/>
                  </a:lnTo>
                  <a:lnTo>
                    <a:pt x="321" y="599"/>
                  </a:lnTo>
                  <a:lnTo>
                    <a:pt x="332" y="599"/>
                  </a:lnTo>
                  <a:lnTo>
                    <a:pt x="367" y="599"/>
                  </a:lnTo>
                  <a:lnTo>
                    <a:pt x="373" y="599"/>
                  </a:lnTo>
                  <a:lnTo>
                    <a:pt x="373" y="593"/>
                  </a:lnTo>
                  <a:lnTo>
                    <a:pt x="373" y="588"/>
                  </a:lnTo>
                  <a:lnTo>
                    <a:pt x="373" y="582"/>
                  </a:lnTo>
                  <a:lnTo>
                    <a:pt x="373" y="576"/>
                  </a:lnTo>
                  <a:lnTo>
                    <a:pt x="379" y="576"/>
                  </a:lnTo>
                  <a:lnTo>
                    <a:pt x="373" y="576"/>
                  </a:lnTo>
                  <a:lnTo>
                    <a:pt x="379" y="576"/>
                  </a:lnTo>
                  <a:lnTo>
                    <a:pt x="379" y="570"/>
                  </a:lnTo>
                  <a:lnTo>
                    <a:pt x="385" y="570"/>
                  </a:lnTo>
                  <a:lnTo>
                    <a:pt x="385" y="564"/>
                  </a:lnTo>
                  <a:lnTo>
                    <a:pt x="385" y="559"/>
                  </a:lnTo>
                  <a:lnTo>
                    <a:pt x="385" y="553"/>
                  </a:lnTo>
                  <a:lnTo>
                    <a:pt x="391" y="553"/>
                  </a:lnTo>
                  <a:lnTo>
                    <a:pt x="391" y="547"/>
                  </a:lnTo>
                  <a:lnTo>
                    <a:pt x="391" y="541"/>
                  </a:lnTo>
                  <a:lnTo>
                    <a:pt x="391" y="535"/>
                  </a:lnTo>
                  <a:lnTo>
                    <a:pt x="391" y="529"/>
                  </a:lnTo>
                  <a:lnTo>
                    <a:pt x="396" y="529"/>
                  </a:lnTo>
                  <a:lnTo>
                    <a:pt x="396" y="524"/>
                  </a:lnTo>
                  <a:lnTo>
                    <a:pt x="402" y="524"/>
                  </a:lnTo>
                  <a:lnTo>
                    <a:pt x="402" y="518"/>
                  </a:lnTo>
                  <a:lnTo>
                    <a:pt x="402" y="512"/>
                  </a:lnTo>
                  <a:lnTo>
                    <a:pt x="408" y="512"/>
                  </a:lnTo>
                  <a:lnTo>
                    <a:pt x="408" y="506"/>
                  </a:lnTo>
                  <a:lnTo>
                    <a:pt x="414" y="506"/>
                  </a:lnTo>
                  <a:lnTo>
                    <a:pt x="414" y="500"/>
                  </a:lnTo>
                  <a:lnTo>
                    <a:pt x="414" y="494"/>
                  </a:lnTo>
                  <a:lnTo>
                    <a:pt x="414" y="489"/>
                  </a:lnTo>
                  <a:lnTo>
                    <a:pt x="420" y="489"/>
                  </a:lnTo>
                  <a:lnTo>
                    <a:pt x="414" y="489"/>
                  </a:lnTo>
                  <a:lnTo>
                    <a:pt x="414" y="483"/>
                  </a:lnTo>
                  <a:lnTo>
                    <a:pt x="420" y="483"/>
                  </a:lnTo>
                  <a:lnTo>
                    <a:pt x="420" y="477"/>
                  </a:lnTo>
                  <a:lnTo>
                    <a:pt x="420" y="471"/>
                  </a:lnTo>
                  <a:lnTo>
                    <a:pt x="420" y="465"/>
                  </a:lnTo>
                  <a:lnTo>
                    <a:pt x="426" y="465"/>
                  </a:lnTo>
                  <a:lnTo>
                    <a:pt x="426" y="460"/>
                  </a:lnTo>
                  <a:lnTo>
                    <a:pt x="431" y="460"/>
                  </a:lnTo>
                  <a:lnTo>
                    <a:pt x="431" y="454"/>
                  </a:lnTo>
                  <a:lnTo>
                    <a:pt x="431" y="460"/>
                  </a:lnTo>
                  <a:lnTo>
                    <a:pt x="431" y="454"/>
                  </a:lnTo>
                  <a:lnTo>
                    <a:pt x="437" y="454"/>
                  </a:lnTo>
                  <a:lnTo>
                    <a:pt x="437" y="448"/>
                  </a:lnTo>
                  <a:lnTo>
                    <a:pt x="443" y="448"/>
                  </a:lnTo>
                  <a:lnTo>
                    <a:pt x="443" y="442"/>
                  </a:lnTo>
                  <a:lnTo>
                    <a:pt x="443" y="436"/>
                  </a:lnTo>
                  <a:lnTo>
                    <a:pt x="449" y="436"/>
                  </a:lnTo>
                  <a:lnTo>
                    <a:pt x="449" y="430"/>
                  </a:lnTo>
                  <a:lnTo>
                    <a:pt x="443" y="430"/>
                  </a:lnTo>
                  <a:lnTo>
                    <a:pt x="443" y="425"/>
                  </a:lnTo>
                  <a:lnTo>
                    <a:pt x="449" y="425"/>
                  </a:lnTo>
                  <a:lnTo>
                    <a:pt x="449" y="419"/>
                  </a:lnTo>
                  <a:lnTo>
                    <a:pt x="443" y="419"/>
                  </a:lnTo>
                  <a:lnTo>
                    <a:pt x="449" y="419"/>
                  </a:lnTo>
                  <a:lnTo>
                    <a:pt x="449" y="413"/>
                  </a:lnTo>
                  <a:lnTo>
                    <a:pt x="443" y="413"/>
                  </a:lnTo>
                  <a:lnTo>
                    <a:pt x="443" y="407"/>
                  </a:lnTo>
                  <a:lnTo>
                    <a:pt x="443" y="401"/>
                  </a:lnTo>
                  <a:lnTo>
                    <a:pt x="443" y="395"/>
                  </a:lnTo>
                  <a:lnTo>
                    <a:pt x="449" y="395"/>
                  </a:lnTo>
                  <a:lnTo>
                    <a:pt x="449" y="390"/>
                  </a:lnTo>
                  <a:lnTo>
                    <a:pt x="449" y="384"/>
                  </a:lnTo>
                  <a:lnTo>
                    <a:pt x="455" y="384"/>
                  </a:lnTo>
                  <a:lnTo>
                    <a:pt x="455" y="378"/>
                  </a:lnTo>
                  <a:lnTo>
                    <a:pt x="460" y="378"/>
                  </a:lnTo>
                  <a:lnTo>
                    <a:pt x="455" y="378"/>
                  </a:lnTo>
                  <a:lnTo>
                    <a:pt x="460" y="378"/>
                  </a:lnTo>
                  <a:lnTo>
                    <a:pt x="460" y="372"/>
                  </a:lnTo>
                  <a:lnTo>
                    <a:pt x="460" y="366"/>
                  </a:lnTo>
                  <a:lnTo>
                    <a:pt x="466" y="366"/>
                  </a:lnTo>
                  <a:lnTo>
                    <a:pt x="466" y="361"/>
                  </a:lnTo>
                  <a:lnTo>
                    <a:pt x="466" y="355"/>
                  </a:lnTo>
                  <a:lnTo>
                    <a:pt x="466" y="349"/>
                  </a:lnTo>
                  <a:lnTo>
                    <a:pt x="460" y="349"/>
                  </a:lnTo>
                  <a:lnTo>
                    <a:pt x="460" y="343"/>
                  </a:lnTo>
                  <a:lnTo>
                    <a:pt x="460" y="337"/>
                  </a:lnTo>
                  <a:lnTo>
                    <a:pt x="460" y="331"/>
                  </a:lnTo>
                  <a:lnTo>
                    <a:pt x="460" y="326"/>
                  </a:lnTo>
                  <a:lnTo>
                    <a:pt x="460" y="320"/>
                  </a:lnTo>
                  <a:lnTo>
                    <a:pt x="455" y="320"/>
                  </a:lnTo>
                  <a:lnTo>
                    <a:pt x="455" y="314"/>
                  </a:lnTo>
                  <a:lnTo>
                    <a:pt x="449" y="314"/>
                  </a:lnTo>
                  <a:lnTo>
                    <a:pt x="455" y="314"/>
                  </a:lnTo>
                  <a:lnTo>
                    <a:pt x="460" y="314"/>
                  </a:lnTo>
                  <a:lnTo>
                    <a:pt x="466" y="314"/>
                  </a:lnTo>
                  <a:lnTo>
                    <a:pt x="472" y="314"/>
                  </a:lnTo>
                  <a:lnTo>
                    <a:pt x="478" y="314"/>
                  </a:lnTo>
                  <a:lnTo>
                    <a:pt x="478" y="308"/>
                  </a:lnTo>
                  <a:lnTo>
                    <a:pt x="478" y="302"/>
                  </a:lnTo>
                  <a:lnTo>
                    <a:pt x="472" y="302"/>
                  </a:lnTo>
                  <a:lnTo>
                    <a:pt x="472" y="296"/>
                  </a:lnTo>
                  <a:lnTo>
                    <a:pt x="472" y="291"/>
                  </a:lnTo>
                  <a:lnTo>
                    <a:pt x="472" y="285"/>
                  </a:lnTo>
                  <a:lnTo>
                    <a:pt x="472" y="279"/>
                  </a:lnTo>
                  <a:lnTo>
                    <a:pt x="472" y="273"/>
                  </a:lnTo>
                  <a:lnTo>
                    <a:pt x="478" y="273"/>
                  </a:lnTo>
                  <a:lnTo>
                    <a:pt x="478" y="267"/>
                  </a:lnTo>
                  <a:lnTo>
                    <a:pt x="478" y="262"/>
                  </a:lnTo>
                  <a:lnTo>
                    <a:pt x="478" y="256"/>
                  </a:lnTo>
                  <a:lnTo>
                    <a:pt x="484" y="256"/>
                  </a:lnTo>
                  <a:lnTo>
                    <a:pt x="484" y="250"/>
                  </a:lnTo>
                  <a:lnTo>
                    <a:pt x="484" y="244"/>
                  </a:lnTo>
                  <a:lnTo>
                    <a:pt x="484" y="238"/>
                  </a:lnTo>
                  <a:lnTo>
                    <a:pt x="484" y="232"/>
                  </a:lnTo>
                  <a:lnTo>
                    <a:pt x="478" y="232"/>
                  </a:lnTo>
                  <a:lnTo>
                    <a:pt x="478" y="227"/>
                  </a:lnTo>
                  <a:lnTo>
                    <a:pt x="478" y="221"/>
                  </a:lnTo>
                  <a:lnTo>
                    <a:pt x="478" y="209"/>
                  </a:lnTo>
                  <a:lnTo>
                    <a:pt x="478" y="203"/>
                  </a:lnTo>
                  <a:lnTo>
                    <a:pt x="484" y="197"/>
                  </a:lnTo>
                  <a:lnTo>
                    <a:pt x="484" y="203"/>
                  </a:lnTo>
                  <a:lnTo>
                    <a:pt x="490" y="203"/>
                  </a:lnTo>
                  <a:lnTo>
                    <a:pt x="490" y="209"/>
                  </a:lnTo>
                  <a:lnTo>
                    <a:pt x="490" y="215"/>
                  </a:lnTo>
                  <a:lnTo>
                    <a:pt x="495" y="221"/>
                  </a:lnTo>
                  <a:lnTo>
                    <a:pt x="495" y="227"/>
                  </a:lnTo>
                  <a:lnTo>
                    <a:pt x="501" y="232"/>
                  </a:lnTo>
                  <a:lnTo>
                    <a:pt x="507" y="238"/>
                  </a:lnTo>
                  <a:lnTo>
                    <a:pt x="513" y="238"/>
                  </a:lnTo>
                  <a:lnTo>
                    <a:pt x="519" y="238"/>
                  </a:lnTo>
                  <a:lnTo>
                    <a:pt x="525" y="238"/>
                  </a:lnTo>
                  <a:lnTo>
                    <a:pt x="530" y="244"/>
                  </a:lnTo>
                  <a:lnTo>
                    <a:pt x="536" y="244"/>
                  </a:lnTo>
                  <a:lnTo>
                    <a:pt x="542" y="244"/>
                  </a:lnTo>
                  <a:lnTo>
                    <a:pt x="548" y="244"/>
                  </a:lnTo>
                  <a:lnTo>
                    <a:pt x="554" y="244"/>
                  </a:lnTo>
                  <a:lnTo>
                    <a:pt x="559" y="244"/>
                  </a:lnTo>
                  <a:lnTo>
                    <a:pt x="559" y="250"/>
                  </a:lnTo>
                  <a:lnTo>
                    <a:pt x="565" y="250"/>
                  </a:lnTo>
                  <a:lnTo>
                    <a:pt x="571" y="250"/>
                  </a:lnTo>
                  <a:lnTo>
                    <a:pt x="571" y="244"/>
                  </a:lnTo>
                  <a:lnTo>
                    <a:pt x="571" y="238"/>
                  </a:lnTo>
                  <a:lnTo>
                    <a:pt x="571" y="232"/>
                  </a:lnTo>
                  <a:lnTo>
                    <a:pt x="571" y="227"/>
                  </a:lnTo>
                  <a:lnTo>
                    <a:pt x="571" y="221"/>
                  </a:lnTo>
                  <a:lnTo>
                    <a:pt x="571" y="215"/>
                  </a:lnTo>
                  <a:lnTo>
                    <a:pt x="571" y="209"/>
                  </a:lnTo>
                  <a:lnTo>
                    <a:pt x="571" y="203"/>
                  </a:lnTo>
                  <a:lnTo>
                    <a:pt x="571" y="197"/>
                  </a:lnTo>
                  <a:lnTo>
                    <a:pt x="571" y="192"/>
                  </a:lnTo>
                  <a:lnTo>
                    <a:pt x="571" y="186"/>
                  </a:lnTo>
                  <a:lnTo>
                    <a:pt x="571" y="180"/>
                  </a:lnTo>
                  <a:lnTo>
                    <a:pt x="577" y="180"/>
                  </a:lnTo>
                  <a:lnTo>
                    <a:pt x="577" y="174"/>
                  </a:lnTo>
                  <a:lnTo>
                    <a:pt x="583" y="174"/>
                  </a:lnTo>
                  <a:lnTo>
                    <a:pt x="589" y="168"/>
                  </a:lnTo>
                  <a:lnTo>
                    <a:pt x="594" y="168"/>
                  </a:lnTo>
                  <a:lnTo>
                    <a:pt x="594" y="163"/>
                  </a:lnTo>
                  <a:lnTo>
                    <a:pt x="600" y="163"/>
                  </a:lnTo>
                  <a:lnTo>
                    <a:pt x="606" y="157"/>
                  </a:lnTo>
                  <a:lnTo>
                    <a:pt x="612" y="157"/>
                  </a:lnTo>
                  <a:lnTo>
                    <a:pt x="612" y="151"/>
                  </a:lnTo>
                  <a:lnTo>
                    <a:pt x="618" y="151"/>
                  </a:lnTo>
                  <a:lnTo>
                    <a:pt x="624" y="145"/>
                  </a:lnTo>
                  <a:lnTo>
                    <a:pt x="629" y="145"/>
                  </a:lnTo>
                  <a:lnTo>
                    <a:pt x="635" y="139"/>
                  </a:lnTo>
                  <a:lnTo>
                    <a:pt x="641" y="139"/>
                  </a:lnTo>
                  <a:lnTo>
                    <a:pt x="647" y="133"/>
                  </a:lnTo>
                  <a:lnTo>
                    <a:pt x="653" y="128"/>
                  </a:lnTo>
                  <a:lnTo>
                    <a:pt x="658" y="128"/>
                  </a:lnTo>
                  <a:lnTo>
                    <a:pt x="664" y="122"/>
                  </a:lnTo>
                  <a:lnTo>
                    <a:pt x="670" y="122"/>
                  </a:lnTo>
                  <a:lnTo>
                    <a:pt x="670" y="116"/>
                  </a:lnTo>
                  <a:lnTo>
                    <a:pt x="676" y="116"/>
                  </a:lnTo>
                  <a:lnTo>
                    <a:pt x="682" y="110"/>
                  </a:lnTo>
                  <a:lnTo>
                    <a:pt x="688" y="110"/>
                  </a:lnTo>
                  <a:lnTo>
                    <a:pt x="688" y="104"/>
                  </a:lnTo>
                  <a:lnTo>
                    <a:pt x="693" y="104"/>
                  </a:lnTo>
                  <a:lnTo>
                    <a:pt x="699" y="99"/>
                  </a:lnTo>
                  <a:lnTo>
                    <a:pt x="705" y="99"/>
                  </a:lnTo>
                  <a:lnTo>
                    <a:pt x="705" y="93"/>
                  </a:lnTo>
                  <a:lnTo>
                    <a:pt x="711" y="93"/>
                  </a:lnTo>
                  <a:lnTo>
                    <a:pt x="717" y="93"/>
                  </a:lnTo>
                  <a:lnTo>
                    <a:pt x="723" y="93"/>
                  </a:lnTo>
                  <a:lnTo>
                    <a:pt x="728" y="93"/>
                  </a:lnTo>
                  <a:lnTo>
                    <a:pt x="734" y="93"/>
                  </a:lnTo>
                  <a:lnTo>
                    <a:pt x="740" y="93"/>
                  </a:lnTo>
                  <a:lnTo>
                    <a:pt x="746" y="93"/>
                  </a:lnTo>
                  <a:lnTo>
                    <a:pt x="752" y="93"/>
                  </a:lnTo>
                  <a:lnTo>
                    <a:pt x="758" y="93"/>
                  </a:lnTo>
                  <a:lnTo>
                    <a:pt x="763" y="93"/>
                  </a:lnTo>
                  <a:lnTo>
                    <a:pt x="769" y="93"/>
                  </a:lnTo>
                  <a:lnTo>
                    <a:pt x="775" y="93"/>
                  </a:lnTo>
                  <a:lnTo>
                    <a:pt x="781" y="93"/>
                  </a:lnTo>
                  <a:lnTo>
                    <a:pt x="787" y="93"/>
                  </a:lnTo>
                  <a:lnTo>
                    <a:pt x="792" y="93"/>
                  </a:lnTo>
                  <a:lnTo>
                    <a:pt x="798" y="93"/>
                  </a:lnTo>
                  <a:lnTo>
                    <a:pt x="804" y="93"/>
                  </a:lnTo>
                  <a:lnTo>
                    <a:pt x="810" y="93"/>
                  </a:lnTo>
                  <a:lnTo>
                    <a:pt x="816" y="93"/>
                  </a:lnTo>
                  <a:lnTo>
                    <a:pt x="822" y="93"/>
                  </a:lnTo>
                  <a:lnTo>
                    <a:pt x="827" y="87"/>
                  </a:lnTo>
                  <a:lnTo>
                    <a:pt x="833" y="87"/>
                  </a:lnTo>
                  <a:lnTo>
                    <a:pt x="839" y="87"/>
                  </a:lnTo>
                  <a:lnTo>
                    <a:pt x="845" y="87"/>
                  </a:lnTo>
                  <a:lnTo>
                    <a:pt x="851" y="87"/>
                  </a:lnTo>
                  <a:lnTo>
                    <a:pt x="857" y="87"/>
                  </a:lnTo>
                  <a:lnTo>
                    <a:pt x="862" y="87"/>
                  </a:lnTo>
                  <a:lnTo>
                    <a:pt x="868" y="87"/>
                  </a:lnTo>
                  <a:lnTo>
                    <a:pt x="874" y="87"/>
                  </a:lnTo>
                  <a:lnTo>
                    <a:pt x="880" y="87"/>
                  </a:lnTo>
                  <a:lnTo>
                    <a:pt x="886" y="87"/>
                  </a:lnTo>
                  <a:lnTo>
                    <a:pt x="891" y="87"/>
                  </a:lnTo>
                  <a:lnTo>
                    <a:pt x="897" y="87"/>
                  </a:lnTo>
                  <a:lnTo>
                    <a:pt x="903" y="87"/>
                  </a:lnTo>
                  <a:lnTo>
                    <a:pt x="909" y="87"/>
                  </a:lnTo>
                  <a:lnTo>
                    <a:pt x="915" y="87"/>
                  </a:lnTo>
                  <a:lnTo>
                    <a:pt x="921" y="87"/>
                  </a:lnTo>
                  <a:lnTo>
                    <a:pt x="926" y="81"/>
                  </a:lnTo>
                  <a:lnTo>
                    <a:pt x="932" y="81"/>
                  </a:lnTo>
                  <a:lnTo>
                    <a:pt x="938" y="81"/>
                  </a:lnTo>
                  <a:lnTo>
                    <a:pt x="944" y="75"/>
                  </a:lnTo>
                  <a:lnTo>
                    <a:pt x="950" y="75"/>
                  </a:lnTo>
                  <a:lnTo>
                    <a:pt x="956" y="75"/>
                  </a:lnTo>
                  <a:lnTo>
                    <a:pt x="961" y="69"/>
                  </a:lnTo>
                  <a:lnTo>
                    <a:pt x="967" y="69"/>
                  </a:lnTo>
                  <a:lnTo>
                    <a:pt x="973" y="69"/>
                  </a:lnTo>
                  <a:lnTo>
                    <a:pt x="979" y="69"/>
                  </a:lnTo>
                  <a:lnTo>
                    <a:pt x="985" y="64"/>
                  </a:lnTo>
                  <a:lnTo>
                    <a:pt x="990" y="64"/>
                  </a:lnTo>
                  <a:lnTo>
                    <a:pt x="996" y="64"/>
                  </a:lnTo>
                  <a:lnTo>
                    <a:pt x="1002" y="58"/>
                  </a:lnTo>
                  <a:lnTo>
                    <a:pt x="1008" y="58"/>
                  </a:lnTo>
                  <a:lnTo>
                    <a:pt x="1014" y="58"/>
                  </a:lnTo>
                  <a:lnTo>
                    <a:pt x="1020" y="52"/>
                  </a:lnTo>
                  <a:lnTo>
                    <a:pt x="1025" y="52"/>
                  </a:lnTo>
                  <a:lnTo>
                    <a:pt x="1031" y="52"/>
                  </a:lnTo>
                  <a:lnTo>
                    <a:pt x="1037" y="46"/>
                  </a:lnTo>
                  <a:lnTo>
                    <a:pt x="1043" y="46"/>
                  </a:lnTo>
                  <a:lnTo>
                    <a:pt x="1049" y="40"/>
                  </a:lnTo>
                  <a:lnTo>
                    <a:pt x="1055" y="40"/>
                  </a:lnTo>
                  <a:lnTo>
                    <a:pt x="1060" y="34"/>
                  </a:lnTo>
                  <a:lnTo>
                    <a:pt x="1066" y="29"/>
                  </a:lnTo>
                  <a:lnTo>
                    <a:pt x="1072" y="29"/>
                  </a:lnTo>
                  <a:lnTo>
                    <a:pt x="1078" y="23"/>
                  </a:lnTo>
                  <a:lnTo>
                    <a:pt x="1084" y="17"/>
                  </a:lnTo>
                  <a:lnTo>
                    <a:pt x="1090" y="17"/>
                  </a:lnTo>
                  <a:lnTo>
                    <a:pt x="1095" y="11"/>
                  </a:lnTo>
                  <a:lnTo>
                    <a:pt x="1101" y="5"/>
                  </a:lnTo>
                  <a:lnTo>
                    <a:pt x="1107" y="5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5"/>
                  </a:lnTo>
                  <a:lnTo>
                    <a:pt x="1130" y="5"/>
                  </a:lnTo>
                  <a:lnTo>
                    <a:pt x="1130" y="11"/>
                  </a:lnTo>
                  <a:lnTo>
                    <a:pt x="1136" y="17"/>
                  </a:lnTo>
                  <a:lnTo>
                    <a:pt x="1142" y="17"/>
                  </a:lnTo>
                  <a:lnTo>
                    <a:pt x="1148" y="23"/>
                  </a:lnTo>
                  <a:lnTo>
                    <a:pt x="1154" y="23"/>
                  </a:lnTo>
                  <a:lnTo>
                    <a:pt x="1154" y="29"/>
                  </a:lnTo>
                  <a:lnTo>
                    <a:pt x="1159" y="29"/>
                  </a:lnTo>
                  <a:lnTo>
                    <a:pt x="1165" y="34"/>
                  </a:lnTo>
                  <a:lnTo>
                    <a:pt x="1171" y="40"/>
                  </a:lnTo>
                  <a:lnTo>
                    <a:pt x="1177" y="46"/>
                  </a:lnTo>
                  <a:lnTo>
                    <a:pt x="1183" y="46"/>
                  </a:lnTo>
                  <a:lnTo>
                    <a:pt x="1189" y="52"/>
                  </a:lnTo>
                  <a:lnTo>
                    <a:pt x="1194" y="52"/>
                  </a:lnTo>
                  <a:lnTo>
                    <a:pt x="1194" y="58"/>
                  </a:lnTo>
                  <a:lnTo>
                    <a:pt x="1200" y="64"/>
                  </a:lnTo>
                  <a:lnTo>
                    <a:pt x="1206" y="64"/>
                  </a:lnTo>
                  <a:lnTo>
                    <a:pt x="1212" y="69"/>
                  </a:lnTo>
                  <a:lnTo>
                    <a:pt x="1218" y="69"/>
                  </a:lnTo>
                  <a:lnTo>
                    <a:pt x="1218" y="75"/>
                  </a:lnTo>
                  <a:lnTo>
                    <a:pt x="1223" y="75"/>
                  </a:lnTo>
                  <a:lnTo>
                    <a:pt x="1223" y="81"/>
                  </a:lnTo>
                  <a:lnTo>
                    <a:pt x="1235" y="81"/>
                  </a:lnTo>
                  <a:lnTo>
                    <a:pt x="1247" y="81"/>
                  </a:lnTo>
                  <a:lnTo>
                    <a:pt x="1258" y="81"/>
                  </a:lnTo>
                  <a:lnTo>
                    <a:pt x="1270" y="81"/>
                  </a:lnTo>
                  <a:lnTo>
                    <a:pt x="1276" y="81"/>
                  </a:lnTo>
                  <a:lnTo>
                    <a:pt x="1282" y="81"/>
                  </a:lnTo>
                  <a:lnTo>
                    <a:pt x="1288" y="81"/>
                  </a:lnTo>
                  <a:lnTo>
                    <a:pt x="1299" y="81"/>
                  </a:lnTo>
                  <a:lnTo>
                    <a:pt x="1305" y="81"/>
                  </a:lnTo>
                  <a:lnTo>
                    <a:pt x="1311" y="81"/>
                  </a:lnTo>
                  <a:lnTo>
                    <a:pt x="1323" y="81"/>
                  </a:lnTo>
                  <a:lnTo>
                    <a:pt x="1328" y="81"/>
                  </a:lnTo>
                  <a:lnTo>
                    <a:pt x="1340" y="81"/>
                  </a:lnTo>
                  <a:lnTo>
                    <a:pt x="1346" y="87"/>
                  </a:lnTo>
                  <a:lnTo>
                    <a:pt x="1352" y="87"/>
                  </a:lnTo>
                  <a:lnTo>
                    <a:pt x="1363" y="87"/>
                  </a:lnTo>
                  <a:lnTo>
                    <a:pt x="1369" y="87"/>
                  </a:lnTo>
                  <a:lnTo>
                    <a:pt x="1375" y="87"/>
                  </a:lnTo>
                  <a:lnTo>
                    <a:pt x="1381" y="87"/>
                  </a:lnTo>
                  <a:lnTo>
                    <a:pt x="1387" y="87"/>
                  </a:lnTo>
                  <a:lnTo>
                    <a:pt x="1392" y="87"/>
                  </a:lnTo>
                  <a:lnTo>
                    <a:pt x="1398" y="87"/>
                  </a:lnTo>
                  <a:lnTo>
                    <a:pt x="1404" y="87"/>
                  </a:lnTo>
                  <a:lnTo>
                    <a:pt x="1410" y="87"/>
                  </a:lnTo>
                  <a:lnTo>
                    <a:pt x="1416" y="87"/>
                  </a:lnTo>
                  <a:lnTo>
                    <a:pt x="1422" y="87"/>
                  </a:lnTo>
                  <a:lnTo>
                    <a:pt x="1427" y="87"/>
                  </a:lnTo>
                  <a:lnTo>
                    <a:pt x="1433" y="87"/>
                  </a:lnTo>
                  <a:lnTo>
                    <a:pt x="1439" y="87"/>
                  </a:lnTo>
                  <a:lnTo>
                    <a:pt x="1445" y="87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2853" y="769"/>
              <a:ext cx="1177" cy="611"/>
            </a:xfrm>
            <a:custGeom>
              <a:avLst/>
              <a:gdLst>
                <a:gd name="T0" fmla="*/ 53 w 1177"/>
                <a:gd name="T1" fmla="*/ 599 h 611"/>
                <a:gd name="T2" fmla="*/ 105 w 1177"/>
                <a:gd name="T3" fmla="*/ 588 h 611"/>
                <a:gd name="T4" fmla="*/ 111 w 1177"/>
                <a:gd name="T5" fmla="*/ 576 h 611"/>
                <a:gd name="T6" fmla="*/ 117 w 1177"/>
                <a:gd name="T7" fmla="*/ 553 h 611"/>
                <a:gd name="T8" fmla="*/ 123 w 1177"/>
                <a:gd name="T9" fmla="*/ 529 h 611"/>
                <a:gd name="T10" fmla="*/ 134 w 1177"/>
                <a:gd name="T11" fmla="*/ 512 h 611"/>
                <a:gd name="T12" fmla="*/ 146 w 1177"/>
                <a:gd name="T13" fmla="*/ 494 h 611"/>
                <a:gd name="T14" fmla="*/ 152 w 1177"/>
                <a:gd name="T15" fmla="*/ 483 h 611"/>
                <a:gd name="T16" fmla="*/ 158 w 1177"/>
                <a:gd name="T17" fmla="*/ 460 h 611"/>
                <a:gd name="T18" fmla="*/ 169 w 1177"/>
                <a:gd name="T19" fmla="*/ 454 h 611"/>
                <a:gd name="T20" fmla="*/ 181 w 1177"/>
                <a:gd name="T21" fmla="*/ 436 h 611"/>
                <a:gd name="T22" fmla="*/ 181 w 1177"/>
                <a:gd name="T23" fmla="*/ 419 h 611"/>
                <a:gd name="T24" fmla="*/ 175 w 1177"/>
                <a:gd name="T25" fmla="*/ 407 h 611"/>
                <a:gd name="T26" fmla="*/ 181 w 1177"/>
                <a:gd name="T27" fmla="*/ 384 h 611"/>
                <a:gd name="T28" fmla="*/ 192 w 1177"/>
                <a:gd name="T29" fmla="*/ 378 h 611"/>
                <a:gd name="T30" fmla="*/ 198 w 1177"/>
                <a:gd name="T31" fmla="*/ 355 h 611"/>
                <a:gd name="T32" fmla="*/ 192 w 1177"/>
                <a:gd name="T33" fmla="*/ 331 h 611"/>
                <a:gd name="T34" fmla="*/ 181 w 1177"/>
                <a:gd name="T35" fmla="*/ 314 h 611"/>
                <a:gd name="T36" fmla="*/ 210 w 1177"/>
                <a:gd name="T37" fmla="*/ 314 h 611"/>
                <a:gd name="T38" fmla="*/ 204 w 1177"/>
                <a:gd name="T39" fmla="*/ 291 h 611"/>
                <a:gd name="T40" fmla="*/ 210 w 1177"/>
                <a:gd name="T41" fmla="*/ 267 h 611"/>
                <a:gd name="T42" fmla="*/ 216 w 1177"/>
                <a:gd name="T43" fmla="*/ 244 h 611"/>
                <a:gd name="T44" fmla="*/ 210 w 1177"/>
                <a:gd name="T45" fmla="*/ 221 h 611"/>
                <a:gd name="T46" fmla="*/ 222 w 1177"/>
                <a:gd name="T47" fmla="*/ 203 h 611"/>
                <a:gd name="T48" fmla="*/ 233 w 1177"/>
                <a:gd name="T49" fmla="*/ 232 h 611"/>
                <a:gd name="T50" fmla="*/ 262 w 1177"/>
                <a:gd name="T51" fmla="*/ 244 h 611"/>
                <a:gd name="T52" fmla="*/ 291 w 1177"/>
                <a:gd name="T53" fmla="*/ 244 h 611"/>
                <a:gd name="T54" fmla="*/ 303 w 1177"/>
                <a:gd name="T55" fmla="*/ 238 h 611"/>
                <a:gd name="T56" fmla="*/ 303 w 1177"/>
                <a:gd name="T57" fmla="*/ 209 h 611"/>
                <a:gd name="T58" fmla="*/ 303 w 1177"/>
                <a:gd name="T59" fmla="*/ 180 h 611"/>
                <a:gd name="T60" fmla="*/ 326 w 1177"/>
                <a:gd name="T61" fmla="*/ 168 h 611"/>
                <a:gd name="T62" fmla="*/ 344 w 1177"/>
                <a:gd name="T63" fmla="*/ 151 h 611"/>
                <a:gd name="T64" fmla="*/ 373 w 1177"/>
                <a:gd name="T65" fmla="*/ 139 h 611"/>
                <a:gd name="T66" fmla="*/ 402 w 1177"/>
                <a:gd name="T67" fmla="*/ 122 h 611"/>
                <a:gd name="T68" fmla="*/ 420 w 1177"/>
                <a:gd name="T69" fmla="*/ 104 h 611"/>
                <a:gd name="T70" fmla="*/ 443 w 1177"/>
                <a:gd name="T71" fmla="*/ 93 h 611"/>
                <a:gd name="T72" fmla="*/ 472 w 1177"/>
                <a:gd name="T73" fmla="*/ 93 h 611"/>
                <a:gd name="T74" fmla="*/ 501 w 1177"/>
                <a:gd name="T75" fmla="*/ 93 h 611"/>
                <a:gd name="T76" fmla="*/ 530 w 1177"/>
                <a:gd name="T77" fmla="*/ 93 h 611"/>
                <a:gd name="T78" fmla="*/ 559 w 1177"/>
                <a:gd name="T79" fmla="*/ 87 h 611"/>
                <a:gd name="T80" fmla="*/ 589 w 1177"/>
                <a:gd name="T81" fmla="*/ 87 h 611"/>
                <a:gd name="T82" fmla="*/ 618 w 1177"/>
                <a:gd name="T83" fmla="*/ 87 h 611"/>
                <a:gd name="T84" fmla="*/ 647 w 1177"/>
                <a:gd name="T85" fmla="*/ 87 h 611"/>
                <a:gd name="T86" fmla="*/ 676 w 1177"/>
                <a:gd name="T87" fmla="*/ 75 h 611"/>
                <a:gd name="T88" fmla="*/ 705 w 1177"/>
                <a:gd name="T89" fmla="*/ 69 h 611"/>
                <a:gd name="T90" fmla="*/ 734 w 1177"/>
                <a:gd name="T91" fmla="*/ 58 h 611"/>
                <a:gd name="T92" fmla="*/ 763 w 1177"/>
                <a:gd name="T93" fmla="*/ 52 h 611"/>
                <a:gd name="T94" fmla="*/ 792 w 1177"/>
                <a:gd name="T95" fmla="*/ 34 h 611"/>
                <a:gd name="T96" fmla="*/ 822 w 1177"/>
                <a:gd name="T97" fmla="*/ 17 h 611"/>
                <a:gd name="T98" fmla="*/ 851 w 1177"/>
                <a:gd name="T99" fmla="*/ 0 h 611"/>
                <a:gd name="T100" fmla="*/ 874 w 1177"/>
                <a:gd name="T101" fmla="*/ 17 h 611"/>
                <a:gd name="T102" fmla="*/ 897 w 1177"/>
                <a:gd name="T103" fmla="*/ 34 h 611"/>
                <a:gd name="T104" fmla="*/ 926 w 1177"/>
                <a:gd name="T105" fmla="*/ 52 h 611"/>
                <a:gd name="T106" fmla="*/ 950 w 1177"/>
                <a:gd name="T107" fmla="*/ 69 h 611"/>
                <a:gd name="T108" fmla="*/ 979 w 1177"/>
                <a:gd name="T109" fmla="*/ 81 h 611"/>
                <a:gd name="T110" fmla="*/ 1020 w 1177"/>
                <a:gd name="T111" fmla="*/ 81 h 611"/>
                <a:gd name="T112" fmla="*/ 1060 w 1177"/>
                <a:gd name="T113" fmla="*/ 81 h 611"/>
                <a:gd name="T114" fmla="*/ 1101 w 1177"/>
                <a:gd name="T115" fmla="*/ 87 h 611"/>
                <a:gd name="T116" fmla="*/ 1130 w 1177"/>
                <a:gd name="T117" fmla="*/ 87 h 611"/>
                <a:gd name="T118" fmla="*/ 1159 w 1177"/>
                <a:gd name="T119" fmla="*/ 87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77" h="611">
                  <a:moveTo>
                    <a:pt x="0" y="611"/>
                  </a:moveTo>
                  <a:lnTo>
                    <a:pt x="6" y="611"/>
                  </a:lnTo>
                  <a:lnTo>
                    <a:pt x="12" y="605"/>
                  </a:lnTo>
                  <a:lnTo>
                    <a:pt x="47" y="599"/>
                  </a:lnTo>
                  <a:lnTo>
                    <a:pt x="53" y="599"/>
                  </a:lnTo>
                  <a:lnTo>
                    <a:pt x="64" y="599"/>
                  </a:lnTo>
                  <a:lnTo>
                    <a:pt x="99" y="599"/>
                  </a:lnTo>
                  <a:lnTo>
                    <a:pt x="105" y="599"/>
                  </a:lnTo>
                  <a:lnTo>
                    <a:pt x="105" y="593"/>
                  </a:lnTo>
                  <a:lnTo>
                    <a:pt x="105" y="588"/>
                  </a:lnTo>
                  <a:lnTo>
                    <a:pt x="105" y="582"/>
                  </a:lnTo>
                  <a:lnTo>
                    <a:pt x="105" y="576"/>
                  </a:lnTo>
                  <a:lnTo>
                    <a:pt x="111" y="576"/>
                  </a:lnTo>
                  <a:lnTo>
                    <a:pt x="105" y="576"/>
                  </a:lnTo>
                  <a:lnTo>
                    <a:pt x="111" y="576"/>
                  </a:lnTo>
                  <a:lnTo>
                    <a:pt x="111" y="570"/>
                  </a:lnTo>
                  <a:lnTo>
                    <a:pt x="117" y="570"/>
                  </a:lnTo>
                  <a:lnTo>
                    <a:pt x="117" y="564"/>
                  </a:lnTo>
                  <a:lnTo>
                    <a:pt x="117" y="559"/>
                  </a:lnTo>
                  <a:lnTo>
                    <a:pt x="117" y="553"/>
                  </a:lnTo>
                  <a:lnTo>
                    <a:pt x="123" y="553"/>
                  </a:lnTo>
                  <a:lnTo>
                    <a:pt x="123" y="547"/>
                  </a:lnTo>
                  <a:lnTo>
                    <a:pt x="123" y="541"/>
                  </a:lnTo>
                  <a:lnTo>
                    <a:pt x="123" y="535"/>
                  </a:lnTo>
                  <a:lnTo>
                    <a:pt x="123" y="529"/>
                  </a:lnTo>
                  <a:lnTo>
                    <a:pt x="128" y="529"/>
                  </a:lnTo>
                  <a:lnTo>
                    <a:pt x="128" y="524"/>
                  </a:lnTo>
                  <a:lnTo>
                    <a:pt x="134" y="524"/>
                  </a:lnTo>
                  <a:lnTo>
                    <a:pt x="134" y="518"/>
                  </a:lnTo>
                  <a:lnTo>
                    <a:pt x="134" y="512"/>
                  </a:lnTo>
                  <a:lnTo>
                    <a:pt x="140" y="512"/>
                  </a:lnTo>
                  <a:lnTo>
                    <a:pt x="140" y="506"/>
                  </a:lnTo>
                  <a:lnTo>
                    <a:pt x="146" y="506"/>
                  </a:lnTo>
                  <a:lnTo>
                    <a:pt x="146" y="500"/>
                  </a:lnTo>
                  <a:lnTo>
                    <a:pt x="146" y="494"/>
                  </a:lnTo>
                  <a:lnTo>
                    <a:pt x="146" y="489"/>
                  </a:lnTo>
                  <a:lnTo>
                    <a:pt x="152" y="489"/>
                  </a:lnTo>
                  <a:lnTo>
                    <a:pt x="146" y="489"/>
                  </a:lnTo>
                  <a:lnTo>
                    <a:pt x="146" y="483"/>
                  </a:lnTo>
                  <a:lnTo>
                    <a:pt x="152" y="483"/>
                  </a:lnTo>
                  <a:lnTo>
                    <a:pt x="152" y="477"/>
                  </a:lnTo>
                  <a:lnTo>
                    <a:pt x="152" y="471"/>
                  </a:lnTo>
                  <a:lnTo>
                    <a:pt x="152" y="465"/>
                  </a:lnTo>
                  <a:lnTo>
                    <a:pt x="158" y="465"/>
                  </a:lnTo>
                  <a:lnTo>
                    <a:pt x="158" y="460"/>
                  </a:lnTo>
                  <a:lnTo>
                    <a:pt x="163" y="460"/>
                  </a:lnTo>
                  <a:lnTo>
                    <a:pt x="163" y="454"/>
                  </a:lnTo>
                  <a:lnTo>
                    <a:pt x="163" y="460"/>
                  </a:lnTo>
                  <a:lnTo>
                    <a:pt x="163" y="454"/>
                  </a:lnTo>
                  <a:lnTo>
                    <a:pt x="169" y="454"/>
                  </a:lnTo>
                  <a:lnTo>
                    <a:pt x="169" y="448"/>
                  </a:lnTo>
                  <a:lnTo>
                    <a:pt x="175" y="448"/>
                  </a:lnTo>
                  <a:lnTo>
                    <a:pt x="175" y="442"/>
                  </a:lnTo>
                  <a:lnTo>
                    <a:pt x="175" y="436"/>
                  </a:lnTo>
                  <a:lnTo>
                    <a:pt x="181" y="436"/>
                  </a:lnTo>
                  <a:lnTo>
                    <a:pt x="181" y="430"/>
                  </a:lnTo>
                  <a:lnTo>
                    <a:pt x="175" y="430"/>
                  </a:lnTo>
                  <a:lnTo>
                    <a:pt x="175" y="425"/>
                  </a:lnTo>
                  <a:lnTo>
                    <a:pt x="181" y="425"/>
                  </a:lnTo>
                  <a:lnTo>
                    <a:pt x="181" y="419"/>
                  </a:lnTo>
                  <a:lnTo>
                    <a:pt x="175" y="419"/>
                  </a:lnTo>
                  <a:lnTo>
                    <a:pt x="181" y="419"/>
                  </a:lnTo>
                  <a:lnTo>
                    <a:pt x="181" y="413"/>
                  </a:lnTo>
                  <a:lnTo>
                    <a:pt x="175" y="413"/>
                  </a:lnTo>
                  <a:lnTo>
                    <a:pt x="175" y="407"/>
                  </a:lnTo>
                  <a:lnTo>
                    <a:pt x="175" y="401"/>
                  </a:lnTo>
                  <a:lnTo>
                    <a:pt x="175" y="395"/>
                  </a:lnTo>
                  <a:lnTo>
                    <a:pt x="181" y="395"/>
                  </a:lnTo>
                  <a:lnTo>
                    <a:pt x="181" y="390"/>
                  </a:lnTo>
                  <a:lnTo>
                    <a:pt x="181" y="384"/>
                  </a:lnTo>
                  <a:lnTo>
                    <a:pt x="187" y="384"/>
                  </a:lnTo>
                  <a:lnTo>
                    <a:pt x="187" y="378"/>
                  </a:lnTo>
                  <a:lnTo>
                    <a:pt x="192" y="378"/>
                  </a:lnTo>
                  <a:lnTo>
                    <a:pt x="187" y="378"/>
                  </a:lnTo>
                  <a:lnTo>
                    <a:pt x="192" y="378"/>
                  </a:lnTo>
                  <a:lnTo>
                    <a:pt x="192" y="372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198" y="361"/>
                  </a:lnTo>
                  <a:lnTo>
                    <a:pt x="198" y="355"/>
                  </a:lnTo>
                  <a:lnTo>
                    <a:pt x="198" y="349"/>
                  </a:lnTo>
                  <a:lnTo>
                    <a:pt x="192" y="349"/>
                  </a:lnTo>
                  <a:lnTo>
                    <a:pt x="192" y="343"/>
                  </a:lnTo>
                  <a:lnTo>
                    <a:pt x="192" y="337"/>
                  </a:lnTo>
                  <a:lnTo>
                    <a:pt x="192" y="331"/>
                  </a:lnTo>
                  <a:lnTo>
                    <a:pt x="192" y="326"/>
                  </a:lnTo>
                  <a:lnTo>
                    <a:pt x="192" y="320"/>
                  </a:lnTo>
                  <a:lnTo>
                    <a:pt x="187" y="320"/>
                  </a:lnTo>
                  <a:lnTo>
                    <a:pt x="187" y="314"/>
                  </a:lnTo>
                  <a:lnTo>
                    <a:pt x="181" y="314"/>
                  </a:lnTo>
                  <a:lnTo>
                    <a:pt x="187" y="314"/>
                  </a:lnTo>
                  <a:lnTo>
                    <a:pt x="192" y="314"/>
                  </a:lnTo>
                  <a:lnTo>
                    <a:pt x="198" y="314"/>
                  </a:lnTo>
                  <a:lnTo>
                    <a:pt x="204" y="314"/>
                  </a:lnTo>
                  <a:lnTo>
                    <a:pt x="210" y="314"/>
                  </a:lnTo>
                  <a:lnTo>
                    <a:pt x="210" y="308"/>
                  </a:lnTo>
                  <a:lnTo>
                    <a:pt x="210" y="302"/>
                  </a:lnTo>
                  <a:lnTo>
                    <a:pt x="204" y="302"/>
                  </a:lnTo>
                  <a:lnTo>
                    <a:pt x="204" y="296"/>
                  </a:lnTo>
                  <a:lnTo>
                    <a:pt x="204" y="291"/>
                  </a:lnTo>
                  <a:lnTo>
                    <a:pt x="204" y="285"/>
                  </a:lnTo>
                  <a:lnTo>
                    <a:pt x="204" y="279"/>
                  </a:lnTo>
                  <a:lnTo>
                    <a:pt x="204" y="273"/>
                  </a:lnTo>
                  <a:lnTo>
                    <a:pt x="210" y="273"/>
                  </a:lnTo>
                  <a:lnTo>
                    <a:pt x="210" y="267"/>
                  </a:lnTo>
                  <a:lnTo>
                    <a:pt x="210" y="262"/>
                  </a:lnTo>
                  <a:lnTo>
                    <a:pt x="210" y="256"/>
                  </a:lnTo>
                  <a:lnTo>
                    <a:pt x="216" y="256"/>
                  </a:lnTo>
                  <a:lnTo>
                    <a:pt x="216" y="250"/>
                  </a:lnTo>
                  <a:lnTo>
                    <a:pt x="216" y="244"/>
                  </a:lnTo>
                  <a:lnTo>
                    <a:pt x="216" y="238"/>
                  </a:lnTo>
                  <a:lnTo>
                    <a:pt x="216" y="232"/>
                  </a:lnTo>
                  <a:lnTo>
                    <a:pt x="210" y="232"/>
                  </a:lnTo>
                  <a:lnTo>
                    <a:pt x="210" y="227"/>
                  </a:lnTo>
                  <a:lnTo>
                    <a:pt x="210" y="221"/>
                  </a:lnTo>
                  <a:lnTo>
                    <a:pt x="210" y="209"/>
                  </a:lnTo>
                  <a:lnTo>
                    <a:pt x="210" y="203"/>
                  </a:lnTo>
                  <a:lnTo>
                    <a:pt x="216" y="197"/>
                  </a:lnTo>
                  <a:lnTo>
                    <a:pt x="216" y="203"/>
                  </a:lnTo>
                  <a:lnTo>
                    <a:pt x="222" y="203"/>
                  </a:lnTo>
                  <a:lnTo>
                    <a:pt x="222" y="209"/>
                  </a:lnTo>
                  <a:lnTo>
                    <a:pt x="222" y="215"/>
                  </a:lnTo>
                  <a:lnTo>
                    <a:pt x="227" y="221"/>
                  </a:lnTo>
                  <a:lnTo>
                    <a:pt x="227" y="227"/>
                  </a:lnTo>
                  <a:lnTo>
                    <a:pt x="233" y="232"/>
                  </a:lnTo>
                  <a:lnTo>
                    <a:pt x="239" y="238"/>
                  </a:lnTo>
                  <a:lnTo>
                    <a:pt x="245" y="238"/>
                  </a:lnTo>
                  <a:lnTo>
                    <a:pt x="251" y="238"/>
                  </a:lnTo>
                  <a:lnTo>
                    <a:pt x="257" y="238"/>
                  </a:lnTo>
                  <a:lnTo>
                    <a:pt x="262" y="244"/>
                  </a:lnTo>
                  <a:lnTo>
                    <a:pt x="268" y="244"/>
                  </a:lnTo>
                  <a:lnTo>
                    <a:pt x="274" y="244"/>
                  </a:lnTo>
                  <a:lnTo>
                    <a:pt x="280" y="244"/>
                  </a:lnTo>
                  <a:lnTo>
                    <a:pt x="286" y="244"/>
                  </a:lnTo>
                  <a:lnTo>
                    <a:pt x="291" y="244"/>
                  </a:lnTo>
                  <a:lnTo>
                    <a:pt x="291" y="250"/>
                  </a:lnTo>
                  <a:lnTo>
                    <a:pt x="297" y="250"/>
                  </a:lnTo>
                  <a:lnTo>
                    <a:pt x="303" y="250"/>
                  </a:lnTo>
                  <a:lnTo>
                    <a:pt x="303" y="244"/>
                  </a:lnTo>
                  <a:lnTo>
                    <a:pt x="303" y="238"/>
                  </a:lnTo>
                  <a:lnTo>
                    <a:pt x="303" y="232"/>
                  </a:lnTo>
                  <a:lnTo>
                    <a:pt x="303" y="227"/>
                  </a:lnTo>
                  <a:lnTo>
                    <a:pt x="303" y="221"/>
                  </a:lnTo>
                  <a:lnTo>
                    <a:pt x="303" y="215"/>
                  </a:lnTo>
                  <a:lnTo>
                    <a:pt x="303" y="209"/>
                  </a:lnTo>
                  <a:lnTo>
                    <a:pt x="303" y="203"/>
                  </a:lnTo>
                  <a:lnTo>
                    <a:pt x="303" y="197"/>
                  </a:lnTo>
                  <a:lnTo>
                    <a:pt x="303" y="192"/>
                  </a:lnTo>
                  <a:lnTo>
                    <a:pt x="303" y="186"/>
                  </a:lnTo>
                  <a:lnTo>
                    <a:pt x="303" y="180"/>
                  </a:lnTo>
                  <a:lnTo>
                    <a:pt x="309" y="180"/>
                  </a:lnTo>
                  <a:lnTo>
                    <a:pt x="309" y="174"/>
                  </a:lnTo>
                  <a:lnTo>
                    <a:pt x="315" y="174"/>
                  </a:lnTo>
                  <a:lnTo>
                    <a:pt x="321" y="168"/>
                  </a:lnTo>
                  <a:lnTo>
                    <a:pt x="326" y="168"/>
                  </a:lnTo>
                  <a:lnTo>
                    <a:pt x="326" y="163"/>
                  </a:lnTo>
                  <a:lnTo>
                    <a:pt x="332" y="163"/>
                  </a:lnTo>
                  <a:lnTo>
                    <a:pt x="338" y="157"/>
                  </a:lnTo>
                  <a:lnTo>
                    <a:pt x="344" y="157"/>
                  </a:lnTo>
                  <a:lnTo>
                    <a:pt x="344" y="151"/>
                  </a:lnTo>
                  <a:lnTo>
                    <a:pt x="350" y="151"/>
                  </a:lnTo>
                  <a:lnTo>
                    <a:pt x="356" y="145"/>
                  </a:lnTo>
                  <a:lnTo>
                    <a:pt x="361" y="145"/>
                  </a:lnTo>
                  <a:lnTo>
                    <a:pt x="367" y="139"/>
                  </a:lnTo>
                  <a:lnTo>
                    <a:pt x="373" y="139"/>
                  </a:lnTo>
                  <a:lnTo>
                    <a:pt x="379" y="133"/>
                  </a:lnTo>
                  <a:lnTo>
                    <a:pt x="385" y="128"/>
                  </a:lnTo>
                  <a:lnTo>
                    <a:pt x="390" y="128"/>
                  </a:lnTo>
                  <a:lnTo>
                    <a:pt x="396" y="122"/>
                  </a:lnTo>
                  <a:lnTo>
                    <a:pt x="402" y="122"/>
                  </a:lnTo>
                  <a:lnTo>
                    <a:pt x="402" y="116"/>
                  </a:lnTo>
                  <a:lnTo>
                    <a:pt x="408" y="116"/>
                  </a:lnTo>
                  <a:lnTo>
                    <a:pt x="414" y="110"/>
                  </a:lnTo>
                  <a:lnTo>
                    <a:pt x="420" y="110"/>
                  </a:lnTo>
                  <a:lnTo>
                    <a:pt x="420" y="104"/>
                  </a:lnTo>
                  <a:lnTo>
                    <a:pt x="425" y="104"/>
                  </a:lnTo>
                  <a:lnTo>
                    <a:pt x="431" y="99"/>
                  </a:lnTo>
                  <a:lnTo>
                    <a:pt x="437" y="99"/>
                  </a:lnTo>
                  <a:lnTo>
                    <a:pt x="437" y="93"/>
                  </a:lnTo>
                  <a:lnTo>
                    <a:pt x="443" y="93"/>
                  </a:lnTo>
                  <a:lnTo>
                    <a:pt x="449" y="93"/>
                  </a:lnTo>
                  <a:lnTo>
                    <a:pt x="455" y="93"/>
                  </a:lnTo>
                  <a:lnTo>
                    <a:pt x="460" y="93"/>
                  </a:lnTo>
                  <a:lnTo>
                    <a:pt x="466" y="93"/>
                  </a:lnTo>
                  <a:lnTo>
                    <a:pt x="472" y="93"/>
                  </a:lnTo>
                  <a:lnTo>
                    <a:pt x="478" y="93"/>
                  </a:lnTo>
                  <a:lnTo>
                    <a:pt x="484" y="93"/>
                  </a:lnTo>
                  <a:lnTo>
                    <a:pt x="490" y="93"/>
                  </a:lnTo>
                  <a:lnTo>
                    <a:pt x="495" y="93"/>
                  </a:lnTo>
                  <a:lnTo>
                    <a:pt x="501" y="93"/>
                  </a:lnTo>
                  <a:lnTo>
                    <a:pt x="507" y="93"/>
                  </a:lnTo>
                  <a:lnTo>
                    <a:pt x="513" y="93"/>
                  </a:lnTo>
                  <a:lnTo>
                    <a:pt x="519" y="93"/>
                  </a:lnTo>
                  <a:lnTo>
                    <a:pt x="524" y="93"/>
                  </a:lnTo>
                  <a:lnTo>
                    <a:pt x="530" y="93"/>
                  </a:lnTo>
                  <a:lnTo>
                    <a:pt x="536" y="93"/>
                  </a:lnTo>
                  <a:lnTo>
                    <a:pt x="542" y="93"/>
                  </a:lnTo>
                  <a:lnTo>
                    <a:pt x="548" y="93"/>
                  </a:lnTo>
                  <a:lnTo>
                    <a:pt x="554" y="93"/>
                  </a:lnTo>
                  <a:lnTo>
                    <a:pt x="559" y="87"/>
                  </a:lnTo>
                  <a:lnTo>
                    <a:pt x="565" y="87"/>
                  </a:lnTo>
                  <a:lnTo>
                    <a:pt x="571" y="87"/>
                  </a:lnTo>
                  <a:lnTo>
                    <a:pt x="577" y="87"/>
                  </a:lnTo>
                  <a:lnTo>
                    <a:pt x="583" y="87"/>
                  </a:lnTo>
                  <a:lnTo>
                    <a:pt x="589" y="87"/>
                  </a:lnTo>
                  <a:lnTo>
                    <a:pt x="594" y="87"/>
                  </a:lnTo>
                  <a:lnTo>
                    <a:pt x="600" y="87"/>
                  </a:lnTo>
                  <a:lnTo>
                    <a:pt x="606" y="87"/>
                  </a:lnTo>
                  <a:lnTo>
                    <a:pt x="612" y="87"/>
                  </a:lnTo>
                  <a:lnTo>
                    <a:pt x="618" y="87"/>
                  </a:lnTo>
                  <a:lnTo>
                    <a:pt x="623" y="87"/>
                  </a:lnTo>
                  <a:lnTo>
                    <a:pt x="629" y="87"/>
                  </a:lnTo>
                  <a:lnTo>
                    <a:pt x="635" y="87"/>
                  </a:lnTo>
                  <a:lnTo>
                    <a:pt x="641" y="87"/>
                  </a:lnTo>
                  <a:lnTo>
                    <a:pt x="647" y="87"/>
                  </a:lnTo>
                  <a:lnTo>
                    <a:pt x="653" y="87"/>
                  </a:lnTo>
                  <a:lnTo>
                    <a:pt x="658" y="81"/>
                  </a:lnTo>
                  <a:lnTo>
                    <a:pt x="664" y="81"/>
                  </a:lnTo>
                  <a:lnTo>
                    <a:pt x="670" y="81"/>
                  </a:lnTo>
                  <a:lnTo>
                    <a:pt x="676" y="75"/>
                  </a:lnTo>
                  <a:lnTo>
                    <a:pt x="682" y="75"/>
                  </a:lnTo>
                  <a:lnTo>
                    <a:pt x="688" y="75"/>
                  </a:lnTo>
                  <a:lnTo>
                    <a:pt x="693" y="69"/>
                  </a:lnTo>
                  <a:lnTo>
                    <a:pt x="699" y="69"/>
                  </a:lnTo>
                  <a:lnTo>
                    <a:pt x="705" y="69"/>
                  </a:lnTo>
                  <a:lnTo>
                    <a:pt x="711" y="69"/>
                  </a:lnTo>
                  <a:lnTo>
                    <a:pt x="717" y="64"/>
                  </a:lnTo>
                  <a:lnTo>
                    <a:pt x="722" y="64"/>
                  </a:lnTo>
                  <a:lnTo>
                    <a:pt x="728" y="64"/>
                  </a:lnTo>
                  <a:lnTo>
                    <a:pt x="734" y="58"/>
                  </a:lnTo>
                  <a:lnTo>
                    <a:pt x="740" y="58"/>
                  </a:lnTo>
                  <a:lnTo>
                    <a:pt x="746" y="58"/>
                  </a:lnTo>
                  <a:lnTo>
                    <a:pt x="752" y="52"/>
                  </a:lnTo>
                  <a:lnTo>
                    <a:pt x="757" y="52"/>
                  </a:lnTo>
                  <a:lnTo>
                    <a:pt x="763" y="52"/>
                  </a:lnTo>
                  <a:lnTo>
                    <a:pt x="769" y="46"/>
                  </a:lnTo>
                  <a:lnTo>
                    <a:pt x="775" y="46"/>
                  </a:lnTo>
                  <a:lnTo>
                    <a:pt x="781" y="40"/>
                  </a:lnTo>
                  <a:lnTo>
                    <a:pt x="787" y="40"/>
                  </a:lnTo>
                  <a:lnTo>
                    <a:pt x="792" y="34"/>
                  </a:lnTo>
                  <a:lnTo>
                    <a:pt x="798" y="29"/>
                  </a:lnTo>
                  <a:lnTo>
                    <a:pt x="804" y="29"/>
                  </a:lnTo>
                  <a:lnTo>
                    <a:pt x="810" y="23"/>
                  </a:lnTo>
                  <a:lnTo>
                    <a:pt x="816" y="17"/>
                  </a:lnTo>
                  <a:lnTo>
                    <a:pt x="822" y="17"/>
                  </a:lnTo>
                  <a:lnTo>
                    <a:pt x="827" y="11"/>
                  </a:lnTo>
                  <a:lnTo>
                    <a:pt x="833" y="5"/>
                  </a:lnTo>
                  <a:lnTo>
                    <a:pt x="839" y="5"/>
                  </a:lnTo>
                  <a:lnTo>
                    <a:pt x="845" y="0"/>
                  </a:lnTo>
                  <a:lnTo>
                    <a:pt x="851" y="0"/>
                  </a:lnTo>
                  <a:lnTo>
                    <a:pt x="856" y="5"/>
                  </a:lnTo>
                  <a:lnTo>
                    <a:pt x="862" y="5"/>
                  </a:lnTo>
                  <a:lnTo>
                    <a:pt x="862" y="11"/>
                  </a:lnTo>
                  <a:lnTo>
                    <a:pt x="868" y="17"/>
                  </a:lnTo>
                  <a:lnTo>
                    <a:pt x="874" y="17"/>
                  </a:lnTo>
                  <a:lnTo>
                    <a:pt x="880" y="23"/>
                  </a:lnTo>
                  <a:lnTo>
                    <a:pt x="886" y="23"/>
                  </a:lnTo>
                  <a:lnTo>
                    <a:pt x="886" y="29"/>
                  </a:lnTo>
                  <a:lnTo>
                    <a:pt x="891" y="29"/>
                  </a:lnTo>
                  <a:lnTo>
                    <a:pt x="897" y="34"/>
                  </a:lnTo>
                  <a:lnTo>
                    <a:pt x="903" y="40"/>
                  </a:lnTo>
                  <a:lnTo>
                    <a:pt x="909" y="46"/>
                  </a:lnTo>
                  <a:lnTo>
                    <a:pt x="915" y="46"/>
                  </a:lnTo>
                  <a:lnTo>
                    <a:pt x="921" y="52"/>
                  </a:lnTo>
                  <a:lnTo>
                    <a:pt x="926" y="52"/>
                  </a:lnTo>
                  <a:lnTo>
                    <a:pt x="926" y="58"/>
                  </a:lnTo>
                  <a:lnTo>
                    <a:pt x="932" y="64"/>
                  </a:lnTo>
                  <a:lnTo>
                    <a:pt x="938" y="64"/>
                  </a:lnTo>
                  <a:lnTo>
                    <a:pt x="944" y="69"/>
                  </a:lnTo>
                  <a:lnTo>
                    <a:pt x="950" y="69"/>
                  </a:lnTo>
                  <a:lnTo>
                    <a:pt x="950" y="75"/>
                  </a:lnTo>
                  <a:lnTo>
                    <a:pt x="955" y="75"/>
                  </a:lnTo>
                  <a:lnTo>
                    <a:pt x="955" y="81"/>
                  </a:lnTo>
                  <a:lnTo>
                    <a:pt x="967" y="81"/>
                  </a:lnTo>
                  <a:lnTo>
                    <a:pt x="979" y="81"/>
                  </a:lnTo>
                  <a:lnTo>
                    <a:pt x="990" y="81"/>
                  </a:lnTo>
                  <a:lnTo>
                    <a:pt x="1002" y="81"/>
                  </a:lnTo>
                  <a:lnTo>
                    <a:pt x="1008" y="81"/>
                  </a:lnTo>
                  <a:lnTo>
                    <a:pt x="1014" y="81"/>
                  </a:lnTo>
                  <a:lnTo>
                    <a:pt x="1020" y="81"/>
                  </a:lnTo>
                  <a:lnTo>
                    <a:pt x="1031" y="81"/>
                  </a:lnTo>
                  <a:lnTo>
                    <a:pt x="1037" y="81"/>
                  </a:lnTo>
                  <a:lnTo>
                    <a:pt x="1043" y="81"/>
                  </a:lnTo>
                  <a:lnTo>
                    <a:pt x="1055" y="81"/>
                  </a:lnTo>
                  <a:lnTo>
                    <a:pt x="1060" y="81"/>
                  </a:lnTo>
                  <a:lnTo>
                    <a:pt x="1072" y="81"/>
                  </a:lnTo>
                  <a:lnTo>
                    <a:pt x="1078" y="87"/>
                  </a:lnTo>
                  <a:lnTo>
                    <a:pt x="1084" y="87"/>
                  </a:lnTo>
                  <a:lnTo>
                    <a:pt x="1095" y="87"/>
                  </a:lnTo>
                  <a:lnTo>
                    <a:pt x="1101" y="87"/>
                  </a:lnTo>
                  <a:lnTo>
                    <a:pt x="1107" y="87"/>
                  </a:lnTo>
                  <a:lnTo>
                    <a:pt x="1113" y="87"/>
                  </a:lnTo>
                  <a:lnTo>
                    <a:pt x="1119" y="87"/>
                  </a:lnTo>
                  <a:lnTo>
                    <a:pt x="1124" y="87"/>
                  </a:lnTo>
                  <a:lnTo>
                    <a:pt x="1130" y="87"/>
                  </a:lnTo>
                  <a:lnTo>
                    <a:pt x="1136" y="87"/>
                  </a:lnTo>
                  <a:lnTo>
                    <a:pt x="1142" y="87"/>
                  </a:lnTo>
                  <a:lnTo>
                    <a:pt x="1148" y="87"/>
                  </a:lnTo>
                  <a:lnTo>
                    <a:pt x="1154" y="87"/>
                  </a:lnTo>
                  <a:lnTo>
                    <a:pt x="1159" y="87"/>
                  </a:lnTo>
                  <a:lnTo>
                    <a:pt x="1165" y="87"/>
                  </a:lnTo>
                  <a:lnTo>
                    <a:pt x="1171" y="87"/>
                  </a:lnTo>
                  <a:lnTo>
                    <a:pt x="1177" y="87"/>
                  </a:lnTo>
                </a:path>
              </a:pathLst>
            </a:custGeom>
            <a:noFill/>
            <a:ln w="6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1490" y="1776"/>
              <a:ext cx="1777" cy="1706"/>
            </a:xfrm>
            <a:custGeom>
              <a:avLst/>
              <a:gdLst>
                <a:gd name="T0" fmla="*/ 1573 w 1777"/>
                <a:gd name="T1" fmla="*/ 536 h 1706"/>
                <a:gd name="T2" fmla="*/ 1521 w 1777"/>
                <a:gd name="T3" fmla="*/ 571 h 1706"/>
                <a:gd name="T4" fmla="*/ 1491 w 1777"/>
                <a:gd name="T5" fmla="*/ 606 h 1706"/>
                <a:gd name="T6" fmla="*/ 1451 w 1777"/>
                <a:gd name="T7" fmla="*/ 641 h 1706"/>
                <a:gd name="T8" fmla="*/ 1387 w 1777"/>
                <a:gd name="T9" fmla="*/ 675 h 1706"/>
                <a:gd name="T10" fmla="*/ 1311 w 1777"/>
                <a:gd name="T11" fmla="*/ 675 h 1706"/>
                <a:gd name="T12" fmla="*/ 1223 w 1777"/>
                <a:gd name="T13" fmla="*/ 670 h 1706"/>
                <a:gd name="T14" fmla="*/ 1148 w 1777"/>
                <a:gd name="T15" fmla="*/ 728 h 1706"/>
                <a:gd name="T16" fmla="*/ 1072 w 1777"/>
                <a:gd name="T17" fmla="*/ 769 h 1706"/>
                <a:gd name="T18" fmla="*/ 1148 w 1777"/>
                <a:gd name="T19" fmla="*/ 804 h 1706"/>
                <a:gd name="T20" fmla="*/ 1206 w 1777"/>
                <a:gd name="T21" fmla="*/ 868 h 1706"/>
                <a:gd name="T22" fmla="*/ 1177 w 1777"/>
                <a:gd name="T23" fmla="*/ 932 h 1706"/>
                <a:gd name="T24" fmla="*/ 1159 w 1777"/>
                <a:gd name="T25" fmla="*/ 1007 h 1706"/>
                <a:gd name="T26" fmla="*/ 1136 w 1777"/>
                <a:gd name="T27" fmla="*/ 1083 h 1706"/>
                <a:gd name="T28" fmla="*/ 1060 w 1777"/>
                <a:gd name="T29" fmla="*/ 1083 h 1706"/>
                <a:gd name="T30" fmla="*/ 1014 w 1777"/>
                <a:gd name="T31" fmla="*/ 1153 h 1706"/>
                <a:gd name="T32" fmla="*/ 1031 w 1777"/>
                <a:gd name="T33" fmla="*/ 1223 h 1706"/>
                <a:gd name="T34" fmla="*/ 961 w 1777"/>
                <a:gd name="T35" fmla="*/ 1258 h 1706"/>
                <a:gd name="T36" fmla="*/ 967 w 1777"/>
                <a:gd name="T37" fmla="*/ 1339 h 1706"/>
                <a:gd name="T38" fmla="*/ 909 w 1777"/>
                <a:gd name="T39" fmla="*/ 1398 h 1706"/>
                <a:gd name="T40" fmla="*/ 839 w 1777"/>
                <a:gd name="T41" fmla="*/ 1438 h 1706"/>
                <a:gd name="T42" fmla="*/ 746 w 1777"/>
                <a:gd name="T43" fmla="*/ 1432 h 1706"/>
                <a:gd name="T44" fmla="*/ 664 w 1777"/>
                <a:gd name="T45" fmla="*/ 1427 h 1706"/>
                <a:gd name="T46" fmla="*/ 583 w 1777"/>
                <a:gd name="T47" fmla="*/ 1467 h 1706"/>
                <a:gd name="T48" fmla="*/ 530 w 1777"/>
                <a:gd name="T49" fmla="*/ 1502 h 1706"/>
                <a:gd name="T50" fmla="*/ 495 w 1777"/>
                <a:gd name="T51" fmla="*/ 1543 h 1706"/>
                <a:gd name="T52" fmla="*/ 484 w 1777"/>
                <a:gd name="T53" fmla="*/ 1613 h 1706"/>
                <a:gd name="T54" fmla="*/ 507 w 1777"/>
                <a:gd name="T55" fmla="*/ 1677 h 1706"/>
                <a:gd name="T56" fmla="*/ 437 w 1777"/>
                <a:gd name="T57" fmla="*/ 1660 h 1706"/>
                <a:gd name="T58" fmla="*/ 367 w 1777"/>
                <a:gd name="T59" fmla="*/ 1648 h 1706"/>
                <a:gd name="T60" fmla="*/ 326 w 1777"/>
                <a:gd name="T61" fmla="*/ 1619 h 1706"/>
                <a:gd name="T62" fmla="*/ 262 w 1777"/>
                <a:gd name="T63" fmla="*/ 1642 h 1706"/>
                <a:gd name="T64" fmla="*/ 181 w 1777"/>
                <a:gd name="T65" fmla="*/ 1695 h 1706"/>
                <a:gd name="T66" fmla="*/ 6 w 1777"/>
                <a:gd name="T67" fmla="*/ 1671 h 1706"/>
                <a:gd name="T68" fmla="*/ 29 w 1777"/>
                <a:gd name="T69" fmla="*/ 1561 h 1706"/>
                <a:gd name="T70" fmla="*/ 59 w 1777"/>
                <a:gd name="T71" fmla="*/ 1462 h 1706"/>
                <a:gd name="T72" fmla="*/ 99 w 1777"/>
                <a:gd name="T73" fmla="*/ 1392 h 1706"/>
                <a:gd name="T74" fmla="*/ 158 w 1777"/>
                <a:gd name="T75" fmla="*/ 1281 h 1706"/>
                <a:gd name="T76" fmla="*/ 181 w 1777"/>
                <a:gd name="T77" fmla="*/ 1130 h 1706"/>
                <a:gd name="T78" fmla="*/ 222 w 1777"/>
                <a:gd name="T79" fmla="*/ 1007 h 1706"/>
                <a:gd name="T80" fmla="*/ 280 w 1777"/>
                <a:gd name="T81" fmla="*/ 978 h 1706"/>
                <a:gd name="T82" fmla="*/ 321 w 1777"/>
                <a:gd name="T83" fmla="*/ 967 h 1706"/>
                <a:gd name="T84" fmla="*/ 338 w 1777"/>
                <a:gd name="T85" fmla="*/ 932 h 1706"/>
                <a:gd name="T86" fmla="*/ 361 w 1777"/>
                <a:gd name="T87" fmla="*/ 903 h 1706"/>
                <a:gd name="T88" fmla="*/ 373 w 1777"/>
                <a:gd name="T89" fmla="*/ 838 h 1706"/>
                <a:gd name="T90" fmla="*/ 425 w 1777"/>
                <a:gd name="T91" fmla="*/ 804 h 1706"/>
                <a:gd name="T92" fmla="*/ 705 w 1777"/>
                <a:gd name="T93" fmla="*/ 571 h 1706"/>
                <a:gd name="T94" fmla="*/ 1124 w 1777"/>
                <a:gd name="T95" fmla="*/ 81 h 1706"/>
                <a:gd name="T96" fmla="*/ 1223 w 1777"/>
                <a:gd name="T97" fmla="*/ 64 h 1706"/>
                <a:gd name="T98" fmla="*/ 1305 w 1777"/>
                <a:gd name="T99" fmla="*/ 64 h 1706"/>
                <a:gd name="T100" fmla="*/ 1392 w 1777"/>
                <a:gd name="T101" fmla="*/ 17 h 1706"/>
                <a:gd name="T102" fmla="*/ 1468 w 1777"/>
                <a:gd name="T103" fmla="*/ 6 h 1706"/>
                <a:gd name="T104" fmla="*/ 1521 w 1777"/>
                <a:gd name="T105" fmla="*/ 29 h 1706"/>
                <a:gd name="T106" fmla="*/ 1590 w 1777"/>
                <a:gd name="T107" fmla="*/ 70 h 1706"/>
                <a:gd name="T108" fmla="*/ 1672 w 1777"/>
                <a:gd name="T109" fmla="*/ 87 h 1706"/>
                <a:gd name="T110" fmla="*/ 1742 w 1777"/>
                <a:gd name="T111" fmla="*/ 116 h 1706"/>
                <a:gd name="T112" fmla="*/ 1765 w 1777"/>
                <a:gd name="T113" fmla="*/ 204 h 1706"/>
                <a:gd name="T114" fmla="*/ 1771 w 1777"/>
                <a:gd name="T115" fmla="*/ 285 h 1706"/>
                <a:gd name="T116" fmla="*/ 1742 w 1777"/>
                <a:gd name="T117" fmla="*/ 344 h 1706"/>
                <a:gd name="T118" fmla="*/ 1672 w 1777"/>
                <a:gd name="T119" fmla="*/ 384 h 1706"/>
                <a:gd name="T120" fmla="*/ 1602 w 1777"/>
                <a:gd name="T121" fmla="*/ 425 h 1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7" h="1706">
                  <a:moveTo>
                    <a:pt x="1596" y="477"/>
                  </a:moveTo>
                  <a:lnTo>
                    <a:pt x="1596" y="483"/>
                  </a:lnTo>
                  <a:lnTo>
                    <a:pt x="1590" y="483"/>
                  </a:lnTo>
                  <a:lnTo>
                    <a:pt x="1590" y="489"/>
                  </a:lnTo>
                  <a:lnTo>
                    <a:pt x="1596" y="489"/>
                  </a:lnTo>
                  <a:lnTo>
                    <a:pt x="1596" y="495"/>
                  </a:lnTo>
                  <a:lnTo>
                    <a:pt x="1596" y="501"/>
                  </a:lnTo>
                  <a:lnTo>
                    <a:pt x="1590" y="501"/>
                  </a:lnTo>
                  <a:lnTo>
                    <a:pt x="1596" y="501"/>
                  </a:lnTo>
                  <a:lnTo>
                    <a:pt x="1596" y="507"/>
                  </a:lnTo>
                  <a:lnTo>
                    <a:pt x="1596" y="512"/>
                  </a:lnTo>
                  <a:lnTo>
                    <a:pt x="1590" y="512"/>
                  </a:lnTo>
                  <a:lnTo>
                    <a:pt x="1590" y="518"/>
                  </a:lnTo>
                  <a:lnTo>
                    <a:pt x="1585" y="518"/>
                  </a:lnTo>
                  <a:lnTo>
                    <a:pt x="1585" y="524"/>
                  </a:lnTo>
                  <a:lnTo>
                    <a:pt x="1579" y="524"/>
                  </a:lnTo>
                  <a:lnTo>
                    <a:pt x="1579" y="530"/>
                  </a:lnTo>
                  <a:lnTo>
                    <a:pt x="1573" y="530"/>
                  </a:lnTo>
                  <a:lnTo>
                    <a:pt x="1573" y="524"/>
                  </a:lnTo>
                  <a:lnTo>
                    <a:pt x="1573" y="530"/>
                  </a:lnTo>
                  <a:lnTo>
                    <a:pt x="1573" y="536"/>
                  </a:lnTo>
                  <a:lnTo>
                    <a:pt x="1567" y="536"/>
                  </a:lnTo>
                  <a:lnTo>
                    <a:pt x="1567" y="542"/>
                  </a:lnTo>
                  <a:lnTo>
                    <a:pt x="1567" y="547"/>
                  </a:lnTo>
                  <a:lnTo>
                    <a:pt x="1561" y="547"/>
                  </a:lnTo>
                  <a:lnTo>
                    <a:pt x="1555" y="547"/>
                  </a:lnTo>
                  <a:lnTo>
                    <a:pt x="1550" y="547"/>
                  </a:lnTo>
                  <a:lnTo>
                    <a:pt x="1544" y="547"/>
                  </a:lnTo>
                  <a:lnTo>
                    <a:pt x="1544" y="553"/>
                  </a:lnTo>
                  <a:lnTo>
                    <a:pt x="1538" y="553"/>
                  </a:lnTo>
                  <a:lnTo>
                    <a:pt x="1538" y="547"/>
                  </a:lnTo>
                  <a:lnTo>
                    <a:pt x="1532" y="547"/>
                  </a:lnTo>
                  <a:lnTo>
                    <a:pt x="1538" y="547"/>
                  </a:lnTo>
                  <a:lnTo>
                    <a:pt x="1538" y="553"/>
                  </a:lnTo>
                  <a:lnTo>
                    <a:pt x="1532" y="553"/>
                  </a:lnTo>
                  <a:lnTo>
                    <a:pt x="1532" y="559"/>
                  </a:lnTo>
                  <a:lnTo>
                    <a:pt x="1532" y="553"/>
                  </a:lnTo>
                  <a:lnTo>
                    <a:pt x="1526" y="553"/>
                  </a:lnTo>
                  <a:lnTo>
                    <a:pt x="1526" y="559"/>
                  </a:lnTo>
                  <a:lnTo>
                    <a:pt x="1526" y="565"/>
                  </a:lnTo>
                  <a:lnTo>
                    <a:pt x="1526" y="571"/>
                  </a:lnTo>
                  <a:lnTo>
                    <a:pt x="1521" y="571"/>
                  </a:lnTo>
                  <a:lnTo>
                    <a:pt x="1515" y="571"/>
                  </a:lnTo>
                  <a:lnTo>
                    <a:pt x="1521" y="571"/>
                  </a:lnTo>
                  <a:lnTo>
                    <a:pt x="1521" y="576"/>
                  </a:lnTo>
                  <a:lnTo>
                    <a:pt x="1515" y="576"/>
                  </a:lnTo>
                  <a:lnTo>
                    <a:pt x="1515" y="582"/>
                  </a:lnTo>
                  <a:lnTo>
                    <a:pt x="1515" y="588"/>
                  </a:lnTo>
                  <a:lnTo>
                    <a:pt x="1515" y="594"/>
                  </a:lnTo>
                  <a:lnTo>
                    <a:pt x="1521" y="594"/>
                  </a:lnTo>
                  <a:lnTo>
                    <a:pt x="1521" y="600"/>
                  </a:lnTo>
                  <a:lnTo>
                    <a:pt x="1521" y="594"/>
                  </a:lnTo>
                  <a:lnTo>
                    <a:pt x="1515" y="594"/>
                  </a:lnTo>
                  <a:lnTo>
                    <a:pt x="1515" y="600"/>
                  </a:lnTo>
                  <a:lnTo>
                    <a:pt x="1509" y="600"/>
                  </a:lnTo>
                  <a:lnTo>
                    <a:pt x="1503" y="600"/>
                  </a:lnTo>
                  <a:lnTo>
                    <a:pt x="1503" y="606"/>
                  </a:lnTo>
                  <a:lnTo>
                    <a:pt x="1503" y="600"/>
                  </a:lnTo>
                  <a:lnTo>
                    <a:pt x="1497" y="600"/>
                  </a:lnTo>
                  <a:lnTo>
                    <a:pt x="1497" y="606"/>
                  </a:lnTo>
                  <a:lnTo>
                    <a:pt x="1491" y="606"/>
                  </a:lnTo>
                  <a:lnTo>
                    <a:pt x="1486" y="606"/>
                  </a:lnTo>
                  <a:lnTo>
                    <a:pt x="1491" y="606"/>
                  </a:lnTo>
                  <a:lnTo>
                    <a:pt x="1491" y="611"/>
                  </a:lnTo>
                  <a:lnTo>
                    <a:pt x="1486" y="611"/>
                  </a:lnTo>
                  <a:lnTo>
                    <a:pt x="1486" y="606"/>
                  </a:lnTo>
                  <a:lnTo>
                    <a:pt x="1480" y="606"/>
                  </a:lnTo>
                  <a:lnTo>
                    <a:pt x="1480" y="611"/>
                  </a:lnTo>
                  <a:lnTo>
                    <a:pt x="1474" y="611"/>
                  </a:lnTo>
                  <a:lnTo>
                    <a:pt x="1480" y="611"/>
                  </a:lnTo>
                  <a:lnTo>
                    <a:pt x="1480" y="617"/>
                  </a:lnTo>
                  <a:lnTo>
                    <a:pt x="1474" y="617"/>
                  </a:lnTo>
                  <a:lnTo>
                    <a:pt x="1468" y="617"/>
                  </a:lnTo>
                  <a:lnTo>
                    <a:pt x="1468" y="623"/>
                  </a:lnTo>
                  <a:lnTo>
                    <a:pt x="1468" y="617"/>
                  </a:lnTo>
                  <a:lnTo>
                    <a:pt x="1462" y="617"/>
                  </a:lnTo>
                  <a:lnTo>
                    <a:pt x="1462" y="623"/>
                  </a:lnTo>
                  <a:lnTo>
                    <a:pt x="1462" y="629"/>
                  </a:lnTo>
                  <a:lnTo>
                    <a:pt x="1462" y="623"/>
                  </a:lnTo>
                  <a:lnTo>
                    <a:pt x="1456" y="623"/>
                  </a:lnTo>
                  <a:lnTo>
                    <a:pt x="1456" y="629"/>
                  </a:lnTo>
                  <a:lnTo>
                    <a:pt x="1451" y="629"/>
                  </a:lnTo>
                  <a:lnTo>
                    <a:pt x="1451" y="635"/>
                  </a:lnTo>
                  <a:lnTo>
                    <a:pt x="1451" y="641"/>
                  </a:lnTo>
                  <a:lnTo>
                    <a:pt x="1445" y="641"/>
                  </a:lnTo>
                  <a:lnTo>
                    <a:pt x="1451" y="641"/>
                  </a:lnTo>
                  <a:lnTo>
                    <a:pt x="1445" y="641"/>
                  </a:lnTo>
                  <a:lnTo>
                    <a:pt x="1445" y="646"/>
                  </a:lnTo>
                  <a:lnTo>
                    <a:pt x="1445" y="641"/>
                  </a:lnTo>
                  <a:lnTo>
                    <a:pt x="1445" y="646"/>
                  </a:lnTo>
                  <a:lnTo>
                    <a:pt x="1445" y="652"/>
                  </a:lnTo>
                  <a:lnTo>
                    <a:pt x="1439" y="652"/>
                  </a:lnTo>
                  <a:lnTo>
                    <a:pt x="1439" y="658"/>
                  </a:lnTo>
                  <a:lnTo>
                    <a:pt x="1433" y="658"/>
                  </a:lnTo>
                  <a:lnTo>
                    <a:pt x="1433" y="664"/>
                  </a:lnTo>
                  <a:lnTo>
                    <a:pt x="1427" y="664"/>
                  </a:lnTo>
                  <a:lnTo>
                    <a:pt x="1421" y="664"/>
                  </a:lnTo>
                  <a:lnTo>
                    <a:pt x="1421" y="670"/>
                  </a:lnTo>
                  <a:lnTo>
                    <a:pt x="1416" y="670"/>
                  </a:lnTo>
                  <a:lnTo>
                    <a:pt x="1410" y="670"/>
                  </a:lnTo>
                  <a:lnTo>
                    <a:pt x="1404" y="670"/>
                  </a:lnTo>
                  <a:lnTo>
                    <a:pt x="1398" y="670"/>
                  </a:lnTo>
                  <a:lnTo>
                    <a:pt x="1398" y="675"/>
                  </a:lnTo>
                  <a:lnTo>
                    <a:pt x="1392" y="675"/>
                  </a:lnTo>
                  <a:lnTo>
                    <a:pt x="1387" y="675"/>
                  </a:lnTo>
                  <a:lnTo>
                    <a:pt x="1387" y="681"/>
                  </a:lnTo>
                  <a:lnTo>
                    <a:pt x="1381" y="687"/>
                  </a:lnTo>
                  <a:lnTo>
                    <a:pt x="1375" y="687"/>
                  </a:lnTo>
                  <a:lnTo>
                    <a:pt x="1375" y="693"/>
                  </a:lnTo>
                  <a:lnTo>
                    <a:pt x="1369" y="693"/>
                  </a:lnTo>
                  <a:lnTo>
                    <a:pt x="1363" y="693"/>
                  </a:lnTo>
                  <a:lnTo>
                    <a:pt x="1363" y="687"/>
                  </a:lnTo>
                  <a:lnTo>
                    <a:pt x="1363" y="693"/>
                  </a:lnTo>
                  <a:lnTo>
                    <a:pt x="1357" y="693"/>
                  </a:lnTo>
                  <a:lnTo>
                    <a:pt x="1357" y="687"/>
                  </a:lnTo>
                  <a:lnTo>
                    <a:pt x="1352" y="687"/>
                  </a:lnTo>
                  <a:lnTo>
                    <a:pt x="1346" y="687"/>
                  </a:lnTo>
                  <a:lnTo>
                    <a:pt x="1340" y="687"/>
                  </a:lnTo>
                  <a:lnTo>
                    <a:pt x="1334" y="681"/>
                  </a:lnTo>
                  <a:lnTo>
                    <a:pt x="1334" y="687"/>
                  </a:lnTo>
                  <a:lnTo>
                    <a:pt x="1334" y="681"/>
                  </a:lnTo>
                  <a:lnTo>
                    <a:pt x="1328" y="681"/>
                  </a:lnTo>
                  <a:lnTo>
                    <a:pt x="1322" y="681"/>
                  </a:lnTo>
                  <a:lnTo>
                    <a:pt x="1317" y="681"/>
                  </a:lnTo>
                  <a:lnTo>
                    <a:pt x="1311" y="681"/>
                  </a:lnTo>
                  <a:lnTo>
                    <a:pt x="1311" y="675"/>
                  </a:lnTo>
                  <a:lnTo>
                    <a:pt x="1305" y="675"/>
                  </a:lnTo>
                  <a:lnTo>
                    <a:pt x="1299" y="675"/>
                  </a:lnTo>
                  <a:lnTo>
                    <a:pt x="1293" y="675"/>
                  </a:lnTo>
                  <a:lnTo>
                    <a:pt x="1288" y="675"/>
                  </a:lnTo>
                  <a:lnTo>
                    <a:pt x="1288" y="681"/>
                  </a:lnTo>
                  <a:lnTo>
                    <a:pt x="1282" y="681"/>
                  </a:lnTo>
                  <a:lnTo>
                    <a:pt x="1282" y="675"/>
                  </a:lnTo>
                  <a:lnTo>
                    <a:pt x="1282" y="681"/>
                  </a:lnTo>
                  <a:lnTo>
                    <a:pt x="1276" y="681"/>
                  </a:lnTo>
                  <a:lnTo>
                    <a:pt x="1276" y="675"/>
                  </a:lnTo>
                  <a:lnTo>
                    <a:pt x="1270" y="675"/>
                  </a:lnTo>
                  <a:lnTo>
                    <a:pt x="1264" y="675"/>
                  </a:lnTo>
                  <a:lnTo>
                    <a:pt x="1264" y="670"/>
                  </a:lnTo>
                  <a:lnTo>
                    <a:pt x="1258" y="670"/>
                  </a:lnTo>
                  <a:lnTo>
                    <a:pt x="1253" y="664"/>
                  </a:lnTo>
                  <a:lnTo>
                    <a:pt x="1247" y="664"/>
                  </a:lnTo>
                  <a:lnTo>
                    <a:pt x="1241" y="664"/>
                  </a:lnTo>
                  <a:lnTo>
                    <a:pt x="1235" y="664"/>
                  </a:lnTo>
                  <a:lnTo>
                    <a:pt x="1229" y="664"/>
                  </a:lnTo>
                  <a:lnTo>
                    <a:pt x="1223" y="664"/>
                  </a:lnTo>
                  <a:lnTo>
                    <a:pt x="1223" y="670"/>
                  </a:lnTo>
                  <a:lnTo>
                    <a:pt x="1218" y="670"/>
                  </a:lnTo>
                  <a:lnTo>
                    <a:pt x="1218" y="675"/>
                  </a:lnTo>
                  <a:lnTo>
                    <a:pt x="1212" y="675"/>
                  </a:lnTo>
                  <a:lnTo>
                    <a:pt x="1212" y="681"/>
                  </a:lnTo>
                  <a:lnTo>
                    <a:pt x="1206" y="681"/>
                  </a:lnTo>
                  <a:lnTo>
                    <a:pt x="1206" y="687"/>
                  </a:lnTo>
                  <a:lnTo>
                    <a:pt x="1200" y="693"/>
                  </a:lnTo>
                  <a:lnTo>
                    <a:pt x="1194" y="693"/>
                  </a:lnTo>
                  <a:lnTo>
                    <a:pt x="1194" y="699"/>
                  </a:lnTo>
                  <a:lnTo>
                    <a:pt x="1188" y="699"/>
                  </a:lnTo>
                  <a:lnTo>
                    <a:pt x="1183" y="699"/>
                  </a:lnTo>
                  <a:lnTo>
                    <a:pt x="1177" y="705"/>
                  </a:lnTo>
                  <a:lnTo>
                    <a:pt x="1177" y="710"/>
                  </a:lnTo>
                  <a:lnTo>
                    <a:pt x="1171" y="710"/>
                  </a:lnTo>
                  <a:lnTo>
                    <a:pt x="1177" y="710"/>
                  </a:lnTo>
                  <a:lnTo>
                    <a:pt x="1177" y="716"/>
                  </a:lnTo>
                  <a:lnTo>
                    <a:pt x="1171" y="722"/>
                  </a:lnTo>
                  <a:lnTo>
                    <a:pt x="1165" y="728"/>
                  </a:lnTo>
                  <a:lnTo>
                    <a:pt x="1159" y="728"/>
                  </a:lnTo>
                  <a:lnTo>
                    <a:pt x="1154" y="728"/>
                  </a:lnTo>
                  <a:lnTo>
                    <a:pt x="1148" y="728"/>
                  </a:lnTo>
                  <a:lnTo>
                    <a:pt x="1142" y="728"/>
                  </a:lnTo>
                  <a:lnTo>
                    <a:pt x="1136" y="728"/>
                  </a:lnTo>
                  <a:lnTo>
                    <a:pt x="1130" y="728"/>
                  </a:lnTo>
                  <a:lnTo>
                    <a:pt x="1124" y="734"/>
                  </a:lnTo>
                  <a:lnTo>
                    <a:pt x="1124" y="739"/>
                  </a:lnTo>
                  <a:lnTo>
                    <a:pt x="1119" y="739"/>
                  </a:lnTo>
                  <a:lnTo>
                    <a:pt x="1119" y="745"/>
                  </a:lnTo>
                  <a:lnTo>
                    <a:pt x="1113" y="745"/>
                  </a:lnTo>
                  <a:lnTo>
                    <a:pt x="1107" y="745"/>
                  </a:lnTo>
                  <a:lnTo>
                    <a:pt x="1101" y="745"/>
                  </a:lnTo>
                  <a:lnTo>
                    <a:pt x="1095" y="745"/>
                  </a:lnTo>
                  <a:lnTo>
                    <a:pt x="1089" y="745"/>
                  </a:lnTo>
                  <a:lnTo>
                    <a:pt x="1084" y="745"/>
                  </a:lnTo>
                  <a:lnTo>
                    <a:pt x="1084" y="751"/>
                  </a:lnTo>
                  <a:lnTo>
                    <a:pt x="1078" y="751"/>
                  </a:lnTo>
                  <a:lnTo>
                    <a:pt x="1078" y="757"/>
                  </a:lnTo>
                  <a:lnTo>
                    <a:pt x="1072" y="757"/>
                  </a:lnTo>
                  <a:lnTo>
                    <a:pt x="1072" y="763"/>
                  </a:lnTo>
                  <a:lnTo>
                    <a:pt x="1066" y="763"/>
                  </a:lnTo>
                  <a:lnTo>
                    <a:pt x="1066" y="769"/>
                  </a:lnTo>
                  <a:lnTo>
                    <a:pt x="1072" y="769"/>
                  </a:lnTo>
                  <a:lnTo>
                    <a:pt x="1072" y="774"/>
                  </a:lnTo>
                  <a:lnTo>
                    <a:pt x="1078" y="774"/>
                  </a:lnTo>
                  <a:lnTo>
                    <a:pt x="1084" y="774"/>
                  </a:lnTo>
                  <a:lnTo>
                    <a:pt x="1089" y="774"/>
                  </a:lnTo>
                  <a:lnTo>
                    <a:pt x="1089" y="780"/>
                  </a:lnTo>
                  <a:lnTo>
                    <a:pt x="1095" y="780"/>
                  </a:lnTo>
                  <a:lnTo>
                    <a:pt x="1101" y="780"/>
                  </a:lnTo>
                  <a:lnTo>
                    <a:pt x="1101" y="786"/>
                  </a:lnTo>
                  <a:lnTo>
                    <a:pt x="1101" y="792"/>
                  </a:lnTo>
                  <a:lnTo>
                    <a:pt x="1107" y="792"/>
                  </a:lnTo>
                  <a:lnTo>
                    <a:pt x="1113" y="792"/>
                  </a:lnTo>
                  <a:lnTo>
                    <a:pt x="1113" y="798"/>
                  </a:lnTo>
                  <a:lnTo>
                    <a:pt x="1119" y="798"/>
                  </a:lnTo>
                  <a:lnTo>
                    <a:pt x="1119" y="804"/>
                  </a:lnTo>
                  <a:lnTo>
                    <a:pt x="1124" y="804"/>
                  </a:lnTo>
                  <a:lnTo>
                    <a:pt x="1130" y="804"/>
                  </a:lnTo>
                  <a:lnTo>
                    <a:pt x="1130" y="798"/>
                  </a:lnTo>
                  <a:lnTo>
                    <a:pt x="1136" y="798"/>
                  </a:lnTo>
                  <a:lnTo>
                    <a:pt x="1142" y="798"/>
                  </a:lnTo>
                  <a:lnTo>
                    <a:pt x="1148" y="798"/>
                  </a:lnTo>
                  <a:lnTo>
                    <a:pt x="1148" y="804"/>
                  </a:lnTo>
                  <a:lnTo>
                    <a:pt x="1154" y="804"/>
                  </a:lnTo>
                  <a:lnTo>
                    <a:pt x="1154" y="809"/>
                  </a:lnTo>
                  <a:lnTo>
                    <a:pt x="1154" y="815"/>
                  </a:lnTo>
                  <a:lnTo>
                    <a:pt x="1154" y="821"/>
                  </a:lnTo>
                  <a:lnTo>
                    <a:pt x="1154" y="827"/>
                  </a:lnTo>
                  <a:lnTo>
                    <a:pt x="1159" y="827"/>
                  </a:lnTo>
                  <a:lnTo>
                    <a:pt x="1159" y="833"/>
                  </a:lnTo>
                  <a:lnTo>
                    <a:pt x="1165" y="833"/>
                  </a:lnTo>
                  <a:lnTo>
                    <a:pt x="1165" y="838"/>
                  </a:lnTo>
                  <a:lnTo>
                    <a:pt x="1171" y="838"/>
                  </a:lnTo>
                  <a:lnTo>
                    <a:pt x="1171" y="844"/>
                  </a:lnTo>
                  <a:lnTo>
                    <a:pt x="1177" y="844"/>
                  </a:lnTo>
                  <a:lnTo>
                    <a:pt x="1177" y="850"/>
                  </a:lnTo>
                  <a:lnTo>
                    <a:pt x="1177" y="856"/>
                  </a:lnTo>
                  <a:lnTo>
                    <a:pt x="1183" y="856"/>
                  </a:lnTo>
                  <a:lnTo>
                    <a:pt x="1188" y="856"/>
                  </a:lnTo>
                  <a:lnTo>
                    <a:pt x="1188" y="862"/>
                  </a:lnTo>
                  <a:lnTo>
                    <a:pt x="1188" y="868"/>
                  </a:lnTo>
                  <a:lnTo>
                    <a:pt x="1194" y="868"/>
                  </a:lnTo>
                  <a:lnTo>
                    <a:pt x="1200" y="868"/>
                  </a:lnTo>
                  <a:lnTo>
                    <a:pt x="1206" y="868"/>
                  </a:lnTo>
                  <a:lnTo>
                    <a:pt x="1206" y="873"/>
                  </a:lnTo>
                  <a:lnTo>
                    <a:pt x="1212" y="873"/>
                  </a:lnTo>
                  <a:lnTo>
                    <a:pt x="1212" y="879"/>
                  </a:lnTo>
                  <a:lnTo>
                    <a:pt x="1218" y="879"/>
                  </a:lnTo>
                  <a:lnTo>
                    <a:pt x="1218" y="885"/>
                  </a:lnTo>
                  <a:lnTo>
                    <a:pt x="1223" y="885"/>
                  </a:lnTo>
                  <a:lnTo>
                    <a:pt x="1223" y="891"/>
                  </a:lnTo>
                  <a:lnTo>
                    <a:pt x="1223" y="897"/>
                  </a:lnTo>
                  <a:lnTo>
                    <a:pt x="1218" y="903"/>
                  </a:lnTo>
                  <a:lnTo>
                    <a:pt x="1218" y="908"/>
                  </a:lnTo>
                  <a:lnTo>
                    <a:pt x="1212" y="908"/>
                  </a:lnTo>
                  <a:lnTo>
                    <a:pt x="1212" y="914"/>
                  </a:lnTo>
                  <a:lnTo>
                    <a:pt x="1206" y="914"/>
                  </a:lnTo>
                  <a:lnTo>
                    <a:pt x="1206" y="920"/>
                  </a:lnTo>
                  <a:lnTo>
                    <a:pt x="1200" y="920"/>
                  </a:lnTo>
                  <a:lnTo>
                    <a:pt x="1194" y="920"/>
                  </a:lnTo>
                  <a:lnTo>
                    <a:pt x="1194" y="926"/>
                  </a:lnTo>
                  <a:lnTo>
                    <a:pt x="1188" y="926"/>
                  </a:lnTo>
                  <a:lnTo>
                    <a:pt x="1183" y="926"/>
                  </a:lnTo>
                  <a:lnTo>
                    <a:pt x="1183" y="932"/>
                  </a:lnTo>
                  <a:lnTo>
                    <a:pt x="1177" y="932"/>
                  </a:lnTo>
                  <a:lnTo>
                    <a:pt x="1171" y="932"/>
                  </a:lnTo>
                  <a:lnTo>
                    <a:pt x="1171" y="937"/>
                  </a:lnTo>
                  <a:lnTo>
                    <a:pt x="1171" y="932"/>
                  </a:lnTo>
                  <a:lnTo>
                    <a:pt x="1171" y="937"/>
                  </a:lnTo>
                  <a:lnTo>
                    <a:pt x="1165" y="937"/>
                  </a:lnTo>
                  <a:lnTo>
                    <a:pt x="1159" y="937"/>
                  </a:lnTo>
                  <a:lnTo>
                    <a:pt x="1159" y="943"/>
                  </a:lnTo>
                  <a:lnTo>
                    <a:pt x="1159" y="949"/>
                  </a:lnTo>
                  <a:lnTo>
                    <a:pt x="1159" y="955"/>
                  </a:lnTo>
                  <a:lnTo>
                    <a:pt x="1159" y="961"/>
                  </a:lnTo>
                  <a:lnTo>
                    <a:pt x="1165" y="967"/>
                  </a:lnTo>
                  <a:lnTo>
                    <a:pt x="1165" y="972"/>
                  </a:lnTo>
                  <a:lnTo>
                    <a:pt x="1171" y="972"/>
                  </a:lnTo>
                  <a:lnTo>
                    <a:pt x="1171" y="978"/>
                  </a:lnTo>
                  <a:lnTo>
                    <a:pt x="1171" y="984"/>
                  </a:lnTo>
                  <a:lnTo>
                    <a:pt x="1171" y="990"/>
                  </a:lnTo>
                  <a:lnTo>
                    <a:pt x="1171" y="996"/>
                  </a:lnTo>
                  <a:lnTo>
                    <a:pt x="1165" y="996"/>
                  </a:lnTo>
                  <a:lnTo>
                    <a:pt x="1165" y="1002"/>
                  </a:lnTo>
                  <a:lnTo>
                    <a:pt x="1159" y="1002"/>
                  </a:lnTo>
                  <a:lnTo>
                    <a:pt x="1159" y="1007"/>
                  </a:lnTo>
                  <a:lnTo>
                    <a:pt x="1165" y="1007"/>
                  </a:lnTo>
                  <a:lnTo>
                    <a:pt x="1165" y="1013"/>
                  </a:lnTo>
                  <a:lnTo>
                    <a:pt x="1159" y="1013"/>
                  </a:lnTo>
                  <a:lnTo>
                    <a:pt x="1165" y="1013"/>
                  </a:lnTo>
                  <a:lnTo>
                    <a:pt x="1165" y="1019"/>
                  </a:lnTo>
                  <a:lnTo>
                    <a:pt x="1165" y="1025"/>
                  </a:lnTo>
                  <a:lnTo>
                    <a:pt x="1159" y="1025"/>
                  </a:lnTo>
                  <a:lnTo>
                    <a:pt x="1154" y="1025"/>
                  </a:lnTo>
                  <a:lnTo>
                    <a:pt x="1154" y="1031"/>
                  </a:lnTo>
                  <a:lnTo>
                    <a:pt x="1148" y="1031"/>
                  </a:lnTo>
                  <a:lnTo>
                    <a:pt x="1142" y="1031"/>
                  </a:lnTo>
                  <a:lnTo>
                    <a:pt x="1142" y="1036"/>
                  </a:lnTo>
                  <a:lnTo>
                    <a:pt x="1142" y="1042"/>
                  </a:lnTo>
                  <a:lnTo>
                    <a:pt x="1142" y="1048"/>
                  </a:lnTo>
                  <a:lnTo>
                    <a:pt x="1142" y="1054"/>
                  </a:lnTo>
                  <a:lnTo>
                    <a:pt x="1142" y="1060"/>
                  </a:lnTo>
                  <a:lnTo>
                    <a:pt x="1142" y="1066"/>
                  </a:lnTo>
                  <a:lnTo>
                    <a:pt x="1142" y="1071"/>
                  </a:lnTo>
                  <a:lnTo>
                    <a:pt x="1142" y="1077"/>
                  </a:lnTo>
                  <a:lnTo>
                    <a:pt x="1136" y="1077"/>
                  </a:lnTo>
                  <a:lnTo>
                    <a:pt x="1136" y="1083"/>
                  </a:lnTo>
                  <a:lnTo>
                    <a:pt x="1130" y="1083"/>
                  </a:lnTo>
                  <a:lnTo>
                    <a:pt x="1130" y="1089"/>
                  </a:lnTo>
                  <a:lnTo>
                    <a:pt x="1130" y="1095"/>
                  </a:lnTo>
                  <a:lnTo>
                    <a:pt x="1124" y="1095"/>
                  </a:lnTo>
                  <a:lnTo>
                    <a:pt x="1124" y="1101"/>
                  </a:lnTo>
                  <a:lnTo>
                    <a:pt x="1119" y="1101"/>
                  </a:lnTo>
                  <a:lnTo>
                    <a:pt x="1113" y="1101"/>
                  </a:lnTo>
                  <a:lnTo>
                    <a:pt x="1107" y="1101"/>
                  </a:lnTo>
                  <a:lnTo>
                    <a:pt x="1107" y="1095"/>
                  </a:lnTo>
                  <a:lnTo>
                    <a:pt x="1101" y="1095"/>
                  </a:lnTo>
                  <a:lnTo>
                    <a:pt x="1095" y="1095"/>
                  </a:lnTo>
                  <a:lnTo>
                    <a:pt x="1095" y="1089"/>
                  </a:lnTo>
                  <a:lnTo>
                    <a:pt x="1089" y="1089"/>
                  </a:lnTo>
                  <a:lnTo>
                    <a:pt x="1084" y="1089"/>
                  </a:lnTo>
                  <a:lnTo>
                    <a:pt x="1084" y="1083"/>
                  </a:lnTo>
                  <a:lnTo>
                    <a:pt x="1078" y="1083"/>
                  </a:lnTo>
                  <a:lnTo>
                    <a:pt x="1072" y="1083"/>
                  </a:lnTo>
                  <a:lnTo>
                    <a:pt x="1066" y="1083"/>
                  </a:lnTo>
                  <a:lnTo>
                    <a:pt x="1066" y="1077"/>
                  </a:lnTo>
                  <a:lnTo>
                    <a:pt x="1060" y="1077"/>
                  </a:lnTo>
                  <a:lnTo>
                    <a:pt x="1060" y="1083"/>
                  </a:lnTo>
                  <a:lnTo>
                    <a:pt x="1060" y="1089"/>
                  </a:lnTo>
                  <a:lnTo>
                    <a:pt x="1066" y="1089"/>
                  </a:lnTo>
                  <a:lnTo>
                    <a:pt x="1066" y="1095"/>
                  </a:lnTo>
                  <a:lnTo>
                    <a:pt x="1060" y="1095"/>
                  </a:lnTo>
                  <a:lnTo>
                    <a:pt x="1060" y="1101"/>
                  </a:lnTo>
                  <a:lnTo>
                    <a:pt x="1055" y="1101"/>
                  </a:lnTo>
                  <a:lnTo>
                    <a:pt x="1055" y="1106"/>
                  </a:lnTo>
                  <a:lnTo>
                    <a:pt x="1055" y="1112"/>
                  </a:lnTo>
                  <a:lnTo>
                    <a:pt x="1055" y="1118"/>
                  </a:lnTo>
                  <a:lnTo>
                    <a:pt x="1049" y="1118"/>
                  </a:lnTo>
                  <a:lnTo>
                    <a:pt x="1043" y="1118"/>
                  </a:lnTo>
                  <a:lnTo>
                    <a:pt x="1043" y="1124"/>
                  </a:lnTo>
                  <a:lnTo>
                    <a:pt x="1037" y="1130"/>
                  </a:lnTo>
                  <a:lnTo>
                    <a:pt x="1037" y="1135"/>
                  </a:lnTo>
                  <a:lnTo>
                    <a:pt x="1031" y="1135"/>
                  </a:lnTo>
                  <a:lnTo>
                    <a:pt x="1031" y="1141"/>
                  </a:lnTo>
                  <a:lnTo>
                    <a:pt x="1025" y="1141"/>
                  </a:lnTo>
                  <a:lnTo>
                    <a:pt x="1025" y="1147"/>
                  </a:lnTo>
                  <a:lnTo>
                    <a:pt x="1020" y="1147"/>
                  </a:lnTo>
                  <a:lnTo>
                    <a:pt x="1014" y="1147"/>
                  </a:lnTo>
                  <a:lnTo>
                    <a:pt x="1014" y="1153"/>
                  </a:lnTo>
                  <a:lnTo>
                    <a:pt x="1020" y="1153"/>
                  </a:lnTo>
                  <a:lnTo>
                    <a:pt x="1020" y="1159"/>
                  </a:lnTo>
                  <a:lnTo>
                    <a:pt x="1025" y="1159"/>
                  </a:lnTo>
                  <a:lnTo>
                    <a:pt x="1025" y="1165"/>
                  </a:lnTo>
                  <a:lnTo>
                    <a:pt x="1031" y="1165"/>
                  </a:lnTo>
                  <a:lnTo>
                    <a:pt x="1037" y="1165"/>
                  </a:lnTo>
                  <a:lnTo>
                    <a:pt x="1037" y="1170"/>
                  </a:lnTo>
                  <a:lnTo>
                    <a:pt x="1043" y="1170"/>
                  </a:lnTo>
                  <a:lnTo>
                    <a:pt x="1043" y="1176"/>
                  </a:lnTo>
                  <a:lnTo>
                    <a:pt x="1043" y="1182"/>
                  </a:lnTo>
                  <a:lnTo>
                    <a:pt x="1043" y="1188"/>
                  </a:lnTo>
                  <a:lnTo>
                    <a:pt x="1043" y="1194"/>
                  </a:lnTo>
                  <a:lnTo>
                    <a:pt x="1043" y="1200"/>
                  </a:lnTo>
                  <a:lnTo>
                    <a:pt x="1037" y="1200"/>
                  </a:lnTo>
                  <a:lnTo>
                    <a:pt x="1037" y="1205"/>
                  </a:lnTo>
                  <a:lnTo>
                    <a:pt x="1031" y="1205"/>
                  </a:lnTo>
                  <a:lnTo>
                    <a:pt x="1031" y="1211"/>
                  </a:lnTo>
                  <a:lnTo>
                    <a:pt x="1031" y="1217"/>
                  </a:lnTo>
                  <a:lnTo>
                    <a:pt x="1037" y="1217"/>
                  </a:lnTo>
                  <a:lnTo>
                    <a:pt x="1037" y="1223"/>
                  </a:lnTo>
                  <a:lnTo>
                    <a:pt x="1031" y="1223"/>
                  </a:lnTo>
                  <a:lnTo>
                    <a:pt x="1025" y="1223"/>
                  </a:lnTo>
                  <a:lnTo>
                    <a:pt x="1020" y="1223"/>
                  </a:lnTo>
                  <a:lnTo>
                    <a:pt x="1020" y="1229"/>
                  </a:lnTo>
                  <a:lnTo>
                    <a:pt x="1014" y="1229"/>
                  </a:lnTo>
                  <a:lnTo>
                    <a:pt x="1008" y="1229"/>
                  </a:lnTo>
                  <a:lnTo>
                    <a:pt x="1008" y="1234"/>
                  </a:lnTo>
                  <a:lnTo>
                    <a:pt x="1002" y="1229"/>
                  </a:lnTo>
                  <a:lnTo>
                    <a:pt x="1002" y="1234"/>
                  </a:lnTo>
                  <a:lnTo>
                    <a:pt x="1002" y="1229"/>
                  </a:lnTo>
                  <a:lnTo>
                    <a:pt x="1002" y="1234"/>
                  </a:lnTo>
                  <a:lnTo>
                    <a:pt x="996" y="1234"/>
                  </a:lnTo>
                  <a:lnTo>
                    <a:pt x="990" y="1234"/>
                  </a:lnTo>
                  <a:lnTo>
                    <a:pt x="985" y="1234"/>
                  </a:lnTo>
                  <a:lnTo>
                    <a:pt x="979" y="1234"/>
                  </a:lnTo>
                  <a:lnTo>
                    <a:pt x="973" y="1234"/>
                  </a:lnTo>
                  <a:lnTo>
                    <a:pt x="967" y="1234"/>
                  </a:lnTo>
                  <a:lnTo>
                    <a:pt x="967" y="1240"/>
                  </a:lnTo>
                  <a:lnTo>
                    <a:pt x="967" y="1246"/>
                  </a:lnTo>
                  <a:lnTo>
                    <a:pt x="967" y="1252"/>
                  </a:lnTo>
                  <a:lnTo>
                    <a:pt x="961" y="1252"/>
                  </a:lnTo>
                  <a:lnTo>
                    <a:pt x="961" y="1258"/>
                  </a:lnTo>
                  <a:lnTo>
                    <a:pt x="967" y="1258"/>
                  </a:lnTo>
                  <a:lnTo>
                    <a:pt x="967" y="1264"/>
                  </a:lnTo>
                  <a:lnTo>
                    <a:pt x="967" y="1269"/>
                  </a:lnTo>
                  <a:lnTo>
                    <a:pt x="961" y="1269"/>
                  </a:lnTo>
                  <a:lnTo>
                    <a:pt x="961" y="1275"/>
                  </a:lnTo>
                  <a:lnTo>
                    <a:pt x="956" y="1275"/>
                  </a:lnTo>
                  <a:lnTo>
                    <a:pt x="956" y="1281"/>
                  </a:lnTo>
                  <a:lnTo>
                    <a:pt x="950" y="1281"/>
                  </a:lnTo>
                  <a:lnTo>
                    <a:pt x="950" y="1287"/>
                  </a:lnTo>
                  <a:lnTo>
                    <a:pt x="950" y="1293"/>
                  </a:lnTo>
                  <a:lnTo>
                    <a:pt x="950" y="1299"/>
                  </a:lnTo>
                  <a:lnTo>
                    <a:pt x="950" y="1304"/>
                  </a:lnTo>
                  <a:lnTo>
                    <a:pt x="950" y="1310"/>
                  </a:lnTo>
                  <a:lnTo>
                    <a:pt x="956" y="1310"/>
                  </a:lnTo>
                  <a:lnTo>
                    <a:pt x="956" y="1316"/>
                  </a:lnTo>
                  <a:lnTo>
                    <a:pt x="956" y="1322"/>
                  </a:lnTo>
                  <a:lnTo>
                    <a:pt x="961" y="1322"/>
                  </a:lnTo>
                  <a:lnTo>
                    <a:pt x="961" y="1328"/>
                  </a:lnTo>
                  <a:lnTo>
                    <a:pt x="961" y="1333"/>
                  </a:lnTo>
                  <a:lnTo>
                    <a:pt x="967" y="1333"/>
                  </a:lnTo>
                  <a:lnTo>
                    <a:pt x="967" y="1339"/>
                  </a:lnTo>
                  <a:lnTo>
                    <a:pt x="967" y="1345"/>
                  </a:lnTo>
                  <a:lnTo>
                    <a:pt x="961" y="1345"/>
                  </a:lnTo>
                  <a:lnTo>
                    <a:pt x="967" y="1345"/>
                  </a:lnTo>
                  <a:lnTo>
                    <a:pt x="961" y="1345"/>
                  </a:lnTo>
                  <a:lnTo>
                    <a:pt x="961" y="1351"/>
                  </a:lnTo>
                  <a:lnTo>
                    <a:pt x="956" y="1351"/>
                  </a:lnTo>
                  <a:lnTo>
                    <a:pt x="956" y="1357"/>
                  </a:lnTo>
                  <a:lnTo>
                    <a:pt x="950" y="1357"/>
                  </a:lnTo>
                  <a:lnTo>
                    <a:pt x="950" y="1363"/>
                  </a:lnTo>
                  <a:lnTo>
                    <a:pt x="950" y="1368"/>
                  </a:lnTo>
                  <a:lnTo>
                    <a:pt x="944" y="1368"/>
                  </a:lnTo>
                  <a:lnTo>
                    <a:pt x="944" y="1374"/>
                  </a:lnTo>
                  <a:lnTo>
                    <a:pt x="938" y="1374"/>
                  </a:lnTo>
                  <a:lnTo>
                    <a:pt x="938" y="1380"/>
                  </a:lnTo>
                  <a:lnTo>
                    <a:pt x="932" y="1380"/>
                  </a:lnTo>
                  <a:lnTo>
                    <a:pt x="926" y="1386"/>
                  </a:lnTo>
                  <a:lnTo>
                    <a:pt x="921" y="1386"/>
                  </a:lnTo>
                  <a:lnTo>
                    <a:pt x="921" y="1392"/>
                  </a:lnTo>
                  <a:lnTo>
                    <a:pt x="915" y="1392"/>
                  </a:lnTo>
                  <a:lnTo>
                    <a:pt x="915" y="1398"/>
                  </a:lnTo>
                  <a:lnTo>
                    <a:pt x="909" y="1398"/>
                  </a:lnTo>
                  <a:lnTo>
                    <a:pt x="909" y="1403"/>
                  </a:lnTo>
                  <a:lnTo>
                    <a:pt x="903" y="1403"/>
                  </a:lnTo>
                  <a:lnTo>
                    <a:pt x="897" y="1409"/>
                  </a:lnTo>
                  <a:lnTo>
                    <a:pt x="891" y="1409"/>
                  </a:lnTo>
                  <a:lnTo>
                    <a:pt x="891" y="1415"/>
                  </a:lnTo>
                  <a:lnTo>
                    <a:pt x="886" y="1415"/>
                  </a:lnTo>
                  <a:lnTo>
                    <a:pt x="886" y="1421"/>
                  </a:lnTo>
                  <a:lnTo>
                    <a:pt x="891" y="1421"/>
                  </a:lnTo>
                  <a:lnTo>
                    <a:pt x="891" y="1427"/>
                  </a:lnTo>
                  <a:lnTo>
                    <a:pt x="891" y="1432"/>
                  </a:lnTo>
                  <a:lnTo>
                    <a:pt x="886" y="1432"/>
                  </a:lnTo>
                  <a:lnTo>
                    <a:pt x="886" y="1438"/>
                  </a:lnTo>
                  <a:lnTo>
                    <a:pt x="880" y="1438"/>
                  </a:lnTo>
                  <a:lnTo>
                    <a:pt x="874" y="1438"/>
                  </a:lnTo>
                  <a:lnTo>
                    <a:pt x="868" y="1444"/>
                  </a:lnTo>
                  <a:lnTo>
                    <a:pt x="862" y="1444"/>
                  </a:lnTo>
                  <a:lnTo>
                    <a:pt x="856" y="1444"/>
                  </a:lnTo>
                  <a:lnTo>
                    <a:pt x="856" y="1438"/>
                  </a:lnTo>
                  <a:lnTo>
                    <a:pt x="851" y="1438"/>
                  </a:lnTo>
                  <a:lnTo>
                    <a:pt x="845" y="1438"/>
                  </a:lnTo>
                  <a:lnTo>
                    <a:pt x="839" y="1438"/>
                  </a:lnTo>
                  <a:lnTo>
                    <a:pt x="833" y="1438"/>
                  </a:lnTo>
                  <a:lnTo>
                    <a:pt x="827" y="1438"/>
                  </a:lnTo>
                  <a:lnTo>
                    <a:pt x="822" y="1438"/>
                  </a:lnTo>
                  <a:lnTo>
                    <a:pt x="822" y="1432"/>
                  </a:lnTo>
                  <a:lnTo>
                    <a:pt x="816" y="1432"/>
                  </a:lnTo>
                  <a:lnTo>
                    <a:pt x="810" y="1432"/>
                  </a:lnTo>
                  <a:lnTo>
                    <a:pt x="804" y="1432"/>
                  </a:lnTo>
                  <a:lnTo>
                    <a:pt x="804" y="1438"/>
                  </a:lnTo>
                  <a:lnTo>
                    <a:pt x="798" y="1438"/>
                  </a:lnTo>
                  <a:lnTo>
                    <a:pt x="798" y="1432"/>
                  </a:lnTo>
                  <a:lnTo>
                    <a:pt x="792" y="1432"/>
                  </a:lnTo>
                  <a:lnTo>
                    <a:pt x="787" y="1432"/>
                  </a:lnTo>
                  <a:lnTo>
                    <a:pt x="787" y="1438"/>
                  </a:lnTo>
                  <a:lnTo>
                    <a:pt x="781" y="1438"/>
                  </a:lnTo>
                  <a:lnTo>
                    <a:pt x="775" y="1438"/>
                  </a:lnTo>
                  <a:lnTo>
                    <a:pt x="769" y="1438"/>
                  </a:lnTo>
                  <a:lnTo>
                    <a:pt x="763" y="1438"/>
                  </a:lnTo>
                  <a:lnTo>
                    <a:pt x="757" y="1438"/>
                  </a:lnTo>
                  <a:lnTo>
                    <a:pt x="757" y="1432"/>
                  </a:lnTo>
                  <a:lnTo>
                    <a:pt x="752" y="1432"/>
                  </a:lnTo>
                  <a:lnTo>
                    <a:pt x="746" y="1432"/>
                  </a:lnTo>
                  <a:lnTo>
                    <a:pt x="740" y="1432"/>
                  </a:lnTo>
                  <a:lnTo>
                    <a:pt x="734" y="1432"/>
                  </a:lnTo>
                  <a:lnTo>
                    <a:pt x="734" y="1427"/>
                  </a:lnTo>
                  <a:lnTo>
                    <a:pt x="728" y="1427"/>
                  </a:lnTo>
                  <a:lnTo>
                    <a:pt x="728" y="1432"/>
                  </a:lnTo>
                  <a:lnTo>
                    <a:pt x="723" y="1432"/>
                  </a:lnTo>
                  <a:lnTo>
                    <a:pt x="717" y="1432"/>
                  </a:lnTo>
                  <a:lnTo>
                    <a:pt x="717" y="1438"/>
                  </a:lnTo>
                  <a:lnTo>
                    <a:pt x="711" y="1438"/>
                  </a:lnTo>
                  <a:lnTo>
                    <a:pt x="705" y="1438"/>
                  </a:lnTo>
                  <a:lnTo>
                    <a:pt x="705" y="1432"/>
                  </a:lnTo>
                  <a:lnTo>
                    <a:pt x="699" y="1432"/>
                  </a:lnTo>
                  <a:lnTo>
                    <a:pt x="699" y="1438"/>
                  </a:lnTo>
                  <a:lnTo>
                    <a:pt x="693" y="1438"/>
                  </a:lnTo>
                  <a:lnTo>
                    <a:pt x="688" y="1438"/>
                  </a:lnTo>
                  <a:lnTo>
                    <a:pt x="688" y="1432"/>
                  </a:lnTo>
                  <a:lnTo>
                    <a:pt x="682" y="1432"/>
                  </a:lnTo>
                  <a:lnTo>
                    <a:pt x="676" y="1432"/>
                  </a:lnTo>
                  <a:lnTo>
                    <a:pt x="670" y="1432"/>
                  </a:lnTo>
                  <a:lnTo>
                    <a:pt x="664" y="1432"/>
                  </a:lnTo>
                  <a:lnTo>
                    <a:pt x="664" y="1427"/>
                  </a:lnTo>
                  <a:lnTo>
                    <a:pt x="658" y="1427"/>
                  </a:lnTo>
                  <a:lnTo>
                    <a:pt x="653" y="1427"/>
                  </a:lnTo>
                  <a:lnTo>
                    <a:pt x="653" y="1432"/>
                  </a:lnTo>
                  <a:lnTo>
                    <a:pt x="647" y="1432"/>
                  </a:lnTo>
                  <a:lnTo>
                    <a:pt x="647" y="1438"/>
                  </a:lnTo>
                  <a:lnTo>
                    <a:pt x="641" y="1438"/>
                  </a:lnTo>
                  <a:lnTo>
                    <a:pt x="635" y="1438"/>
                  </a:lnTo>
                  <a:lnTo>
                    <a:pt x="635" y="1444"/>
                  </a:lnTo>
                  <a:lnTo>
                    <a:pt x="635" y="1450"/>
                  </a:lnTo>
                  <a:lnTo>
                    <a:pt x="629" y="1450"/>
                  </a:lnTo>
                  <a:lnTo>
                    <a:pt x="629" y="1456"/>
                  </a:lnTo>
                  <a:lnTo>
                    <a:pt x="624" y="1456"/>
                  </a:lnTo>
                  <a:lnTo>
                    <a:pt x="618" y="1456"/>
                  </a:lnTo>
                  <a:lnTo>
                    <a:pt x="612" y="1456"/>
                  </a:lnTo>
                  <a:lnTo>
                    <a:pt x="612" y="1462"/>
                  </a:lnTo>
                  <a:lnTo>
                    <a:pt x="606" y="1462"/>
                  </a:lnTo>
                  <a:lnTo>
                    <a:pt x="600" y="1462"/>
                  </a:lnTo>
                  <a:lnTo>
                    <a:pt x="594" y="1462"/>
                  </a:lnTo>
                  <a:lnTo>
                    <a:pt x="594" y="1467"/>
                  </a:lnTo>
                  <a:lnTo>
                    <a:pt x="589" y="1467"/>
                  </a:lnTo>
                  <a:lnTo>
                    <a:pt x="583" y="1467"/>
                  </a:lnTo>
                  <a:lnTo>
                    <a:pt x="583" y="1473"/>
                  </a:lnTo>
                  <a:lnTo>
                    <a:pt x="577" y="1473"/>
                  </a:lnTo>
                  <a:lnTo>
                    <a:pt x="571" y="1473"/>
                  </a:lnTo>
                  <a:lnTo>
                    <a:pt x="571" y="1479"/>
                  </a:lnTo>
                  <a:lnTo>
                    <a:pt x="565" y="1479"/>
                  </a:lnTo>
                  <a:lnTo>
                    <a:pt x="565" y="1485"/>
                  </a:lnTo>
                  <a:lnTo>
                    <a:pt x="559" y="1485"/>
                  </a:lnTo>
                  <a:lnTo>
                    <a:pt x="559" y="1491"/>
                  </a:lnTo>
                  <a:lnTo>
                    <a:pt x="554" y="1491"/>
                  </a:lnTo>
                  <a:lnTo>
                    <a:pt x="548" y="1491"/>
                  </a:lnTo>
                  <a:lnTo>
                    <a:pt x="548" y="1485"/>
                  </a:lnTo>
                  <a:lnTo>
                    <a:pt x="548" y="1491"/>
                  </a:lnTo>
                  <a:lnTo>
                    <a:pt x="548" y="1485"/>
                  </a:lnTo>
                  <a:lnTo>
                    <a:pt x="548" y="1491"/>
                  </a:lnTo>
                  <a:lnTo>
                    <a:pt x="542" y="1491"/>
                  </a:lnTo>
                  <a:lnTo>
                    <a:pt x="542" y="1497"/>
                  </a:lnTo>
                  <a:lnTo>
                    <a:pt x="536" y="1497"/>
                  </a:lnTo>
                  <a:lnTo>
                    <a:pt x="536" y="1502"/>
                  </a:lnTo>
                  <a:lnTo>
                    <a:pt x="530" y="1502"/>
                  </a:lnTo>
                  <a:lnTo>
                    <a:pt x="530" y="1508"/>
                  </a:lnTo>
                  <a:lnTo>
                    <a:pt x="530" y="1502"/>
                  </a:lnTo>
                  <a:lnTo>
                    <a:pt x="524" y="1502"/>
                  </a:lnTo>
                  <a:lnTo>
                    <a:pt x="524" y="1497"/>
                  </a:lnTo>
                  <a:lnTo>
                    <a:pt x="519" y="1497"/>
                  </a:lnTo>
                  <a:lnTo>
                    <a:pt x="519" y="1502"/>
                  </a:lnTo>
                  <a:lnTo>
                    <a:pt x="513" y="1502"/>
                  </a:lnTo>
                  <a:lnTo>
                    <a:pt x="513" y="1508"/>
                  </a:lnTo>
                  <a:lnTo>
                    <a:pt x="513" y="1502"/>
                  </a:lnTo>
                  <a:lnTo>
                    <a:pt x="507" y="1502"/>
                  </a:lnTo>
                  <a:lnTo>
                    <a:pt x="507" y="1508"/>
                  </a:lnTo>
                  <a:lnTo>
                    <a:pt x="507" y="1514"/>
                  </a:lnTo>
                  <a:lnTo>
                    <a:pt x="507" y="1520"/>
                  </a:lnTo>
                  <a:lnTo>
                    <a:pt x="513" y="1520"/>
                  </a:lnTo>
                  <a:lnTo>
                    <a:pt x="513" y="1526"/>
                  </a:lnTo>
                  <a:lnTo>
                    <a:pt x="507" y="1526"/>
                  </a:lnTo>
                  <a:lnTo>
                    <a:pt x="507" y="1531"/>
                  </a:lnTo>
                  <a:lnTo>
                    <a:pt x="501" y="1531"/>
                  </a:lnTo>
                  <a:lnTo>
                    <a:pt x="501" y="1537"/>
                  </a:lnTo>
                  <a:lnTo>
                    <a:pt x="495" y="1537"/>
                  </a:lnTo>
                  <a:lnTo>
                    <a:pt x="495" y="1543"/>
                  </a:lnTo>
                  <a:lnTo>
                    <a:pt x="490" y="1543"/>
                  </a:lnTo>
                  <a:lnTo>
                    <a:pt x="495" y="1543"/>
                  </a:lnTo>
                  <a:lnTo>
                    <a:pt x="490" y="1543"/>
                  </a:lnTo>
                  <a:lnTo>
                    <a:pt x="490" y="1549"/>
                  </a:lnTo>
                  <a:lnTo>
                    <a:pt x="484" y="1549"/>
                  </a:lnTo>
                  <a:lnTo>
                    <a:pt x="484" y="1555"/>
                  </a:lnTo>
                  <a:lnTo>
                    <a:pt x="478" y="1555"/>
                  </a:lnTo>
                  <a:lnTo>
                    <a:pt x="478" y="1561"/>
                  </a:lnTo>
                  <a:lnTo>
                    <a:pt x="472" y="1561"/>
                  </a:lnTo>
                  <a:lnTo>
                    <a:pt x="472" y="1566"/>
                  </a:lnTo>
                  <a:lnTo>
                    <a:pt x="466" y="1566"/>
                  </a:lnTo>
                  <a:lnTo>
                    <a:pt x="466" y="1572"/>
                  </a:lnTo>
                  <a:lnTo>
                    <a:pt x="466" y="1578"/>
                  </a:lnTo>
                  <a:lnTo>
                    <a:pt x="466" y="1584"/>
                  </a:lnTo>
                  <a:lnTo>
                    <a:pt x="472" y="1584"/>
                  </a:lnTo>
                  <a:lnTo>
                    <a:pt x="472" y="1590"/>
                  </a:lnTo>
                  <a:lnTo>
                    <a:pt x="478" y="1590"/>
                  </a:lnTo>
                  <a:lnTo>
                    <a:pt x="478" y="1596"/>
                  </a:lnTo>
                  <a:lnTo>
                    <a:pt x="478" y="1601"/>
                  </a:lnTo>
                  <a:lnTo>
                    <a:pt x="484" y="1601"/>
                  </a:lnTo>
                  <a:lnTo>
                    <a:pt x="484" y="1607"/>
                  </a:lnTo>
                  <a:lnTo>
                    <a:pt x="478" y="1613"/>
                  </a:lnTo>
                  <a:lnTo>
                    <a:pt x="484" y="1613"/>
                  </a:lnTo>
                  <a:lnTo>
                    <a:pt x="484" y="1619"/>
                  </a:lnTo>
                  <a:lnTo>
                    <a:pt x="484" y="1625"/>
                  </a:lnTo>
                  <a:lnTo>
                    <a:pt x="490" y="1625"/>
                  </a:lnTo>
                  <a:lnTo>
                    <a:pt x="490" y="1630"/>
                  </a:lnTo>
                  <a:lnTo>
                    <a:pt x="484" y="1630"/>
                  </a:lnTo>
                  <a:lnTo>
                    <a:pt x="484" y="1636"/>
                  </a:lnTo>
                  <a:lnTo>
                    <a:pt x="490" y="1636"/>
                  </a:lnTo>
                  <a:lnTo>
                    <a:pt x="490" y="1642"/>
                  </a:lnTo>
                  <a:lnTo>
                    <a:pt x="490" y="1648"/>
                  </a:lnTo>
                  <a:lnTo>
                    <a:pt x="490" y="1654"/>
                  </a:lnTo>
                  <a:lnTo>
                    <a:pt x="490" y="1660"/>
                  </a:lnTo>
                  <a:lnTo>
                    <a:pt x="495" y="1660"/>
                  </a:lnTo>
                  <a:lnTo>
                    <a:pt x="501" y="1660"/>
                  </a:lnTo>
                  <a:lnTo>
                    <a:pt x="501" y="1665"/>
                  </a:lnTo>
                  <a:lnTo>
                    <a:pt x="507" y="1665"/>
                  </a:lnTo>
                  <a:lnTo>
                    <a:pt x="513" y="1665"/>
                  </a:lnTo>
                  <a:lnTo>
                    <a:pt x="519" y="1665"/>
                  </a:lnTo>
                  <a:lnTo>
                    <a:pt x="519" y="1671"/>
                  </a:lnTo>
                  <a:lnTo>
                    <a:pt x="513" y="1671"/>
                  </a:lnTo>
                  <a:lnTo>
                    <a:pt x="513" y="1677"/>
                  </a:lnTo>
                  <a:lnTo>
                    <a:pt x="507" y="1677"/>
                  </a:lnTo>
                  <a:lnTo>
                    <a:pt x="501" y="1677"/>
                  </a:lnTo>
                  <a:lnTo>
                    <a:pt x="501" y="1683"/>
                  </a:lnTo>
                  <a:lnTo>
                    <a:pt x="495" y="1683"/>
                  </a:lnTo>
                  <a:lnTo>
                    <a:pt x="495" y="1689"/>
                  </a:lnTo>
                  <a:lnTo>
                    <a:pt x="490" y="1689"/>
                  </a:lnTo>
                  <a:lnTo>
                    <a:pt x="484" y="1689"/>
                  </a:lnTo>
                  <a:lnTo>
                    <a:pt x="478" y="1689"/>
                  </a:lnTo>
                  <a:lnTo>
                    <a:pt x="472" y="1689"/>
                  </a:lnTo>
                  <a:lnTo>
                    <a:pt x="472" y="1683"/>
                  </a:lnTo>
                  <a:lnTo>
                    <a:pt x="466" y="1683"/>
                  </a:lnTo>
                  <a:lnTo>
                    <a:pt x="466" y="1677"/>
                  </a:lnTo>
                  <a:lnTo>
                    <a:pt x="466" y="1671"/>
                  </a:lnTo>
                  <a:lnTo>
                    <a:pt x="460" y="1671"/>
                  </a:lnTo>
                  <a:lnTo>
                    <a:pt x="460" y="1665"/>
                  </a:lnTo>
                  <a:lnTo>
                    <a:pt x="455" y="1665"/>
                  </a:lnTo>
                  <a:lnTo>
                    <a:pt x="449" y="1665"/>
                  </a:lnTo>
                  <a:lnTo>
                    <a:pt x="449" y="1671"/>
                  </a:lnTo>
                  <a:lnTo>
                    <a:pt x="443" y="1671"/>
                  </a:lnTo>
                  <a:lnTo>
                    <a:pt x="443" y="1665"/>
                  </a:lnTo>
                  <a:lnTo>
                    <a:pt x="437" y="1665"/>
                  </a:lnTo>
                  <a:lnTo>
                    <a:pt x="437" y="1660"/>
                  </a:lnTo>
                  <a:lnTo>
                    <a:pt x="437" y="1665"/>
                  </a:lnTo>
                  <a:lnTo>
                    <a:pt x="431" y="1665"/>
                  </a:lnTo>
                  <a:lnTo>
                    <a:pt x="431" y="1660"/>
                  </a:lnTo>
                  <a:lnTo>
                    <a:pt x="425" y="1660"/>
                  </a:lnTo>
                  <a:lnTo>
                    <a:pt x="420" y="1660"/>
                  </a:lnTo>
                  <a:lnTo>
                    <a:pt x="420" y="1654"/>
                  </a:lnTo>
                  <a:lnTo>
                    <a:pt x="414" y="1654"/>
                  </a:lnTo>
                  <a:lnTo>
                    <a:pt x="408" y="1654"/>
                  </a:lnTo>
                  <a:lnTo>
                    <a:pt x="408" y="1648"/>
                  </a:lnTo>
                  <a:lnTo>
                    <a:pt x="402" y="1648"/>
                  </a:lnTo>
                  <a:lnTo>
                    <a:pt x="396" y="1648"/>
                  </a:lnTo>
                  <a:lnTo>
                    <a:pt x="396" y="1642"/>
                  </a:lnTo>
                  <a:lnTo>
                    <a:pt x="396" y="1648"/>
                  </a:lnTo>
                  <a:lnTo>
                    <a:pt x="391" y="1642"/>
                  </a:lnTo>
                  <a:lnTo>
                    <a:pt x="385" y="1642"/>
                  </a:lnTo>
                  <a:lnTo>
                    <a:pt x="385" y="1648"/>
                  </a:lnTo>
                  <a:lnTo>
                    <a:pt x="379" y="1648"/>
                  </a:lnTo>
                  <a:lnTo>
                    <a:pt x="373" y="1648"/>
                  </a:lnTo>
                  <a:lnTo>
                    <a:pt x="373" y="1654"/>
                  </a:lnTo>
                  <a:lnTo>
                    <a:pt x="373" y="1648"/>
                  </a:lnTo>
                  <a:lnTo>
                    <a:pt x="367" y="1648"/>
                  </a:lnTo>
                  <a:lnTo>
                    <a:pt x="367" y="1654"/>
                  </a:lnTo>
                  <a:lnTo>
                    <a:pt x="367" y="1648"/>
                  </a:lnTo>
                  <a:lnTo>
                    <a:pt x="361" y="1648"/>
                  </a:lnTo>
                  <a:lnTo>
                    <a:pt x="361" y="1642"/>
                  </a:lnTo>
                  <a:lnTo>
                    <a:pt x="356" y="1642"/>
                  </a:lnTo>
                  <a:lnTo>
                    <a:pt x="356" y="1636"/>
                  </a:lnTo>
                  <a:lnTo>
                    <a:pt x="350" y="1636"/>
                  </a:lnTo>
                  <a:lnTo>
                    <a:pt x="350" y="1630"/>
                  </a:lnTo>
                  <a:lnTo>
                    <a:pt x="350" y="1625"/>
                  </a:lnTo>
                  <a:lnTo>
                    <a:pt x="350" y="1619"/>
                  </a:lnTo>
                  <a:lnTo>
                    <a:pt x="356" y="1619"/>
                  </a:lnTo>
                  <a:lnTo>
                    <a:pt x="350" y="1619"/>
                  </a:lnTo>
                  <a:lnTo>
                    <a:pt x="344" y="1619"/>
                  </a:lnTo>
                  <a:lnTo>
                    <a:pt x="338" y="1619"/>
                  </a:lnTo>
                  <a:lnTo>
                    <a:pt x="338" y="1625"/>
                  </a:lnTo>
                  <a:lnTo>
                    <a:pt x="332" y="1625"/>
                  </a:lnTo>
                  <a:lnTo>
                    <a:pt x="326" y="1625"/>
                  </a:lnTo>
                  <a:lnTo>
                    <a:pt x="321" y="1625"/>
                  </a:lnTo>
                  <a:lnTo>
                    <a:pt x="326" y="1619"/>
                  </a:lnTo>
                  <a:lnTo>
                    <a:pt x="321" y="1619"/>
                  </a:lnTo>
                  <a:lnTo>
                    <a:pt x="326" y="1619"/>
                  </a:lnTo>
                  <a:lnTo>
                    <a:pt x="326" y="1625"/>
                  </a:lnTo>
                  <a:lnTo>
                    <a:pt x="332" y="1625"/>
                  </a:lnTo>
                  <a:lnTo>
                    <a:pt x="332" y="1619"/>
                  </a:lnTo>
                  <a:lnTo>
                    <a:pt x="326" y="1619"/>
                  </a:lnTo>
                  <a:lnTo>
                    <a:pt x="321" y="1619"/>
                  </a:lnTo>
                  <a:lnTo>
                    <a:pt x="315" y="1619"/>
                  </a:lnTo>
                  <a:lnTo>
                    <a:pt x="309" y="1619"/>
                  </a:lnTo>
                  <a:lnTo>
                    <a:pt x="303" y="1619"/>
                  </a:lnTo>
                  <a:lnTo>
                    <a:pt x="297" y="1619"/>
                  </a:lnTo>
                  <a:lnTo>
                    <a:pt x="297" y="1625"/>
                  </a:lnTo>
                  <a:lnTo>
                    <a:pt x="291" y="1625"/>
                  </a:lnTo>
                  <a:lnTo>
                    <a:pt x="291" y="1630"/>
                  </a:lnTo>
                  <a:lnTo>
                    <a:pt x="286" y="1630"/>
                  </a:lnTo>
                  <a:lnTo>
                    <a:pt x="286" y="1636"/>
                  </a:lnTo>
                  <a:lnTo>
                    <a:pt x="280" y="1636"/>
                  </a:lnTo>
                  <a:lnTo>
                    <a:pt x="274" y="1636"/>
                  </a:lnTo>
                  <a:lnTo>
                    <a:pt x="274" y="1630"/>
                  </a:lnTo>
                  <a:lnTo>
                    <a:pt x="268" y="1630"/>
                  </a:lnTo>
                  <a:lnTo>
                    <a:pt x="268" y="1636"/>
                  </a:lnTo>
                  <a:lnTo>
                    <a:pt x="268" y="1642"/>
                  </a:lnTo>
                  <a:lnTo>
                    <a:pt x="262" y="1642"/>
                  </a:lnTo>
                  <a:lnTo>
                    <a:pt x="262" y="1648"/>
                  </a:lnTo>
                  <a:lnTo>
                    <a:pt x="257" y="1642"/>
                  </a:lnTo>
                  <a:lnTo>
                    <a:pt x="251" y="1642"/>
                  </a:lnTo>
                  <a:lnTo>
                    <a:pt x="251" y="1648"/>
                  </a:lnTo>
                  <a:lnTo>
                    <a:pt x="245" y="1648"/>
                  </a:lnTo>
                  <a:lnTo>
                    <a:pt x="239" y="1654"/>
                  </a:lnTo>
                  <a:lnTo>
                    <a:pt x="233" y="1654"/>
                  </a:lnTo>
                  <a:lnTo>
                    <a:pt x="233" y="1660"/>
                  </a:lnTo>
                  <a:lnTo>
                    <a:pt x="227" y="1660"/>
                  </a:lnTo>
                  <a:lnTo>
                    <a:pt x="222" y="1660"/>
                  </a:lnTo>
                  <a:lnTo>
                    <a:pt x="216" y="1665"/>
                  </a:lnTo>
                  <a:lnTo>
                    <a:pt x="210" y="1665"/>
                  </a:lnTo>
                  <a:lnTo>
                    <a:pt x="210" y="1671"/>
                  </a:lnTo>
                  <a:lnTo>
                    <a:pt x="204" y="1677"/>
                  </a:lnTo>
                  <a:lnTo>
                    <a:pt x="204" y="1683"/>
                  </a:lnTo>
                  <a:lnTo>
                    <a:pt x="198" y="1683"/>
                  </a:lnTo>
                  <a:lnTo>
                    <a:pt x="192" y="1683"/>
                  </a:lnTo>
                  <a:lnTo>
                    <a:pt x="187" y="1683"/>
                  </a:lnTo>
                  <a:lnTo>
                    <a:pt x="187" y="1689"/>
                  </a:lnTo>
                  <a:lnTo>
                    <a:pt x="181" y="1689"/>
                  </a:lnTo>
                  <a:lnTo>
                    <a:pt x="181" y="1695"/>
                  </a:lnTo>
                  <a:lnTo>
                    <a:pt x="175" y="1695"/>
                  </a:lnTo>
                  <a:lnTo>
                    <a:pt x="169" y="1695"/>
                  </a:lnTo>
                  <a:lnTo>
                    <a:pt x="169" y="1689"/>
                  </a:lnTo>
                  <a:lnTo>
                    <a:pt x="163" y="1689"/>
                  </a:lnTo>
                  <a:lnTo>
                    <a:pt x="163" y="1683"/>
                  </a:lnTo>
                  <a:lnTo>
                    <a:pt x="158" y="1689"/>
                  </a:lnTo>
                  <a:lnTo>
                    <a:pt x="152" y="1689"/>
                  </a:lnTo>
                  <a:lnTo>
                    <a:pt x="146" y="1689"/>
                  </a:lnTo>
                  <a:lnTo>
                    <a:pt x="146" y="1695"/>
                  </a:lnTo>
                  <a:lnTo>
                    <a:pt x="146" y="1700"/>
                  </a:lnTo>
                  <a:lnTo>
                    <a:pt x="140" y="1700"/>
                  </a:lnTo>
                  <a:lnTo>
                    <a:pt x="140" y="1706"/>
                  </a:lnTo>
                  <a:lnTo>
                    <a:pt x="134" y="1706"/>
                  </a:lnTo>
                  <a:lnTo>
                    <a:pt x="0" y="1706"/>
                  </a:lnTo>
                  <a:lnTo>
                    <a:pt x="0" y="1700"/>
                  </a:lnTo>
                  <a:lnTo>
                    <a:pt x="6" y="1700"/>
                  </a:lnTo>
                  <a:lnTo>
                    <a:pt x="6" y="1695"/>
                  </a:lnTo>
                  <a:lnTo>
                    <a:pt x="6" y="1689"/>
                  </a:lnTo>
                  <a:lnTo>
                    <a:pt x="6" y="1683"/>
                  </a:lnTo>
                  <a:lnTo>
                    <a:pt x="6" y="1677"/>
                  </a:lnTo>
                  <a:lnTo>
                    <a:pt x="6" y="1671"/>
                  </a:lnTo>
                  <a:lnTo>
                    <a:pt x="6" y="1665"/>
                  </a:lnTo>
                  <a:lnTo>
                    <a:pt x="12" y="1660"/>
                  </a:lnTo>
                  <a:lnTo>
                    <a:pt x="12" y="1654"/>
                  </a:lnTo>
                  <a:lnTo>
                    <a:pt x="12" y="1648"/>
                  </a:lnTo>
                  <a:lnTo>
                    <a:pt x="12" y="1642"/>
                  </a:lnTo>
                  <a:lnTo>
                    <a:pt x="12" y="1636"/>
                  </a:lnTo>
                  <a:lnTo>
                    <a:pt x="12" y="1630"/>
                  </a:lnTo>
                  <a:lnTo>
                    <a:pt x="18" y="1625"/>
                  </a:lnTo>
                  <a:lnTo>
                    <a:pt x="18" y="1619"/>
                  </a:lnTo>
                  <a:lnTo>
                    <a:pt x="18" y="1613"/>
                  </a:lnTo>
                  <a:lnTo>
                    <a:pt x="18" y="1607"/>
                  </a:lnTo>
                  <a:lnTo>
                    <a:pt x="24" y="1601"/>
                  </a:lnTo>
                  <a:lnTo>
                    <a:pt x="24" y="1596"/>
                  </a:lnTo>
                  <a:lnTo>
                    <a:pt x="24" y="1590"/>
                  </a:lnTo>
                  <a:lnTo>
                    <a:pt x="29" y="1590"/>
                  </a:lnTo>
                  <a:lnTo>
                    <a:pt x="29" y="1584"/>
                  </a:lnTo>
                  <a:lnTo>
                    <a:pt x="29" y="1578"/>
                  </a:lnTo>
                  <a:lnTo>
                    <a:pt x="35" y="1572"/>
                  </a:lnTo>
                  <a:lnTo>
                    <a:pt x="35" y="1566"/>
                  </a:lnTo>
                  <a:lnTo>
                    <a:pt x="35" y="1561"/>
                  </a:lnTo>
                  <a:lnTo>
                    <a:pt x="29" y="1561"/>
                  </a:lnTo>
                  <a:lnTo>
                    <a:pt x="29" y="1555"/>
                  </a:lnTo>
                  <a:lnTo>
                    <a:pt x="29" y="1549"/>
                  </a:lnTo>
                  <a:lnTo>
                    <a:pt x="24" y="1549"/>
                  </a:lnTo>
                  <a:lnTo>
                    <a:pt x="24" y="1543"/>
                  </a:lnTo>
                  <a:lnTo>
                    <a:pt x="18" y="1537"/>
                  </a:lnTo>
                  <a:lnTo>
                    <a:pt x="18" y="1531"/>
                  </a:lnTo>
                  <a:lnTo>
                    <a:pt x="24" y="1526"/>
                  </a:lnTo>
                  <a:lnTo>
                    <a:pt x="24" y="1520"/>
                  </a:lnTo>
                  <a:lnTo>
                    <a:pt x="24" y="1514"/>
                  </a:lnTo>
                  <a:lnTo>
                    <a:pt x="29" y="1508"/>
                  </a:lnTo>
                  <a:lnTo>
                    <a:pt x="29" y="1502"/>
                  </a:lnTo>
                  <a:lnTo>
                    <a:pt x="35" y="1497"/>
                  </a:lnTo>
                  <a:lnTo>
                    <a:pt x="35" y="1491"/>
                  </a:lnTo>
                  <a:lnTo>
                    <a:pt x="41" y="1491"/>
                  </a:lnTo>
                  <a:lnTo>
                    <a:pt x="47" y="1491"/>
                  </a:lnTo>
                  <a:lnTo>
                    <a:pt x="47" y="1485"/>
                  </a:lnTo>
                  <a:lnTo>
                    <a:pt x="53" y="1485"/>
                  </a:lnTo>
                  <a:lnTo>
                    <a:pt x="53" y="1479"/>
                  </a:lnTo>
                  <a:lnTo>
                    <a:pt x="53" y="1473"/>
                  </a:lnTo>
                  <a:lnTo>
                    <a:pt x="53" y="1467"/>
                  </a:lnTo>
                  <a:lnTo>
                    <a:pt x="59" y="1462"/>
                  </a:lnTo>
                  <a:lnTo>
                    <a:pt x="59" y="1456"/>
                  </a:lnTo>
                  <a:lnTo>
                    <a:pt x="64" y="1456"/>
                  </a:lnTo>
                  <a:lnTo>
                    <a:pt x="70" y="1456"/>
                  </a:lnTo>
                  <a:lnTo>
                    <a:pt x="70" y="1462"/>
                  </a:lnTo>
                  <a:lnTo>
                    <a:pt x="76" y="1462"/>
                  </a:lnTo>
                  <a:lnTo>
                    <a:pt x="82" y="1462"/>
                  </a:lnTo>
                  <a:lnTo>
                    <a:pt x="82" y="1467"/>
                  </a:lnTo>
                  <a:lnTo>
                    <a:pt x="88" y="1467"/>
                  </a:lnTo>
                  <a:lnTo>
                    <a:pt x="88" y="1462"/>
                  </a:lnTo>
                  <a:lnTo>
                    <a:pt x="88" y="1456"/>
                  </a:lnTo>
                  <a:lnTo>
                    <a:pt x="88" y="1450"/>
                  </a:lnTo>
                  <a:lnTo>
                    <a:pt x="88" y="1444"/>
                  </a:lnTo>
                  <a:lnTo>
                    <a:pt x="93" y="1438"/>
                  </a:lnTo>
                  <a:lnTo>
                    <a:pt x="93" y="1432"/>
                  </a:lnTo>
                  <a:lnTo>
                    <a:pt x="93" y="1427"/>
                  </a:lnTo>
                  <a:lnTo>
                    <a:pt x="93" y="1421"/>
                  </a:lnTo>
                  <a:lnTo>
                    <a:pt x="99" y="1415"/>
                  </a:lnTo>
                  <a:lnTo>
                    <a:pt x="99" y="1409"/>
                  </a:lnTo>
                  <a:lnTo>
                    <a:pt x="99" y="1403"/>
                  </a:lnTo>
                  <a:lnTo>
                    <a:pt x="99" y="1398"/>
                  </a:lnTo>
                  <a:lnTo>
                    <a:pt x="99" y="1392"/>
                  </a:lnTo>
                  <a:lnTo>
                    <a:pt x="105" y="1386"/>
                  </a:lnTo>
                  <a:lnTo>
                    <a:pt x="105" y="1380"/>
                  </a:lnTo>
                  <a:lnTo>
                    <a:pt x="105" y="1374"/>
                  </a:lnTo>
                  <a:lnTo>
                    <a:pt x="105" y="1368"/>
                  </a:lnTo>
                  <a:lnTo>
                    <a:pt x="105" y="1363"/>
                  </a:lnTo>
                  <a:lnTo>
                    <a:pt x="111" y="1357"/>
                  </a:lnTo>
                  <a:lnTo>
                    <a:pt x="111" y="1351"/>
                  </a:lnTo>
                  <a:lnTo>
                    <a:pt x="111" y="1345"/>
                  </a:lnTo>
                  <a:lnTo>
                    <a:pt x="111" y="1339"/>
                  </a:lnTo>
                  <a:lnTo>
                    <a:pt x="117" y="1333"/>
                  </a:lnTo>
                  <a:lnTo>
                    <a:pt x="117" y="1328"/>
                  </a:lnTo>
                  <a:lnTo>
                    <a:pt x="123" y="1322"/>
                  </a:lnTo>
                  <a:lnTo>
                    <a:pt x="123" y="1316"/>
                  </a:lnTo>
                  <a:lnTo>
                    <a:pt x="128" y="1310"/>
                  </a:lnTo>
                  <a:lnTo>
                    <a:pt x="134" y="1304"/>
                  </a:lnTo>
                  <a:lnTo>
                    <a:pt x="140" y="1304"/>
                  </a:lnTo>
                  <a:lnTo>
                    <a:pt x="140" y="1299"/>
                  </a:lnTo>
                  <a:lnTo>
                    <a:pt x="146" y="1293"/>
                  </a:lnTo>
                  <a:lnTo>
                    <a:pt x="152" y="1287"/>
                  </a:lnTo>
                  <a:lnTo>
                    <a:pt x="152" y="1281"/>
                  </a:lnTo>
                  <a:lnTo>
                    <a:pt x="158" y="1281"/>
                  </a:lnTo>
                  <a:lnTo>
                    <a:pt x="163" y="1275"/>
                  </a:lnTo>
                  <a:lnTo>
                    <a:pt x="163" y="1269"/>
                  </a:lnTo>
                  <a:lnTo>
                    <a:pt x="169" y="1264"/>
                  </a:lnTo>
                  <a:lnTo>
                    <a:pt x="175" y="1264"/>
                  </a:lnTo>
                  <a:lnTo>
                    <a:pt x="175" y="1258"/>
                  </a:lnTo>
                  <a:lnTo>
                    <a:pt x="181" y="1252"/>
                  </a:lnTo>
                  <a:lnTo>
                    <a:pt x="187" y="1246"/>
                  </a:lnTo>
                  <a:lnTo>
                    <a:pt x="192" y="1240"/>
                  </a:lnTo>
                  <a:lnTo>
                    <a:pt x="192" y="1234"/>
                  </a:lnTo>
                  <a:lnTo>
                    <a:pt x="192" y="1229"/>
                  </a:lnTo>
                  <a:lnTo>
                    <a:pt x="192" y="1223"/>
                  </a:lnTo>
                  <a:lnTo>
                    <a:pt x="192" y="1211"/>
                  </a:lnTo>
                  <a:lnTo>
                    <a:pt x="187" y="1211"/>
                  </a:lnTo>
                  <a:lnTo>
                    <a:pt x="187" y="1205"/>
                  </a:lnTo>
                  <a:lnTo>
                    <a:pt x="187" y="1200"/>
                  </a:lnTo>
                  <a:lnTo>
                    <a:pt x="187" y="1194"/>
                  </a:lnTo>
                  <a:lnTo>
                    <a:pt x="187" y="1188"/>
                  </a:lnTo>
                  <a:lnTo>
                    <a:pt x="187" y="1176"/>
                  </a:lnTo>
                  <a:lnTo>
                    <a:pt x="187" y="1170"/>
                  </a:lnTo>
                  <a:lnTo>
                    <a:pt x="181" y="1147"/>
                  </a:lnTo>
                  <a:lnTo>
                    <a:pt x="181" y="1130"/>
                  </a:lnTo>
                  <a:lnTo>
                    <a:pt x="187" y="1118"/>
                  </a:lnTo>
                  <a:lnTo>
                    <a:pt x="187" y="1112"/>
                  </a:lnTo>
                  <a:lnTo>
                    <a:pt x="187" y="1106"/>
                  </a:lnTo>
                  <a:lnTo>
                    <a:pt x="187" y="1089"/>
                  </a:lnTo>
                  <a:lnTo>
                    <a:pt x="192" y="1083"/>
                  </a:lnTo>
                  <a:lnTo>
                    <a:pt x="192" y="1077"/>
                  </a:lnTo>
                  <a:lnTo>
                    <a:pt x="187" y="1071"/>
                  </a:lnTo>
                  <a:lnTo>
                    <a:pt x="187" y="1060"/>
                  </a:lnTo>
                  <a:lnTo>
                    <a:pt x="187" y="1054"/>
                  </a:lnTo>
                  <a:lnTo>
                    <a:pt x="187" y="1048"/>
                  </a:lnTo>
                  <a:lnTo>
                    <a:pt x="192" y="1042"/>
                  </a:lnTo>
                  <a:lnTo>
                    <a:pt x="192" y="1036"/>
                  </a:lnTo>
                  <a:lnTo>
                    <a:pt x="192" y="1031"/>
                  </a:lnTo>
                  <a:lnTo>
                    <a:pt x="198" y="1019"/>
                  </a:lnTo>
                  <a:lnTo>
                    <a:pt x="198" y="1013"/>
                  </a:lnTo>
                  <a:lnTo>
                    <a:pt x="204" y="1013"/>
                  </a:lnTo>
                  <a:lnTo>
                    <a:pt x="204" y="1007"/>
                  </a:lnTo>
                  <a:lnTo>
                    <a:pt x="210" y="1007"/>
                  </a:lnTo>
                  <a:lnTo>
                    <a:pt x="216" y="1007"/>
                  </a:lnTo>
                  <a:lnTo>
                    <a:pt x="216" y="1002"/>
                  </a:lnTo>
                  <a:lnTo>
                    <a:pt x="222" y="1007"/>
                  </a:lnTo>
                  <a:lnTo>
                    <a:pt x="222" y="1002"/>
                  </a:lnTo>
                  <a:lnTo>
                    <a:pt x="227" y="1002"/>
                  </a:lnTo>
                  <a:lnTo>
                    <a:pt x="233" y="1002"/>
                  </a:lnTo>
                  <a:lnTo>
                    <a:pt x="233" y="996"/>
                  </a:lnTo>
                  <a:lnTo>
                    <a:pt x="239" y="996"/>
                  </a:lnTo>
                  <a:lnTo>
                    <a:pt x="245" y="996"/>
                  </a:lnTo>
                  <a:lnTo>
                    <a:pt x="251" y="990"/>
                  </a:lnTo>
                  <a:lnTo>
                    <a:pt x="251" y="996"/>
                  </a:lnTo>
                  <a:lnTo>
                    <a:pt x="251" y="1002"/>
                  </a:lnTo>
                  <a:lnTo>
                    <a:pt x="251" y="996"/>
                  </a:lnTo>
                  <a:lnTo>
                    <a:pt x="251" y="990"/>
                  </a:lnTo>
                  <a:lnTo>
                    <a:pt x="257" y="990"/>
                  </a:lnTo>
                  <a:lnTo>
                    <a:pt x="257" y="984"/>
                  </a:lnTo>
                  <a:lnTo>
                    <a:pt x="262" y="984"/>
                  </a:lnTo>
                  <a:lnTo>
                    <a:pt x="262" y="990"/>
                  </a:lnTo>
                  <a:lnTo>
                    <a:pt x="268" y="984"/>
                  </a:lnTo>
                  <a:lnTo>
                    <a:pt x="274" y="984"/>
                  </a:lnTo>
                  <a:lnTo>
                    <a:pt x="274" y="978"/>
                  </a:lnTo>
                  <a:lnTo>
                    <a:pt x="280" y="978"/>
                  </a:lnTo>
                  <a:lnTo>
                    <a:pt x="280" y="984"/>
                  </a:lnTo>
                  <a:lnTo>
                    <a:pt x="280" y="978"/>
                  </a:lnTo>
                  <a:lnTo>
                    <a:pt x="286" y="978"/>
                  </a:lnTo>
                  <a:lnTo>
                    <a:pt x="291" y="978"/>
                  </a:lnTo>
                  <a:lnTo>
                    <a:pt x="291" y="984"/>
                  </a:lnTo>
                  <a:lnTo>
                    <a:pt x="297" y="978"/>
                  </a:lnTo>
                  <a:lnTo>
                    <a:pt x="297" y="984"/>
                  </a:lnTo>
                  <a:lnTo>
                    <a:pt x="303" y="984"/>
                  </a:lnTo>
                  <a:lnTo>
                    <a:pt x="303" y="978"/>
                  </a:lnTo>
                  <a:lnTo>
                    <a:pt x="303" y="984"/>
                  </a:lnTo>
                  <a:lnTo>
                    <a:pt x="309" y="984"/>
                  </a:lnTo>
                  <a:lnTo>
                    <a:pt x="309" y="978"/>
                  </a:lnTo>
                  <a:lnTo>
                    <a:pt x="309" y="984"/>
                  </a:lnTo>
                  <a:lnTo>
                    <a:pt x="315" y="984"/>
                  </a:lnTo>
                  <a:lnTo>
                    <a:pt x="309" y="978"/>
                  </a:lnTo>
                  <a:lnTo>
                    <a:pt x="315" y="978"/>
                  </a:lnTo>
                  <a:lnTo>
                    <a:pt x="309" y="972"/>
                  </a:lnTo>
                  <a:lnTo>
                    <a:pt x="315" y="978"/>
                  </a:lnTo>
                  <a:lnTo>
                    <a:pt x="315" y="972"/>
                  </a:lnTo>
                  <a:lnTo>
                    <a:pt x="321" y="972"/>
                  </a:lnTo>
                  <a:lnTo>
                    <a:pt x="321" y="967"/>
                  </a:lnTo>
                  <a:lnTo>
                    <a:pt x="315" y="967"/>
                  </a:lnTo>
                  <a:lnTo>
                    <a:pt x="321" y="967"/>
                  </a:lnTo>
                  <a:lnTo>
                    <a:pt x="326" y="967"/>
                  </a:lnTo>
                  <a:lnTo>
                    <a:pt x="326" y="961"/>
                  </a:lnTo>
                  <a:lnTo>
                    <a:pt x="321" y="961"/>
                  </a:lnTo>
                  <a:lnTo>
                    <a:pt x="326" y="961"/>
                  </a:lnTo>
                  <a:lnTo>
                    <a:pt x="326" y="955"/>
                  </a:lnTo>
                  <a:lnTo>
                    <a:pt x="321" y="955"/>
                  </a:lnTo>
                  <a:lnTo>
                    <a:pt x="326" y="955"/>
                  </a:lnTo>
                  <a:lnTo>
                    <a:pt x="326" y="949"/>
                  </a:lnTo>
                  <a:lnTo>
                    <a:pt x="326" y="943"/>
                  </a:lnTo>
                  <a:lnTo>
                    <a:pt x="332" y="943"/>
                  </a:lnTo>
                  <a:lnTo>
                    <a:pt x="326" y="943"/>
                  </a:lnTo>
                  <a:lnTo>
                    <a:pt x="332" y="937"/>
                  </a:lnTo>
                  <a:lnTo>
                    <a:pt x="332" y="943"/>
                  </a:lnTo>
                  <a:lnTo>
                    <a:pt x="338" y="943"/>
                  </a:lnTo>
                  <a:lnTo>
                    <a:pt x="338" y="937"/>
                  </a:lnTo>
                  <a:lnTo>
                    <a:pt x="332" y="937"/>
                  </a:lnTo>
                  <a:lnTo>
                    <a:pt x="332" y="932"/>
                  </a:lnTo>
                  <a:lnTo>
                    <a:pt x="338" y="937"/>
                  </a:lnTo>
                  <a:lnTo>
                    <a:pt x="338" y="932"/>
                  </a:lnTo>
                  <a:lnTo>
                    <a:pt x="332" y="932"/>
                  </a:lnTo>
                  <a:lnTo>
                    <a:pt x="338" y="932"/>
                  </a:lnTo>
                  <a:lnTo>
                    <a:pt x="338" y="926"/>
                  </a:lnTo>
                  <a:lnTo>
                    <a:pt x="344" y="932"/>
                  </a:lnTo>
                  <a:lnTo>
                    <a:pt x="344" y="920"/>
                  </a:lnTo>
                  <a:lnTo>
                    <a:pt x="344" y="926"/>
                  </a:lnTo>
                  <a:lnTo>
                    <a:pt x="350" y="926"/>
                  </a:lnTo>
                  <a:lnTo>
                    <a:pt x="356" y="926"/>
                  </a:lnTo>
                  <a:lnTo>
                    <a:pt x="356" y="920"/>
                  </a:lnTo>
                  <a:lnTo>
                    <a:pt x="350" y="920"/>
                  </a:lnTo>
                  <a:lnTo>
                    <a:pt x="356" y="914"/>
                  </a:lnTo>
                  <a:lnTo>
                    <a:pt x="350" y="914"/>
                  </a:lnTo>
                  <a:lnTo>
                    <a:pt x="356" y="914"/>
                  </a:lnTo>
                  <a:lnTo>
                    <a:pt x="356" y="920"/>
                  </a:lnTo>
                  <a:lnTo>
                    <a:pt x="356" y="914"/>
                  </a:lnTo>
                  <a:lnTo>
                    <a:pt x="361" y="914"/>
                  </a:lnTo>
                  <a:lnTo>
                    <a:pt x="356" y="908"/>
                  </a:lnTo>
                  <a:lnTo>
                    <a:pt x="361" y="908"/>
                  </a:lnTo>
                  <a:lnTo>
                    <a:pt x="367" y="908"/>
                  </a:lnTo>
                  <a:lnTo>
                    <a:pt x="361" y="903"/>
                  </a:lnTo>
                  <a:lnTo>
                    <a:pt x="356" y="908"/>
                  </a:lnTo>
                  <a:lnTo>
                    <a:pt x="356" y="903"/>
                  </a:lnTo>
                  <a:lnTo>
                    <a:pt x="361" y="903"/>
                  </a:lnTo>
                  <a:lnTo>
                    <a:pt x="361" y="897"/>
                  </a:lnTo>
                  <a:lnTo>
                    <a:pt x="356" y="897"/>
                  </a:lnTo>
                  <a:lnTo>
                    <a:pt x="361" y="897"/>
                  </a:lnTo>
                  <a:lnTo>
                    <a:pt x="356" y="897"/>
                  </a:lnTo>
                  <a:lnTo>
                    <a:pt x="361" y="891"/>
                  </a:lnTo>
                  <a:lnTo>
                    <a:pt x="361" y="885"/>
                  </a:lnTo>
                  <a:lnTo>
                    <a:pt x="361" y="879"/>
                  </a:lnTo>
                  <a:lnTo>
                    <a:pt x="356" y="879"/>
                  </a:lnTo>
                  <a:lnTo>
                    <a:pt x="361" y="873"/>
                  </a:lnTo>
                  <a:lnTo>
                    <a:pt x="356" y="873"/>
                  </a:lnTo>
                  <a:lnTo>
                    <a:pt x="361" y="873"/>
                  </a:lnTo>
                  <a:lnTo>
                    <a:pt x="361" y="868"/>
                  </a:lnTo>
                  <a:lnTo>
                    <a:pt x="361" y="862"/>
                  </a:lnTo>
                  <a:lnTo>
                    <a:pt x="361" y="856"/>
                  </a:lnTo>
                  <a:lnTo>
                    <a:pt x="361" y="850"/>
                  </a:lnTo>
                  <a:lnTo>
                    <a:pt x="367" y="850"/>
                  </a:lnTo>
                  <a:lnTo>
                    <a:pt x="367" y="844"/>
                  </a:lnTo>
                  <a:lnTo>
                    <a:pt x="367" y="850"/>
                  </a:lnTo>
                  <a:lnTo>
                    <a:pt x="367" y="844"/>
                  </a:lnTo>
                  <a:lnTo>
                    <a:pt x="367" y="838"/>
                  </a:lnTo>
                  <a:lnTo>
                    <a:pt x="373" y="838"/>
                  </a:lnTo>
                  <a:lnTo>
                    <a:pt x="367" y="833"/>
                  </a:lnTo>
                  <a:lnTo>
                    <a:pt x="367" y="827"/>
                  </a:lnTo>
                  <a:lnTo>
                    <a:pt x="367" y="821"/>
                  </a:lnTo>
                  <a:lnTo>
                    <a:pt x="367" y="815"/>
                  </a:lnTo>
                  <a:lnTo>
                    <a:pt x="373" y="815"/>
                  </a:lnTo>
                  <a:lnTo>
                    <a:pt x="379" y="815"/>
                  </a:lnTo>
                  <a:lnTo>
                    <a:pt x="379" y="809"/>
                  </a:lnTo>
                  <a:lnTo>
                    <a:pt x="385" y="809"/>
                  </a:lnTo>
                  <a:lnTo>
                    <a:pt x="391" y="804"/>
                  </a:lnTo>
                  <a:lnTo>
                    <a:pt x="391" y="798"/>
                  </a:lnTo>
                  <a:lnTo>
                    <a:pt x="396" y="798"/>
                  </a:lnTo>
                  <a:lnTo>
                    <a:pt x="402" y="798"/>
                  </a:lnTo>
                  <a:lnTo>
                    <a:pt x="402" y="792"/>
                  </a:lnTo>
                  <a:lnTo>
                    <a:pt x="408" y="798"/>
                  </a:lnTo>
                  <a:lnTo>
                    <a:pt x="414" y="798"/>
                  </a:lnTo>
                  <a:lnTo>
                    <a:pt x="420" y="804"/>
                  </a:lnTo>
                  <a:lnTo>
                    <a:pt x="414" y="804"/>
                  </a:lnTo>
                  <a:lnTo>
                    <a:pt x="414" y="809"/>
                  </a:lnTo>
                  <a:lnTo>
                    <a:pt x="420" y="809"/>
                  </a:lnTo>
                  <a:lnTo>
                    <a:pt x="420" y="804"/>
                  </a:lnTo>
                  <a:lnTo>
                    <a:pt x="425" y="804"/>
                  </a:lnTo>
                  <a:lnTo>
                    <a:pt x="425" y="809"/>
                  </a:lnTo>
                  <a:lnTo>
                    <a:pt x="431" y="809"/>
                  </a:lnTo>
                  <a:lnTo>
                    <a:pt x="437" y="804"/>
                  </a:lnTo>
                  <a:lnTo>
                    <a:pt x="437" y="798"/>
                  </a:lnTo>
                  <a:lnTo>
                    <a:pt x="437" y="792"/>
                  </a:lnTo>
                  <a:lnTo>
                    <a:pt x="443" y="786"/>
                  </a:lnTo>
                  <a:lnTo>
                    <a:pt x="443" y="780"/>
                  </a:lnTo>
                  <a:lnTo>
                    <a:pt x="449" y="774"/>
                  </a:lnTo>
                  <a:lnTo>
                    <a:pt x="455" y="769"/>
                  </a:lnTo>
                  <a:lnTo>
                    <a:pt x="460" y="769"/>
                  </a:lnTo>
                  <a:lnTo>
                    <a:pt x="466" y="774"/>
                  </a:lnTo>
                  <a:lnTo>
                    <a:pt x="478" y="769"/>
                  </a:lnTo>
                  <a:lnTo>
                    <a:pt x="484" y="769"/>
                  </a:lnTo>
                  <a:lnTo>
                    <a:pt x="501" y="769"/>
                  </a:lnTo>
                  <a:lnTo>
                    <a:pt x="513" y="763"/>
                  </a:lnTo>
                  <a:lnTo>
                    <a:pt x="519" y="757"/>
                  </a:lnTo>
                  <a:lnTo>
                    <a:pt x="524" y="757"/>
                  </a:lnTo>
                  <a:lnTo>
                    <a:pt x="565" y="716"/>
                  </a:lnTo>
                  <a:lnTo>
                    <a:pt x="612" y="664"/>
                  </a:lnTo>
                  <a:lnTo>
                    <a:pt x="658" y="617"/>
                  </a:lnTo>
                  <a:lnTo>
                    <a:pt x="705" y="571"/>
                  </a:lnTo>
                  <a:lnTo>
                    <a:pt x="763" y="518"/>
                  </a:lnTo>
                  <a:lnTo>
                    <a:pt x="810" y="472"/>
                  </a:lnTo>
                  <a:lnTo>
                    <a:pt x="862" y="425"/>
                  </a:lnTo>
                  <a:lnTo>
                    <a:pt x="868" y="419"/>
                  </a:lnTo>
                  <a:lnTo>
                    <a:pt x="903" y="390"/>
                  </a:lnTo>
                  <a:lnTo>
                    <a:pt x="909" y="384"/>
                  </a:lnTo>
                  <a:lnTo>
                    <a:pt x="956" y="338"/>
                  </a:lnTo>
                  <a:lnTo>
                    <a:pt x="1002" y="297"/>
                  </a:lnTo>
                  <a:lnTo>
                    <a:pt x="1055" y="245"/>
                  </a:lnTo>
                  <a:lnTo>
                    <a:pt x="1084" y="169"/>
                  </a:lnTo>
                  <a:lnTo>
                    <a:pt x="1084" y="146"/>
                  </a:lnTo>
                  <a:lnTo>
                    <a:pt x="1072" y="140"/>
                  </a:lnTo>
                  <a:lnTo>
                    <a:pt x="1089" y="93"/>
                  </a:lnTo>
                  <a:lnTo>
                    <a:pt x="1095" y="81"/>
                  </a:lnTo>
                  <a:lnTo>
                    <a:pt x="1095" y="76"/>
                  </a:lnTo>
                  <a:lnTo>
                    <a:pt x="1101" y="76"/>
                  </a:lnTo>
                  <a:lnTo>
                    <a:pt x="1101" y="81"/>
                  </a:lnTo>
                  <a:lnTo>
                    <a:pt x="1107" y="81"/>
                  </a:lnTo>
                  <a:lnTo>
                    <a:pt x="1113" y="81"/>
                  </a:lnTo>
                  <a:lnTo>
                    <a:pt x="1119" y="81"/>
                  </a:lnTo>
                  <a:lnTo>
                    <a:pt x="1124" y="81"/>
                  </a:lnTo>
                  <a:lnTo>
                    <a:pt x="1130" y="87"/>
                  </a:lnTo>
                  <a:lnTo>
                    <a:pt x="1136" y="87"/>
                  </a:lnTo>
                  <a:lnTo>
                    <a:pt x="1142" y="87"/>
                  </a:lnTo>
                  <a:lnTo>
                    <a:pt x="1148" y="87"/>
                  </a:lnTo>
                  <a:lnTo>
                    <a:pt x="1154" y="87"/>
                  </a:lnTo>
                  <a:lnTo>
                    <a:pt x="1159" y="87"/>
                  </a:lnTo>
                  <a:lnTo>
                    <a:pt x="1165" y="87"/>
                  </a:lnTo>
                  <a:lnTo>
                    <a:pt x="1165" y="93"/>
                  </a:lnTo>
                  <a:lnTo>
                    <a:pt x="1171" y="93"/>
                  </a:lnTo>
                  <a:lnTo>
                    <a:pt x="1177" y="93"/>
                  </a:lnTo>
                  <a:lnTo>
                    <a:pt x="1183" y="93"/>
                  </a:lnTo>
                  <a:lnTo>
                    <a:pt x="1188" y="87"/>
                  </a:lnTo>
                  <a:lnTo>
                    <a:pt x="1194" y="81"/>
                  </a:lnTo>
                  <a:lnTo>
                    <a:pt x="1200" y="81"/>
                  </a:lnTo>
                  <a:lnTo>
                    <a:pt x="1200" y="76"/>
                  </a:lnTo>
                  <a:lnTo>
                    <a:pt x="1206" y="76"/>
                  </a:lnTo>
                  <a:lnTo>
                    <a:pt x="1212" y="76"/>
                  </a:lnTo>
                  <a:lnTo>
                    <a:pt x="1218" y="76"/>
                  </a:lnTo>
                  <a:lnTo>
                    <a:pt x="1218" y="70"/>
                  </a:lnTo>
                  <a:lnTo>
                    <a:pt x="1223" y="70"/>
                  </a:lnTo>
                  <a:lnTo>
                    <a:pt x="1223" y="64"/>
                  </a:lnTo>
                  <a:lnTo>
                    <a:pt x="1229" y="64"/>
                  </a:lnTo>
                  <a:lnTo>
                    <a:pt x="1229" y="58"/>
                  </a:lnTo>
                  <a:lnTo>
                    <a:pt x="1235" y="58"/>
                  </a:lnTo>
                  <a:lnTo>
                    <a:pt x="1235" y="52"/>
                  </a:lnTo>
                  <a:lnTo>
                    <a:pt x="1241" y="52"/>
                  </a:lnTo>
                  <a:lnTo>
                    <a:pt x="1247" y="52"/>
                  </a:lnTo>
                  <a:lnTo>
                    <a:pt x="1253" y="52"/>
                  </a:lnTo>
                  <a:lnTo>
                    <a:pt x="1258" y="52"/>
                  </a:lnTo>
                  <a:lnTo>
                    <a:pt x="1258" y="58"/>
                  </a:lnTo>
                  <a:lnTo>
                    <a:pt x="1264" y="58"/>
                  </a:lnTo>
                  <a:lnTo>
                    <a:pt x="1270" y="58"/>
                  </a:lnTo>
                  <a:lnTo>
                    <a:pt x="1270" y="64"/>
                  </a:lnTo>
                  <a:lnTo>
                    <a:pt x="1276" y="64"/>
                  </a:lnTo>
                  <a:lnTo>
                    <a:pt x="1282" y="64"/>
                  </a:lnTo>
                  <a:lnTo>
                    <a:pt x="1282" y="58"/>
                  </a:lnTo>
                  <a:lnTo>
                    <a:pt x="1288" y="58"/>
                  </a:lnTo>
                  <a:lnTo>
                    <a:pt x="1288" y="64"/>
                  </a:lnTo>
                  <a:lnTo>
                    <a:pt x="1293" y="70"/>
                  </a:lnTo>
                  <a:lnTo>
                    <a:pt x="1299" y="70"/>
                  </a:lnTo>
                  <a:lnTo>
                    <a:pt x="1305" y="70"/>
                  </a:lnTo>
                  <a:lnTo>
                    <a:pt x="1305" y="64"/>
                  </a:lnTo>
                  <a:lnTo>
                    <a:pt x="1311" y="64"/>
                  </a:lnTo>
                  <a:lnTo>
                    <a:pt x="1317" y="58"/>
                  </a:lnTo>
                  <a:lnTo>
                    <a:pt x="1322" y="58"/>
                  </a:lnTo>
                  <a:lnTo>
                    <a:pt x="1328" y="58"/>
                  </a:lnTo>
                  <a:lnTo>
                    <a:pt x="1334" y="58"/>
                  </a:lnTo>
                  <a:lnTo>
                    <a:pt x="1334" y="52"/>
                  </a:lnTo>
                  <a:lnTo>
                    <a:pt x="1340" y="52"/>
                  </a:lnTo>
                  <a:lnTo>
                    <a:pt x="1346" y="52"/>
                  </a:lnTo>
                  <a:lnTo>
                    <a:pt x="1352" y="52"/>
                  </a:lnTo>
                  <a:lnTo>
                    <a:pt x="1352" y="47"/>
                  </a:lnTo>
                  <a:lnTo>
                    <a:pt x="1357" y="47"/>
                  </a:lnTo>
                  <a:lnTo>
                    <a:pt x="1363" y="47"/>
                  </a:lnTo>
                  <a:lnTo>
                    <a:pt x="1369" y="47"/>
                  </a:lnTo>
                  <a:lnTo>
                    <a:pt x="1369" y="41"/>
                  </a:lnTo>
                  <a:lnTo>
                    <a:pt x="1375" y="35"/>
                  </a:lnTo>
                  <a:lnTo>
                    <a:pt x="1381" y="35"/>
                  </a:lnTo>
                  <a:lnTo>
                    <a:pt x="1381" y="29"/>
                  </a:lnTo>
                  <a:lnTo>
                    <a:pt x="1381" y="23"/>
                  </a:lnTo>
                  <a:lnTo>
                    <a:pt x="1387" y="23"/>
                  </a:lnTo>
                  <a:lnTo>
                    <a:pt x="1392" y="23"/>
                  </a:lnTo>
                  <a:lnTo>
                    <a:pt x="1392" y="17"/>
                  </a:lnTo>
                  <a:lnTo>
                    <a:pt x="1398" y="17"/>
                  </a:lnTo>
                  <a:lnTo>
                    <a:pt x="1398" y="12"/>
                  </a:lnTo>
                  <a:lnTo>
                    <a:pt x="1404" y="12"/>
                  </a:lnTo>
                  <a:lnTo>
                    <a:pt x="1404" y="6"/>
                  </a:lnTo>
                  <a:lnTo>
                    <a:pt x="1410" y="6"/>
                  </a:lnTo>
                  <a:lnTo>
                    <a:pt x="1416" y="6"/>
                  </a:lnTo>
                  <a:lnTo>
                    <a:pt x="1416" y="0"/>
                  </a:lnTo>
                  <a:lnTo>
                    <a:pt x="1421" y="0"/>
                  </a:lnTo>
                  <a:lnTo>
                    <a:pt x="1427" y="0"/>
                  </a:lnTo>
                  <a:lnTo>
                    <a:pt x="1433" y="0"/>
                  </a:lnTo>
                  <a:lnTo>
                    <a:pt x="1433" y="6"/>
                  </a:lnTo>
                  <a:lnTo>
                    <a:pt x="1439" y="6"/>
                  </a:lnTo>
                  <a:lnTo>
                    <a:pt x="1439" y="0"/>
                  </a:lnTo>
                  <a:lnTo>
                    <a:pt x="1445" y="0"/>
                  </a:lnTo>
                  <a:lnTo>
                    <a:pt x="1445" y="6"/>
                  </a:lnTo>
                  <a:lnTo>
                    <a:pt x="1451" y="6"/>
                  </a:lnTo>
                  <a:lnTo>
                    <a:pt x="1451" y="0"/>
                  </a:lnTo>
                  <a:lnTo>
                    <a:pt x="1456" y="0"/>
                  </a:lnTo>
                  <a:lnTo>
                    <a:pt x="1462" y="0"/>
                  </a:lnTo>
                  <a:lnTo>
                    <a:pt x="1462" y="6"/>
                  </a:lnTo>
                  <a:lnTo>
                    <a:pt x="1468" y="6"/>
                  </a:lnTo>
                  <a:lnTo>
                    <a:pt x="1468" y="0"/>
                  </a:lnTo>
                  <a:lnTo>
                    <a:pt x="1474" y="6"/>
                  </a:lnTo>
                  <a:lnTo>
                    <a:pt x="1480" y="0"/>
                  </a:lnTo>
                  <a:lnTo>
                    <a:pt x="1486" y="0"/>
                  </a:lnTo>
                  <a:lnTo>
                    <a:pt x="1486" y="6"/>
                  </a:lnTo>
                  <a:lnTo>
                    <a:pt x="1491" y="6"/>
                  </a:lnTo>
                  <a:lnTo>
                    <a:pt x="1491" y="12"/>
                  </a:lnTo>
                  <a:lnTo>
                    <a:pt x="1491" y="17"/>
                  </a:lnTo>
                  <a:lnTo>
                    <a:pt x="1497" y="17"/>
                  </a:lnTo>
                  <a:lnTo>
                    <a:pt x="1497" y="12"/>
                  </a:lnTo>
                  <a:lnTo>
                    <a:pt x="1497" y="17"/>
                  </a:lnTo>
                  <a:lnTo>
                    <a:pt x="1503" y="17"/>
                  </a:lnTo>
                  <a:lnTo>
                    <a:pt x="1509" y="17"/>
                  </a:lnTo>
                  <a:lnTo>
                    <a:pt x="1509" y="23"/>
                  </a:lnTo>
                  <a:lnTo>
                    <a:pt x="1515" y="23"/>
                  </a:lnTo>
                  <a:lnTo>
                    <a:pt x="1515" y="29"/>
                  </a:lnTo>
                  <a:lnTo>
                    <a:pt x="1515" y="23"/>
                  </a:lnTo>
                  <a:lnTo>
                    <a:pt x="1521" y="23"/>
                  </a:lnTo>
                  <a:lnTo>
                    <a:pt x="1521" y="29"/>
                  </a:lnTo>
                  <a:lnTo>
                    <a:pt x="1521" y="23"/>
                  </a:lnTo>
                  <a:lnTo>
                    <a:pt x="1521" y="29"/>
                  </a:lnTo>
                  <a:lnTo>
                    <a:pt x="1521" y="35"/>
                  </a:lnTo>
                  <a:lnTo>
                    <a:pt x="1526" y="35"/>
                  </a:lnTo>
                  <a:lnTo>
                    <a:pt x="1526" y="29"/>
                  </a:lnTo>
                  <a:lnTo>
                    <a:pt x="1532" y="35"/>
                  </a:lnTo>
                  <a:lnTo>
                    <a:pt x="1538" y="35"/>
                  </a:lnTo>
                  <a:lnTo>
                    <a:pt x="1544" y="41"/>
                  </a:lnTo>
                  <a:lnTo>
                    <a:pt x="1544" y="47"/>
                  </a:lnTo>
                  <a:lnTo>
                    <a:pt x="1550" y="47"/>
                  </a:lnTo>
                  <a:lnTo>
                    <a:pt x="1550" y="52"/>
                  </a:lnTo>
                  <a:lnTo>
                    <a:pt x="1550" y="58"/>
                  </a:lnTo>
                  <a:lnTo>
                    <a:pt x="1555" y="58"/>
                  </a:lnTo>
                  <a:lnTo>
                    <a:pt x="1561" y="58"/>
                  </a:lnTo>
                  <a:lnTo>
                    <a:pt x="1561" y="52"/>
                  </a:lnTo>
                  <a:lnTo>
                    <a:pt x="1567" y="52"/>
                  </a:lnTo>
                  <a:lnTo>
                    <a:pt x="1567" y="58"/>
                  </a:lnTo>
                  <a:lnTo>
                    <a:pt x="1573" y="58"/>
                  </a:lnTo>
                  <a:lnTo>
                    <a:pt x="1579" y="58"/>
                  </a:lnTo>
                  <a:lnTo>
                    <a:pt x="1579" y="64"/>
                  </a:lnTo>
                  <a:lnTo>
                    <a:pt x="1585" y="64"/>
                  </a:lnTo>
                  <a:lnTo>
                    <a:pt x="1590" y="64"/>
                  </a:lnTo>
                  <a:lnTo>
                    <a:pt x="1590" y="70"/>
                  </a:lnTo>
                  <a:lnTo>
                    <a:pt x="1596" y="70"/>
                  </a:lnTo>
                  <a:lnTo>
                    <a:pt x="1596" y="76"/>
                  </a:lnTo>
                  <a:lnTo>
                    <a:pt x="1602" y="76"/>
                  </a:lnTo>
                  <a:lnTo>
                    <a:pt x="1608" y="76"/>
                  </a:lnTo>
                  <a:lnTo>
                    <a:pt x="1608" y="81"/>
                  </a:lnTo>
                  <a:lnTo>
                    <a:pt x="1614" y="81"/>
                  </a:lnTo>
                  <a:lnTo>
                    <a:pt x="1620" y="81"/>
                  </a:lnTo>
                  <a:lnTo>
                    <a:pt x="1625" y="81"/>
                  </a:lnTo>
                  <a:lnTo>
                    <a:pt x="1625" y="87"/>
                  </a:lnTo>
                  <a:lnTo>
                    <a:pt x="1631" y="87"/>
                  </a:lnTo>
                  <a:lnTo>
                    <a:pt x="1631" y="93"/>
                  </a:lnTo>
                  <a:lnTo>
                    <a:pt x="1637" y="93"/>
                  </a:lnTo>
                  <a:lnTo>
                    <a:pt x="1643" y="93"/>
                  </a:lnTo>
                  <a:lnTo>
                    <a:pt x="1649" y="93"/>
                  </a:lnTo>
                  <a:lnTo>
                    <a:pt x="1649" y="99"/>
                  </a:lnTo>
                  <a:lnTo>
                    <a:pt x="1654" y="99"/>
                  </a:lnTo>
                  <a:lnTo>
                    <a:pt x="1660" y="99"/>
                  </a:lnTo>
                  <a:lnTo>
                    <a:pt x="1660" y="93"/>
                  </a:lnTo>
                  <a:lnTo>
                    <a:pt x="1666" y="93"/>
                  </a:lnTo>
                  <a:lnTo>
                    <a:pt x="1666" y="87"/>
                  </a:lnTo>
                  <a:lnTo>
                    <a:pt x="1672" y="87"/>
                  </a:lnTo>
                  <a:lnTo>
                    <a:pt x="1678" y="87"/>
                  </a:lnTo>
                  <a:lnTo>
                    <a:pt x="1678" y="81"/>
                  </a:lnTo>
                  <a:lnTo>
                    <a:pt x="1684" y="81"/>
                  </a:lnTo>
                  <a:lnTo>
                    <a:pt x="1689" y="81"/>
                  </a:lnTo>
                  <a:lnTo>
                    <a:pt x="1695" y="81"/>
                  </a:lnTo>
                  <a:lnTo>
                    <a:pt x="1701" y="81"/>
                  </a:lnTo>
                  <a:lnTo>
                    <a:pt x="1701" y="76"/>
                  </a:lnTo>
                  <a:lnTo>
                    <a:pt x="1707" y="76"/>
                  </a:lnTo>
                  <a:lnTo>
                    <a:pt x="1713" y="76"/>
                  </a:lnTo>
                  <a:lnTo>
                    <a:pt x="1713" y="81"/>
                  </a:lnTo>
                  <a:lnTo>
                    <a:pt x="1719" y="81"/>
                  </a:lnTo>
                  <a:lnTo>
                    <a:pt x="1724" y="81"/>
                  </a:lnTo>
                  <a:lnTo>
                    <a:pt x="1724" y="87"/>
                  </a:lnTo>
                  <a:lnTo>
                    <a:pt x="1724" y="93"/>
                  </a:lnTo>
                  <a:lnTo>
                    <a:pt x="1730" y="93"/>
                  </a:lnTo>
                  <a:lnTo>
                    <a:pt x="1730" y="99"/>
                  </a:lnTo>
                  <a:lnTo>
                    <a:pt x="1736" y="99"/>
                  </a:lnTo>
                  <a:lnTo>
                    <a:pt x="1736" y="105"/>
                  </a:lnTo>
                  <a:lnTo>
                    <a:pt x="1742" y="105"/>
                  </a:lnTo>
                  <a:lnTo>
                    <a:pt x="1742" y="111"/>
                  </a:lnTo>
                  <a:lnTo>
                    <a:pt x="1742" y="116"/>
                  </a:lnTo>
                  <a:lnTo>
                    <a:pt x="1748" y="116"/>
                  </a:lnTo>
                  <a:lnTo>
                    <a:pt x="1748" y="122"/>
                  </a:lnTo>
                  <a:lnTo>
                    <a:pt x="1748" y="128"/>
                  </a:lnTo>
                  <a:lnTo>
                    <a:pt x="1748" y="134"/>
                  </a:lnTo>
                  <a:lnTo>
                    <a:pt x="1748" y="140"/>
                  </a:lnTo>
                  <a:lnTo>
                    <a:pt x="1748" y="146"/>
                  </a:lnTo>
                  <a:lnTo>
                    <a:pt x="1748" y="151"/>
                  </a:lnTo>
                  <a:lnTo>
                    <a:pt x="1748" y="157"/>
                  </a:lnTo>
                  <a:lnTo>
                    <a:pt x="1753" y="157"/>
                  </a:lnTo>
                  <a:lnTo>
                    <a:pt x="1753" y="163"/>
                  </a:lnTo>
                  <a:lnTo>
                    <a:pt x="1753" y="169"/>
                  </a:lnTo>
                  <a:lnTo>
                    <a:pt x="1753" y="175"/>
                  </a:lnTo>
                  <a:lnTo>
                    <a:pt x="1753" y="180"/>
                  </a:lnTo>
                  <a:lnTo>
                    <a:pt x="1759" y="180"/>
                  </a:lnTo>
                  <a:lnTo>
                    <a:pt x="1759" y="186"/>
                  </a:lnTo>
                  <a:lnTo>
                    <a:pt x="1765" y="186"/>
                  </a:lnTo>
                  <a:lnTo>
                    <a:pt x="1765" y="192"/>
                  </a:lnTo>
                  <a:lnTo>
                    <a:pt x="1771" y="192"/>
                  </a:lnTo>
                  <a:lnTo>
                    <a:pt x="1771" y="198"/>
                  </a:lnTo>
                  <a:lnTo>
                    <a:pt x="1765" y="198"/>
                  </a:lnTo>
                  <a:lnTo>
                    <a:pt x="1765" y="204"/>
                  </a:lnTo>
                  <a:lnTo>
                    <a:pt x="1765" y="210"/>
                  </a:lnTo>
                  <a:lnTo>
                    <a:pt x="1765" y="215"/>
                  </a:lnTo>
                  <a:lnTo>
                    <a:pt x="1765" y="221"/>
                  </a:lnTo>
                  <a:lnTo>
                    <a:pt x="1765" y="227"/>
                  </a:lnTo>
                  <a:lnTo>
                    <a:pt x="1765" y="233"/>
                  </a:lnTo>
                  <a:lnTo>
                    <a:pt x="1759" y="233"/>
                  </a:lnTo>
                  <a:lnTo>
                    <a:pt x="1759" y="239"/>
                  </a:lnTo>
                  <a:lnTo>
                    <a:pt x="1759" y="245"/>
                  </a:lnTo>
                  <a:lnTo>
                    <a:pt x="1759" y="250"/>
                  </a:lnTo>
                  <a:lnTo>
                    <a:pt x="1759" y="256"/>
                  </a:lnTo>
                  <a:lnTo>
                    <a:pt x="1759" y="262"/>
                  </a:lnTo>
                  <a:lnTo>
                    <a:pt x="1753" y="262"/>
                  </a:lnTo>
                  <a:lnTo>
                    <a:pt x="1753" y="268"/>
                  </a:lnTo>
                  <a:lnTo>
                    <a:pt x="1759" y="268"/>
                  </a:lnTo>
                  <a:lnTo>
                    <a:pt x="1759" y="274"/>
                  </a:lnTo>
                  <a:lnTo>
                    <a:pt x="1765" y="274"/>
                  </a:lnTo>
                  <a:lnTo>
                    <a:pt x="1771" y="274"/>
                  </a:lnTo>
                  <a:lnTo>
                    <a:pt x="1777" y="274"/>
                  </a:lnTo>
                  <a:lnTo>
                    <a:pt x="1777" y="279"/>
                  </a:lnTo>
                  <a:lnTo>
                    <a:pt x="1771" y="279"/>
                  </a:lnTo>
                  <a:lnTo>
                    <a:pt x="1771" y="285"/>
                  </a:lnTo>
                  <a:lnTo>
                    <a:pt x="1765" y="285"/>
                  </a:lnTo>
                  <a:lnTo>
                    <a:pt x="1765" y="291"/>
                  </a:lnTo>
                  <a:lnTo>
                    <a:pt x="1759" y="291"/>
                  </a:lnTo>
                  <a:lnTo>
                    <a:pt x="1759" y="297"/>
                  </a:lnTo>
                  <a:lnTo>
                    <a:pt x="1759" y="303"/>
                  </a:lnTo>
                  <a:lnTo>
                    <a:pt x="1765" y="303"/>
                  </a:lnTo>
                  <a:lnTo>
                    <a:pt x="1759" y="303"/>
                  </a:lnTo>
                  <a:lnTo>
                    <a:pt x="1765" y="303"/>
                  </a:lnTo>
                  <a:lnTo>
                    <a:pt x="1765" y="309"/>
                  </a:lnTo>
                  <a:lnTo>
                    <a:pt x="1765" y="314"/>
                  </a:lnTo>
                  <a:lnTo>
                    <a:pt x="1759" y="314"/>
                  </a:lnTo>
                  <a:lnTo>
                    <a:pt x="1759" y="320"/>
                  </a:lnTo>
                  <a:lnTo>
                    <a:pt x="1759" y="326"/>
                  </a:lnTo>
                  <a:lnTo>
                    <a:pt x="1759" y="332"/>
                  </a:lnTo>
                  <a:lnTo>
                    <a:pt x="1765" y="332"/>
                  </a:lnTo>
                  <a:lnTo>
                    <a:pt x="1765" y="338"/>
                  </a:lnTo>
                  <a:lnTo>
                    <a:pt x="1759" y="338"/>
                  </a:lnTo>
                  <a:lnTo>
                    <a:pt x="1759" y="344"/>
                  </a:lnTo>
                  <a:lnTo>
                    <a:pt x="1753" y="344"/>
                  </a:lnTo>
                  <a:lnTo>
                    <a:pt x="1748" y="344"/>
                  </a:lnTo>
                  <a:lnTo>
                    <a:pt x="1742" y="344"/>
                  </a:lnTo>
                  <a:lnTo>
                    <a:pt x="1742" y="349"/>
                  </a:lnTo>
                  <a:lnTo>
                    <a:pt x="1736" y="349"/>
                  </a:lnTo>
                  <a:lnTo>
                    <a:pt x="1730" y="349"/>
                  </a:lnTo>
                  <a:lnTo>
                    <a:pt x="1724" y="349"/>
                  </a:lnTo>
                  <a:lnTo>
                    <a:pt x="1719" y="349"/>
                  </a:lnTo>
                  <a:lnTo>
                    <a:pt x="1719" y="355"/>
                  </a:lnTo>
                  <a:lnTo>
                    <a:pt x="1719" y="361"/>
                  </a:lnTo>
                  <a:lnTo>
                    <a:pt x="1719" y="367"/>
                  </a:lnTo>
                  <a:lnTo>
                    <a:pt x="1719" y="373"/>
                  </a:lnTo>
                  <a:lnTo>
                    <a:pt x="1713" y="373"/>
                  </a:lnTo>
                  <a:lnTo>
                    <a:pt x="1707" y="373"/>
                  </a:lnTo>
                  <a:lnTo>
                    <a:pt x="1701" y="373"/>
                  </a:lnTo>
                  <a:lnTo>
                    <a:pt x="1701" y="378"/>
                  </a:lnTo>
                  <a:lnTo>
                    <a:pt x="1695" y="378"/>
                  </a:lnTo>
                  <a:lnTo>
                    <a:pt x="1695" y="384"/>
                  </a:lnTo>
                  <a:lnTo>
                    <a:pt x="1689" y="384"/>
                  </a:lnTo>
                  <a:lnTo>
                    <a:pt x="1684" y="384"/>
                  </a:lnTo>
                  <a:lnTo>
                    <a:pt x="1684" y="378"/>
                  </a:lnTo>
                  <a:lnTo>
                    <a:pt x="1678" y="378"/>
                  </a:lnTo>
                  <a:lnTo>
                    <a:pt x="1678" y="384"/>
                  </a:lnTo>
                  <a:lnTo>
                    <a:pt x="1672" y="384"/>
                  </a:lnTo>
                  <a:lnTo>
                    <a:pt x="1672" y="390"/>
                  </a:lnTo>
                  <a:lnTo>
                    <a:pt x="1666" y="390"/>
                  </a:lnTo>
                  <a:lnTo>
                    <a:pt x="1666" y="384"/>
                  </a:lnTo>
                  <a:lnTo>
                    <a:pt x="1666" y="390"/>
                  </a:lnTo>
                  <a:lnTo>
                    <a:pt x="1660" y="390"/>
                  </a:lnTo>
                  <a:lnTo>
                    <a:pt x="1654" y="390"/>
                  </a:lnTo>
                  <a:lnTo>
                    <a:pt x="1649" y="390"/>
                  </a:lnTo>
                  <a:lnTo>
                    <a:pt x="1643" y="390"/>
                  </a:lnTo>
                  <a:lnTo>
                    <a:pt x="1643" y="396"/>
                  </a:lnTo>
                  <a:lnTo>
                    <a:pt x="1637" y="396"/>
                  </a:lnTo>
                  <a:lnTo>
                    <a:pt x="1637" y="402"/>
                  </a:lnTo>
                  <a:lnTo>
                    <a:pt x="1631" y="402"/>
                  </a:lnTo>
                  <a:lnTo>
                    <a:pt x="1631" y="408"/>
                  </a:lnTo>
                  <a:lnTo>
                    <a:pt x="1625" y="408"/>
                  </a:lnTo>
                  <a:lnTo>
                    <a:pt x="1620" y="408"/>
                  </a:lnTo>
                  <a:lnTo>
                    <a:pt x="1620" y="413"/>
                  </a:lnTo>
                  <a:lnTo>
                    <a:pt x="1614" y="413"/>
                  </a:lnTo>
                  <a:lnTo>
                    <a:pt x="1608" y="413"/>
                  </a:lnTo>
                  <a:lnTo>
                    <a:pt x="1608" y="419"/>
                  </a:lnTo>
                  <a:lnTo>
                    <a:pt x="1602" y="419"/>
                  </a:lnTo>
                  <a:lnTo>
                    <a:pt x="1602" y="425"/>
                  </a:lnTo>
                  <a:lnTo>
                    <a:pt x="1602" y="431"/>
                  </a:lnTo>
                  <a:lnTo>
                    <a:pt x="1602" y="437"/>
                  </a:lnTo>
                  <a:lnTo>
                    <a:pt x="1596" y="437"/>
                  </a:lnTo>
                  <a:lnTo>
                    <a:pt x="1596" y="443"/>
                  </a:lnTo>
                  <a:lnTo>
                    <a:pt x="1596" y="448"/>
                  </a:lnTo>
                  <a:lnTo>
                    <a:pt x="1602" y="448"/>
                  </a:lnTo>
                  <a:lnTo>
                    <a:pt x="1602" y="454"/>
                  </a:lnTo>
                  <a:lnTo>
                    <a:pt x="1602" y="460"/>
                  </a:lnTo>
                  <a:lnTo>
                    <a:pt x="1602" y="466"/>
                  </a:lnTo>
                  <a:lnTo>
                    <a:pt x="1596" y="466"/>
                  </a:lnTo>
                  <a:lnTo>
                    <a:pt x="1596" y="472"/>
                  </a:lnTo>
                  <a:lnTo>
                    <a:pt x="1596" y="477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4618" y="902"/>
              <a:ext cx="414" cy="1549"/>
            </a:xfrm>
            <a:custGeom>
              <a:avLst/>
              <a:gdLst>
                <a:gd name="T0" fmla="*/ 41 w 414"/>
                <a:gd name="T1" fmla="*/ 6 h 1549"/>
                <a:gd name="T2" fmla="*/ 41 w 414"/>
                <a:gd name="T3" fmla="*/ 41 h 1549"/>
                <a:gd name="T4" fmla="*/ 41 w 414"/>
                <a:gd name="T5" fmla="*/ 76 h 1549"/>
                <a:gd name="T6" fmla="*/ 35 w 414"/>
                <a:gd name="T7" fmla="*/ 105 h 1549"/>
                <a:gd name="T8" fmla="*/ 6 w 414"/>
                <a:gd name="T9" fmla="*/ 129 h 1549"/>
                <a:gd name="T10" fmla="*/ 12 w 414"/>
                <a:gd name="T11" fmla="*/ 158 h 1549"/>
                <a:gd name="T12" fmla="*/ 0 w 414"/>
                <a:gd name="T13" fmla="*/ 193 h 1549"/>
                <a:gd name="T14" fmla="*/ 18 w 414"/>
                <a:gd name="T15" fmla="*/ 216 h 1549"/>
                <a:gd name="T16" fmla="*/ 23 w 414"/>
                <a:gd name="T17" fmla="*/ 251 h 1549"/>
                <a:gd name="T18" fmla="*/ 35 w 414"/>
                <a:gd name="T19" fmla="*/ 274 h 1549"/>
                <a:gd name="T20" fmla="*/ 35 w 414"/>
                <a:gd name="T21" fmla="*/ 309 h 1549"/>
                <a:gd name="T22" fmla="*/ 41 w 414"/>
                <a:gd name="T23" fmla="*/ 338 h 1549"/>
                <a:gd name="T24" fmla="*/ 58 w 414"/>
                <a:gd name="T25" fmla="*/ 361 h 1549"/>
                <a:gd name="T26" fmla="*/ 87 w 414"/>
                <a:gd name="T27" fmla="*/ 367 h 1549"/>
                <a:gd name="T28" fmla="*/ 105 w 414"/>
                <a:gd name="T29" fmla="*/ 385 h 1549"/>
                <a:gd name="T30" fmla="*/ 117 w 414"/>
                <a:gd name="T31" fmla="*/ 414 h 1549"/>
                <a:gd name="T32" fmla="*/ 117 w 414"/>
                <a:gd name="T33" fmla="*/ 449 h 1549"/>
                <a:gd name="T34" fmla="*/ 122 w 414"/>
                <a:gd name="T35" fmla="*/ 484 h 1549"/>
                <a:gd name="T36" fmla="*/ 140 w 414"/>
                <a:gd name="T37" fmla="*/ 507 h 1549"/>
                <a:gd name="T38" fmla="*/ 163 w 414"/>
                <a:gd name="T39" fmla="*/ 530 h 1549"/>
                <a:gd name="T40" fmla="*/ 181 w 414"/>
                <a:gd name="T41" fmla="*/ 548 h 1549"/>
                <a:gd name="T42" fmla="*/ 204 w 414"/>
                <a:gd name="T43" fmla="*/ 536 h 1549"/>
                <a:gd name="T44" fmla="*/ 227 w 414"/>
                <a:gd name="T45" fmla="*/ 548 h 1549"/>
                <a:gd name="T46" fmla="*/ 245 w 414"/>
                <a:gd name="T47" fmla="*/ 577 h 1549"/>
                <a:gd name="T48" fmla="*/ 256 w 414"/>
                <a:gd name="T49" fmla="*/ 612 h 1549"/>
                <a:gd name="T50" fmla="*/ 256 w 414"/>
                <a:gd name="T51" fmla="*/ 647 h 1549"/>
                <a:gd name="T52" fmla="*/ 268 w 414"/>
                <a:gd name="T53" fmla="*/ 676 h 1549"/>
                <a:gd name="T54" fmla="*/ 280 w 414"/>
                <a:gd name="T55" fmla="*/ 705 h 1549"/>
                <a:gd name="T56" fmla="*/ 297 w 414"/>
                <a:gd name="T57" fmla="*/ 728 h 1549"/>
                <a:gd name="T58" fmla="*/ 326 w 414"/>
                <a:gd name="T59" fmla="*/ 717 h 1549"/>
                <a:gd name="T60" fmla="*/ 326 w 414"/>
                <a:gd name="T61" fmla="*/ 752 h 1549"/>
                <a:gd name="T62" fmla="*/ 350 w 414"/>
                <a:gd name="T63" fmla="*/ 781 h 1549"/>
                <a:gd name="T64" fmla="*/ 355 w 414"/>
                <a:gd name="T65" fmla="*/ 810 h 1549"/>
                <a:gd name="T66" fmla="*/ 338 w 414"/>
                <a:gd name="T67" fmla="*/ 827 h 1549"/>
                <a:gd name="T68" fmla="*/ 320 w 414"/>
                <a:gd name="T69" fmla="*/ 845 h 1549"/>
                <a:gd name="T70" fmla="*/ 320 w 414"/>
                <a:gd name="T71" fmla="*/ 868 h 1549"/>
                <a:gd name="T72" fmla="*/ 332 w 414"/>
                <a:gd name="T73" fmla="*/ 897 h 1549"/>
                <a:gd name="T74" fmla="*/ 344 w 414"/>
                <a:gd name="T75" fmla="*/ 932 h 1549"/>
                <a:gd name="T76" fmla="*/ 355 w 414"/>
                <a:gd name="T77" fmla="*/ 961 h 1549"/>
                <a:gd name="T78" fmla="*/ 367 w 414"/>
                <a:gd name="T79" fmla="*/ 996 h 1549"/>
                <a:gd name="T80" fmla="*/ 379 w 414"/>
                <a:gd name="T81" fmla="*/ 1025 h 1549"/>
                <a:gd name="T82" fmla="*/ 390 w 414"/>
                <a:gd name="T83" fmla="*/ 1049 h 1549"/>
                <a:gd name="T84" fmla="*/ 385 w 414"/>
                <a:gd name="T85" fmla="*/ 1078 h 1549"/>
                <a:gd name="T86" fmla="*/ 379 w 414"/>
                <a:gd name="T87" fmla="*/ 1107 h 1549"/>
                <a:gd name="T88" fmla="*/ 385 w 414"/>
                <a:gd name="T89" fmla="*/ 1136 h 1549"/>
                <a:gd name="T90" fmla="*/ 402 w 414"/>
                <a:gd name="T91" fmla="*/ 1153 h 1549"/>
                <a:gd name="T92" fmla="*/ 414 w 414"/>
                <a:gd name="T93" fmla="*/ 1177 h 1549"/>
                <a:gd name="T94" fmla="*/ 396 w 414"/>
                <a:gd name="T95" fmla="*/ 1194 h 1549"/>
                <a:gd name="T96" fmla="*/ 396 w 414"/>
                <a:gd name="T97" fmla="*/ 1229 h 1549"/>
                <a:gd name="T98" fmla="*/ 396 w 414"/>
                <a:gd name="T99" fmla="*/ 1264 h 1549"/>
                <a:gd name="T100" fmla="*/ 396 w 414"/>
                <a:gd name="T101" fmla="*/ 1299 h 1549"/>
                <a:gd name="T102" fmla="*/ 396 w 414"/>
                <a:gd name="T103" fmla="*/ 1334 h 1549"/>
                <a:gd name="T104" fmla="*/ 379 w 414"/>
                <a:gd name="T105" fmla="*/ 1363 h 1549"/>
                <a:gd name="T106" fmla="*/ 367 w 414"/>
                <a:gd name="T107" fmla="*/ 1392 h 1549"/>
                <a:gd name="T108" fmla="*/ 344 w 414"/>
                <a:gd name="T109" fmla="*/ 1410 h 1549"/>
                <a:gd name="T110" fmla="*/ 320 w 414"/>
                <a:gd name="T111" fmla="*/ 1427 h 1549"/>
                <a:gd name="T112" fmla="*/ 309 w 414"/>
                <a:gd name="T113" fmla="*/ 1450 h 1549"/>
                <a:gd name="T114" fmla="*/ 303 w 414"/>
                <a:gd name="T115" fmla="*/ 1480 h 1549"/>
                <a:gd name="T116" fmla="*/ 286 w 414"/>
                <a:gd name="T117" fmla="*/ 1503 h 1549"/>
                <a:gd name="T118" fmla="*/ 256 w 414"/>
                <a:gd name="T119" fmla="*/ 1520 h 1549"/>
                <a:gd name="T120" fmla="*/ 262 w 414"/>
                <a:gd name="T121" fmla="*/ 1549 h 1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4" h="1549">
                  <a:moveTo>
                    <a:pt x="12" y="0"/>
                  </a:moveTo>
                  <a:lnTo>
                    <a:pt x="18" y="0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5" y="6"/>
                  </a:lnTo>
                  <a:lnTo>
                    <a:pt x="41" y="6"/>
                  </a:lnTo>
                  <a:lnTo>
                    <a:pt x="41" y="12"/>
                  </a:lnTo>
                  <a:lnTo>
                    <a:pt x="41" y="18"/>
                  </a:lnTo>
                  <a:lnTo>
                    <a:pt x="41" y="24"/>
                  </a:lnTo>
                  <a:lnTo>
                    <a:pt x="41" y="30"/>
                  </a:lnTo>
                  <a:lnTo>
                    <a:pt x="41" y="35"/>
                  </a:lnTo>
                  <a:lnTo>
                    <a:pt x="41" y="41"/>
                  </a:lnTo>
                  <a:lnTo>
                    <a:pt x="41" y="47"/>
                  </a:lnTo>
                  <a:lnTo>
                    <a:pt x="41" y="53"/>
                  </a:lnTo>
                  <a:lnTo>
                    <a:pt x="41" y="59"/>
                  </a:lnTo>
                  <a:lnTo>
                    <a:pt x="41" y="64"/>
                  </a:lnTo>
                  <a:lnTo>
                    <a:pt x="41" y="70"/>
                  </a:lnTo>
                  <a:lnTo>
                    <a:pt x="41" y="76"/>
                  </a:lnTo>
                  <a:lnTo>
                    <a:pt x="35" y="76"/>
                  </a:lnTo>
                  <a:lnTo>
                    <a:pt x="35" y="82"/>
                  </a:lnTo>
                  <a:lnTo>
                    <a:pt x="35" y="88"/>
                  </a:lnTo>
                  <a:lnTo>
                    <a:pt x="35" y="94"/>
                  </a:lnTo>
                  <a:lnTo>
                    <a:pt x="35" y="99"/>
                  </a:lnTo>
                  <a:lnTo>
                    <a:pt x="35" y="105"/>
                  </a:lnTo>
                  <a:lnTo>
                    <a:pt x="35" y="111"/>
                  </a:lnTo>
                  <a:lnTo>
                    <a:pt x="29" y="117"/>
                  </a:lnTo>
                  <a:lnTo>
                    <a:pt x="23" y="123"/>
                  </a:lnTo>
                  <a:lnTo>
                    <a:pt x="18" y="123"/>
                  </a:lnTo>
                  <a:lnTo>
                    <a:pt x="12" y="129"/>
                  </a:lnTo>
                  <a:lnTo>
                    <a:pt x="6" y="129"/>
                  </a:lnTo>
                  <a:lnTo>
                    <a:pt x="0" y="134"/>
                  </a:lnTo>
                  <a:lnTo>
                    <a:pt x="0" y="140"/>
                  </a:lnTo>
                  <a:lnTo>
                    <a:pt x="0" y="146"/>
                  </a:lnTo>
                  <a:lnTo>
                    <a:pt x="6" y="152"/>
                  </a:lnTo>
                  <a:lnTo>
                    <a:pt x="6" y="158"/>
                  </a:lnTo>
                  <a:lnTo>
                    <a:pt x="12" y="158"/>
                  </a:lnTo>
                  <a:lnTo>
                    <a:pt x="12" y="163"/>
                  </a:lnTo>
                  <a:lnTo>
                    <a:pt x="12" y="169"/>
                  </a:lnTo>
                  <a:lnTo>
                    <a:pt x="6" y="175"/>
                  </a:lnTo>
                  <a:lnTo>
                    <a:pt x="6" y="181"/>
                  </a:lnTo>
                  <a:lnTo>
                    <a:pt x="0" y="187"/>
                  </a:lnTo>
                  <a:lnTo>
                    <a:pt x="0" y="193"/>
                  </a:lnTo>
                  <a:lnTo>
                    <a:pt x="0" y="198"/>
                  </a:lnTo>
                  <a:lnTo>
                    <a:pt x="6" y="204"/>
                  </a:lnTo>
                  <a:lnTo>
                    <a:pt x="6" y="210"/>
                  </a:lnTo>
                  <a:lnTo>
                    <a:pt x="12" y="210"/>
                  </a:lnTo>
                  <a:lnTo>
                    <a:pt x="12" y="216"/>
                  </a:lnTo>
                  <a:lnTo>
                    <a:pt x="18" y="216"/>
                  </a:lnTo>
                  <a:lnTo>
                    <a:pt x="18" y="222"/>
                  </a:lnTo>
                  <a:lnTo>
                    <a:pt x="18" y="228"/>
                  </a:lnTo>
                  <a:lnTo>
                    <a:pt x="23" y="233"/>
                  </a:lnTo>
                  <a:lnTo>
                    <a:pt x="23" y="239"/>
                  </a:lnTo>
                  <a:lnTo>
                    <a:pt x="23" y="245"/>
                  </a:lnTo>
                  <a:lnTo>
                    <a:pt x="23" y="251"/>
                  </a:lnTo>
                  <a:lnTo>
                    <a:pt x="23" y="257"/>
                  </a:lnTo>
                  <a:lnTo>
                    <a:pt x="29" y="257"/>
                  </a:lnTo>
                  <a:lnTo>
                    <a:pt x="29" y="262"/>
                  </a:lnTo>
                  <a:lnTo>
                    <a:pt x="29" y="268"/>
                  </a:lnTo>
                  <a:lnTo>
                    <a:pt x="35" y="268"/>
                  </a:lnTo>
                  <a:lnTo>
                    <a:pt x="35" y="274"/>
                  </a:lnTo>
                  <a:lnTo>
                    <a:pt x="35" y="280"/>
                  </a:lnTo>
                  <a:lnTo>
                    <a:pt x="35" y="286"/>
                  </a:lnTo>
                  <a:lnTo>
                    <a:pt x="35" y="292"/>
                  </a:lnTo>
                  <a:lnTo>
                    <a:pt x="35" y="297"/>
                  </a:lnTo>
                  <a:lnTo>
                    <a:pt x="35" y="303"/>
                  </a:lnTo>
                  <a:lnTo>
                    <a:pt x="35" y="309"/>
                  </a:lnTo>
                  <a:lnTo>
                    <a:pt x="35" y="315"/>
                  </a:lnTo>
                  <a:lnTo>
                    <a:pt x="35" y="321"/>
                  </a:lnTo>
                  <a:lnTo>
                    <a:pt x="35" y="327"/>
                  </a:lnTo>
                  <a:lnTo>
                    <a:pt x="35" y="332"/>
                  </a:lnTo>
                  <a:lnTo>
                    <a:pt x="35" y="338"/>
                  </a:lnTo>
                  <a:lnTo>
                    <a:pt x="41" y="338"/>
                  </a:lnTo>
                  <a:lnTo>
                    <a:pt x="41" y="344"/>
                  </a:lnTo>
                  <a:lnTo>
                    <a:pt x="47" y="344"/>
                  </a:lnTo>
                  <a:lnTo>
                    <a:pt x="47" y="350"/>
                  </a:lnTo>
                  <a:lnTo>
                    <a:pt x="53" y="350"/>
                  </a:lnTo>
                  <a:lnTo>
                    <a:pt x="53" y="356"/>
                  </a:lnTo>
                  <a:lnTo>
                    <a:pt x="58" y="361"/>
                  </a:lnTo>
                  <a:lnTo>
                    <a:pt x="64" y="361"/>
                  </a:lnTo>
                  <a:lnTo>
                    <a:pt x="70" y="356"/>
                  </a:lnTo>
                  <a:lnTo>
                    <a:pt x="70" y="361"/>
                  </a:lnTo>
                  <a:lnTo>
                    <a:pt x="76" y="361"/>
                  </a:lnTo>
                  <a:lnTo>
                    <a:pt x="82" y="361"/>
                  </a:lnTo>
                  <a:lnTo>
                    <a:pt x="87" y="367"/>
                  </a:lnTo>
                  <a:lnTo>
                    <a:pt x="93" y="367"/>
                  </a:lnTo>
                  <a:lnTo>
                    <a:pt x="93" y="373"/>
                  </a:lnTo>
                  <a:lnTo>
                    <a:pt x="99" y="373"/>
                  </a:lnTo>
                  <a:lnTo>
                    <a:pt x="99" y="379"/>
                  </a:lnTo>
                  <a:lnTo>
                    <a:pt x="105" y="379"/>
                  </a:lnTo>
                  <a:lnTo>
                    <a:pt x="105" y="385"/>
                  </a:lnTo>
                  <a:lnTo>
                    <a:pt x="111" y="391"/>
                  </a:lnTo>
                  <a:lnTo>
                    <a:pt x="111" y="396"/>
                  </a:lnTo>
                  <a:lnTo>
                    <a:pt x="111" y="402"/>
                  </a:lnTo>
                  <a:lnTo>
                    <a:pt x="117" y="402"/>
                  </a:lnTo>
                  <a:lnTo>
                    <a:pt x="117" y="408"/>
                  </a:lnTo>
                  <a:lnTo>
                    <a:pt x="117" y="414"/>
                  </a:lnTo>
                  <a:lnTo>
                    <a:pt x="117" y="420"/>
                  </a:lnTo>
                  <a:lnTo>
                    <a:pt x="117" y="426"/>
                  </a:lnTo>
                  <a:lnTo>
                    <a:pt x="111" y="431"/>
                  </a:lnTo>
                  <a:lnTo>
                    <a:pt x="117" y="437"/>
                  </a:lnTo>
                  <a:lnTo>
                    <a:pt x="117" y="443"/>
                  </a:lnTo>
                  <a:lnTo>
                    <a:pt x="117" y="449"/>
                  </a:lnTo>
                  <a:lnTo>
                    <a:pt x="122" y="455"/>
                  </a:lnTo>
                  <a:lnTo>
                    <a:pt x="122" y="460"/>
                  </a:lnTo>
                  <a:lnTo>
                    <a:pt x="122" y="466"/>
                  </a:lnTo>
                  <a:lnTo>
                    <a:pt x="122" y="472"/>
                  </a:lnTo>
                  <a:lnTo>
                    <a:pt x="122" y="478"/>
                  </a:lnTo>
                  <a:lnTo>
                    <a:pt x="122" y="484"/>
                  </a:lnTo>
                  <a:lnTo>
                    <a:pt x="122" y="490"/>
                  </a:lnTo>
                  <a:lnTo>
                    <a:pt x="122" y="495"/>
                  </a:lnTo>
                  <a:lnTo>
                    <a:pt x="128" y="495"/>
                  </a:lnTo>
                  <a:lnTo>
                    <a:pt x="128" y="501"/>
                  </a:lnTo>
                  <a:lnTo>
                    <a:pt x="134" y="507"/>
                  </a:lnTo>
                  <a:lnTo>
                    <a:pt x="140" y="507"/>
                  </a:lnTo>
                  <a:lnTo>
                    <a:pt x="146" y="513"/>
                  </a:lnTo>
                  <a:lnTo>
                    <a:pt x="152" y="513"/>
                  </a:lnTo>
                  <a:lnTo>
                    <a:pt x="152" y="519"/>
                  </a:lnTo>
                  <a:lnTo>
                    <a:pt x="157" y="525"/>
                  </a:lnTo>
                  <a:lnTo>
                    <a:pt x="157" y="530"/>
                  </a:lnTo>
                  <a:lnTo>
                    <a:pt x="163" y="530"/>
                  </a:lnTo>
                  <a:lnTo>
                    <a:pt x="163" y="536"/>
                  </a:lnTo>
                  <a:lnTo>
                    <a:pt x="163" y="542"/>
                  </a:lnTo>
                  <a:lnTo>
                    <a:pt x="169" y="542"/>
                  </a:lnTo>
                  <a:lnTo>
                    <a:pt x="169" y="548"/>
                  </a:lnTo>
                  <a:lnTo>
                    <a:pt x="175" y="548"/>
                  </a:lnTo>
                  <a:lnTo>
                    <a:pt x="181" y="548"/>
                  </a:lnTo>
                  <a:lnTo>
                    <a:pt x="187" y="548"/>
                  </a:lnTo>
                  <a:lnTo>
                    <a:pt x="192" y="542"/>
                  </a:lnTo>
                  <a:lnTo>
                    <a:pt x="198" y="536"/>
                  </a:lnTo>
                  <a:lnTo>
                    <a:pt x="198" y="530"/>
                  </a:lnTo>
                  <a:lnTo>
                    <a:pt x="204" y="530"/>
                  </a:lnTo>
                  <a:lnTo>
                    <a:pt x="204" y="536"/>
                  </a:lnTo>
                  <a:lnTo>
                    <a:pt x="210" y="536"/>
                  </a:lnTo>
                  <a:lnTo>
                    <a:pt x="210" y="542"/>
                  </a:lnTo>
                  <a:lnTo>
                    <a:pt x="210" y="548"/>
                  </a:lnTo>
                  <a:lnTo>
                    <a:pt x="216" y="548"/>
                  </a:lnTo>
                  <a:lnTo>
                    <a:pt x="221" y="548"/>
                  </a:lnTo>
                  <a:lnTo>
                    <a:pt x="227" y="548"/>
                  </a:lnTo>
                  <a:lnTo>
                    <a:pt x="233" y="548"/>
                  </a:lnTo>
                  <a:lnTo>
                    <a:pt x="233" y="554"/>
                  </a:lnTo>
                  <a:lnTo>
                    <a:pt x="239" y="559"/>
                  </a:lnTo>
                  <a:lnTo>
                    <a:pt x="239" y="565"/>
                  </a:lnTo>
                  <a:lnTo>
                    <a:pt x="239" y="571"/>
                  </a:lnTo>
                  <a:lnTo>
                    <a:pt x="245" y="577"/>
                  </a:lnTo>
                  <a:lnTo>
                    <a:pt x="245" y="583"/>
                  </a:lnTo>
                  <a:lnTo>
                    <a:pt x="251" y="589"/>
                  </a:lnTo>
                  <a:lnTo>
                    <a:pt x="251" y="594"/>
                  </a:lnTo>
                  <a:lnTo>
                    <a:pt x="251" y="600"/>
                  </a:lnTo>
                  <a:lnTo>
                    <a:pt x="251" y="606"/>
                  </a:lnTo>
                  <a:lnTo>
                    <a:pt x="256" y="612"/>
                  </a:lnTo>
                  <a:lnTo>
                    <a:pt x="256" y="618"/>
                  </a:lnTo>
                  <a:lnTo>
                    <a:pt x="256" y="624"/>
                  </a:lnTo>
                  <a:lnTo>
                    <a:pt x="256" y="629"/>
                  </a:lnTo>
                  <a:lnTo>
                    <a:pt x="256" y="635"/>
                  </a:lnTo>
                  <a:lnTo>
                    <a:pt x="256" y="641"/>
                  </a:lnTo>
                  <a:lnTo>
                    <a:pt x="256" y="647"/>
                  </a:lnTo>
                  <a:lnTo>
                    <a:pt x="256" y="653"/>
                  </a:lnTo>
                  <a:lnTo>
                    <a:pt x="256" y="658"/>
                  </a:lnTo>
                  <a:lnTo>
                    <a:pt x="256" y="664"/>
                  </a:lnTo>
                  <a:lnTo>
                    <a:pt x="262" y="670"/>
                  </a:lnTo>
                  <a:lnTo>
                    <a:pt x="262" y="676"/>
                  </a:lnTo>
                  <a:lnTo>
                    <a:pt x="268" y="676"/>
                  </a:lnTo>
                  <a:lnTo>
                    <a:pt x="268" y="682"/>
                  </a:lnTo>
                  <a:lnTo>
                    <a:pt x="268" y="688"/>
                  </a:lnTo>
                  <a:lnTo>
                    <a:pt x="274" y="688"/>
                  </a:lnTo>
                  <a:lnTo>
                    <a:pt x="274" y="693"/>
                  </a:lnTo>
                  <a:lnTo>
                    <a:pt x="280" y="699"/>
                  </a:lnTo>
                  <a:lnTo>
                    <a:pt x="280" y="705"/>
                  </a:lnTo>
                  <a:lnTo>
                    <a:pt x="286" y="705"/>
                  </a:lnTo>
                  <a:lnTo>
                    <a:pt x="286" y="711"/>
                  </a:lnTo>
                  <a:lnTo>
                    <a:pt x="286" y="717"/>
                  </a:lnTo>
                  <a:lnTo>
                    <a:pt x="291" y="717"/>
                  </a:lnTo>
                  <a:lnTo>
                    <a:pt x="291" y="723"/>
                  </a:lnTo>
                  <a:lnTo>
                    <a:pt x="297" y="728"/>
                  </a:lnTo>
                  <a:lnTo>
                    <a:pt x="303" y="728"/>
                  </a:lnTo>
                  <a:lnTo>
                    <a:pt x="309" y="728"/>
                  </a:lnTo>
                  <a:lnTo>
                    <a:pt x="309" y="723"/>
                  </a:lnTo>
                  <a:lnTo>
                    <a:pt x="315" y="717"/>
                  </a:lnTo>
                  <a:lnTo>
                    <a:pt x="320" y="717"/>
                  </a:lnTo>
                  <a:lnTo>
                    <a:pt x="326" y="717"/>
                  </a:lnTo>
                  <a:lnTo>
                    <a:pt x="326" y="723"/>
                  </a:lnTo>
                  <a:lnTo>
                    <a:pt x="326" y="728"/>
                  </a:lnTo>
                  <a:lnTo>
                    <a:pt x="326" y="734"/>
                  </a:lnTo>
                  <a:lnTo>
                    <a:pt x="326" y="740"/>
                  </a:lnTo>
                  <a:lnTo>
                    <a:pt x="326" y="746"/>
                  </a:lnTo>
                  <a:lnTo>
                    <a:pt x="326" y="752"/>
                  </a:lnTo>
                  <a:lnTo>
                    <a:pt x="326" y="757"/>
                  </a:lnTo>
                  <a:lnTo>
                    <a:pt x="332" y="763"/>
                  </a:lnTo>
                  <a:lnTo>
                    <a:pt x="332" y="769"/>
                  </a:lnTo>
                  <a:lnTo>
                    <a:pt x="338" y="775"/>
                  </a:lnTo>
                  <a:lnTo>
                    <a:pt x="344" y="781"/>
                  </a:lnTo>
                  <a:lnTo>
                    <a:pt x="350" y="781"/>
                  </a:lnTo>
                  <a:lnTo>
                    <a:pt x="355" y="781"/>
                  </a:lnTo>
                  <a:lnTo>
                    <a:pt x="355" y="787"/>
                  </a:lnTo>
                  <a:lnTo>
                    <a:pt x="355" y="792"/>
                  </a:lnTo>
                  <a:lnTo>
                    <a:pt x="355" y="798"/>
                  </a:lnTo>
                  <a:lnTo>
                    <a:pt x="355" y="804"/>
                  </a:lnTo>
                  <a:lnTo>
                    <a:pt x="355" y="810"/>
                  </a:lnTo>
                  <a:lnTo>
                    <a:pt x="355" y="816"/>
                  </a:lnTo>
                  <a:lnTo>
                    <a:pt x="355" y="822"/>
                  </a:lnTo>
                  <a:lnTo>
                    <a:pt x="350" y="822"/>
                  </a:lnTo>
                  <a:lnTo>
                    <a:pt x="350" y="827"/>
                  </a:lnTo>
                  <a:lnTo>
                    <a:pt x="344" y="827"/>
                  </a:lnTo>
                  <a:lnTo>
                    <a:pt x="338" y="827"/>
                  </a:lnTo>
                  <a:lnTo>
                    <a:pt x="338" y="833"/>
                  </a:lnTo>
                  <a:lnTo>
                    <a:pt x="332" y="833"/>
                  </a:lnTo>
                  <a:lnTo>
                    <a:pt x="326" y="833"/>
                  </a:lnTo>
                  <a:lnTo>
                    <a:pt x="326" y="839"/>
                  </a:lnTo>
                  <a:lnTo>
                    <a:pt x="320" y="839"/>
                  </a:lnTo>
                  <a:lnTo>
                    <a:pt x="320" y="845"/>
                  </a:lnTo>
                  <a:lnTo>
                    <a:pt x="315" y="845"/>
                  </a:lnTo>
                  <a:lnTo>
                    <a:pt x="315" y="851"/>
                  </a:lnTo>
                  <a:lnTo>
                    <a:pt x="315" y="856"/>
                  </a:lnTo>
                  <a:lnTo>
                    <a:pt x="315" y="862"/>
                  </a:lnTo>
                  <a:lnTo>
                    <a:pt x="315" y="868"/>
                  </a:lnTo>
                  <a:lnTo>
                    <a:pt x="320" y="868"/>
                  </a:lnTo>
                  <a:lnTo>
                    <a:pt x="320" y="874"/>
                  </a:lnTo>
                  <a:lnTo>
                    <a:pt x="320" y="880"/>
                  </a:lnTo>
                  <a:lnTo>
                    <a:pt x="320" y="886"/>
                  </a:lnTo>
                  <a:lnTo>
                    <a:pt x="326" y="886"/>
                  </a:lnTo>
                  <a:lnTo>
                    <a:pt x="326" y="891"/>
                  </a:lnTo>
                  <a:lnTo>
                    <a:pt x="332" y="897"/>
                  </a:lnTo>
                  <a:lnTo>
                    <a:pt x="332" y="903"/>
                  </a:lnTo>
                  <a:lnTo>
                    <a:pt x="332" y="909"/>
                  </a:lnTo>
                  <a:lnTo>
                    <a:pt x="338" y="915"/>
                  </a:lnTo>
                  <a:lnTo>
                    <a:pt x="338" y="921"/>
                  </a:lnTo>
                  <a:lnTo>
                    <a:pt x="338" y="926"/>
                  </a:lnTo>
                  <a:lnTo>
                    <a:pt x="344" y="932"/>
                  </a:lnTo>
                  <a:lnTo>
                    <a:pt x="344" y="938"/>
                  </a:lnTo>
                  <a:lnTo>
                    <a:pt x="350" y="944"/>
                  </a:lnTo>
                  <a:lnTo>
                    <a:pt x="350" y="950"/>
                  </a:lnTo>
                  <a:lnTo>
                    <a:pt x="350" y="955"/>
                  </a:lnTo>
                  <a:lnTo>
                    <a:pt x="355" y="955"/>
                  </a:lnTo>
                  <a:lnTo>
                    <a:pt x="355" y="961"/>
                  </a:lnTo>
                  <a:lnTo>
                    <a:pt x="355" y="967"/>
                  </a:lnTo>
                  <a:lnTo>
                    <a:pt x="361" y="973"/>
                  </a:lnTo>
                  <a:lnTo>
                    <a:pt x="361" y="979"/>
                  </a:lnTo>
                  <a:lnTo>
                    <a:pt x="361" y="985"/>
                  </a:lnTo>
                  <a:lnTo>
                    <a:pt x="367" y="990"/>
                  </a:lnTo>
                  <a:lnTo>
                    <a:pt x="367" y="996"/>
                  </a:lnTo>
                  <a:lnTo>
                    <a:pt x="373" y="1002"/>
                  </a:lnTo>
                  <a:lnTo>
                    <a:pt x="373" y="1008"/>
                  </a:lnTo>
                  <a:lnTo>
                    <a:pt x="373" y="1014"/>
                  </a:lnTo>
                  <a:lnTo>
                    <a:pt x="379" y="1014"/>
                  </a:lnTo>
                  <a:lnTo>
                    <a:pt x="379" y="1020"/>
                  </a:lnTo>
                  <a:lnTo>
                    <a:pt x="379" y="1025"/>
                  </a:lnTo>
                  <a:lnTo>
                    <a:pt x="385" y="1025"/>
                  </a:lnTo>
                  <a:lnTo>
                    <a:pt x="385" y="1031"/>
                  </a:lnTo>
                  <a:lnTo>
                    <a:pt x="385" y="1037"/>
                  </a:lnTo>
                  <a:lnTo>
                    <a:pt x="385" y="1043"/>
                  </a:lnTo>
                  <a:lnTo>
                    <a:pt x="390" y="1043"/>
                  </a:lnTo>
                  <a:lnTo>
                    <a:pt x="390" y="1049"/>
                  </a:lnTo>
                  <a:lnTo>
                    <a:pt x="390" y="1054"/>
                  </a:lnTo>
                  <a:lnTo>
                    <a:pt x="390" y="1060"/>
                  </a:lnTo>
                  <a:lnTo>
                    <a:pt x="390" y="1066"/>
                  </a:lnTo>
                  <a:lnTo>
                    <a:pt x="390" y="1072"/>
                  </a:lnTo>
                  <a:lnTo>
                    <a:pt x="385" y="1072"/>
                  </a:lnTo>
                  <a:lnTo>
                    <a:pt x="385" y="1078"/>
                  </a:lnTo>
                  <a:lnTo>
                    <a:pt x="385" y="1084"/>
                  </a:lnTo>
                  <a:lnTo>
                    <a:pt x="379" y="1089"/>
                  </a:lnTo>
                  <a:lnTo>
                    <a:pt x="385" y="1089"/>
                  </a:lnTo>
                  <a:lnTo>
                    <a:pt x="385" y="1095"/>
                  </a:lnTo>
                  <a:lnTo>
                    <a:pt x="379" y="1101"/>
                  </a:lnTo>
                  <a:lnTo>
                    <a:pt x="379" y="1107"/>
                  </a:lnTo>
                  <a:lnTo>
                    <a:pt x="385" y="1107"/>
                  </a:lnTo>
                  <a:lnTo>
                    <a:pt x="385" y="1113"/>
                  </a:lnTo>
                  <a:lnTo>
                    <a:pt x="385" y="1119"/>
                  </a:lnTo>
                  <a:lnTo>
                    <a:pt x="385" y="1124"/>
                  </a:lnTo>
                  <a:lnTo>
                    <a:pt x="385" y="1130"/>
                  </a:lnTo>
                  <a:lnTo>
                    <a:pt x="385" y="1136"/>
                  </a:lnTo>
                  <a:lnTo>
                    <a:pt x="385" y="1142"/>
                  </a:lnTo>
                  <a:lnTo>
                    <a:pt x="390" y="1142"/>
                  </a:lnTo>
                  <a:lnTo>
                    <a:pt x="390" y="1148"/>
                  </a:lnTo>
                  <a:lnTo>
                    <a:pt x="396" y="1148"/>
                  </a:lnTo>
                  <a:lnTo>
                    <a:pt x="396" y="1153"/>
                  </a:lnTo>
                  <a:lnTo>
                    <a:pt x="402" y="1153"/>
                  </a:lnTo>
                  <a:lnTo>
                    <a:pt x="402" y="1159"/>
                  </a:lnTo>
                  <a:lnTo>
                    <a:pt x="408" y="1159"/>
                  </a:lnTo>
                  <a:lnTo>
                    <a:pt x="408" y="1165"/>
                  </a:lnTo>
                  <a:lnTo>
                    <a:pt x="414" y="1165"/>
                  </a:lnTo>
                  <a:lnTo>
                    <a:pt x="414" y="1171"/>
                  </a:lnTo>
                  <a:lnTo>
                    <a:pt x="414" y="1177"/>
                  </a:lnTo>
                  <a:lnTo>
                    <a:pt x="408" y="1177"/>
                  </a:lnTo>
                  <a:lnTo>
                    <a:pt x="408" y="1183"/>
                  </a:lnTo>
                  <a:lnTo>
                    <a:pt x="402" y="1183"/>
                  </a:lnTo>
                  <a:lnTo>
                    <a:pt x="402" y="1188"/>
                  </a:lnTo>
                  <a:lnTo>
                    <a:pt x="402" y="1194"/>
                  </a:lnTo>
                  <a:lnTo>
                    <a:pt x="396" y="1194"/>
                  </a:lnTo>
                  <a:lnTo>
                    <a:pt x="396" y="1200"/>
                  </a:lnTo>
                  <a:lnTo>
                    <a:pt x="396" y="1206"/>
                  </a:lnTo>
                  <a:lnTo>
                    <a:pt x="396" y="1212"/>
                  </a:lnTo>
                  <a:lnTo>
                    <a:pt x="396" y="1218"/>
                  </a:lnTo>
                  <a:lnTo>
                    <a:pt x="396" y="1223"/>
                  </a:lnTo>
                  <a:lnTo>
                    <a:pt x="396" y="1229"/>
                  </a:lnTo>
                  <a:lnTo>
                    <a:pt x="396" y="1235"/>
                  </a:lnTo>
                  <a:lnTo>
                    <a:pt x="396" y="1241"/>
                  </a:lnTo>
                  <a:lnTo>
                    <a:pt x="396" y="1247"/>
                  </a:lnTo>
                  <a:lnTo>
                    <a:pt x="396" y="1252"/>
                  </a:lnTo>
                  <a:lnTo>
                    <a:pt x="396" y="1258"/>
                  </a:lnTo>
                  <a:lnTo>
                    <a:pt x="396" y="1264"/>
                  </a:lnTo>
                  <a:lnTo>
                    <a:pt x="396" y="1270"/>
                  </a:lnTo>
                  <a:lnTo>
                    <a:pt x="396" y="1276"/>
                  </a:lnTo>
                  <a:lnTo>
                    <a:pt x="396" y="1282"/>
                  </a:lnTo>
                  <a:lnTo>
                    <a:pt x="396" y="1287"/>
                  </a:lnTo>
                  <a:lnTo>
                    <a:pt x="396" y="1293"/>
                  </a:lnTo>
                  <a:lnTo>
                    <a:pt x="396" y="1299"/>
                  </a:lnTo>
                  <a:lnTo>
                    <a:pt x="396" y="1305"/>
                  </a:lnTo>
                  <a:lnTo>
                    <a:pt x="396" y="1311"/>
                  </a:lnTo>
                  <a:lnTo>
                    <a:pt x="396" y="1317"/>
                  </a:lnTo>
                  <a:lnTo>
                    <a:pt x="396" y="1322"/>
                  </a:lnTo>
                  <a:lnTo>
                    <a:pt x="396" y="1328"/>
                  </a:lnTo>
                  <a:lnTo>
                    <a:pt x="396" y="1334"/>
                  </a:lnTo>
                  <a:lnTo>
                    <a:pt x="396" y="1340"/>
                  </a:lnTo>
                  <a:lnTo>
                    <a:pt x="390" y="1346"/>
                  </a:lnTo>
                  <a:lnTo>
                    <a:pt x="390" y="1351"/>
                  </a:lnTo>
                  <a:lnTo>
                    <a:pt x="385" y="1357"/>
                  </a:lnTo>
                  <a:lnTo>
                    <a:pt x="385" y="1363"/>
                  </a:lnTo>
                  <a:lnTo>
                    <a:pt x="379" y="1363"/>
                  </a:lnTo>
                  <a:lnTo>
                    <a:pt x="379" y="1369"/>
                  </a:lnTo>
                  <a:lnTo>
                    <a:pt x="379" y="1375"/>
                  </a:lnTo>
                  <a:lnTo>
                    <a:pt x="373" y="1381"/>
                  </a:lnTo>
                  <a:lnTo>
                    <a:pt x="373" y="1386"/>
                  </a:lnTo>
                  <a:lnTo>
                    <a:pt x="373" y="1392"/>
                  </a:lnTo>
                  <a:lnTo>
                    <a:pt x="367" y="1392"/>
                  </a:lnTo>
                  <a:lnTo>
                    <a:pt x="367" y="1398"/>
                  </a:lnTo>
                  <a:lnTo>
                    <a:pt x="361" y="1398"/>
                  </a:lnTo>
                  <a:lnTo>
                    <a:pt x="361" y="1404"/>
                  </a:lnTo>
                  <a:lnTo>
                    <a:pt x="355" y="1404"/>
                  </a:lnTo>
                  <a:lnTo>
                    <a:pt x="350" y="1410"/>
                  </a:lnTo>
                  <a:lnTo>
                    <a:pt x="344" y="1410"/>
                  </a:lnTo>
                  <a:lnTo>
                    <a:pt x="338" y="1410"/>
                  </a:lnTo>
                  <a:lnTo>
                    <a:pt x="332" y="1410"/>
                  </a:lnTo>
                  <a:lnTo>
                    <a:pt x="332" y="1416"/>
                  </a:lnTo>
                  <a:lnTo>
                    <a:pt x="326" y="1416"/>
                  </a:lnTo>
                  <a:lnTo>
                    <a:pt x="326" y="1421"/>
                  </a:lnTo>
                  <a:lnTo>
                    <a:pt x="320" y="1427"/>
                  </a:lnTo>
                  <a:lnTo>
                    <a:pt x="320" y="1433"/>
                  </a:lnTo>
                  <a:lnTo>
                    <a:pt x="315" y="1433"/>
                  </a:lnTo>
                  <a:lnTo>
                    <a:pt x="315" y="1439"/>
                  </a:lnTo>
                  <a:lnTo>
                    <a:pt x="315" y="1445"/>
                  </a:lnTo>
                  <a:lnTo>
                    <a:pt x="315" y="1450"/>
                  </a:lnTo>
                  <a:lnTo>
                    <a:pt x="309" y="1450"/>
                  </a:lnTo>
                  <a:lnTo>
                    <a:pt x="309" y="1456"/>
                  </a:lnTo>
                  <a:lnTo>
                    <a:pt x="309" y="1462"/>
                  </a:lnTo>
                  <a:lnTo>
                    <a:pt x="309" y="1468"/>
                  </a:lnTo>
                  <a:lnTo>
                    <a:pt x="309" y="1474"/>
                  </a:lnTo>
                  <a:lnTo>
                    <a:pt x="303" y="1474"/>
                  </a:lnTo>
                  <a:lnTo>
                    <a:pt x="303" y="1480"/>
                  </a:lnTo>
                  <a:lnTo>
                    <a:pt x="303" y="1485"/>
                  </a:lnTo>
                  <a:lnTo>
                    <a:pt x="303" y="1491"/>
                  </a:lnTo>
                  <a:lnTo>
                    <a:pt x="303" y="1497"/>
                  </a:lnTo>
                  <a:lnTo>
                    <a:pt x="297" y="1503"/>
                  </a:lnTo>
                  <a:lnTo>
                    <a:pt x="291" y="1503"/>
                  </a:lnTo>
                  <a:lnTo>
                    <a:pt x="286" y="1503"/>
                  </a:lnTo>
                  <a:lnTo>
                    <a:pt x="280" y="1509"/>
                  </a:lnTo>
                  <a:lnTo>
                    <a:pt x="274" y="1509"/>
                  </a:lnTo>
                  <a:lnTo>
                    <a:pt x="268" y="1515"/>
                  </a:lnTo>
                  <a:lnTo>
                    <a:pt x="262" y="1515"/>
                  </a:lnTo>
                  <a:lnTo>
                    <a:pt x="262" y="1520"/>
                  </a:lnTo>
                  <a:lnTo>
                    <a:pt x="256" y="1520"/>
                  </a:lnTo>
                  <a:lnTo>
                    <a:pt x="262" y="1520"/>
                  </a:lnTo>
                  <a:lnTo>
                    <a:pt x="262" y="1526"/>
                  </a:lnTo>
                  <a:lnTo>
                    <a:pt x="268" y="1532"/>
                  </a:lnTo>
                  <a:lnTo>
                    <a:pt x="268" y="1538"/>
                  </a:lnTo>
                  <a:lnTo>
                    <a:pt x="268" y="1544"/>
                  </a:lnTo>
                  <a:lnTo>
                    <a:pt x="262" y="1549"/>
                  </a:lnTo>
                </a:path>
              </a:pathLst>
            </a:custGeom>
            <a:noFill/>
            <a:ln w="6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1415" y="3203"/>
              <a:ext cx="1124" cy="1124"/>
            </a:xfrm>
            <a:custGeom>
              <a:avLst/>
              <a:gdLst>
                <a:gd name="T0" fmla="*/ 978 w 1124"/>
                <a:gd name="T1" fmla="*/ 64 h 1124"/>
                <a:gd name="T2" fmla="*/ 984 w 1124"/>
                <a:gd name="T3" fmla="*/ 122 h 1124"/>
                <a:gd name="T4" fmla="*/ 978 w 1124"/>
                <a:gd name="T5" fmla="*/ 163 h 1124"/>
                <a:gd name="T6" fmla="*/ 1013 w 1124"/>
                <a:gd name="T7" fmla="*/ 186 h 1124"/>
                <a:gd name="T8" fmla="*/ 1001 w 1124"/>
                <a:gd name="T9" fmla="*/ 256 h 1124"/>
                <a:gd name="T10" fmla="*/ 996 w 1124"/>
                <a:gd name="T11" fmla="*/ 320 h 1124"/>
                <a:gd name="T12" fmla="*/ 1019 w 1124"/>
                <a:gd name="T13" fmla="*/ 378 h 1124"/>
                <a:gd name="T14" fmla="*/ 1048 w 1124"/>
                <a:gd name="T15" fmla="*/ 431 h 1124"/>
                <a:gd name="T16" fmla="*/ 1036 w 1124"/>
                <a:gd name="T17" fmla="*/ 506 h 1124"/>
                <a:gd name="T18" fmla="*/ 1007 w 1124"/>
                <a:gd name="T19" fmla="*/ 559 h 1124"/>
                <a:gd name="T20" fmla="*/ 1048 w 1124"/>
                <a:gd name="T21" fmla="*/ 605 h 1124"/>
                <a:gd name="T22" fmla="*/ 1077 w 1124"/>
                <a:gd name="T23" fmla="*/ 664 h 1124"/>
                <a:gd name="T24" fmla="*/ 1100 w 1124"/>
                <a:gd name="T25" fmla="*/ 710 h 1124"/>
                <a:gd name="T26" fmla="*/ 1095 w 1124"/>
                <a:gd name="T27" fmla="*/ 803 h 1124"/>
                <a:gd name="T28" fmla="*/ 809 w 1124"/>
                <a:gd name="T29" fmla="*/ 797 h 1124"/>
                <a:gd name="T30" fmla="*/ 745 w 1124"/>
                <a:gd name="T31" fmla="*/ 815 h 1124"/>
                <a:gd name="T32" fmla="*/ 681 w 1124"/>
                <a:gd name="T33" fmla="*/ 850 h 1124"/>
                <a:gd name="T34" fmla="*/ 611 w 1124"/>
                <a:gd name="T35" fmla="*/ 850 h 1124"/>
                <a:gd name="T36" fmla="*/ 535 w 1124"/>
                <a:gd name="T37" fmla="*/ 844 h 1124"/>
                <a:gd name="T38" fmla="*/ 506 w 1124"/>
                <a:gd name="T39" fmla="*/ 896 h 1124"/>
                <a:gd name="T40" fmla="*/ 454 w 1124"/>
                <a:gd name="T41" fmla="*/ 955 h 1124"/>
                <a:gd name="T42" fmla="*/ 407 w 1124"/>
                <a:gd name="T43" fmla="*/ 990 h 1124"/>
                <a:gd name="T44" fmla="*/ 366 w 1124"/>
                <a:gd name="T45" fmla="*/ 1054 h 1124"/>
                <a:gd name="T46" fmla="*/ 302 w 1124"/>
                <a:gd name="T47" fmla="*/ 1089 h 1124"/>
                <a:gd name="T48" fmla="*/ 244 w 1124"/>
                <a:gd name="T49" fmla="*/ 1124 h 1124"/>
                <a:gd name="T50" fmla="*/ 209 w 1124"/>
                <a:gd name="T51" fmla="*/ 1065 h 1124"/>
                <a:gd name="T52" fmla="*/ 168 w 1124"/>
                <a:gd name="T53" fmla="*/ 1019 h 1124"/>
                <a:gd name="T54" fmla="*/ 122 w 1124"/>
                <a:gd name="T55" fmla="*/ 1036 h 1124"/>
                <a:gd name="T56" fmla="*/ 58 w 1124"/>
                <a:gd name="T57" fmla="*/ 1059 h 1124"/>
                <a:gd name="T58" fmla="*/ 23 w 1124"/>
                <a:gd name="T59" fmla="*/ 1013 h 1124"/>
                <a:gd name="T60" fmla="*/ 11 w 1124"/>
                <a:gd name="T61" fmla="*/ 943 h 1124"/>
                <a:gd name="T62" fmla="*/ 11 w 1124"/>
                <a:gd name="T63" fmla="*/ 867 h 1124"/>
                <a:gd name="T64" fmla="*/ 5 w 1124"/>
                <a:gd name="T65" fmla="*/ 792 h 1124"/>
                <a:gd name="T66" fmla="*/ 29 w 1124"/>
                <a:gd name="T67" fmla="*/ 733 h 1124"/>
                <a:gd name="T68" fmla="*/ 40 w 1124"/>
                <a:gd name="T69" fmla="*/ 664 h 1124"/>
                <a:gd name="T70" fmla="*/ 40 w 1124"/>
                <a:gd name="T71" fmla="*/ 599 h 1124"/>
                <a:gd name="T72" fmla="*/ 46 w 1124"/>
                <a:gd name="T73" fmla="*/ 530 h 1124"/>
                <a:gd name="T74" fmla="*/ 64 w 1124"/>
                <a:gd name="T75" fmla="*/ 471 h 1124"/>
                <a:gd name="T76" fmla="*/ 58 w 1124"/>
                <a:gd name="T77" fmla="*/ 378 h 1124"/>
                <a:gd name="T78" fmla="*/ 75 w 1124"/>
                <a:gd name="T79" fmla="*/ 302 h 1124"/>
                <a:gd name="T80" fmla="*/ 238 w 1124"/>
                <a:gd name="T81" fmla="*/ 262 h 1124"/>
                <a:gd name="T82" fmla="*/ 291 w 1124"/>
                <a:gd name="T83" fmla="*/ 238 h 1124"/>
                <a:gd name="T84" fmla="*/ 343 w 1124"/>
                <a:gd name="T85" fmla="*/ 203 h 1124"/>
                <a:gd name="T86" fmla="*/ 401 w 1124"/>
                <a:gd name="T87" fmla="*/ 192 h 1124"/>
                <a:gd name="T88" fmla="*/ 431 w 1124"/>
                <a:gd name="T89" fmla="*/ 192 h 1124"/>
                <a:gd name="T90" fmla="*/ 448 w 1124"/>
                <a:gd name="T91" fmla="*/ 221 h 1124"/>
                <a:gd name="T92" fmla="*/ 500 w 1124"/>
                <a:gd name="T93" fmla="*/ 233 h 1124"/>
                <a:gd name="T94" fmla="*/ 541 w 1124"/>
                <a:gd name="T95" fmla="*/ 250 h 1124"/>
                <a:gd name="T96" fmla="*/ 594 w 1124"/>
                <a:gd name="T97" fmla="*/ 244 h 1124"/>
                <a:gd name="T98" fmla="*/ 565 w 1124"/>
                <a:gd name="T99" fmla="*/ 203 h 1124"/>
                <a:gd name="T100" fmla="*/ 541 w 1124"/>
                <a:gd name="T101" fmla="*/ 151 h 1124"/>
                <a:gd name="T102" fmla="*/ 570 w 1124"/>
                <a:gd name="T103" fmla="*/ 110 h 1124"/>
                <a:gd name="T104" fmla="*/ 594 w 1124"/>
                <a:gd name="T105" fmla="*/ 75 h 1124"/>
                <a:gd name="T106" fmla="*/ 623 w 1124"/>
                <a:gd name="T107" fmla="*/ 58 h 1124"/>
                <a:gd name="T108" fmla="*/ 669 w 1124"/>
                <a:gd name="T109" fmla="*/ 35 h 1124"/>
                <a:gd name="T110" fmla="*/ 722 w 1124"/>
                <a:gd name="T111" fmla="*/ 5 h 1124"/>
                <a:gd name="T112" fmla="*/ 780 w 1124"/>
                <a:gd name="T113" fmla="*/ 5 h 1124"/>
                <a:gd name="T114" fmla="*/ 832 w 1124"/>
                <a:gd name="T115" fmla="*/ 11 h 1124"/>
                <a:gd name="T116" fmla="*/ 897 w 1124"/>
                <a:gd name="T117" fmla="*/ 5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24" h="1124">
                  <a:moveTo>
                    <a:pt x="955" y="11"/>
                  </a:moveTo>
                  <a:lnTo>
                    <a:pt x="955" y="17"/>
                  </a:lnTo>
                  <a:lnTo>
                    <a:pt x="955" y="23"/>
                  </a:lnTo>
                  <a:lnTo>
                    <a:pt x="955" y="29"/>
                  </a:lnTo>
                  <a:lnTo>
                    <a:pt x="961" y="29"/>
                  </a:lnTo>
                  <a:lnTo>
                    <a:pt x="961" y="35"/>
                  </a:lnTo>
                  <a:lnTo>
                    <a:pt x="966" y="35"/>
                  </a:lnTo>
                  <a:lnTo>
                    <a:pt x="966" y="40"/>
                  </a:lnTo>
                  <a:lnTo>
                    <a:pt x="972" y="40"/>
                  </a:lnTo>
                  <a:lnTo>
                    <a:pt x="978" y="40"/>
                  </a:lnTo>
                  <a:lnTo>
                    <a:pt x="978" y="46"/>
                  </a:lnTo>
                  <a:lnTo>
                    <a:pt x="978" y="52"/>
                  </a:lnTo>
                  <a:lnTo>
                    <a:pt x="978" y="58"/>
                  </a:lnTo>
                  <a:lnTo>
                    <a:pt x="978" y="64"/>
                  </a:lnTo>
                  <a:lnTo>
                    <a:pt x="984" y="64"/>
                  </a:lnTo>
                  <a:lnTo>
                    <a:pt x="984" y="70"/>
                  </a:lnTo>
                  <a:lnTo>
                    <a:pt x="978" y="70"/>
                  </a:lnTo>
                  <a:lnTo>
                    <a:pt x="978" y="75"/>
                  </a:lnTo>
                  <a:lnTo>
                    <a:pt x="978" y="81"/>
                  </a:lnTo>
                  <a:lnTo>
                    <a:pt x="978" y="87"/>
                  </a:lnTo>
                  <a:lnTo>
                    <a:pt x="972" y="87"/>
                  </a:lnTo>
                  <a:lnTo>
                    <a:pt x="978" y="87"/>
                  </a:lnTo>
                  <a:lnTo>
                    <a:pt x="984" y="93"/>
                  </a:lnTo>
                  <a:lnTo>
                    <a:pt x="984" y="99"/>
                  </a:lnTo>
                  <a:lnTo>
                    <a:pt x="984" y="104"/>
                  </a:lnTo>
                  <a:lnTo>
                    <a:pt x="984" y="110"/>
                  </a:lnTo>
                  <a:lnTo>
                    <a:pt x="984" y="116"/>
                  </a:lnTo>
                  <a:lnTo>
                    <a:pt x="984" y="122"/>
                  </a:lnTo>
                  <a:lnTo>
                    <a:pt x="984" y="128"/>
                  </a:lnTo>
                  <a:lnTo>
                    <a:pt x="984" y="134"/>
                  </a:lnTo>
                  <a:lnTo>
                    <a:pt x="978" y="134"/>
                  </a:lnTo>
                  <a:lnTo>
                    <a:pt x="978" y="139"/>
                  </a:lnTo>
                  <a:lnTo>
                    <a:pt x="972" y="139"/>
                  </a:lnTo>
                  <a:lnTo>
                    <a:pt x="972" y="145"/>
                  </a:lnTo>
                  <a:lnTo>
                    <a:pt x="966" y="145"/>
                  </a:lnTo>
                  <a:lnTo>
                    <a:pt x="966" y="151"/>
                  </a:lnTo>
                  <a:lnTo>
                    <a:pt x="966" y="157"/>
                  </a:lnTo>
                  <a:lnTo>
                    <a:pt x="961" y="157"/>
                  </a:lnTo>
                  <a:lnTo>
                    <a:pt x="961" y="163"/>
                  </a:lnTo>
                  <a:lnTo>
                    <a:pt x="966" y="163"/>
                  </a:lnTo>
                  <a:lnTo>
                    <a:pt x="972" y="163"/>
                  </a:lnTo>
                  <a:lnTo>
                    <a:pt x="978" y="163"/>
                  </a:lnTo>
                  <a:lnTo>
                    <a:pt x="984" y="163"/>
                  </a:lnTo>
                  <a:lnTo>
                    <a:pt x="984" y="157"/>
                  </a:lnTo>
                  <a:lnTo>
                    <a:pt x="984" y="163"/>
                  </a:lnTo>
                  <a:lnTo>
                    <a:pt x="990" y="163"/>
                  </a:lnTo>
                  <a:lnTo>
                    <a:pt x="996" y="163"/>
                  </a:lnTo>
                  <a:lnTo>
                    <a:pt x="996" y="157"/>
                  </a:lnTo>
                  <a:lnTo>
                    <a:pt x="1001" y="157"/>
                  </a:lnTo>
                  <a:lnTo>
                    <a:pt x="1001" y="163"/>
                  </a:lnTo>
                  <a:lnTo>
                    <a:pt x="1007" y="163"/>
                  </a:lnTo>
                  <a:lnTo>
                    <a:pt x="1007" y="169"/>
                  </a:lnTo>
                  <a:lnTo>
                    <a:pt x="1007" y="174"/>
                  </a:lnTo>
                  <a:lnTo>
                    <a:pt x="1013" y="174"/>
                  </a:lnTo>
                  <a:lnTo>
                    <a:pt x="1013" y="180"/>
                  </a:lnTo>
                  <a:lnTo>
                    <a:pt x="1013" y="186"/>
                  </a:lnTo>
                  <a:lnTo>
                    <a:pt x="1013" y="192"/>
                  </a:lnTo>
                  <a:lnTo>
                    <a:pt x="1013" y="198"/>
                  </a:lnTo>
                  <a:lnTo>
                    <a:pt x="1013" y="203"/>
                  </a:lnTo>
                  <a:lnTo>
                    <a:pt x="1013" y="209"/>
                  </a:lnTo>
                  <a:lnTo>
                    <a:pt x="1013" y="215"/>
                  </a:lnTo>
                  <a:lnTo>
                    <a:pt x="1013" y="221"/>
                  </a:lnTo>
                  <a:lnTo>
                    <a:pt x="1013" y="227"/>
                  </a:lnTo>
                  <a:lnTo>
                    <a:pt x="1013" y="233"/>
                  </a:lnTo>
                  <a:lnTo>
                    <a:pt x="1007" y="233"/>
                  </a:lnTo>
                  <a:lnTo>
                    <a:pt x="1007" y="238"/>
                  </a:lnTo>
                  <a:lnTo>
                    <a:pt x="1007" y="244"/>
                  </a:lnTo>
                  <a:lnTo>
                    <a:pt x="1007" y="250"/>
                  </a:lnTo>
                  <a:lnTo>
                    <a:pt x="1001" y="250"/>
                  </a:lnTo>
                  <a:lnTo>
                    <a:pt x="1001" y="256"/>
                  </a:lnTo>
                  <a:lnTo>
                    <a:pt x="1001" y="262"/>
                  </a:lnTo>
                  <a:lnTo>
                    <a:pt x="1001" y="268"/>
                  </a:lnTo>
                  <a:lnTo>
                    <a:pt x="1001" y="273"/>
                  </a:lnTo>
                  <a:lnTo>
                    <a:pt x="996" y="273"/>
                  </a:lnTo>
                  <a:lnTo>
                    <a:pt x="996" y="279"/>
                  </a:lnTo>
                  <a:lnTo>
                    <a:pt x="996" y="285"/>
                  </a:lnTo>
                  <a:lnTo>
                    <a:pt x="996" y="291"/>
                  </a:lnTo>
                  <a:lnTo>
                    <a:pt x="996" y="297"/>
                  </a:lnTo>
                  <a:lnTo>
                    <a:pt x="996" y="302"/>
                  </a:lnTo>
                  <a:lnTo>
                    <a:pt x="990" y="302"/>
                  </a:lnTo>
                  <a:lnTo>
                    <a:pt x="996" y="302"/>
                  </a:lnTo>
                  <a:lnTo>
                    <a:pt x="996" y="308"/>
                  </a:lnTo>
                  <a:lnTo>
                    <a:pt x="996" y="314"/>
                  </a:lnTo>
                  <a:lnTo>
                    <a:pt x="996" y="320"/>
                  </a:lnTo>
                  <a:lnTo>
                    <a:pt x="996" y="326"/>
                  </a:lnTo>
                  <a:lnTo>
                    <a:pt x="1001" y="326"/>
                  </a:lnTo>
                  <a:lnTo>
                    <a:pt x="1001" y="332"/>
                  </a:lnTo>
                  <a:lnTo>
                    <a:pt x="1001" y="337"/>
                  </a:lnTo>
                  <a:lnTo>
                    <a:pt x="1001" y="343"/>
                  </a:lnTo>
                  <a:lnTo>
                    <a:pt x="1001" y="349"/>
                  </a:lnTo>
                  <a:lnTo>
                    <a:pt x="1007" y="349"/>
                  </a:lnTo>
                  <a:lnTo>
                    <a:pt x="1007" y="355"/>
                  </a:lnTo>
                  <a:lnTo>
                    <a:pt x="1007" y="361"/>
                  </a:lnTo>
                  <a:lnTo>
                    <a:pt x="1013" y="361"/>
                  </a:lnTo>
                  <a:lnTo>
                    <a:pt x="1013" y="367"/>
                  </a:lnTo>
                  <a:lnTo>
                    <a:pt x="1019" y="367"/>
                  </a:lnTo>
                  <a:lnTo>
                    <a:pt x="1019" y="372"/>
                  </a:lnTo>
                  <a:lnTo>
                    <a:pt x="1019" y="378"/>
                  </a:lnTo>
                  <a:lnTo>
                    <a:pt x="1019" y="384"/>
                  </a:lnTo>
                  <a:lnTo>
                    <a:pt x="1025" y="384"/>
                  </a:lnTo>
                  <a:lnTo>
                    <a:pt x="1025" y="390"/>
                  </a:lnTo>
                  <a:lnTo>
                    <a:pt x="1025" y="396"/>
                  </a:lnTo>
                  <a:lnTo>
                    <a:pt x="1031" y="396"/>
                  </a:lnTo>
                  <a:lnTo>
                    <a:pt x="1031" y="401"/>
                  </a:lnTo>
                  <a:lnTo>
                    <a:pt x="1031" y="407"/>
                  </a:lnTo>
                  <a:lnTo>
                    <a:pt x="1031" y="413"/>
                  </a:lnTo>
                  <a:lnTo>
                    <a:pt x="1031" y="419"/>
                  </a:lnTo>
                  <a:lnTo>
                    <a:pt x="1036" y="419"/>
                  </a:lnTo>
                  <a:lnTo>
                    <a:pt x="1036" y="425"/>
                  </a:lnTo>
                  <a:lnTo>
                    <a:pt x="1042" y="425"/>
                  </a:lnTo>
                  <a:lnTo>
                    <a:pt x="1042" y="431"/>
                  </a:lnTo>
                  <a:lnTo>
                    <a:pt x="1048" y="431"/>
                  </a:lnTo>
                  <a:lnTo>
                    <a:pt x="1048" y="436"/>
                  </a:lnTo>
                  <a:lnTo>
                    <a:pt x="1048" y="442"/>
                  </a:lnTo>
                  <a:lnTo>
                    <a:pt x="1048" y="448"/>
                  </a:lnTo>
                  <a:lnTo>
                    <a:pt x="1048" y="454"/>
                  </a:lnTo>
                  <a:lnTo>
                    <a:pt x="1048" y="460"/>
                  </a:lnTo>
                  <a:lnTo>
                    <a:pt x="1048" y="466"/>
                  </a:lnTo>
                  <a:lnTo>
                    <a:pt x="1048" y="471"/>
                  </a:lnTo>
                  <a:lnTo>
                    <a:pt x="1048" y="477"/>
                  </a:lnTo>
                  <a:lnTo>
                    <a:pt x="1048" y="483"/>
                  </a:lnTo>
                  <a:lnTo>
                    <a:pt x="1048" y="489"/>
                  </a:lnTo>
                  <a:lnTo>
                    <a:pt x="1048" y="495"/>
                  </a:lnTo>
                  <a:lnTo>
                    <a:pt x="1042" y="495"/>
                  </a:lnTo>
                  <a:lnTo>
                    <a:pt x="1042" y="500"/>
                  </a:lnTo>
                  <a:lnTo>
                    <a:pt x="1036" y="506"/>
                  </a:lnTo>
                  <a:lnTo>
                    <a:pt x="1036" y="512"/>
                  </a:lnTo>
                  <a:lnTo>
                    <a:pt x="1036" y="518"/>
                  </a:lnTo>
                  <a:lnTo>
                    <a:pt x="1031" y="518"/>
                  </a:lnTo>
                  <a:lnTo>
                    <a:pt x="1031" y="524"/>
                  </a:lnTo>
                  <a:lnTo>
                    <a:pt x="1031" y="530"/>
                  </a:lnTo>
                  <a:lnTo>
                    <a:pt x="1031" y="535"/>
                  </a:lnTo>
                  <a:lnTo>
                    <a:pt x="1025" y="535"/>
                  </a:lnTo>
                  <a:lnTo>
                    <a:pt x="1025" y="541"/>
                  </a:lnTo>
                  <a:lnTo>
                    <a:pt x="1019" y="541"/>
                  </a:lnTo>
                  <a:lnTo>
                    <a:pt x="1019" y="547"/>
                  </a:lnTo>
                  <a:lnTo>
                    <a:pt x="1013" y="547"/>
                  </a:lnTo>
                  <a:lnTo>
                    <a:pt x="1013" y="553"/>
                  </a:lnTo>
                  <a:lnTo>
                    <a:pt x="1013" y="559"/>
                  </a:lnTo>
                  <a:lnTo>
                    <a:pt x="1007" y="559"/>
                  </a:lnTo>
                  <a:lnTo>
                    <a:pt x="1007" y="565"/>
                  </a:lnTo>
                  <a:lnTo>
                    <a:pt x="1007" y="570"/>
                  </a:lnTo>
                  <a:lnTo>
                    <a:pt x="1007" y="576"/>
                  </a:lnTo>
                  <a:lnTo>
                    <a:pt x="1007" y="582"/>
                  </a:lnTo>
                  <a:lnTo>
                    <a:pt x="1007" y="588"/>
                  </a:lnTo>
                  <a:lnTo>
                    <a:pt x="1013" y="588"/>
                  </a:lnTo>
                  <a:lnTo>
                    <a:pt x="1019" y="594"/>
                  </a:lnTo>
                  <a:lnTo>
                    <a:pt x="1025" y="594"/>
                  </a:lnTo>
                  <a:lnTo>
                    <a:pt x="1031" y="594"/>
                  </a:lnTo>
                  <a:lnTo>
                    <a:pt x="1031" y="599"/>
                  </a:lnTo>
                  <a:lnTo>
                    <a:pt x="1036" y="599"/>
                  </a:lnTo>
                  <a:lnTo>
                    <a:pt x="1042" y="599"/>
                  </a:lnTo>
                  <a:lnTo>
                    <a:pt x="1042" y="605"/>
                  </a:lnTo>
                  <a:lnTo>
                    <a:pt x="1048" y="605"/>
                  </a:lnTo>
                  <a:lnTo>
                    <a:pt x="1048" y="611"/>
                  </a:lnTo>
                  <a:lnTo>
                    <a:pt x="1054" y="611"/>
                  </a:lnTo>
                  <a:lnTo>
                    <a:pt x="1054" y="617"/>
                  </a:lnTo>
                  <a:lnTo>
                    <a:pt x="1060" y="623"/>
                  </a:lnTo>
                  <a:lnTo>
                    <a:pt x="1060" y="629"/>
                  </a:lnTo>
                  <a:lnTo>
                    <a:pt x="1065" y="629"/>
                  </a:lnTo>
                  <a:lnTo>
                    <a:pt x="1071" y="629"/>
                  </a:lnTo>
                  <a:lnTo>
                    <a:pt x="1071" y="634"/>
                  </a:lnTo>
                  <a:lnTo>
                    <a:pt x="1077" y="634"/>
                  </a:lnTo>
                  <a:lnTo>
                    <a:pt x="1077" y="640"/>
                  </a:lnTo>
                  <a:lnTo>
                    <a:pt x="1077" y="646"/>
                  </a:lnTo>
                  <a:lnTo>
                    <a:pt x="1077" y="652"/>
                  </a:lnTo>
                  <a:lnTo>
                    <a:pt x="1077" y="658"/>
                  </a:lnTo>
                  <a:lnTo>
                    <a:pt x="1077" y="664"/>
                  </a:lnTo>
                  <a:lnTo>
                    <a:pt x="1077" y="669"/>
                  </a:lnTo>
                  <a:lnTo>
                    <a:pt x="1077" y="675"/>
                  </a:lnTo>
                  <a:lnTo>
                    <a:pt x="1077" y="681"/>
                  </a:lnTo>
                  <a:lnTo>
                    <a:pt x="1071" y="681"/>
                  </a:lnTo>
                  <a:lnTo>
                    <a:pt x="1071" y="687"/>
                  </a:lnTo>
                  <a:lnTo>
                    <a:pt x="1077" y="687"/>
                  </a:lnTo>
                  <a:lnTo>
                    <a:pt x="1083" y="687"/>
                  </a:lnTo>
                  <a:lnTo>
                    <a:pt x="1083" y="693"/>
                  </a:lnTo>
                  <a:lnTo>
                    <a:pt x="1089" y="693"/>
                  </a:lnTo>
                  <a:lnTo>
                    <a:pt x="1089" y="698"/>
                  </a:lnTo>
                  <a:lnTo>
                    <a:pt x="1095" y="698"/>
                  </a:lnTo>
                  <a:lnTo>
                    <a:pt x="1095" y="704"/>
                  </a:lnTo>
                  <a:lnTo>
                    <a:pt x="1100" y="704"/>
                  </a:lnTo>
                  <a:lnTo>
                    <a:pt x="1100" y="710"/>
                  </a:lnTo>
                  <a:lnTo>
                    <a:pt x="1095" y="710"/>
                  </a:lnTo>
                  <a:lnTo>
                    <a:pt x="1089" y="716"/>
                  </a:lnTo>
                  <a:lnTo>
                    <a:pt x="1083" y="716"/>
                  </a:lnTo>
                  <a:lnTo>
                    <a:pt x="1083" y="722"/>
                  </a:lnTo>
                  <a:lnTo>
                    <a:pt x="1077" y="722"/>
                  </a:lnTo>
                  <a:lnTo>
                    <a:pt x="1077" y="728"/>
                  </a:lnTo>
                  <a:lnTo>
                    <a:pt x="1083" y="739"/>
                  </a:lnTo>
                  <a:lnTo>
                    <a:pt x="1089" y="739"/>
                  </a:lnTo>
                  <a:lnTo>
                    <a:pt x="1100" y="751"/>
                  </a:lnTo>
                  <a:lnTo>
                    <a:pt x="1112" y="757"/>
                  </a:lnTo>
                  <a:lnTo>
                    <a:pt x="1124" y="768"/>
                  </a:lnTo>
                  <a:lnTo>
                    <a:pt x="1118" y="803"/>
                  </a:lnTo>
                  <a:lnTo>
                    <a:pt x="1106" y="803"/>
                  </a:lnTo>
                  <a:lnTo>
                    <a:pt x="1095" y="803"/>
                  </a:lnTo>
                  <a:lnTo>
                    <a:pt x="1054" y="803"/>
                  </a:lnTo>
                  <a:lnTo>
                    <a:pt x="1048" y="803"/>
                  </a:lnTo>
                  <a:lnTo>
                    <a:pt x="984" y="803"/>
                  </a:lnTo>
                  <a:lnTo>
                    <a:pt x="972" y="803"/>
                  </a:lnTo>
                  <a:lnTo>
                    <a:pt x="949" y="803"/>
                  </a:lnTo>
                  <a:lnTo>
                    <a:pt x="902" y="803"/>
                  </a:lnTo>
                  <a:lnTo>
                    <a:pt x="891" y="803"/>
                  </a:lnTo>
                  <a:lnTo>
                    <a:pt x="873" y="803"/>
                  </a:lnTo>
                  <a:lnTo>
                    <a:pt x="856" y="803"/>
                  </a:lnTo>
                  <a:lnTo>
                    <a:pt x="850" y="803"/>
                  </a:lnTo>
                  <a:lnTo>
                    <a:pt x="821" y="803"/>
                  </a:lnTo>
                  <a:lnTo>
                    <a:pt x="815" y="803"/>
                  </a:lnTo>
                  <a:lnTo>
                    <a:pt x="809" y="803"/>
                  </a:lnTo>
                  <a:lnTo>
                    <a:pt x="809" y="797"/>
                  </a:lnTo>
                  <a:lnTo>
                    <a:pt x="803" y="797"/>
                  </a:lnTo>
                  <a:lnTo>
                    <a:pt x="798" y="797"/>
                  </a:lnTo>
                  <a:lnTo>
                    <a:pt x="792" y="797"/>
                  </a:lnTo>
                  <a:lnTo>
                    <a:pt x="792" y="803"/>
                  </a:lnTo>
                  <a:lnTo>
                    <a:pt x="786" y="803"/>
                  </a:lnTo>
                  <a:lnTo>
                    <a:pt x="780" y="803"/>
                  </a:lnTo>
                  <a:lnTo>
                    <a:pt x="780" y="809"/>
                  </a:lnTo>
                  <a:lnTo>
                    <a:pt x="774" y="809"/>
                  </a:lnTo>
                  <a:lnTo>
                    <a:pt x="774" y="815"/>
                  </a:lnTo>
                  <a:lnTo>
                    <a:pt x="768" y="815"/>
                  </a:lnTo>
                  <a:lnTo>
                    <a:pt x="763" y="815"/>
                  </a:lnTo>
                  <a:lnTo>
                    <a:pt x="757" y="815"/>
                  </a:lnTo>
                  <a:lnTo>
                    <a:pt x="751" y="815"/>
                  </a:lnTo>
                  <a:lnTo>
                    <a:pt x="745" y="815"/>
                  </a:lnTo>
                  <a:lnTo>
                    <a:pt x="739" y="821"/>
                  </a:lnTo>
                  <a:lnTo>
                    <a:pt x="733" y="827"/>
                  </a:lnTo>
                  <a:lnTo>
                    <a:pt x="733" y="832"/>
                  </a:lnTo>
                  <a:lnTo>
                    <a:pt x="728" y="838"/>
                  </a:lnTo>
                  <a:lnTo>
                    <a:pt x="728" y="844"/>
                  </a:lnTo>
                  <a:lnTo>
                    <a:pt x="722" y="844"/>
                  </a:lnTo>
                  <a:lnTo>
                    <a:pt x="716" y="850"/>
                  </a:lnTo>
                  <a:lnTo>
                    <a:pt x="716" y="856"/>
                  </a:lnTo>
                  <a:lnTo>
                    <a:pt x="710" y="856"/>
                  </a:lnTo>
                  <a:lnTo>
                    <a:pt x="704" y="856"/>
                  </a:lnTo>
                  <a:lnTo>
                    <a:pt x="699" y="850"/>
                  </a:lnTo>
                  <a:lnTo>
                    <a:pt x="693" y="850"/>
                  </a:lnTo>
                  <a:lnTo>
                    <a:pt x="687" y="850"/>
                  </a:lnTo>
                  <a:lnTo>
                    <a:pt x="681" y="850"/>
                  </a:lnTo>
                  <a:lnTo>
                    <a:pt x="675" y="850"/>
                  </a:lnTo>
                  <a:lnTo>
                    <a:pt x="669" y="850"/>
                  </a:lnTo>
                  <a:lnTo>
                    <a:pt x="664" y="850"/>
                  </a:lnTo>
                  <a:lnTo>
                    <a:pt x="658" y="850"/>
                  </a:lnTo>
                  <a:lnTo>
                    <a:pt x="652" y="850"/>
                  </a:lnTo>
                  <a:lnTo>
                    <a:pt x="646" y="850"/>
                  </a:lnTo>
                  <a:lnTo>
                    <a:pt x="646" y="856"/>
                  </a:lnTo>
                  <a:lnTo>
                    <a:pt x="640" y="856"/>
                  </a:lnTo>
                  <a:lnTo>
                    <a:pt x="634" y="856"/>
                  </a:lnTo>
                  <a:lnTo>
                    <a:pt x="629" y="856"/>
                  </a:lnTo>
                  <a:lnTo>
                    <a:pt x="623" y="856"/>
                  </a:lnTo>
                  <a:lnTo>
                    <a:pt x="623" y="850"/>
                  </a:lnTo>
                  <a:lnTo>
                    <a:pt x="617" y="850"/>
                  </a:lnTo>
                  <a:lnTo>
                    <a:pt x="611" y="850"/>
                  </a:lnTo>
                  <a:lnTo>
                    <a:pt x="605" y="850"/>
                  </a:lnTo>
                  <a:lnTo>
                    <a:pt x="605" y="844"/>
                  </a:lnTo>
                  <a:lnTo>
                    <a:pt x="599" y="844"/>
                  </a:lnTo>
                  <a:lnTo>
                    <a:pt x="594" y="844"/>
                  </a:lnTo>
                  <a:lnTo>
                    <a:pt x="588" y="844"/>
                  </a:lnTo>
                  <a:lnTo>
                    <a:pt x="582" y="844"/>
                  </a:lnTo>
                  <a:lnTo>
                    <a:pt x="576" y="844"/>
                  </a:lnTo>
                  <a:lnTo>
                    <a:pt x="570" y="850"/>
                  </a:lnTo>
                  <a:lnTo>
                    <a:pt x="565" y="850"/>
                  </a:lnTo>
                  <a:lnTo>
                    <a:pt x="559" y="850"/>
                  </a:lnTo>
                  <a:lnTo>
                    <a:pt x="553" y="850"/>
                  </a:lnTo>
                  <a:lnTo>
                    <a:pt x="547" y="850"/>
                  </a:lnTo>
                  <a:lnTo>
                    <a:pt x="541" y="844"/>
                  </a:lnTo>
                  <a:lnTo>
                    <a:pt x="535" y="844"/>
                  </a:lnTo>
                  <a:lnTo>
                    <a:pt x="530" y="844"/>
                  </a:lnTo>
                  <a:lnTo>
                    <a:pt x="524" y="844"/>
                  </a:lnTo>
                  <a:lnTo>
                    <a:pt x="524" y="850"/>
                  </a:lnTo>
                  <a:lnTo>
                    <a:pt x="518" y="850"/>
                  </a:lnTo>
                  <a:lnTo>
                    <a:pt x="518" y="856"/>
                  </a:lnTo>
                  <a:lnTo>
                    <a:pt x="518" y="861"/>
                  </a:lnTo>
                  <a:lnTo>
                    <a:pt x="518" y="867"/>
                  </a:lnTo>
                  <a:lnTo>
                    <a:pt x="512" y="867"/>
                  </a:lnTo>
                  <a:lnTo>
                    <a:pt x="512" y="873"/>
                  </a:lnTo>
                  <a:lnTo>
                    <a:pt x="512" y="879"/>
                  </a:lnTo>
                  <a:lnTo>
                    <a:pt x="512" y="885"/>
                  </a:lnTo>
                  <a:lnTo>
                    <a:pt x="512" y="891"/>
                  </a:lnTo>
                  <a:lnTo>
                    <a:pt x="512" y="896"/>
                  </a:lnTo>
                  <a:lnTo>
                    <a:pt x="506" y="896"/>
                  </a:lnTo>
                  <a:lnTo>
                    <a:pt x="500" y="896"/>
                  </a:lnTo>
                  <a:lnTo>
                    <a:pt x="495" y="902"/>
                  </a:lnTo>
                  <a:lnTo>
                    <a:pt x="489" y="902"/>
                  </a:lnTo>
                  <a:lnTo>
                    <a:pt x="489" y="908"/>
                  </a:lnTo>
                  <a:lnTo>
                    <a:pt x="483" y="914"/>
                  </a:lnTo>
                  <a:lnTo>
                    <a:pt x="483" y="920"/>
                  </a:lnTo>
                  <a:lnTo>
                    <a:pt x="483" y="926"/>
                  </a:lnTo>
                  <a:lnTo>
                    <a:pt x="477" y="931"/>
                  </a:lnTo>
                  <a:lnTo>
                    <a:pt x="477" y="937"/>
                  </a:lnTo>
                  <a:lnTo>
                    <a:pt x="471" y="943"/>
                  </a:lnTo>
                  <a:lnTo>
                    <a:pt x="471" y="949"/>
                  </a:lnTo>
                  <a:lnTo>
                    <a:pt x="466" y="949"/>
                  </a:lnTo>
                  <a:lnTo>
                    <a:pt x="460" y="955"/>
                  </a:lnTo>
                  <a:lnTo>
                    <a:pt x="454" y="955"/>
                  </a:lnTo>
                  <a:lnTo>
                    <a:pt x="454" y="960"/>
                  </a:lnTo>
                  <a:lnTo>
                    <a:pt x="448" y="960"/>
                  </a:lnTo>
                  <a:lnTo>
                    <a:pt x="448" y="966"/>
                  </a:lnTo>
                  <a:lnTo>
                    <a:pt x="448" y="972"/>
                  </a:lnTo>
                  <a:lnTo>
                    <a:pt x="442" y="972"/>
                  </a:lnTo>
                  <a:lnTo>
                    <a:pt x="442" y="978"/>
                  </a:lnTo>
                  <a:lnTo>
                    <a:pt x="436" y="978"/>
                  </a:lnTo>
                  <a:lnTo>
                    <a:pt x="436" y="984"/>
                  </a:lnTo>
                  <a:lnTo>
                    <a:pt x="431" y="984"/>
                  </a:lnTo>
                  <a:lnTo>
                    <a:pt x="425" y="984"/>
                  </a:lnTo>
                  <a:lnTo>
                    <a:pt x="419" y="984"/>
                  </a:lnTo>
                  <a:lnTo>
                    <a:pt x="413" y="984"/>
                  </a:lnTo>
                  <a:lnTo>
                    <a:pt x="407" y="984"/>
                  </a:lnTo>
                  <a:lnTo>
                    <a:pt x="407" y="990"/>
                  </a:lnTo>
                  <a:lnTo>
                    <a:pt x="401" y="995"/>
                  </a:lnTo>
                  <a:lnTo>
                    <a:pt x="407" y="1001"/>
                  </a:lnTo>
                  <a:lnTo>
                    <a:pt x="401" y="1007"/>
                  </a:lnTo>
                  <a:lnTo>
                    <a:pt x="401" y="1013"/>
                  </a:lnTo>
                  <a:lnTo>
                    <a:pt x="396" y="1013"/>
                  </a:lnTo>
                  <a:lnTo>
                    <a:pt x="396" y="1019"/>
                  </a:lnTo>
                  <a:lnTo>
                    <a:pt x="396" y="1025"/>
                  </a:lnTo>
                  <a:lnTo>
                    <a:pt x="396" y="1030"/>
                  </a:lnTo>
                  <a:lnTo>
                    <a:pt x="390" y="1036"/>
                  </a:lnTo>
                  <a:lnTo>
                    <a:pt x="384" y="1036"/>
                  </a:lnTo>
                  <a:lnTo>
                    <a:pt x="378" y="1042"/>
                  </a:lnTo>
                  <a:lnTo>
                    <a:pt x="378" y="1048"/>
                  </a:lnTo>
                  <a:lnTo>
                    <a:pt x="372" y="1054"/>
                  </a:lnTo>
                  <a:lnTo>
                    <a:pt x="366" y="1054"/>
                  </a:lnTo>
                  <a:lnTo>
                    <a:pt x="361" y="1048"/>
                  </a:lnTo>
                  <a:lnTo>
                    <a:pt x="355" y="1048"/>
                  </a:lnTo>
                  <a:lnTo>
                    <a:pt x="349" y="1048"/>
                  </a:lnTo>
                  <a:lnTo>
                    <a:pt x="343" y="1054"/>
                  </a:lnTo>
                  <a:lnTo>
                    <a:pt x="343" y="1059"/>
                  </a:lnTo>
                  <a:lnTo>
                    <a:pt x="337" y="1065"/>
                  </a:lnTo>
                  <a:lnTo>
                    <a:pt x="332" y="1065"/>
                  </a:lnTo>
                  <a:lnTo>
                    <a:pt x="326" y="1071"/>
                  </a:lnTo>
                  <a:lnTo>
                    <a:pt x="326" y="1077"/>
                  </a:lnTo>
                  <a:lnTo>
                    <a:pt x="326" y="1083"/>
                  </a:lnTo>
                  <a:lnTo>
                    <a:pt x="320" y="1089"/>
                  </a:lnTo>
                  <a:lnTo>
                    <a:pt x="314" y="1089"/>
                  </a:lnTo>
                  <a:lnTo>
                    <a:pt x="308" y="1089"/>
                  </a:lnTo>
                  <a:lnTo>
                    <a:pt x="302" y="1089"/>
                  </a:lnTo>
                  <a:lnTo>
                    <a:pt x="297" y="1089"/>
                  </a:lnTo>
                  <a:lnTo>
                    <a:pt x="297" y="1094"/>
                  </a:lnTo>
                  <a:lnTo>
                    <a:pt x="291" y="1094"/>
                  </a:lnTo>
                  <a:lnTo>
                    <a:pt x="291" y="1100"/>
                  </a:lnTo>
                  <a:lnTo>
                    <a:pt x="285" y="1100"/>
                  </a:lnTo>
                  <a:lnTo>
                    <a:pt x="279" y="1106"/>
                  </a:lnTo>
                  <a:lnTo>
                    <a:pt x="273" y="1112"/>
                  </a:lnTo>
                  <a:lnTo>
                    <a:pt x="267" y="1112"/>
                  </a:lnTo>
                  <a:lnTo>
                    <a:pt x="262" y="1112"/>
                  </a:lnTo>
                  <a:lnTo>
                    <a:pt x="256" y="1112"/>
                  </a:lnTo>
                  <a:lnTo>
                    <a:pt x="250" y="1112"/>
                  </a:lnTo>
                  <a:lnTo>
                    <a:pt x="250" y="1118"/>
                  </a:lnTo>
                  <a:lnTo>
                    <a:pt x="244" y="1118"/>
                  </a:lnTo>
                  <a:lnTo>
                    <a:pt x="244" y="1124"/>
                  </a:lnTo>
                  <a:lnTo>
                    <a:pt x="238" y="1124"/>
                  </a:lnTo>
                  <a:lnTo>
                    <a:pt x="233" y="1124"/>
                  </a:lnTo>
                  <a:lnTo>
                    <a:pt x="233" y="1118"/>
                  </a:lnTo>
                  <a:lnTo>
                    <a:pt x="227" y="1118"/>
                  </a:lnTo>
                  <a:lnTo>
                    <a:pt x="221" y="1112"/>
                  </a:lnTo>
                  <a:lnTo>
                    <a:pt x="221" y="1106"/>
                  </a:lnTo>
                  <a:lnTo>
                    <a:pt x="215" y="1100"/>
                  </a:lnTo>
                  <a:lnTo>
                    <a:pt x="215" y="1094"/>
                  </a:lnTo>
                  <a:lnTo>
                    <a:pt x="209" y="1094"/>
                  </a:lnTo>
                  <a:lnTo>
                    <a:pt x="209" y="1089"/>
                  </a:lnTo>
                  <a:lnTo>
                    <a:pt x="209" y="1083"/>
                  </a:lnTo>
                  <a:lnTo>
                    <a:pt x="209" y="1077"/>
                  </a:lnTo>
                  <a:lnTo>
                    <a:pt x="209" y="1071"/>
                  </a:lnTo>
                  <a:lnTo>
                    <a:pt x="209" y="1065"/>
                  </a:lnTo>
                  <a:lnTo>
                    <a:pt x="209" y="1059"/>
                  </a:lnTo>
                  <a:lnTo>
                    <a:pt x="209" y="1054"/>
                  </a:lnTo>
                  <a:lnTo>
                    <a:pt x="209" y="1048"/>
                  </a:lnTo>
                  <a:lnTo>
                    <a:pt x="203" y="1048"/>
                  </a:lnTo>
                  <a:lnTo>
                    <a:pt x="198" y="1042"/>
                  </a:lnTo>
                  <a:lnTo>
                    <a:pt x="192" y="1042"/>
                  </a:lnTo>
                  <a:lnTo>
                    <a:pt x="192" y="1036"/>
                  </a:lnTo>
                  <a:lnTo>
                    <a:pt x="192" y="1030"/>
                  </a:lnTo>
                  <a:lnTo>
                    <a:pt x="192" y="1025"/>
                  </a:lnTo>
                  <a:lnTo>
                    <a:pt x="186" y="1025"/>
                  </a:lnTo>
                  <a:lnTo>
                    <a:pt x="186" y="1019"/>
                  </a:lnTo>
                  <a:lnTo>
                    <a:pt x="180" y="1019"/>
                  </a:lnTo>
                  <a:lnTo>
                    <a:pt x="174" y="1019"/>
                  </a:lnTo>
                  <a:lnTo>
                    <a:pt x="168" y="1019"/>
                  </a:lnTo>
                  <a:lnTo>
                    <a:pt x="163" y="1019"/>
                  </a:lnTo>
                  <a:lnTo>
                    <a:pt x="163" y="1025"/>
                  </a:lnTo>
                  <a:lnTo>
                    <a:pt x="157" y="1030"/>
                  </a:lnTo>
                  <a:lnTo>
                    <a:pt x="157" y="1036"/>
                  </a:lnTo>
                  <a:lnTo>
                    <a:pt x="157" y="1042"/>
                  </a:lnTo>
                  <a:lnTo>
                    <a:pt x="157" y="1048"/>
                  </a:lnTo>
                  <a:lnTo>
                    <a:pt x="151" y="1048"/>
                  </a:lnTo>
                  <a:lnTo>
                    <a:pt x="145" y="1048"/>
                  </a:lnTo>
                  <a:lnTo>
                    <a:pt x="145" y="1042"/>
                  </a:lnTo>
                  <a:lnTo>
                    <a:pt x="139" y="1042"/>
                  </a:lnTo>
                  <a:lnTo>
                    <a:pt x="139" y="1036"/>
                  </a:lnTo>
                  <a:lnTo>
                    <a:pt x="134" y="1036"/>
                  </a:lnTo>
                  <a:lnTo>
                    <a:pt x="128" y="1036"/>
                  </a:lnTo>
                  <a:lnTo>
                    <a:pt x="122" y="1036"/>
                  </a:lnTo>
                  <a:lnTo>
                    <a:pt x="116" y="1036"/>
                  </a:lnTo>
                  <a:lnTo>
                    <a:pt x="110" y="1036"/>
                  </a:lnTo>
                  <a:lnTo>
                    <a:pt x="110" y="1030"/>
                  </a:lnTo>
                  <a:lnTo>
                    <a:pt x="104" y="1030"/>
                  </a:lnTo>
                  <a:lnTo>
                    <a:pt x="99" y="1036"/>
                  </a:lnTo>
                  <a:lnTo>
                    <a:pt x="93" y="1036"/>
                  </a:lnTo>
                  <a:lnTo>
                    <a:pt x="93" y="1042"/>
                  </a:lnTo>
                  <a:lnTo>
                    <a:pt x="87" y="1042"/>
                  </a:lnTo>
                  <a:lnTo>
                    <a:pt x="87" y="1048"/>
                  </a:lnTo>
                  <a:lnTo>
                    <a:pt x="81" y="1054"/>
                  </a:lnTo>
                  <a:lnTo>
                    <a:pt x="75" y="1059"/>
                  </a:lnTo>
                  <a:lnTo>
                    <a:pt x="69" y="1059"/>
                  </a:lnTo>
                  <a:lnTo>
                    <a:pt x="64" y="1059"/>
                  </a:lnTo>
                  <a:lnTo>
                    <a:pt x="58" y="1059"/>
                  </a:lnTo>
                  <a:lnTo>
                    <a:pt x="52" y="1059"/>
                  </a:lnTo>
                  <a:lnTo>
                    <a:pt x="46" y="1059"/>
                  </a:lnTo>
                  <a:lnTo>
                    <a:pt x="40" y="1059"/>
                  </a:lnTo>
                  <a:lnTo>
                    <a:pt x="34" y="1065"/>
                  </a:lnTo>
                  <a:lnTo>
                    <a:pt x="34" y="1059"/>
                  </a:lnTo>
                  <a:lnTo>
                    <a:pt x="29" y="1065"/>
                  </a:lnTo>
                  <a:lnTo>
                    <a:pt x="23" y="1065"/>
                  </a:lnTo>
                  <a:lnTo>
                    <a:pt x="17" y="1059"/>
                  </a:lnTo>
                  <a:lnTo>
                    <a:pt x="17" y="1054"/>
                  </a:lnTo>
                  <a:lnTo>
                    <a:pt x="23" y="1048"/>
                  </a:lnTo>
                  <a:lnTo>
                    <a:pt x="23" y="1036"/>
                  </a:lnTo>
                  <a:lnTo>
                    <a:pt x="23" y="1025"/>
                  </a:lnTo>
                  <a:lnTo>
                    <a:pt x="23" y="1019"/>
                  </a:lnTo>
                  <a:lnTo>
                    <a:pt x="23" y="1013"/>
                  </a:lnTo>
                  <a:lnTo>
                    <a:pt x="17" y="1007"/>
                  </a:lnTo>
                  <a:lnTo>
                    <a:pt x="17" y="995"/>
                  </a:lnTo>
                  <a:lnTo>
                    <a:pt x="11" y="990"/>
                  </a:lnTo>
                  <a:lnTo>
                    <a:pt x="11" y="984"/>
                  </a:lnTo>
                  <a:lnTo>
                    <a:pt x="11" y="978"/>
                  </a:lnTo>
                  <a:lnTo>
                    <a:pt x="17" y="978"/>
                  </a:lnTo>
                  <a:lnTo>
                    <a:pt x="17" y="972"/>
                  </a:lnTo>
                  <a:lnTo>
                    <a:pt x="17" y="966"/>
                  </a:lnTo>
                  <a:lnTo>
                    <a:pt x="17" y="960"/>
                  </a:lnTo>
                  <a:lnTo>
                    <a:pt x="23" y="955"/>
                  </a:lnTo>
                  <a:lnTo>
                    <a:pt x="23" y="949"/>
                  </a:lnTo>
                  <a:lnTo>
                    <a:pt x="17" y="949"/>
                  </a:lnTo>
                  <a:lnTo>
                    <a:pt x="17" y="943"/>
                  </a:lnTo>
                  <a:lnTo>
                    <a:pt x="11" y="943"/>
                  </a:lnTo>
                  <a:lnTo>
                    <a:pt x="11" y="937"/>
                  </a:lnTo>
                  <a:lnTo>
                    <a:pt x="5" y="937"/>
                  </a:lnTo>
                  <a:lnTo>
                    <a:pt x="0" y="931"/>
                  </a:lnTo>
                  <a:lnTo>
                    <a:pt x="0" y="926"/>
                  </a:lnTo>
                  <a:lnTo>
                    <a:pt x="0" y="920"/>
                  </a:lnTo>
                  <a:lnTo>
                    <a:pt x="0" y="914"/>
                  </a:lnTo>
                  <a:lnTo>
                    <a:pt x="5" y="908"/>
                  </a:lnTo>
                  <a:lnTo>
                    <a:pt x="5" y="902"/>
                  </a:lnTo>
                  <a:lnTo>
                    <a:pt x="5" y="896"/>
                  </a:lnTo>
                  <a:lnTo>
                    <a:pt x="5" y="891"/>
                  </a:lnTo>
                  <a:lnTo>
                    <a:pt x="5" y="885"/>
                  </a:lnTo>
                  <a:lnTo>
                    <a:pt x="5" y="879"/>
                  </a:lnTo>
                  <a:lnTo>
                    <a:pt x="5" y="873"/>
                  </a:lnTo>
                  <a:lnTo>
                    <a:pt x="11" y="867"/>
                  </a:lnTo>
                  <a:lnTo>
                    <a:pt x="11" y="861"/>
                  </a:lnTo>
                  <a:lnTo>
                    <a:pt x="11" y="856"/>
                  </a:lnTo>
                  <a:lnTo>
                    <a:pt x="11" y="850"/>
                  </a:lnTo>
                  <a:lnTo>
                    <a:pt x="11" y="844"/>
                  </a:lnTo>
                  <a:lnTo>
                    <a:pt x="5" y="838"/>
                  </a:lnTo>
                  <a:lnTo>
                    <a:pt x="5" y="832"/>
                  </a:lnTo>
                  <a:lnTo>
                    <a:pt x="5" y="827"/>
                  </a:lnTo>
                  <a:lnTo>
                    <a:pt x="5" y="821"/>
                  </a:lnTo>
                  <a:lnTo>
                    <a:pt x="0" y="821"/>
                  </a:lnTo>
                  <a:lnTo>
                    <a:pt x="0" y="815"/>
                  </a:lnTo>
                  <a:lnTo>
                    <a:pt x="0" y="809"/>
                  </a:lnTo>
                  <a:lnTo>
                    <a:pt x="0" y="803"/>
                  </a:lnTo>
                  <a:lnTo>
                    <a:pt x="5" y="797"/>
                  </a:lnTo>
                  <a:lnTo>
                    <a:pt x="5" y="792"/>
                  </a:lnTo>
                  <a:lnTo>
                    <a:pt x="5" y="786"/>
                  </a:lnTo>
                  <a:lnTo>
                    <a:pt x="5" y="780"/>
                  </a:lnTo>
                  <a:lnTo>
                    <a:pt x="5" y="774"/>
                  </a:lnTo>
                  <a:lnTo>
                    <a:pt x="5" y="768"/>
                  </a:lnTo>
                  <a:lnTo>
                    <a:pt x="5" y="763"/>
                  </a:lnTo>
                  <a:lnTo>
                    <a:pt x="5" y="757"/>
                  </a:lnTo>
                  <a:lnTo>
                    <a:pt x="0" y="757"/>
                  </a:lnTo>
                  <a:lnTo>
                    <a:pt x="5" y="751"/>
                  </a:lnTo>
                  <a:lnTo>
                    <a:pt x="5" y="745"/>
                  </a:lnTo>
                  <a:lnTo>
                    <a:pt x="5" y="739"/>
                  </a:lnTo>
                  <a:lnTo>
                    <a:pt x="11" y="733"/>
                  </a:lnTo>
                  <a:lnTo>
                    <a:pt x="17" y="733"/>
                  </a:lnTo>
                  <a:lnTo>
                    <a:pt x="23" y="733"/>
                  </a:lnTo>
                  <a:lnTo>
                    <a:pt x="29" y="733"/>
                  </a:lnTo>
                  <a:lnTo>
                    <a:pt x="34" y="733"/>
                  </a:lnTo>
                  <a:lnTo>
                    <a:pt x="40" y="733"/>
                  </a:lnTo>
                  <a:lnTo>
                    <a:pt x="40" y="728"/>
                  </a:lnTo>
                  <a:lnTo>
                    <a:pt x="34" y="722"/>
                  </a:lnTo>
                  <a:lnTo>
                    <a:pt x="34" y="716"/>
                  </a:lnTo>
                  <a:lnTo>
                    <a:pt x="34" y="710"/>
                  </a:lnTo>
                  <a:lnTo>
                    <a:pt x="34" y="704"/>
                  </a:lnTo>
                  <a:lnTo>
                    <a:pt x="34" y="698"/>
                  </a:lnTo>
                  <a:lnTo>
                    <a:pt x="40" y="693"/>
                  </a:lnTo>
                  <a:lnTo>
                    <a:pt x="40" y="687"/>
                  </a:lnTo>
                  <a:lnTo>
                    <a:pt x="40" y="681"/>
                  </a:lnTo>
                  <a:lnTo>
                    <a:pt x="40" y="675"/>
                  </a:lnTo>
                  <a:lnTo>
                    <a:pt x="40" y="669"/>
                  </a:lnTo>
                  <a:lnTo>
                    <a:pt x="40" y="664"/>
                  </a:lnTo>
                  <a:lnTo>
                    <a:pt x="40" y="658"/>
                  </a:lnTo>
                  <a:lnTo>
                    <a:pt x="40" y="652"/>
                  </a:lnTo>
                  <a:lnTo>
                    <a:pt x="34" y="652"/>
                  </a:lnTo>
                  <a:lnTo>
                    <a:pt x="34" y="646"/>
                  </a:lnTo>
                  <a:lnTo>
                    <a:pt x="34" y="640"/>
                  </a:lnTo>
                  <a:lnTo>
                    <a:pt x="34" y="634"/>
                  </a:lnTo>
                  <a:lnTo>
                    <a:pt x="29" y="634"/>
                  </a:lnTo>
                  <a:lnTo>
                    <a:pt x="29" y="629"/>
                  </a:lnTo>
                  <a:lnTo>
                    <a:pt x="34" y="623"/>
                  </a:lnTo>
                  <a:lnTo>
                    <a:pt x="34" y="617"/>
                  </a:lnTo>
                  <a:lnTo>
                    <a:pt x="34" y="611"/>
                  </a:lnTo>
                  <a:lnTo>
                    <a:pt x="40" y="611"/>
                  </a:lnTo>
                  <a:lnTo>
                    <a:pt x="40" y="605"/>
                  </a:lnTo>
                  <a:lnTo>
                    <a:pt x="40" y="599"/>
                  </a:lnTo>
                  <a:lnTo>
                    <a:pt x="40" y="594"/>
                  </a:lnTo>
                  <a:lnTo>
                    <a:pt x="40" y="588"/>
                  </a:lnTo>
                  <a:lnTo>
                    <a:pt x="40" y="582"/>
                  </a:lnTo>
                  <a:lnTo>
                    <a:pt x="40" y="576"/>
                  </a:lnTo>
                  <a:lnTo>
                    <a:pt x="40" y="570"/>
                  </a:lnTo>
                  <a:lnTo>
                    <a:pt x="46" y="565"/>
                  </a:lnTo>
                  <a:lnTo>
                    <a:pt x="52" y="565"/>
                  </a:lnTo>
                  <a:lnTo>
                    <a:pt x="52" y="559"/>
                  </a:lnTo>
                  <a:lnTo>
                    <a:pt x="52" y="553"/>
                  </a:lnTo>
                  <a:lnTo>
                    <a:pt x="52" y="547"/>
                  </a:lnTo>
                  <a:lnTo>
                    <a:pt x="46" y="547"/>
                  </a:lnTo>
                  <a:lnTo>
                    <a:pt x="46" y="541"/>
                  </a:lnTo>
                  <a:lnTo>
                    <a:pt x="46" y="535"/>
                  </a:lnTo>
                  <a:lnTo>
                    <a:pt x="46" y="530"/>
                  </a:lnTo>
                  <a:lnTo>
                    <a:pt x="52" y="530"/>
                  </a:lnTo>
                  <a:lnTo>
                    <a:pt x="58" y="530"/>
                  </a:lnTo>
                  <a:lnTo>
                    <a:pt x="64" y="530"/>
                  </a:lnTo>
                  <a:lnTo>
                    <a:pt x="64" y="524"/>
                  </a:lnTo>
                  <a:lnTo>
                    <a:pt x="69" y="524"/>
                  </a:lnTo>
                  <a:lnTo>
                    <a:pt x="64" y="518"/>
                  </a:lnTo>
                  <a:lnTo>
                    <a:pt x="64" y="512"/>
                  </a:lnTo>
                  <a:lnTo>
                    <a:pt x="64" y="506"/>
                  </a:lnTo>
                  <a:lnTo>
                    <a:pt x="64" y="500"/>
                  </a:lnTo>
                  <a:lnTo>
                    <a:pt x="64" y="495"/>
                  </a:lnTo>
                  <a:lnTo>
                    <a:pt x="64" y="489"/>
                  </a:lnTo>
                  <a:lnTo>
                    <a:pt x="64" y="483"/>
                  </a:lnTo>
                  <a:lnTo>
                    <a:pt x="64" y="477"/>
                  </a:lnTo>
                  <a:lnTo>
                    <a:pt x="64" y="471"/>
                  </a:lnTo>
                  <a:lnTo>
                    <a:pt x="58" y="466"/>
                  </a:lnTo>
                  <a:lnTo>
                    <a:pt x="58" y="460"/>
                  </a:lnTo>
                  <a:lnTo>
                    <a:pt x="52" y="460"/>
                  </a:lnTo>
                  <a:lnTo>
                    <a:pt x="52" y="436"/>
                  </a:lnTo>
                  <a:lnTo>
                    <a:pt x="52" y="431"/>
                  </a:lnTo>
                  <a:lnTo>
                    <a:pt x="52" y="425"/>
                  </a:lnTo>
                  <a:lnTo>
                    <a:pt x="52" y="419"/>
                  </a:lnTo>
                  <a:lnTo>
                    <a:pt x="58" y="413"/>
                  </a:lnTo>
                  <a:lnTo>
                    <a:pt x="58" y="407"/>
                  </a:lnTo>
                  <a:lnTo>
                    <a:pt x="58" y="401"/>
                  </a:lnTo>
                  <a:lnTo>
                    <a:pt x="58" y="396"/>
                  </a:lnTo>
                  <a:lnTo>
                    <a:pt x="58" y="390"/>
                  </a:lnTo>
                  <a:lnTo>
                    <a:pt x="58" y="384"/>
                  </a:lnTo>
                  <a:lnTo>
                    <a:pt x="58" y="378"/>
                  </a:lnTo>
                  <a:lnTo>
                    <a:pt x="64" y="378"/>
                  </a:lnTo>
                  <a:lnTo>
                    <a:pt x="64" y="372"/>
                  </a:lnTo>
                  <a:lnTo>
                    <a:pt x="64" y="367"/>
                  </a:lnTo>
                  <a:lnTo>
                    <a:pt x="64" y="361"/>
                  </a:lnTo>
                  <a:lnTo>
                    <a:pt x="64" y="355"/>
                  </a:lnTo>
                  <a:lnTo>
                    <a:pt x="64" y="349"/>
                  </a:lnTo>
                  <a:lnTo>
                    <a:pt x="64" y="343"/>
                  </a:lnTo>
                  <a:lnTo>
                    <a:pt x="69" y="337"/>
                  </a:lnTo>
                  <a:lnTo>
                    <a:pt x="69" y="332"/>
                  </a:lnTo>
                  <a:lnTo>
                    <a:pt x="69" y="326"/>
                  </a:lnTo>
                  <a:lnTo>
                    <a:pt x="69" y="320"/>
                  </a:lnTo>
                  <a:lnTo>
                    <a:pt x="69" y="314"/>
                  </a:lnTo>
                  <a:lnTo>
                    <a:pt x="75" y="308"/>
                  </a:lnTo>
                  <a:lnTo>
                    <a:pt x="75" y="302"/>
                  </a:lnTo>
                  <a:lnTo>
                    <a:pt x="75" y="297"/>
                  </a:lnTo>
                  <a:lnTo>
                    <a:pt x="75" y="291"/>
                  </a:lnTo>
                  <a:lnTo>
                    <a:pt x="75" y="285"/>
                  </a:lnTo>
                  <a:lnTo>
                    <a:pt x="75" y="279"/>
                  </a:lnTo>
                  <a:lnTo>
                    <a:pt x="209" y="279"/>
                  </a:lnTo>
                  <a:lnTo>
                    <a:pt x="215" y="279"/>
                  </a:lnTo>
                  <a:lnTo>
                    <a:pt x="215" y="273"/>
                  </a:lnTo>
                  <a:lnTo>
                    <a:pt x="221" y="273"/>
                  </a:lnTo>
                  <a:lnTo>
                    <a:pt x="221" y="268"/>
                  </a:lnTo>
                  <a:lnTo>
                    <a:pt x="221" y="262"/>
                  </a:lnTo>
                  <a:lnTo>
                    <a:pt x="227" y="262"/>
                  </a:lnTo>
                  <a:lnTo>
                    <a:pt x="233" y="262"/>
                  </a:lnTo>
                  <a:lnTo>
                    <a:pt x="238" y="256"/>
                  </a:lnTo>
                  <a:lnTo>
                    <a:pt x="238" y="262"/>
                  </a:lnTo>
                  <a:lnTo>
                    <a:pt x="244" y="262"/>
                  </a:lnTo>
                  <a:lnTo>
                    <a:pt x="244" y="268"/>
                  </a:lnTo>
                  <a:lnTo>
                    <a:pt x="250" y="268"/>
                  </a:lnTo>
                  <a:lnTo>
                    <a:pt x="256" y="268"/>
                  </a:lnTo>
                  <a:lnTo>
                    <a:pt x="256" y="262"/>
                  </a:lnTo>
                  <a:lnTo>
                    <a:pt x="262" y="262"/>
                  </a:lnTo>
                  <a:lnTo>
                    <a:pt x="262" y="256"/>
                  </a:lnTo>
                  <a:lnTo>
                    <a:pt x="267" y="256"/>
                  </a:lnTo>
                  <a:lnTo>
                    <a:pt x="273" y="256"/>
                  </a:lnTo>
                  <a:lnTo>
                    <a:pt x="279" y="256"/>
                  </a:lnTo>
                  <a:lnTo>
                    <a:pt x="279" y="250"/>
                  </a:lnTo>
                  <a:lnTo>
                    <a:pt x="285" y="244"/>
                  </a:lnTo>
                  <a:lnTo>
                    <a:pt x="285" y="238"/>
                  </a:lnTo>
                  <a:lnTo>
                    <a:pt x="291" y="238"/>
                  </a:lnTo>
                  <a:lnTo>
                    <a:pt x="297" y="233"/>
                  </a:lnTo>
                  <a:lnTo>
                    <a:pt x="302" y="233"/>
                  </a:lnTo>
                  <a:lnTo>
                    <a:pt x="308" y="233"/>
                  </a:lnTo>
                  <a:lnTo>
                    <a:pt x="308" y="227"/>
                  </a:lnTo>
                  <a:lnTo>
                    <a:pt x="314" y="227"/>
                  </a:lnTo>
                  <a:lnTo>
                    <a:pt x="320" y="221"/>
                  </a:lnTo>
                  <a:lnTo>
                    <a:pt x="326" y="221"/>
                  </a:lnTo>
                  <a:lnTo>
                    <a:pt x="326" y="215"/>
                  </a:lnTo>
                  <a:lnTo>
                    <a:pt x="332" y="215"/>
                  </a:lnTo>
                  <a:lnTo>
                    <a:pt x="337" y="221"/>
                  </a:lnTo>
                  <a:lnTo>
                    <a:pt x="337" y="215"/>
                  </a:lnTo>
                  <a:lnTo>
                    <a:pt x="343" y="215"/>
                  </a:lnTo>
                  <a:lnTo>
                    <a:pt x="343" y="209"/>
                  </a:lnTo>
                  <a:lnTo>
                    <a:pt x="343" y="203"/>
                  </a:lnTo>
                  <a:lnTo>
                    <a:pt x="349" y="203"/>
                  </a:lnTo>
                  <a:lnTo>
                    <a:pt x="349" y="209"/>
                  </a:lnTo>
                  <a:lnTo>
                    <a:pt x="355" y="209"/>
                  </a:lnTo>
                  <a:lnTo>
                    <a:pt x="361" y="209"/>
                  </a:lnTo>
                  <a:lnTo>
                    <a:pt x="361" y="203"/>
                  </a:lnTo>
                  <a:lnTo>
                    <a:pt x="366" y="203"/>
                  </a:lnTo>
                  <a:lnTo>
                    <a:pt x="366" y="198"/>
                  </a:lnTo>
                  <a:lnTo>
                    <a:pt x="372" y="198"/>
                  </a:lnTo>
                  <a:lnTo>
                    <a:pt x="372" y="192"/>
                  </a:lnTo>
                  <a:lnTo>
                    <a:pt x="378" y="192"/>
                  </a:lnTo>
                  <a:lnTo>
                    <a:pt x="384" y="192"/>
                  </a:lnTo>
                  <a:lnTo>
                    <a:pt x="390" y="192"/>
                  </a:lnTo>
                  <a:lnTo>
                    <a:pt x="396" y="192"/>
                  </a:lnTo>
                  <a:lnTo>
                    <a:pt x="401" y="192"/>
                  </a:lnTo>
                  <a:lnTo>
                    <a:pt x="407" y="192"/>
                  </a:lnTo>
                  <a:lnTo>
                    <a:pt x="407" y="198"/>
                  </a:lnTo>
                  <a:lnTo>
                    <a:pt x="401" y="198"/>
                  </a:lnTo>
                  <a:lnTo>
                    <a:pt x="401" y="192"/>
                  </a:lnTo>
                  <a:lnTo>
                    <a:pt x="396" y="192"/>
                  </a:lnTo>
                  <a:lnTo>
                    <a:pt x="401" y="192"/>
                  </a:lnTo>
                  <a:lnTo>
                    <a:pt x="396" y="198"/>
                  </a:lnTo>
                  <a:lnTo>
                    <a:pt x="401" y="198"/>
                  </a:lnTo>
                  <a:lnTo>
                    <a:pt x="407" y="198"/>
                  </a:lnTo>
                  <a:lnTo>
                    <a:pt x="413" y="198"/>
                  </a:lnTo>
                  <a:lnTo>
                    <a:pt x="413" y="192"/>
                  </a:lnTo>
                  <a:lnTo>
                    <a:pt x="419" y="192"/>
                  </a:lnTo>
                  <a:lnTo>
                    <a:pt x="425" y="192"/>
                  </a:lnTo>
                  <a:lnTo>
                    <a:pt x="431" y="192"/>
                  </a:lnTo>
                  <a:lnTo>
                    <a:pt x="425" y="192"/>
                  </a:lnTo>
                  <a:lnTo>
                    <a:pt x="425" y="198"/>
                  </a:lnTo>
                  <a:lnTo>
                    <a:pt x="425" y="203"/>
                  </a:lnTo>
                  <a:lnTo>
                    <a:pt x="425" y="209"/>
                  </a:lnTo>
                  <a:lnTo>
                    <a:pt x="431" y="209"/>
                  </a:lnTo>
                  <a:lnTo>
                    <a:pt x="431" y="215"/>
                  </a:lnTo>
                  <a:lnTo>
                    <a:pt x="436" y="215"/>
                  </a:lnTo>
                  <a:lnTo>
                    <a:pt x="436" y="221"/>
                  </a:lnTo>
                  <a:lnTo>
                    <a:pt x="442" y="221"/>
                  </a:lnTo>
                  <a:lnTo>
                    <a:pt x="442" y="227"/>
                  </a:lnTo>
                  <a:lnTo>
                    <a:pt x="442" y="221"/>
                  </a:lnTo>
                  <a:lnTo>
                    <a:pt x="448" y="221"/>
                  </a:lnTo>
                  <a:lnTo>
                    <a:pt x="448" y="227"/>
                  </a:lnTo>
                  <a:lnTo>
                    <a:pt x="448" y="221"/>
                  </a:lnTo>
                  <a:lnTo>
                    <a:pt x="454" y="221"/>
                  </a:lnTo>
                  <a:lnTo>
                    <a:pt x="460" y="221"/>
                  </a:lnTo>
                  <a:lnTo>
                    <a:pt x="460" y="215"/>
                  </a:lnTo>
                  <a:lnTo>
                    <a:pt x="466" y="215"/>
                  </a:lnTo>
                  <a:lnTo>
                    <a:pt x="471" y="221"/>
                  </a:lnTo>
                  <a:lnTo>
                    <a:pt x="471" y="215"/>
                  </a:lnTo>
                  <a:lnTo>
                    <a:pt x="471" y="221"/>
                  </a:lnTo>
                  <a:lnTo>
                    <a:pt x="477" y="221"/>
                  </a:lnTo>
                  <a:lnTo>
                    <a:pt x="483" y="221"/>
                  </a:lnTo>
                  <a:lnTo>
                    <a:pt x="483" y="227"/>
                  </a:lnTo>
                  <a:lnTo>
                    <a:pt x="489" y="227"/>
                  </a:lnTo>
                  <a:lnTo>
                    <a:pt x="495" y="227"/>
                  </a:lnTo>
                  <a:lnTo>
                    <a:pt x="495" y="233"/>
                  </a:lnTo>
                  <a:lnTo>
                    <a:pt x="500" y="233"/>
                  </a:lnTo>
                  <a:lnTo>
                    <a:pt x="506" y="233"/>
                  </a:lnTo>
                  <a:lnTo>
                    <a:pt x="506" y="238"/>
                  </a:lnTo>
                  <a:lnTo>
                    <a:pt x="512" y="238"/>
                  </a:lnTo>
                  <a:lnTo>
                    <a:pt x="512" y="233"/>
                  </a:lnTo>
                  <a:lnTo>
                    <a:pt x="512" y="238"/>
                  </a:lnTo>
                  <a:lnTo>
                    <a:pt x="518" y="238"/>
                  </a:lnTo>
                  <a:lnTo>
                    <a:pt x="518" y="244"/>
                  </a:lnTo>
                  <a:lnTo>
                    <a:pt x="524" y="244"/>
                  </a:lnTo>
                  <a:lnTo>
                    <a:pt x="524" y="238"/>
                  </a:lnTo>
                  <a:lnTo>
                    <a:pt x="530" y="238"/>
                  </a:lnTo>
                  <a:lnTo>
                    <a:pt x="535" y="238"/>
                  </a:lnTo>
                  <a:lnTo>
                    <a:pt x="535" y="244"/>
                  </a:lnTo>
                  <a:lnTo>
                    <a:pt x="541" y="244"/>
                  </a:lnTo>
                  <a:lnTo>
                    <a:pt x="541" y="250"/>
                  </a:lnTo>
                  <a:lnTo>
                    <a:pt x="541" y="256"/>
                  </a:lnTo>
                  <a:lnTo>
                    <a:pt x="547" y="256"/>
                  </a:lnTo>
                  <a:lnTo>
                    <a:pt x="547" y="262"/>
                  </a:lnTo>
                  <a:lnTo>
                    <a:pt x="553" y="262"/>
                  </a:lnTo>
                  <a:lnTo>
                    <a:pt x="559" y="262"/>
                  </a:lnTo>
                  <a:lnTo>
                    <a:pt x="565" y="262"/>
                  </a:lnTo>
                  <a:lnTo>
                    <a:pt x="570" y="262"/>
                  </a:lnTo>
                  <a:lnTo>
                    <a:pt x="570" y="256"/>
                  </a:lnTo>
                  <a:lnTo>
                    <a:pt x="576" y="256"/>
                  </a:lnTo>
                  <a:lnTo>
                    <a:pt x="576" y="250"/>
                  </a:lnTo>
                  <a:lnTo>
                    <a:pt x="582" y="250"/>
                  </a:lnTo>
                  <a:lnTo>
                    <a:pt x="588" y="250"/>
                  </a:lnTo>
                  <a:lnTo>
                    <a:pt x="588" y="244"/>
                  </a:lnTo>
                  <a:lnTo>
                    <a:pt x="594" y="244"/>
                  </a:lnTo>
                  <a:lnTo>
                    <a:pt x="594" y="238"/>
                  </a:lnTo>
                  <a:lnTo>
                    <a:pt x="588" y="238"/>
                  </a:lnTo>
                  <a:lnTo>
                    <a:pt x="582" y="238"/>
                  </a:lnTo>
                  <a:lnTo>
                    <a:pt x="576" y="238"/>
                  </a:lnTo>
                  <a:lnTo>
                    <a:pt x="576" y="233"/>
                  </a:lnTo>
                  <a:lnTo>
                    <a:pt x="570" y="233"/>
                  </a:lnTo>
                  <a:lnTo>
                    <a:pt x="565" y="233"/>
                  </a:lnTo>
                  <a:lnTo>
                    <a:pt x="565" y="227"/>
                  </a:lnTo>
                  <a:lnTo>
                    <a:pt x="565" y="221"/>
                  </a:lnTo>
                  <a:lnTo>
                    <a:pt x="565" y="215"/>
                  </a:lnTo>
                  <a:lnTo>
                    <a:pt x="565" y="209"/>
                  </a:lnTo>
                  <a:lnTo>
                    <a:pt x="559" y="209"/>
                  </a:lnTo>
                  <a:lnTo>
                    <a:pt x="559" y="203"/>
                  </a:lnTo>
                  <a:lnTo>
                    <a:pt x="565" y="203"/>
                  </a:lnTo>
                  <a:lnTo>
                    <a:pt x="565" y="198"/>
                  </a:lnTo>
                  <a:lnTo>
                    <a:pt x="559" y="198"/>
                  </a:lnTo>
                  <a:lnTo>
                    <a:pt x="559" y="192"/>
                  </a:lnTo>
                  <a:lnTo>
                    <a:pt x="559" y="186"/>
                  </a:lnTo>
                  <a:lnTo>
                    <a:pt x="553" y="186"/>
                  </a:lnTo>
                  <a:lnTo>
                    <a:pt x="559" y="180"/>
                  </a:lnTo>
                  <a:lnTo>
                    <a:pt x="559" y="174"/>
                  </a:lnTo>
                  <a:lnTo>
                    <a:pt x="553" y="174"/>
                  </a:lnTo>
                  <a:lnTo>
                    <a:pt x="553" y="169"/>
                  </a:lnTo>
                  <a:lnTo>
                    <a:pt x="553" y="163"/>
                  </a:lnTo>
                  <a:lnTo>
                    <a:pt x="547" y="163"/>
                  </a:lnTo>
                  <a:lnTo>
                    <a:pt x="547" y="157"/>
                  </a:lnTo>
                  <a:lnTo>
                    <a:pt x="541" y="157"/>
                  </a:lnTo>
                  <a:lnTo>
                    <a:pt x="541" y="151"/>
                  </a:lnTo>
                  <a:lnTo>
                    <a:pt x="541" y="145"/>
                  </a:lnTo>
                  <a:lnTo>
                    <a:pt x="541" y="139"/>
                  </a:lnTo>
                  <a:lnTo>
                    <a:pt x="547" y="139"/>
                  </a:lnTo>
                  <a:lnTo>
                    <a:pt x="547" y="134"/>
                  </a:lnTo>
                  <a:lnTo>
                    <a:pt x="553" y="134"/>
                  </a:lnTo>
                  <a:lnTo>
                    <a:pt x="553" y="128"/>
                  </a:lnTo>
                  <a:lnTo>
                    <a:pt x="559" y="128"/>
                  </a:lnTo>
                  <a:lnTo>
                    <a:pt x="559" y="122"/>
                  </a:lnTo>
                  <a:lnTo>
                    <a:pt x="565" y="122"/>
                  </a:lnTo>
                  <a:lnTo>
                    <a:pt x="565" y="116"/>
                  </a:lnTo>
                  <a:lnTo>
                    <a:pt x="570" y="116"/>
                  </a:lnTo>
                  <a:lnTo>
                    <a:pt x="565" y="116"/>
                  </a:lnTo>
                  <a:lnTo>
                    <a:pt x="570" y="116"/>
                  </a:lnTo>
                  <a:lnTo>
                    <a:pt x="570" y="110"/>
                  </a:lnTo>
                  <a:lnTo>
                    <a:pt x="576" y="110"/>
                  </a:lnTo>
                  <a:lnTo>
                    <a:pt x="576" y="104"/>
                  </a:lnTo>
                  <a:lnTo>
                    <a:pt x="582" y="104"/>
                  </a:lnTo>
                  <a:lnTo>
                    <a:pt x="582" y="99"/>
                  </a:lnTo>
                  <a:lnTo>
                    <a:pt x="588" y="99"/>
                  </a:lnTo>
                  <a:lnTo>
                    <a:pt x="588" y="93"/>
                  </a:lnTo>
                  <a:lnTo>
                    <a:pt x="582" y="93"/>
                  </a:lnTo>
                  <a:lnTo>
                    <a:pt x="582" y="87"/>
                  </a:lnTo>
                  <a:lnTo>
                    <a:pt x="582" y="81"/>
                  </a:lnTo>
                  <a:lnTo>
                    <a:pt x="582" y="75"/>
                  </a:lnTo>
                  <a:lnTo>
                    <a:pt x="588" y="75"/>
                  </a:lnTo>
                  <a:lnTo>
                    <a:pt x="588" y="81"/>
                  </a:lnTo>
                  <a:lnTo>
                    <a:pt x="588" y="75"/>
                  </a:lnTo>
                  <a:lnTo>
                    <a:pt x="594" y="75"/>
                  </a:lnTo>
                  <a:lnTo>
                    <a:pt x="594" y="70"/>
                  </a:lnTo>
                  <a:lnTo>
                    <a:pt x="599" y="70"/>
                  </a:lnTo>
                  <a:lnTo>
                    <a:pt x="599" y="75"/>
                  </a:lnTo>
                  <a:lnTo>
                    <a:pt x="605" y="75"/>
                  </a:lnTo>
                  <a:lnTo>
                    <a:pt x="605" y="81"/>
                  </a:lnTo>
                  <a:lnTo>
                    <a:pt x="605" y="75"/>
                  </a:lnTo>
                  <a:lnTo>
                    <a:pt x="611" y="75"/>
                  </a:lnTo>
                  <a:lnTo>
                    <a:pt x="611" y="70"/>
                  </a:lnTo>
                  <a:lnTo>
                    <a:pt x="617" y="70"/>
                  </a:lnTo>
                  <a:lnTo>
                    <a:pt x="617" y="64"/>
                  </a:lnTo>
                  <a:lnTo>
                    <a:pt x="623" y="64"/>
                  </a:lnTo>
                  <a:lnTo>
                    <a:pt x="623" y="58"/>
                  </a:lnTo>
                  <a:lnTo>
                    <a:pt x="623" y="64"/>
                  </a:lnTo>
                  <a:lnTo>
                    <a:pt x="623" y="58"/>
                  </a:lnTo>
                  <a:lnTo>
                    <a:pt x="623" y="64"/>
                  </a:lnTo>
                  <a:lnTo>
                    <a:pt x="629" y="64"/>
                  </a:lnTo>
                  <a:lnTo>
                    <a:pt x="634" y="64"/>
                  </a:lnTo>
                  <a:lnTo>
                    <a:pt x="634" y="58"/>
                  </a:lnTo>
                  <a:lnTo>
                    <a:pt x="640" y="58"/>
                  </a:lnTo>
                  <a:lnTo>
                    <a:pt x="640" y="52"/>
                  </a:lnTo>
                  <a:lnTo>
                    <a:pt x="646" y="52"/>
                  </a:lnTo>
                  <a:lnTo>
                    <a:pt x="646" y="46"/>
                  </a:lnTo>
                  <a:lnTo>
                    <a:pt x="652" y="46"/>
                  </a:lnTo>
                  <a:lnTo>
                    <a:pt x="658" y="46"/>
                  </a:lnTo>
                  <a:lnTo>
                    <a:pt x="658" y="40"/>
                  </a:lnTo>
                  <a:lnTo>
                    <a:pt x="664" y="40"/>
                  </a:lnTo>
                  <a:lnTo>
                    <a:pt x="669" y="40"/>
                  </a:lnTo>
                  <a:lnTo>
                    <a:pt x="669" y="35"/>
                  </a:lnTo>
                  <a:lnTo>
                    <a:pt x="675" y="35"/>
                  </a:lnTo>
                  <a:lnTo>
                    <a:pt x="681" y="35"/>
                  </a:lnTo>
                  <a:lnTo>
                    <a:pt x="687" y="35"/>
                  </a:lnTo>
                  <a:lnTo>
                    <a:pt x="687" y="29"/>
                  </a:lnTo>
                  <a:lnTo>
                    <a:pt x="693" y="29"/>
                  </a:lnTo>
                  <a:lnTo>
                    <a:pt x="699" y="29"/>
                  </a:lnTo>
                  <a:lnTo>
                    <a:pt x="704" y="29"/>
                  </a:lnTo>
                  <a:lnTo>
                    <a:pt x="704" y="23"/>
                  </a:lnTo>
                  <a:lnTo>
                    <a:pt x="710" y="23"/>
                  </a:lnTo>
                  <a:lnTo>
                    <a:pt x="710" y="17"/>
                  </a:lnTo>
                  <a:lnTo>
                    <a:pt x="710" y="11"/>
                  </a:lnTo>
                  <a:lnTo>
                    <a:pt x="716" y="11"/>
                  </a:lnTo>
                  <a:lnTo>
                    <a:pt x="722" y="11"/>
                  </a:lnTo>
                  <a:lnTo>
                    <a:pt x="722" y="5"/>
                  </a:lnTo>
                  <a:lnTo>
                    <a:pt x="728" y="5"/>
                  </a:lnTo>
                  <a:lnTo>
                    <a:pt x="728" y="0"/>
                  </a:lnTo>
                  <a:lnTo>
                    <a:pt x="733" y="0"/>
                  </a:lnTo>
                  <a:lnTo>
                    <a:pt x="739" y="0"/>
                  </a:lnTo>
                  <a:lnTo>
                    <a:pt x="739" y="5"/>
                  </a:lnTo>
                  <a:lnTo>
                    <a:pt x="745" y="5"/>
                  </a:lnTo>
                  <a:lnTo>
                    <a:pt x="751" y="5"/>
                  </a:lnTo>
                  <a:lnTo>
                    <a:pt x="757" y="5"/>
                  </a:lnTo>
                  <a:lnTo>
                    <a:pt x="763" y="5"/>
                  </a:lnTo>
                  <a:lnTo>
                    <a:pt x="763" y="11"/>
                  </a:lnTo>
                  <a:lnTo>
                    <a:pt x="768" y="11"/>
                  </a:lnTo>
                  <a:lnTo>
                    <a:pt x="774" y="11"/>
                  </a:lnTo>
                  <a:lnTo>
                    <a:pt x="774" y="5"/>
                  </a:lnTo>
                  <a:lnTo>
                    <a:pt x="780" y="5"/>
                  </a:lnTo>
                  <a:lnTo>
                    <a:pt x="780" y="11"/>
                  </a:lnTo>
                  <a:lnTo>
                    <a:pt x="786" y="11"/>
                  </a:lnTo>
                  <a:lnTo>
                    <a:pt x="792" y="11"/>
                  </a:lnTo>
                  <a:lnTo>
                    <a:pt x="792" y="5"/>
                  </a:lnTo>
                  <a:lnTo>
                    <a:pt x="798" y="5"/>
                  </a:lnTo>
                  <a:lnTo>
                    <a:pt x="803" y="5"/>
                  </a:lnTo>
                  <a:lnTo>
                    <a:pt x="803" y="0"/>
                  </a:lnTo>
                  <a:lnTo>
                    <a:pt x="809" y="0"/>
                  </a:lnTo>
                  <a:lnTo>
                    <a:pt x="809" y="5"/>
                  </a:lnTo>
                  <a:lnTo>
                    <a:pt x="815" y="5"/>
                  </a:lnTo>
                  <a:lnTo>
                    <a:pt x="821" y="5"/>
                  </a:lnTo>
                  <a:lnTo>
                    <a:pt x="827" y="5"/>
                  </a:lnTo>
                  <a:lnTo>
                    <a:pt x="832" y="5"/>
                  </a:lnTo>
                  <a:lnTo>
                    <a:pt x="832" y="11"/>
                  </a:lnTo>
                  <a:lnTo>
                    <a:pt x="838" y="11"/>
                  </a:lnTo>
                  <a:lnTo>
                    <a:pt x="844" y="11"/>
                  </a:lnTo>
                  <a:lnTo>
                    <a:pt x="850" y="11"/>
                  </a:lnTo>
                  <a:lnTo>
                    <a:pt x="856" y="11"/>
                  </a:lnTo>
                  <a:lnTo>
                    <a:pt x="862" y="11"/>
                  </a:lnTo>
                  <a:lnTo>
                    <a:pt x="862" y="5"/>
                  </a:lnTo>
                  <a:lnTo>
                    <a:pt x="867" y="5"/>
                  </a:lnTo>
                  <a:lnTo>
                    <a:pt x="873" y="5"/>
                  </a:lnTo>
                  <a:lnTo>
                    <a:pt x="873" y="11"/>
                  </a:lnTo>
                  <a:lnTo>
                    <a:pt x="879" y="11"/>
                  </a:lnTo>
                  <a:lnTo>
                    <a:pt x="879" y="5"/>
                  </a:lnTo>
                  <a:lnTo>
                    <a:pt x="885" y="5"/>
                  </a:lnTo>
                  <a:lnTo>
                    <a:pt x="891" y="5"/>
                  </a:lnTo>
                  <a:lnTo>
                    <a:pt x="897" y="5"/>
                  </a:lnTo>
                  <a:lnTo>
                    <a:pt x="897" y="11"/>
                  </a:lnTo>
                  <a:lnTo>
                    <a:pt x="902" y="11"/>
                  </a:lnTo>
                  <a:lnTo>
                    <a:pt x="908" y="11"/>
                  </a:lnTo>
                  <a:lnTo>
                    <a:pt x="914" y="11"/>
                  </a:lnTo>
                  <a:lnTo>
                    <a:pt x="920" y="11"/>
                  </a:lnTo>
                  <a:lnTo>
                    <a:pt x="926" y="11"/>
                  </a:lnTo>
                  <a:lnTo>
                    <a:pt x="931" y="11"/>
                  </a:lnTo>
                  <a:lnTo>
                    <a:pt x="931" y="17"/>
                  </a:lnTo>
                  <a:lnTo>
                    <a:pt x="937" y="17"/>
                  </a:lnTo>
                  <a:lnTo>
                    <a:pt x="943" y="17"/>
                  </a:lnTo>
                  <a:lnTo>
                    <a:pt x="949" y="11"/>
                  </a:lnTo>
                  <a:lnTo>
                    <a:pt x="955" y="11"/>
                  </a:lnTo>
                  <a:close/>
                </a:path>
              </a:pathLst>
            </a:custGeom>
            <a:solidFill>
              <a:schemeClr val="bg2"/>
            </a:solidFill>
            <a:ln w="6">
              <a:solidFill>
                <a:schemeClr val="bg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2183" y="809"/>
              <a:ext cx="886" cy="1107"/>
            </a:xfrm>
            <a:custGeom>
              <a:avLst/>
              <a:gdLst>
                <a:gd name="T0" fmla="*/ 839 w 886"/>
                <a:gd name="T1" fmla="*/ 152 h 1107"/>
                <a:gd name="T2" fmla="*/ 880 w 886"/>
                <a:gd name="T3" fmla="*/ 192 h 1107"/>
                <a:gd name="T4" fmla="*/ 874 w 886"/>
                <a:gd name="T5" fmla="*/ 251 h 1107"/>
                <a:gd name="T6" fmla="*/ 862 w 886"/>
                <a:gd name="T7" fmla="*/ 280 h 1107"/>
                <a:gd name="T8" fmla="*/ 857 w 886"/>
                <a:gd name="T9" fmla="*/ 338 h 1107"/>
                <a:gd name="T10" fmla="*/ 845 w 886"/>
                <a:gd name="T11" fmla="*/ 379 h 1107"/>
                <a:gd name="T12" fmla="*/ 833 w 886"/>
                <a:gd name="T13" fmla="*/ 420 h 1107"/>
                <a:gd name="T14" fmla="*/ 816 w 886"/>
                <a:gd name="T15" fmla="*/ 454 h 1107"/>
                <a:gd name="T16" fmla="*/ 793 w 886"/>
                <a:gd name="T17" fmla="*/ 507 h 1107"/>
                <a:gd name="T18" fmla="*/ 775 w 886"/>
                <a:gd name="T19" fmla="*/ 553 h 1107"/>
                <a:gd name="T20" fmla="*/ 641 w 886"/>
                <a:gd name="T21" fmla="*/ 577 h 1107"/>
                <a:gd name="T22" fmla="*/ 589 w 886"/>
                <a:gd name="T23" fmla="*/ 588 h 1107"/>
                <a:gd name="T24" fmla="*/ 554 w 886"/>
                <a:gd name="T25" fmla="*/ 606 h 1107"/>
                <a:gd name="T26" fmla="*/ 519 w 886"/>
                <a:gd name="T27" fmla="*/ 623 h 1107"/>
                <a:gd name="T28" fmla="*/ 478 w 886"/>
                <a:gd name="T29" fmla="*/ 600 h 1107"/>
                <a:gd name="T30" fmla="*/ 443 w 886"/>
                <a:gd name="T31" fmla="*/ 594 h 1107"/>
                <a:gd name="T32" fmla="*/ 420 w 886"/>
                <a:gd name="T33" fmla="*/ 647 h 1107"/>
                <a:gd name="T34" fmla="*/ 443 w 886"/>
                <a:gd name="T35" fmla="*/ 699 h 1107"/>
                <a:gd name="T36" fmla="*/ 478 w 886"/>
                <a:gd name="T37" fmla="*/ 740 h 1107"/>
                <a:gd name="T38" fmla="*/ 449 w 886"/>
                <a:gd name="T39" fmla="*/ 798 h 1107"/>
                <a:gd name="T40" fmla="*/ 484 w 886"/>
                <a:gd name="T41" fmla="*/ 839 h 1107"/>
                <a:gd name="T42" fmla="*/ 519 w 886"/>
                <a:gd name="T43" fmla="*/ 880 h 1107"/>
                <a:gd name="T44" fmla="*/ 501 w 886"/>
                <a:gd name="T45" fmla="*/ 920 h 1107"/>
                <a:gd name="T46" fmla="*/ 484 w 886"/>
                <a:gd name="T47" fmla="*/ 979 h 1107"/>
                <a:gd name="T48" fmla="*/ 431 w 886"/>
                <a:gd name="T49" fmla="*/ 1008 h 1107"/>
                <a:gd name="T50" fmla="*/ 379 w 886"/>
                <a:gd name="T51" fmla="*/ 1107 h 1107"/>
                <a:gd name="T52" fmla="*/ 315 w 886"/>
                <a:gd name="T53" fmla="*/ 1054 h 1107"/>
                <a:gd name="T54" fmla="*/ 292 w 886"/>
                <a:gd name="T55" fmla="*/ 1014 h 1107"/>
                <a:gd name="T56" fmla="*/ 228 w 886"/>
                <a:gd name="T57" fmla="*/ 1014 h 1107"/>
                <a:gd name="T58" fmla="*/ 198 w 886"/>
                <a:gd name="T59" fmla="*/ 967 h 1107"/>
                <a:gd name="T60" fmla="*/ 140 w 886"/>
                <a:gd name="T61" fmla="*/ 949 h 1107"/>
                <a:gd name="T62" fmla="*/ 94 w 886"/>
                <a:gd name="T63" fmla="*/ 984 h 1107"/>
                <a:gd name="T64" fmla="*/ 64 w 886"/>
                <a:gd name="T65" fmla="*/ 932 h 1107"/>
                <a:gd name="T66" fmla="*/ 0 w 886"/>
                <a:gd name="T67" fmla="*/ 915 h 1107"/>
                <a:gd name="T68" fmla="*/ 18 w 886"/>
                <a:gd name="T69" fmla="*/ 845 h 1107"/>
                <a:gd name="T70" fmla="*/ 35 w 886"/>
                <a:gd name="T71" fmla="*/ 775 h 1107"/>
                <a:gd name="T72" fmla="*/ 59 w 886"/>
                <a:gd name="T73" fmla="*/ 711 h 1107"/>
                <a:gd name="T74" fmla="*/ 94 w 886"/>
                <a:gd name="T75" fmla="*/ 658 h 1107"/>
                <a:gd name="T76" fmla="*/ 88 w 886"/>
                <a:gd name="T77" fmla="*/ 594 h 1107"/>
                <a:gd name="T78" fmla="*/ 53 w 886"/>
                <a:gd name="T79" fmla="*/ 542 h 1107"/>
                <a:gd name="T80" fmla="*/ 35 w 886"/>
                <a:gd name="T81" fmla="*/ 484 h 1107"/>
                <a:gd name="T82" fmla="*/ 53 w 886"/>
                <a:gd name="T83" fmla="*/ 420 h 1107"/>
                <a:gd name="T84" fmla="*/ 82 w 886"/>
                <a:gd name="T85" fmla="*/ 355 h 1107"/>
                <a:gd name="T86" fmla="*/ 123 w 886"/>
                <a:gd name="T87" fmla="*/ 297 h 1107"/>
                <a:gd name="T88" fmla="*/ 129 w 886"/>
                <a:gd name="T89" fmla="*/ 233 h 1107"/>
                <a:gd name="T90" fmla="*/ 105 w 886"/>
                <a:gd name="T91" fmla="*/ 210 h 1107"/>
                <a:gd name="T92" fmla="*/ 105 w 886"/>
                <a:gd name="T93" fmla="*/ 181 h 1107"/>
                <a:gd name="T94" fmla="*/ 140 w 886"/>
                <a:gd name="T95" fmla="*/ 134 h 1107"/>
                <a:gd name="T96" fmla="*/ 181 w 886"/>
                <a:gd name="T97" fmla="*/ 88 h 1107"/>
                <a:gd name="T98" fmla="*/ 239 w 886"/>
                <a:gd name="T99" fmla="*/ 59 h 1107"/>
                <a:gd name="T100" fmla="*/ 297 w 886"/>
                <a:gd name="T101" fmla="*/ 18 h 1107"/>
                <a:gd name="T102" fmla="*/ 373 w 886"/>
                <a:gd name="T103" fmla="*/ 18 h 1107"/>
                <a:gd name="T104" fmla="*/ 431 w 886"/>
                <a:gd name="T105" fmla="*/ 53 h 1107"/>
                <a:gd name="T106" fmla="*/ 495 w 886"/>
                <a:gd name="T107" fmla="*/ 93 h 1107"/>
                <a:gd name="T108" fmla="*/ 577 w 886"/>
                <a:gd name="T109" fmla="*/ 88 h 1107"/>
                <a:gd name="T110" fmla="*/ 647 w 886"/>
                <a:gd name="T111" fmla="*/ 70 h 1107"/>
                <a:gd name="T112" fmla="*/ 699 w 886"/>
                <a:gd name="T113" fmla="*/ 12 h 1107"/>
                <a:gd name="T114" fmla="*/ 752 w 886"/>
                <a:gd name="T115" fmla="*/ 35 h 1107"/>
                <a:gd name="T116" fmla="*/ 798 w 886"/>
                <a:gd name="T117" fmla="*/ 88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86" h="1107">
                  <a:moveTo>
                    <a:pt x="804" y="111"/>
                  </a:moveTo>
                  <a:lnTo>
                    <a:pt x="804" y="117"/>
                  </a:lnTo>
                  <a:lnTo>
                    <a:pt x="804" y="123"/>
                  </a:lnTo>
                  <a:lnTo>
                    <a:pt x="804" y="128"/>
                  </a:lnTo>
                  <a:lnTo>
                    <a:pt x="804" y="134"/>
                  </a:lnTo>
                  <a:lnTo>
                    <a:pt x="810" y="140"/>
                  </a:lnTo>
                  <a:lnTo>
                    <a:pt x="810" y="146"/>
                  </a:lnTo>
                  <a:lnTo>
                    <a:pt x="810" y="152"/>
                  </a:lnTo>
                  <a:lnTo>
                    <a:pt x="816" y="152"/>
                  </a:lnTo>
                  <a:lnTo>
                    <a:pt x="822" y="152"/>
                  </a:lnTo>
                  <a:lnTo>
                    <a:pt x="828" y="152"/>
                  </a:lnTo>
                  <a:lnTo>
                    <a:pt x="833" y="152"/>
                  </a:lnTo>
                  <a:lnTo>
                    <a:pt x="839" y="152"/>
                  </a:lnTo>
                  <a:lnTo>
                    <a:pt x="845" y="152"/>
                  </a:lnTo>
                  <a:lnTo>
                    <a:pt x="851" y="152"/>
                  </a:lnTo>
                  <a:lnTo>
                    <a:pt x="857" y="157"/>
                  </a:lnTo>
                  <a:lnTo>
                    <a:pt x="862" y="157"/>
                  </a:lnTo>
                  <a:lnTo>
                    <a:pt x="868" y="157"/>
                  </a:lnTo>
                  <a:lnTo>
                    <a:pt x="874" y="157"/>
                  </a:lnTo>
                  <a:lnTo>
                    <a:pt x="880" y="157"/>
                  </a:lnTo>
                  <a:lnTo>
                    <a:pt x="886" y="157"/>
                  </a:lnTo>
                  <a:lnTo>
                    <a:pt x="880" y="163"/>
                  </a:lnTo>
                  <a:lnTo>
                    <a:pt x="880" y="169"/>
                  </a:lnTo>
                  <a:lnTo>
                    <a:pt x="880" y="181"/>
                  </a:lnTo>
                  <a:lnTo>
                    <a:pt x="880" y="187"/>
                  </a:lnTo>
                  <a:lnTo>
                    <a:pt x="880" y="192"/>
                  </a:lnTo>
                  <a:lnTo>
                    <a:pt x="886" y="192"/>
                  </a:lnTo>
                  <a:lnTo>
                    <a:pt x="886" y="198"/>
                  </a:lnTo>
                  <a:lnTo>
                    <a:pt x="886" y="204"/>
                  </a:lnTo>
                  <a:lnTo>
                    <a:pt x="886" y="210"/>
                  </a:lnTo>
                  <a:lnTo>
                    <a:pt x="886" y="216"/>
                  </a:lnTo>
                  <a:lnTo>
                    <a:pt x="880" y="216"/>
                  </a:lnTo>
                  <a:lnTo>
                    <a:pt x="880" y="222"/>
                  </a:lnTo>
                  <a:lnTo>
                    <a:pt x="880" y="227"/>
                  </a:lnTo>
                  <a:lnTo>
                    <a:pt x="880" y="233"/>
                  </a:lnTo>
                  <a:lnTo>
                    <a:pt x="874" y="233"/>
                  </a:lnTo>
                  <a:lnTo>
                    <a:pt x="874" y="239"/>
                  </a:lnTo>
                  <a:lnTo>
                    <a:pt x="874" y="245"/>
                  </a:lnTo>
                  <a:lnTo>
                    <a:pt x="874" y="251"/>
                  </a:lnTo>
                  <a:lnTo>
                    <a:pt x="874" y="256"/>
                  </a:lnTo>
                  <a:lnTo>
                    <a:pt x="874" y="262"/>
                  </a:lnTo>
                  <a:lnTo>
                    <a:pt x="880" y="262"/>
                  </a:lnTo>
                  <a:lnTo>
                    <a:pt x="880" y="268"/>
                  </a:lnTo>
                  <a:lnTo>
                    <a:pt x="880" y="274"/>
                  </a:lnTo>
                  <a:lnTo>
                    <a:pt x="874" y="274"/>
                  </a:lnTo>
                  <a:lnTo>
                    <a:pt x="868" y="274"/>
                  </a:lnTo>
                  <a:lnTo>
                    <a:pt x="862" y="274"/>
                  </a:lnTo>
                  <a:lnTo>
                    <a:pt x="857" y="274"/>
                  </a:lnTo>
                  <a:lnTo>
                    <a:pt x="851" y="274"/>
                  </a:lnTo>
                  <a:lnTo>
                    <a:pt x="857" y="274"/>
                  </a:lnTo>
                  <a:lnTo>
                    <a:pt x="857" y="280"/>
                  </a:lnTo>
                  <a:lnTo>
                    <a:pt x="862" y="280"/>
                  </a:lnTo>
                  <a:lnTo>
                    <a:pt x="862" y="286"/>
                  </a:lnTo>
                  <a:lnTo>
                    <a:pt x="862" y="291"/>
                  </a:lnTo>
                  <a:lnTo>
                    <a:pt x="862" y="297"/>
                  </a:lnTo>
                  <a:lnTo>
                    <a:pt x="862" y="303"/>
                  </a:lnTo>
                  <a:lnTo>
                    <a:pt x="862" y="309"/>
                  </a:lnTo>
                  <a:lnTo>
                    <a:pt x="868" y="309"/>
                  </a:lnTo>
                  <a:lnTo>
                    <a:pt x="868" y="315"/>
                  </a:lnTo>
                  <a:lnTo>
                    <a:pt x="868" y="321"/>
                  </a:lnTo>
                  <a:lnTo>
                    <a:pt x="868" y="326"/>
                  </a:lnTo>
                  <a:lnTo>
                    <a:pt x="862" y="326"/>
                  </a:lnTo>
                  <a:lnTo>
                    <a:pt x="862" y="332"/>
                  </a:lnTo>
                  <a:lnTo>
                    <a:pt x="862" y="338"/>
                  </a:lnTo>
                  <a:lnTo>
                    <a:pt x="857" y="338"/>
                  </a:lnTo>
                  <a:lnTo>
                    <a:pt x="862" y="338"/>
                  </a:lnTo>
                  <a:lnTo>
                    <a:pt x="857" y="338"/>
                  </a:lnTo>
                  <a:lnTo>
                    <a:pt x="857" y="344"/>
                  </a:lnTo>
                  <a:lnTo>
                    <a:pt x="851" y="344"/>
                  </a:lnTo>
                  <a:lnTo>
                    <a:pt x="851" y="350"/>
                  </a:lnTo>
                  <a:lnTo>
                    <a:pt x="851" y="355"/>
                  </a:lnTo>
                  <a:lnTo>
                    <a:pt x="845" y="355"/>
                  </a:lnTo>
                  <a:lnTo>
                    <a:pt x="845" y="361"/>
                  </a:lnTo>
                  <a:lnTo>
                    <a:pt x="845" y="367"/>
                  </a:lnTo>
                  <a:lnTo>
                    <a:pt x="845" y="373"/>
                  </a:lnTo>
                  <a:lnTo>
                    <a:pt x="851" y="373"/>
                  </a:lnTo>
                  <a:lnTo>
                    <a:pt x="851" y="379"/>
                  </a:lnTo>
                  <a:lnTo>
                    <a:pt x="845" y="379"/>
                  </a:lnTo>
                  <a:lnTo>
                    <a:pt x="851" y="379"/>
                  </a:lnTo>
                  <a:lnTo>
                    <a:pt x="851" y="385"/>
                  </a:lnTo>
                  <a:lnTo>
                    <a:pt x="845" y="385"/>
                  </a:lnTo>
                  <a:lnTo>
                    <a:pt x="845" y="390"/>
                  </a:lnTo>
                  <a:lnTo>
                    <a:pt x="851" y="390"/>
                  </a:lnTo>
                  <a:lnTo>
                    <a:pt x="851" y="396"/>
                  </a:lnTo>
                  <a:lnTo>
                    <a:pt x="845" y="396"/>
                  </a:lnTo>
                  <a:lnTo>
                    <a:pt x="845" y="402"/>
                  </a:lnTo>
                  <a:lnTo>
                    <a:pt x="845" y="408"/>
                  </a:lnTo>
                  <a:lnTo>
                    <a:pt x="839" y="408"/>
                  </a:lnTo>
                  <a:lnTo>
                    <a:pt x="839" y="414"/>
                  </a:lnTo>
                  <a:lnTo>
                    <a:pt x="833" y="414"/>
                  </a:lnTo>
                  <a:lnTo>
                    <a:pt x="833" y="420"/>
                  </a:lnTo>
                  <a:lnTo>
                    <a:pt x="833" y="414"/>
                  </a:lnTo>
                  <a:lnTo>
                    <a:pt x="833" y="420"/>
                  </a:lnTo>
                  <a:lnTo>
                    <a:pt x="828" y="420"/>
                  </a:lnTo>
                  <a:lnTo>
                    <a:pt x="828" y="425"/>
                  </a:lnTo>
                  <a:lnTo>
                    <a:pt x="822" y="425"/>
                  </a:lnTo>
                  <a:lnTo>
                    <a:pt x="822" y="431"/>
                  </a:lnTo>
                  <a:lnTo>
                    <a:pt x="822" y="437"/>
                  </a:lnTo>
                  <a:lnTo>
                    <a:pt x="822" y="443"/>
                  </a:lnTo>
                  <a:lnTo>
                    <a:pt x="816" y="443"/>
                  </a:lnTo>
                  <a:lnTo>
                    <a:pt x="816" y="449"/>
                  </a:lnTo>
                  <a:lnTo>
                    <a:pt x="822" y="449"/>
                  </a:lnTo>
                  <a:lnTo>
                    <a:pt x="816" y="449"/>
                  </a:lnTo>
                  <a:lnTo>
                    <a:pt x="816" y="454"/>
                  </a:lnTo>
                  <a:lnTo>
                    <a:pt x="816" y="460"/>
                  </a:lnTo>
                  <a:lnTo>
                    <a:pt x="816" y="466"/>
                  </a:lnTo>
                  <a:lnTo>
                    <a:pt x="810" y="466"/>
                  </a:lnTo>
                  <a:lnTo>
                    <a:pt x="810" y="472"/>
                  </a:lnTo>
                  <a:lnTo>
                    <a:pt x="804" y="472"/>
                  </a:lnTo>
                  <a:lnTo>
                    <a:pt x="804" y="478"/>
                  </a:lnTo>
                  <a:lnTo>
                    <a:pt x="804" y="484"/>
                  </a:lnTo>
                  <a:lnTo>
                    <a:pt x="798" y="484"/>
                  </a:lnTo>
                  <a:lnTo>
                    <a:pt x="798" y="489"/>
                  </a:lnTo>
                  <a:lnTo>
                    <a:pt x="793" y="489"/>
                  </a:lnTo>
                  <a:lnTo>
                    <a:pt x="793" y="495"/>
                  </a:lnTo>
                  <a:lnTo>
                    <a:pt x="793" y="501"/>
                  </a:lnTo>
                  <a:lnTo>
                    <a:pt x="793" y="507"/>
                  </a:lnTo>
                  <a:lnTo>
                    <a:pt x="793" y="513"/>
                  </a:lnTo>
                  <a:lnTo>
                    <a:pt x="787" y="513"/>
                  </a:lnTo>
                  <a:lnTo>
                    <a:pt x="787" y="519"/>
                  </a:lnTo>
                  <a:lnTo>
                    <a:pt x="787" y="524"/>
                  </a:lnTo>
                  <a:lnTo>
                    <a:pt x="787" y="530"/>
                  </a:lnTo>
                  <a:lnTo>
                    <a:pt x="781" y="530"/>
                  </a:lnTo>
                  <a:lnTo>
                    <a:pt x="781" y="536"/>
                  </a:lnTo>
                  <a:lnTo>
                    <a:pt x="775" y="536"/>
                  </a:lnTo>
                  <a:lnTo>
                    <a:pt x="781" y="536"/>
                  </a:lnTo>
                  <a:lnTo>
                    <a:pt x="775" y="536"/>
                  </a:lnTo>
                  <a:lnTo>
                    <a:pt x="775" y="542"/>
                  </a:lnTo>
                  <a:lnTo>
                    <a:pt x="775" y="548"/>
                  </a:lnTo>
                  <a:lnTo>
                    <a:pt x="775" y="553"/>
                  </a:lnTo>
                  <a:lnTo>
                    <a:pt x="775" y="559"/>
                  </a:lnTo>
                  <a:lnTo>
                    <a:pt x="769" y="559"/>
                  </a:lnTo>
                  <a:lnTo>
                    <a:pt x="734" y="559"/>
                  </a:lnTo>
                  <a:lnTo>
                    <a:pt x="723" y="559"/>
                  </a:lnTo>
                  <a:lnTo>
                    <a:pt x="717" y="559"/>
                  </a:lnTo>
                  <a:lnTo>
                    <a:pt x="682" y="565"/>
                  </a:lnTo>
                  <a:lnTo>
                    <a:pt x="676" y="571"/>
                  </a:lnTo>
                  <a:lnTo>
                    <a:pt x="670" y="571"/>
                  </a:lnTo>
                  <a:lnTo>
                    <a:pt x="664" y="571"/>
                  </a:lnTo>
                  <a:lnTo>
                    <a:pt x="659" y="577"/>
                  </a:lnTo>
                  <a:lnTo>
                    <a:pt x="653" y="577"/>
                  </a:lnTo>
                  <a:lnTo>
                    <a:pt x="647" y="577"/>
                  </a:lnTo>
                  <a:lnTo>
                    <a:pt x="641" y="577"/>
                  </a:lnTo>
                  <a:lnTo>
                    <a:pt x="635" y="577"/>
                  </a:lnTo>
                  <a:lnTo>
                    <a:pt x="635" y="583"/>
                  </a:lnTo>
                  <a:lnTo>
                    <a:pt x="629" y="583"/>
                  </a:lnTo>
                  <a:lnTo>
                    <a:pt x="624" y="583"/>
                  </a:lnTo>
                  <a:lnTo>
                    <a:pt x="618" y="583"/>
                  </a:lnTo>
                  <a:lnTo>
                    <a:pt x="612" y="583"/>
                  </a:lnTo>
                  <a:lnTo>
                    <a:pt x="612" y="588"/>
                  </a:lnTo>
                  <a:lnTo>
                    <a:pt x="606" y="588"/>
                  </a:lnTo>
                  <a:lnTo>
                    <a:pt x="600" y="588"/>
                  </a:lnTo>
                  <a:lnTo>
                    <a:pt x="600" y="583"/>
                  </a:lnTo>
                  <a:lnTo>
                    <a:pt x="595" y="583"/>
                  </a:lnTo>
                  <a:lnTo>
                    <a:pt x="595" y="588"/>
                  </a:lnTo>
                  <a:lnTo>
                    <a:pt x="589" y="588"/>
                  </a:lnTo>
                  <a:lnTo>
                    <a:pt x="583" y="588"/>
                  </a:lnTo>
                  <a:lnTo>
                    <a:pt x="583" y="583"/>
                  </a:lnTo>
                  <a:lnTo>
                    <a:pt x="577" y="583"/>
                  </a:lnTo>
                  <a:lnTo>
                    <a:pt x="571" y="583"/>
                  </a:lnTo>
                  <a:lnTo>
                    <a:pt x="571" y="588"/>
                  </a:lnTo>
                  <a:lnTo>
                    <a:pt x="565" y="588"/>
                  </a:lnTo>
                  <a:lnTo>
                    <a:pt x="571" y="588"/>
                  </a:lnTo>
                  <a:lnTo>
                    <a:pt x="565" y="588"/>
                  </a:lnTo>
                  <a:lnTo>
                    <a:pt x="565" y="594"/>
                  </a:lnTo>
                  <a:lnTo>
                    <a:pt x="560" y="594"/>
                  </a:lnTo>
                  <a:lnTo>
                    <a:pt x="560" y="600"/>
                  </a:lnTo>
                  <a:lnTo>
                    <a:pt x="554" y="600"/>
                  </a:lnTo>
                  <a:lnTo>
                    <a:pt x="554" y="606"/>
                  </a:lnTo>
                  <a:lnTo>
                    <a:pt x="548" y="606"/>
                  </a:lnTo>
                  <a:lnTo>
                    <a:pt x="548" y="612"/>
                  </a:lnTo>
                  <a:lnTo>
                    <a:pt x="548" y="618"/>
                  </a:lnTo>
                  <a:lnTo>
                    <a:pt x="542" y="618"/>
                  </a:lnTo>
                  <a:lnTo>
                    <a:pt x="542" y="623"/>
                  </a:lnTo>
                  <a:lnTo>
                    <a:pt x="536" y="623"/>
                  </a:lnTo>
                  <a:lnTo>
                    <a:pt x="542" y="623"/>
                  </a:lnTo>
                  <a:lnTo>
                    <a:pt x="536" y="623"/>
                  </a:lnTo>
                  <a:lnTo>
                    <a:pt x="536" y="629"/>
                  </a:lnTo>
                  <a:lnTo>
                    <a:pt x="536" y="623"/>
                  </a:lnTo>
                  <a:lnTo>
                    <a:pt x="530" y="623"/>
                  </a:lnTo>
                  <a:lnTo>
                    <a:pt x="525" y="623"/>
                  </a:lnTo>
                  <a:lnTo>
                    <a:pt x="519" y="623"/>
                  </a:lnTo>
                  <a:lnTo>
                    <a:pt x="513" y="623"/>
                  </a:lnTo>
                  <a:lnTo>
                    <a:pt x="513" y="618"/>
                  </a:lnTo>
                  <a:lnTo>
                    <a:pt x="513" y="612"/>
                  </a:lnTo>
                  <a:lnTo>
                    <a:pt x="507" y="612"/>
                  </a:lnTo>
                  <a:lnTo>
                    <a:pt x="501" y="612"/>
                  </a:lnTo>
                  <a:lnTo>
                    <a:pt x="501" y="606"/>
                  </a:lnTo>
                  <a:lnTo>
                    <a:pt x="495" y="606"/>
                  </a:lnTo>
                  <a:lnTo>
                    <a:pt x="490" y="606"/>
                  </a:lnTo>
                  <a:lnTo>
                    <a:pt x="490" y="600"/>
                  </a:lnTo>
                  <a:lnTo>
                    <a:pt x="484" y="600"/>
                  </a:lnTo>
                  <a:lnTo>
                    <a:pt x="490" y="600"/>
                  </a:lnTo>
                  <a:lnTo>
                    <a:pt x="484" y="600"/>
                  </a:lnTo>
                  <a:lnTo>
                    <a:pt x="478" y="600"/>
                  </a:lnTo>
                  <a:lnTo>
                    <a:pt x="478" y="594"/>
                  </a:lnTo>
                  <a:lnTo>
                    <a:pt x="472" y="594"/>
                  </a:lnTo>
                  <a:lnTo>
                    <a:pt x="466" y="594"/>
                  </a:lnTo>
                  <a:lnTo>
                    <a:pt x="466" y="588"/>
                  </a:lnTo>
                  <a:lnTo>
                    <a:pt x="461" y="588"/>
                  </a:lnTo>
                  <a:lnTo>
                    <a:pt x="461" y="583"/>
                  </a:lnTo>
                  <a:lnTo>
                    <a:pt x="461" y="577"/>
                  </a:lnTo>
                  <a:lnTo>
                    <a:pt x="455" y="577"/>
                  </a:lnTo>
                  <a:lnTo>
                    <a:pt x="449" y="577"/>
                  </a:lnTo>
                  <a:lnTo>
                    <a:pt x="443" y="577"/>
                  </a:lnTo>
                  <a:lnTo>
                    <a:pt x="443" y="583"/>
                  </a:lnTo>
                  <a:lnTo>
                    <a:pt x="443" y="588"/>
                  </a:lnTo>
                  <a:lnTo>
                    <a:pt x="443" y="594"/>
                  </a:lnTo>
                  <a:lnTo>
                    <a:pt x="443" y="600"/>
                  </a:lnTo>
                  <a:lnTo>
                    <a:pt x="437" y="600"/>
                  </a:lnTo>
                  <a:lnTo>
                    <a:pt x="437" y="606"/>
                  </a:lnTo>
                  <a:lnTo>
                    <a:pt x="431" y="606"/>
                  </a:lnTo>
                  <a:lnTo>
                    <a:pt x="431" y="612"/>
                  </a:lnTo>
                  <a:lnTo>
                    <a:pt x="431" y="618"/>
                  </a:lnTo>
                  <a:lnTo>
                    <a:pt x="426" y="618"/>
                  </a:lnTo>
                  <a:lnTo>
                    <a:pt x="426" y="623"/>
                  </a:lnTo>
                  <a:lnTo>
                    <a:pt x="426" y="629"/>
                  </a:lnTo>
                  <a:lnTo>
                    <a:pt x="426" y="635"/>
                  </a:lnTo>
                  <a:lnTo>
                    <a:pt x="426" y="641"/>
                  </a:lnTo>
                  <a:lnTo>
                    <a:pt x="426" y="647"/>
                  </a:lnTo>
                  <a:lnTo>
                    <a:pt x="420" y="647"/>
                  </a:lnTo>
                  <a:lnTo>
                    <a:pt x="420" y="652"/>
                  </a:lnTo>
                  <a:lnTo>
                    <a:pt x="420" y="658"/>
                  </a:lnTo>
                  <a:lnTo>
                    <a:pt x="420" y="664"/>
                  </a:lnTo>
                  <a:lnTo>
                    <a:pt x="426" y="664"/>
                  </a:lnTo>
                  <a:lnTo>
                    <a:pt x="426" y="670"/>
                  </a:lnTo>
                  <a:lnTo>
                    <a:pt x="426" y="676"/>
                  </a:lnTo>
                  <a:lnTo>
                    <a:pt x="431" y="676"/>
                  </a:lnTo>
                  <a:lnTo>
                    <a:pt x="431" y="682"/>
                  </a:lnTo>
                  <a:lnTo>
                    <a:pt x="431" y="687"/>
                  </a:lnTo>
                  <a:lnTo>
                    <a:pt x="431" y="693"/>
                  </a:lnTo>
                  <a:lnTo>
                    <a:pt x="437" y="693"/>
                  </a:lnTo>
                  <a:lnTo>
                    <a:pt x="437" y="699"/>
                  </a:lnTo>
                  <a:lnTo>
                    <a:pt x="443" y="699"/>
                  </a:lnTo>
                  <a:lnTo>
                    <a:pt x="449" y="699"/>
                  </a:lnTo>
                  <a:lnTo>
                    <a:pt x="449" y="705"/>
                  </a:lnTo>
                  <a:lnTo>
                    <a:pt x="455" y="705"/>
                  </a:lnTo>
                  <a:lnTo>
                    <a:pt x="461" y="705"/>
                  </a:lnTo>
                  <a:lnTo>
                    <a:pt x="466" y="705"/>
                  </a:lnTo>
                  <a:lnTo>
                    <a:pt x="466" y="711"/>
                  </a:lnTo>
                  <a:lnTo>
                    <a:pt x="472" y="711"/>
                  </a:lnTo>
                  <a:lnTo>
                    <a:pt x="472" y="717"/>
                  </a:lnTo>
                  <a:lnTo>
                    <a:pt x="478" y="717"/>
                  </a:lnTo>
                  <a:lnTo>
                    <a:pt x="478" y="722"/>
                  </a:lnTo>
                  <a:lnTo>
                    <a:pt x="478" y="728"/>
                  </a:lnTo>
                  <a:lnTo>
                    <a:pt x="478" y="734"/>
                  </a:lnTo>
                  <a:lnTo>
                    <a:pt x="478" y="740"/>
                  </a:lnTo>
                  <a:lnTo>
                    <a:pt x="478" y="746"/>
                  </a:lnTo>
                  <a:lnTo>
                    <a:pt x="478" y="751"/>
                  </a:lnTo>
                  <a:lnTo>
                    <a:pt x="478" y="757"/>
                  </a:lnTo>
                  <a:lnTo>
                    <a:pt x="472" y="757"/>
                  </a:lnTo>
                  <a:lnTo>
                    <a:pt x="472" y="763"/>
                  </a:lnTo>
                  <a:lnTo>
                    <a:pt x="472" y="769"/>
                  </a:lnTo>
                  <a:lnTo>
                    <a:pt x="466" y="769"/>
                  </a:lnTo>
                  <a:lnTo>
                    <a:pt x="466" y="775"/>
                  </a:lnTo>
                  <a:lnTo>
                    <a:pt x="461" y="775"/>
                  </a:lnTo>
                  <a:lnTo>
                    <a:pt x="461" y="781"/>
                  </a:lnTo>
                  <a:lnTo>
                    <a:pt x="455" y="786"/>
                  </a:lnTo>
                  <a:lnTo>
                    <a:pt x="455" y="792"/>
                  </a:lnTo>
                  <a:lnTo>
                    <a:pt x="449" y="798"/>
                  </a:lnTo>
                  <a:lnTo>
                    <a:pt x="455" y="798"/>
                  </a:lnTo>
                  <a:lnTo>
                    <a:pt x="455" y="804"/>
                  </a:lnTo>
                  <a:lnTo>
                    <a:pt x="455" y="810"/>
                  </a:lnTo>
                  <a:lnTo>
                    <a:pt x="461" y="810"/>
                  </a:lnTo>
                  <a:lnTo>
                    <a:pt x="461" y="816"/>
                  </a:lnTo>
                  <a:lnTo>
                    <a:pt x="466" y="816"/>
                  </a:lnTo>
                  <a:lnTo>
                    <a:pt x="466" y="821"/>
                  </a:lnTo>
                  <a:lnTo>
                    <a:pt x="472" y="821"/>
                  </a:lnTo>
                  <a:lnTo>
                    <a:pt x="472" y="827"/>
                  </a:lnTo>
                  <a:lnTo>
                    <a:pt x="478" y="827"/>
                  </a:lnTo>
                  <a:lnTo>
                    <a:pt x="478" y="833"/>
                  </a:lnTo>
                  <a:lnTo>
                    <a:pt x="484" y="833"/>
                  </a:lnTo>
                  <a:lnTo>
                    <a:pt x="484" y="839"/>
                  </a:lnTo>
                  <a:lnTo>
                    <a:pt x="484" y="845"/>
                  </a:lnTo>
                  <a:lnTo>
                    <a:pt x="490" y="845"/>
                  </a:lnTo>
                  <a:lnTo>
                    <a:pt x="490" y="850"/>
                  </a:lnTo>
                  <a:lnTo>
                    <a:pt x="490" y="856"/>
                  </a:lnTo>
                  <a:lnTo>
                    <a:pt x="490" y="862"/>
                  </a:lnTo>
                  <a:lnTo>
                    <a:pt x="490" y="868"/>
                  </a:lnTo>
                  <a:lnTo>
                    <a:pt x="495" y="868"/>
                  </a:lnTo>
                  <a:lnTo>
                    <a:pt x="495" y="874"/>
                  </a:lnTo>
                  <a:lnTo>
                    <a:pt x="495" y="880"/>
                  </a:lnTo>
                  <a:lnTo>
                    <a:pt x="501" y="880"/>
                  </a:lnTo>
                  <a:lnTo>
                    <a:pt x="507" y="880"/>
                  </a:lnTo>
                  <a:lnTo>
                    <a:pt x="513" y="880"/>
                  </a:lnTo>
                  <a:lnTo>
                    <a:pt x="519" y="880"/>
                  </a:lnTo>
                  <a:lnTo>
                    <a:pt x="525" y="880"/>
                  </a:lnTo>
                  <a:lnTo>
                    <a:pt x="525" y="885"/>
                  </a:lnTo>
                  <a:lnTo>
                    <a:pt x="530" y="885"/>
                  </a:lnTo>
                  <a:lnTo>
                    <a:pt x="530" y="891"/>
                  </a:lnTo>
                  <a:lnTo>
                    <a:pt x="525" y="897"/>
                  </a:lnTo>
                  <a:lnTo>
                    <a:pt x="525" y="903"/>
                  </a:lnTo>
                  <a:lnTo>
                    <a:pt x="519" y="903"/>
                  </a:lnTo>
                  <a:lnTo>
                    <a:pt x="513" y="903"/>
                  </a:lnTo>
                  <a:lnTo>
                    <a:pt x="513" y="909"/>
                  </a:lnTo>
                  <a:lnTo>
                    <a:pt x="507" y="909"/>
                  </a:lnTo>
                  <a:lnTo>
                    <a:pt x="501" y="909"/>
                  </a:lnTo>
                  <a:lnTo>
                    <a:pt x="501" y="915"/>
                  </a:lnTo>
                  <a:lnTo>
                    <a:pt x="501" y="920"/>
                  </a:lnTo>
                  <a:lnTo>
                    <a:pt x="495" y="920"/>
                  </a:lnTo>
                  <a:lnTo>
                    <a:pt x="495" y="926"/>
                  </a:lnTo>
                  <a:lnTo>
                    <a:pt x="495" y="932"/>
                  </a:lnTo>
                  <a:lnTo>
                    <a:pt x="495" y="938"/>
                  </a:lnTo>
                  <a:lnTo>
                    <a:pt x="495" y="944"/>
                  </a:lnTo>
                  <a:lnTo>
                    <a:pt x="495" y="949"/>
                  </a:lnTo>
                  <a:lnTo>
                    <a:pt x="495" y="955"/>
                  </a:lnTo>
                  <a:lnTo>
                    <a:pt x="495" y="961"/>
                  </a:lnTo>
                  <a:lnTo>
                    <a:pt x="490" y="961"/>
                  </a:lnTo>
                  <a:lnTo>
                    <a:pt x="490" y="967"/>
                  </a:lnTo>
                  <a:lnTo>
                    <a:pt x="490" y="973"/>
                  </a:lnTo>
                  <a:lnTo>
                    <a:pt x="484" y="973"/>
                  </a:lnTo>
                  <a:lnTo>
                    <a:pt x="484" y="979"/>
                  </a:lnTo>
                  <a:lnTo>
                    <a:pt x="478" y="984"/>
                  </a:lnTo>
                  <a:lnTo>
                    <a:pt x="472" y="984"/>
                  </a:lnTo>
                  <a:lnTo>
                    <a:pt x="472" y="990"/>
                  </a:lnTo>
                  <a:lnTo>
                    <a:pt x="466" y="990"/>
                  </a:lnTo>
                  <a:lnTo>
                    <a:pt x="461" y="990"/>
                  </a:lnTo>
                  <a:lnTo>
                    <a:pt x="461" y="996"/>
                  </a:lnTo>
                  <a:lnTo>
                    <a:pt x="455" y="996"/>
                  </a:lnTo>
                  <a:lnTo>
                    <a:pt x="449" y="996"/>
                  </a:lnTo>
                  <a:lnTo>
                    <a:pt x="443" y="996"/>
                  </a:lnTo>
                  <a:lnTo>
                    <a:pt x="443" y="1002"/>
                  </a:lnTo>
                  <a:lnTo>
                    <a:pt x="437" y="1002"/>
                  </a:lnTo>
                  <a:lnTo>
                    <a:pt x="437" y="1008"/>
                  </a:lnTo>
                  <a:lnTo>
                    <a:pt x="431" y="1008"/>
                  </a:lnTo>
                  <a:lnTo>
                    <a:pt x="431" y="1014"/>
                  </a:lnTo>
                  <a:lnTo>
                    <a:pt x="426" y="1014"/>
                  </a:lnTo>
                  <a:lnTo>
                    <a:pt x="426" y="1019"/>
                  </a:lnTo>
                  <a:lnTo>
                    <a:pt x="420" y="1019"/>
                  </a:lnTo>
                  <a:lnTo>
                    <a:pt x="420" y="1025"/>
                  </a:lnTo>
                  <a:lnTo>
                    <a:pt x="414" y="1025"/>
                  </a:lnTo>
                  <a:lnTo>
                    <a:pt x="414" y="1031"/>
                  </a:lnTo>
                  <a:lnTo>
                    <a:pt x="408" y="1031"/>
                  </a:lnTo>
                  <a:lnTo>
                    <a:pt x="408" y="1037"/>
                  </a:lnTo>
                  <a:lnTo>
                    <a:pt x="402" y="1043"/>
                  </a:lnTo>
                  <a:lnTo>
                    <a:pt x="402" y="1048"/>
                  </a:lnTo>
                  <a:lnTo>
                    <a:pt x="396" y="1060"/>
                  </a:lnTo>
                  <a:lnTo>
                    <a:pt x="379" y="1107"/>
                  </a:lnTo>
                  <a:lnTo>
                    <a:pt x="379" y="1101"/>
                  </a:lnTo>
                  <a:lnTo>
                    <a:pt x="362" y="1095"/>
                  </a:lnTo>
                  <a:lnTo>
                    <a:pt x="362" y="1089"/>
                  </a:lnTo>
                  <a:lnTo>
                    <a:pt x="356" y="1089"/>
                  </a:lnTo>
                  <a:lnTo>
                    <a:pt x="350" y="1083"/>
                  </a:lnTo>
                  <a:lnTo>
                    <a:pt x="344" y="1083"/>
                  </a:lnTo>
                  <a:lnTo>
                    <a:pt x="338" y="1078"/>
                  </a:lnTo>
                  <a:lnTo>
                    <a:pt x="332" y="1072"/>
                  </a:lnTo>
                  <a:lnTo>
                    <a:pt x="327" y="1066"/>
                  </a:lnTo>
                  <a:lnTo>
                    <a:pt x="321" y="1066"/>
                  </a:lnTo>
                  <a:lnTo>
                    <a:pt x="321" y="1060"/>
                  </a:lnTo>
                  <a:lnTo>
                    <a:pt x="315" y="1060"/>
                  </a:lnTo>
                  <a:lnTo>
                    <a:pt x="315" y="1054"/>
                  </a:lnTo>
                  <a:lnTo>
                    <a:pt x="315" y="1048"/>
                  </a:lnTo>
                  <a:lnTo>
                    <a:pt x="315" y="1043"/>
                  </a:lnTo>
                  <a:lnTo>
                    <a:pt x="309" y="1043"/>
                  </a:lnTo>
                  <a:lnTo>
                    <a:pt x="309" y="1037"/>
                  </a:lnTo>
                  <a:lnTo>
                    <a:pt x="309" y="1031"/>
                  </a:lnTo>
                  <a:lnTo>
                    <a:pt x="309" y="1025"/>
                  </a:lnTo>
                  <a:lnTo>
                    <a:pt x="309" y="1019"/>
                  </a:lnTo>
                  <a:lnTo>
                    <a:pt x="309" y="1014"/>
                  </a:lnTo>
                  <a:lnTo>
                    <a:pt x="309" y="1008"/>
                  </a:lnTo>
                  <a:lnTo>
                    <a:pt x="303" y="1008"/>
                  </a:lnTo>
                  <a:lnTo>
                    <a:pt x="303" y="1014"/>
                  </a:lnTo>
                  <a:lnTo>
                    <a:pt x="297" y="1014"/>
                  </a:lnTo>
                  <a:lnTo>
                    <a:pt x="292" y="1014"/>
                  </a:lnTo>
                  <a:lnTo>
                    <a:pt x="292" y="1019"/>
                  </a:lnTo>
                  <a:lnTo>
                    <a:pt x="286" y="1019"/>
                  </a:lnTo>
                  <a:lnTo>
                    <a:pt x="280" y="1019"/>
                  </a:lnTo>
                  <a:lnTo>
                    <a:pt x="274" y="1019"/>
                  </a:lnTo>
                  <a:lnTo>
                    <a:pt x="268" y="1019"/>
                  </a:lnTo>
                  <a:lnTo>
                    <a:pt x="263" y="1025"/>
                  </a:lnTo>
                  <a:lnTo>
                    <a:pt x="257" y="1025"/>
                  </a:lnTo>
                  <a:lnTo>
                    <a:pt x="251" y="1025"/>
                  </a:lnTo>
                  <a:lnTo>
                    <a:pt x="245" y="1019"/>
                  </a:lnTo>
                  <a:lnTo>
                    <a:pt x="239" y="1019"/>
                  </a:lnTo>
                  <a:lnTo>
                    <a:pt x="239" y="1014"/>
                  </a:lnTo>
                  <a:lnTo>
                    <a:pt x="233" y="1014"/>
                  </a:lnTo>
                  <a:lnTo>
                    <a:pt x="228" y="1014"/>
                  </a:lnTo>
                  <a:lnTo>
                    <a:pt x="222" y="1014"/>
                  </a:lnTo>
                  <a:lnTo>
                    <a:pt x="216" y="1014"/>
                  </a:lnTo>
                  <a:lnTo>
                    <a:pt x="210" y="1008"/>
                  </a:lnTo>
                  <a:lnTo>
                    <a:pt x="216" y="1002"/>
                  </a:lnTo>
                  <a:lnTo>
                    <a:pt x="222" y="996"/>
                  </a:lnTo>
                  <a:lnTo>
                    <a:pt x="228" y="996"/>
                  </a:lnTo>
                  <a:lnTo>
                    <a:pt x="228" y="990"/>
                  </a:lnTo>
                  <a:lnTo>
                    <a:pt x="222" y="984"/>
                  </a:lnTo>
                  <a:lnTo>
                    <a:pt x="216" y="984"/>
                  </a:lnTo>
                  <a:lnTo>
                    <a:pt x="210" y="979"/>
                  </a:lnTo>
                  <a:lnTo>
                    <a:pt x="204" y="979"/>
                  </a:lnTo>
                  <a:lnTo>
                    <a:pt x="204" y="973"/>
                  </a:lnTo>
                  <a:lnTo>
                    <a:pt x="198" y="967"/>
                  </a:lnTo>
                  <a:lnTo>
                    <a:pt x="193" y="961"/>
                  </a:lnTo>
                  <a:lnTo>
                    <a:pt x="193" y="955"/>
                  </a:lnTo>
                  <a:lnTo>
                    <a:pt x="187" y="955"/>
                  </a:lnTo>
                  <a:lnTo>
                    <a:pt x="181" y="949"/>
                  </a:lnTo>
                  <a:lnTo>
                    <a:pt x="181" y="944"/>
                  </a:lnTo>
                  <a:lnTo>
                    <a:pt x="175" y="944"/>
                  </a:lnTo>
                  <a:lnTo>
                    <a:pt x="169" y="938"/>
                  </a:lnTo>
                  <a:lnTo>
                    <a:pt x="163" y="938"/>
                  </a:lnTo>
                  <a:lnTo>
                    <a:pt x="158" y="938"/>
                  </a:lnTo>
                  <a:lnTo>
                    <a:pt x="152" y="938"/>
                  </a:lnTo>
                  <a:lnTo>
                    <a:pt x="146" y="938"/>
                  </a:lnTo>
                  <a:lnTo>
                    <a:pt x="140" y="944"/>
                  </a:lnTo>
                  <a:lnTo>
                    <a:pt x="140" y="949"/>
                  </a:lnTo>
                  <a:lnTo>
                    <a:pt x="134" y="949"/>
                  </a:lnTo>
                  <a:lnTo>
                    <a:pt x="134" y="955"/>
                  </a:lnTo>
                  <a:lnTo>
                    <a:pt x="134" y="961"/>
                  </a:lnTo>
                  <a:lnTo>
                    <a:pt x="134" y="967"/>
                  </a:lnTo>
                  <a:lnTo>
                    <a:pt x="129" y="973"/>
                  </a:lnTo>
                  <a:lnTo>
                    <a:pt x="129" y="979"/>
                  </a:lnTo>
                  <a:lnTo>
                    <a:pt x="123" y="984"/>
                  </a:lnTo>
                  <a:lnTo>
                    <a:pt x="117" y="990"/>
                  </a:lnTo>
                  <a:lnTo>
                    <a:pt x="111" y="990"/>
                  </a:lnTo>
                  <a:lnTo>
                    <a:pt x="105" y="990"/>
                  </a:lnTo>
                  <a:lnTo>
                    <a:pt x="99" y="990"/>
                  </a:lnTo>
                  <a:lnTo>
                    <a:pt x="99" y="984"/>
                  </a:lnTo>
                  <a:lnTo>
                    <a:pt x="94" y="984"/>
                  </a:lnTo>
                  <a:lnTo>
                    <a:pt x="88" y="979"/>
                  </a:lnTo>
                  <a:lnTo>
                    <a:pt x="88" y="973"/>
                  </a:lnTo>
                  <a:lnTo>
                    <a:pt x="82" y="973"/>
                  </a:lnTo>
                  <a:lnTo>
                    <a:pt x="82" y="967"/>
                  </a:lnTo>
                  <a:lnTo>
                    <a:pt x="82" y="961"/>
                  </a:lnTo>
                  <a:lnTo>
                    <a:pt x="76" y="961"/>
                  </a:lnTo>
                  <a:lnTo>
                    <a:pt x="76" y="955"/>
                  </a:lnTo>
                  <a:lnTo>
                    <a:pt x="70" y="955"/>
                  </a:lnTo>
                  <a:lnTo>
                    <a:pt x="70" y="949"/>
                  </a:lnTo>
                  <a:lnTo>
                    <a:pt x="64" y="949"/>
                  </a:lnTo>
                  <a:lnTo>
                    <a:pt x="64" y="944"/>
                  </a:lnTo>
                  <a:lnTo>
                    <a:pt x="64" y="938"/>
                  </a:lnTo>
                  <a:lnTo>
                    <a:pt x="64" y="932"/>
                  </a:lnTo>
                  <a:lnTo>
                    <a:pt x="64" y="926"/>
                  </a:lnTo>
                  <a:lnTo>
                    <a:pt x="64" y="920"/>
                  </a:lnTo>
                  <a:lnTo>
                    <a:pt x="59" y="920"/>
                  </a:lnTo>
                  <a:lnTo>
                    <a:pt x="53" y="915"/>
                  </a:lnTo>
                  <a:lnTo>
                    <a:pt x="47" y="915"/>
                  </a:lnTo>
                  <a:lnTo>
                    <a:pt x="41" y="915"/>
                  </a:lnTo>
                  <a:lnTo>
                    <a:pt x="35" y="915"/>
                  </a:lnTo>
                  <a:lnTo>
                    <a:pt x="30" y="915"/>
                  </a:lnTo>
                  <a:lnTo>
                    <a:pt x="24" y="915"/>
                  </a:lnTo>
                  <a:lnTo>
                    <a:pt x="18" y="915"/>
                  </a:lnTo>
                  <a:lnTo>
                    <a:pt x="12" y="915"/>
                  </a:lnTo>
                  <a:lnTo>
                    <a:pt x="6" y="915"/>
                  </a:lnTo>
                  <a:lnTo>
                    <a:pt x="0" y="915"/>
                  </a:lnTo>
                  <a:lnTo>
                    <a:pt x="0" y="909"/>
                  </a:lnTo>
                  <a:lnTo>
                    <a:pt x="0" y="903"/>
                  </a:lnTo>
                  <a:lnTo>
                    <a:pt x="0" y="897"/>
                  </a:lnTo>
                  <a:lnTo>
                    <a:pt x="0" y="891"/>
                  </a:lnTo>
                  <a:lnTo>
                    <a:pt x="6" y="885"/>
                  </a:lnTo>
                  <a:lnTo>
                    <a:pt x="12" y="885"/>
                  </a:lnTo>
                  <a:lnTo>
                    <a:pt x="12" y="880"/>
                  </a:lnTo>
                  <a:lnTo>
                    <a:pt x="18" y="874"/>
                  </a:lnTo>
                  <a:lnTo>
                    <a:pt x="18" y="868"/>
                  </a:lnTo>
                  <a:lnTo>
                    <a:pt x="18" y="862"/>
                  </a:lnTo>
                  <a:lnTo>
                    <a:pt x="18" y="856"/>
                  </a:lnTo>
                  <a:lnTo>
                    <a:pt x="18" y="850"/>
                  </a:lnTo>
                  <a:lnTo>
                    <a:pt x="18" y="845"/>
                  </a:lnTo>
                  <a:lnTo>
                    <a:pt x="12" y="839"/>
                  </a:lnTo>
                  <a:lnTo>
                    <a:pt x="18" y="833"/>
                  </a:lnTo>
                  <a:lnTo>
                    <a:pt x="18" y="827"/>
                  </a:lnTo>
                  <a:lnTo>
                    <a:pt x="18" y="821"/>
                  </a:lnTo>
                  <a:lnTo>
                    <a:pt x="18" y="816"/>
                  </a:lnTo>
                  <a:lnTo>
                    <a:pt x="18" y="810"/>
                  </a:lnTo>
                  <a:lnTo>
                    <a:pt x="24" y="804"/>
                  </a:lnTo>
                  <a:lnTo>
                    <a:pt x="30" y="804"/>
                  </a:lnTo>
                  <a:lnTo>
                    <a:pt x="30" y="798"/>
                  </a:lnTo>
                  <a:lnTo>
                    <a:pt x="35" y="792"/>
                  </a:lnTo>
                  <a:lnTo>
                    <a:pt x="35" y="786"/>
                  </a:lnTo>
                  <a:lnTo>
                    <a:pt x="35" y="781"/>
                  </a:lnTo>
                  <a:lnTo>
                    <a:pt x="35" y="775"/>
                  </a:lnTo>
                  <a:lnTo>
                    <a:pt x="35" y="769"/>
                  </a:lnTo>
                  <a:lnTo>
                    <a:pt x="35" y="763"/>
                  </a:lnTo>
                  <a:lnTo>
                    <a:pt x="41" y="763"/>
                  </a:lnTo>
                  <a:lnTo>
                    <a:pt x="41" y="757"/>
                  </a:lnTo>
                  <a:lnTo>
                    <a:pt x="47" y="751"/>
                  </a:lnTo>
                  <a:lnTo>
                    <a:pt x="53" y="751"/>
                  </a:lnTo>
                  <a:lnTo>
                    <a:pt x="53" y="746"/>
                  </a:lnTo>
                  <a:lnTo>
                    <a:pt x="53" y="740"/>
                  </a:lnTo>
                  <a:lnTo>
                    <a:pt x="53" y="734"/>
                  </a:lnTo>
                  <a:lnTo>
                    <a:pt x="53" y="728"/>
                  </a:lnTo>
                  <a:lnTo>
                    <a:pt x="59" y="722"/>
                  </a:lnTo>
                  <a:lnTo>
                    <a:pt x="59" y="717"/>
                  </a:lnTo>
                  <a:lnTo>
                    <a:pt x="59" y="711"/>
                  </a:lnTo>
                  <a:lnTo>
                    <a:pt x="59" y="705"/>
                  </a:lnTo>
                  <a:lnTo>
                    <a:pt x="59" y="699"/>
                  </a:lnTo>
                  <a:lnTo>
                    <a:pt x="64" y="699"/>
                  </a:lnTo>
                  <a:lnTo>
                    <a:pt x="70" y="693"/>
                  </a:lnTo>
                  <a:lnTo>
                    <a:pt x="76" y="693"/>
                  </a:lnTo>
                  <a:lnTo>
                    <a:pt x="82" y="693"/>
                  </a:lnTo>
                  <a:lnTo>
                    <a:pt x="82" y="687"/>
                  </a:lnTo>
                  <a:lnTo>
                    <a:pt x="88" y="682"/>
                  </a:lnTo>
                  <a:lnTo>
                    <a:pt x="88" y="676"/>
                  </a:lnTo>
                  <a:lnTo>
                    <a:pt x="88" y="670"/>
                  </a:lnTo>
                  <a:lnTo>
                    <a:pt x="88" y="664"/>
                  </a:lnTo>
                  <a:lnTo>
                    <a:pt x="94" y="664"/>
                  </a:lnTo>
                  <a:lnTo>
                    <a:pt x="94" y="658"/>
                  </a:lnTo>
                  <a:lnTo>
                    <a:pt x="99" y="652"/>
                  </a:lnTo>
                  <a:lnTo>
                    <a:pt x="99" y="647"/>
                  </a:lnTo>
                  <a:lnTo>
                    <a:pt x="99" y="641"/>
                  </a:lnTo>
                  <a:lnTo>
                    <a:pt x="94" y="635"/>
                  </a:lnTo>
                  <a:lnTo>
                    <a:pt x="99" y="629"/>
                  </a:lnTo>
                  <a:lnTo>
                    <a:pt x="99" y="623"/>
                  </a:lnTo>
                  <a:lnTo>
                    <a:pt x="99" y="618"/>
                  </a:lnTo>
                  <a:lnTo>
                    <a:pt x="99" y="612"/>
                  </a:lnTo>
                  <a:lnTo>
                    <a:pt x="94" y="612"/>
                  </a:lnTo>
                  <a:lnTo>
                    <a:pt x="94" y="606"/>
                  </a:lnTo>
                  <a:lnTo>
                    <a:pt x="94" y="600"/>
                  </a:lnTo>
                  <a:lnTo>
                    <a:pt x="88" y="600"/>
                  </a:lnTo>
                  <a:lnTo>
                    <a:pt x="88" y="594"/>
                  </a:lnTo>
                  <a:lnTo>
                    <a:pt x="88" y="588"/>
                  </a:lnTo>
                  <a:lnTo>
                    <a:pt x="88" y="583"/>
                  </a:lnTo>
                  <a:lnTo>
                    <a:pt x="82" y="583"/>
                  </a:lnTo>
                  <a:lnTo>
                    <a:pt x="82" y="577"/>
                  </a:lnTo>
                  <a:lnTo>
                    <a:pt x="82" y="571"/>
                  </a:lnTo>
                  <a:lnTo>
                    <a:pt x="76" y="565"/>
                  </a:lnTo>
                  <a:lnTo>
                    <a:pt x="70" y="559"/>
                  </a:lnTo>
                  <a:lnTo>
                    <a:pt x="64" y="559"/>
                  </a:lnTo>
                  <a:lnTo>
                    <a:pt x="64" y="553"/>
                  </a:lnTo>
                  <a:lnTo>
                    <a:pt x="59" y="553"/>
                  </a:lnTo>
                  <a:lnTo>
                    <a:pt x="59" y="548"/>
                  </a:lnTo>
                  <a:lnTo>
                    <a:pt x="59" y="542"/>
                  </a:lnTo>
                  <a:lnTo>
                    <a:pt x="53" y="542"/>
                  </a:lnTo>
                  <a:lnTo>
                    <a:pt x="47" y="536"/>
                  </a:lnTo>
                  <a:lnTo>
                    <a:pt x="41" y="536"/>
                  </a:lnTo>
                  <a:lnTo>
                    <a:pt x="35" y="530"/>
                  </a:lnTo>
                  <a:lnTo>
                    <a:pt x="30" y="530"/>
                  </a:lnTo>
                  <a:lnTo>
                    <a:pt x="24" y="524"/>
                  </a:lnTo>
                  <a:lnTo>
                    <a:pt x="24" y="519"/>
                  </a:lnTo>
                  <a:lnTo>
                    <a:pt x="24" y="513"/>
                  </a:lnTo>
                  <a:lnTo>
                    <a:pt x="24" y="507"/>
                  </a:lnTo>
                  <a:lnTo>
                    <a:pt x="24" y="501"/>
                  </a:lnTo>
                  <a:lnTo>
                    <a:pt x="24" y="495"/>
                  </a:lnTo>
                  <a:lnTo>
                    <a:pt x="30" y="489"/>
                  </a:lnTo>
                  <a:lnTo>
                    <a:pt x="30" y="484"/>
                  </a:lnTo>
                  <a:lnTo>
                    <a:pt x="35" y="484"/>
                  </a:lnTo>
                  <a:lnTo>
                    <a:pt x="35" y="478"/>
                  </a:lnTo>
                  <a:lnTo>
                    <a:pt x="35" y="472"/>
                  </a:lnTo>
                  <a:lnTo>
                    <a:pt x="35" y="466"/>
                  </a:lnTo>
                  <a:lnTo>
                    <a:pt x="35" y="460"/>
                  </a:lnTo>
                  <a:lnTo>
                    <a:pt x="35" y="454"/>
                  </a:lnTo>
                  <a:lnTo>
                    <a:pt x="41" y="454"/>
                  </a:lnTo>
                  <a:lnTo>
                    <a:pt x="41" y="449"/>
                  </a:lnTo>
                  <a:lnTo>
                    <a:pt x="47" y="443"/>
                  </a:lnTo>
                  <a:lnTo>
                    <a:pt x="47" y="437"/>
                  </a:lnTo>
                  <a:lnTo>
                    <a:pt x="47" y="431"/>
                  </a:lnTo>
                  <a:lnTo>
                    <a:pt x="47" y="425"/>
                  </a:lnTo>
                  <a:lnTo>
                    <a:pt x="53" y="425"/>
                  </a:lnTo>
                  <a:lnTo>
                    <a:pt x="53" y="420"/>
                  </a:lnTo>
                  <a:lnTo>
                    <a:pt x="59" y="414"/>
                  </a:lnTo>
                  <a:lnTo>
                    <a:pt x="59" y="408"/>
                  </a:lnTo>
                  <a:lnTo>
                    <a:pt x="59" y="402"/>
                  </a:lnTo>
                  <a:lnTo>
                    <a:pt x="64" y="396"/>
                  </a:lnTo>
                  <a:lnTo>
                    <a:pt x="64" y="390"/>
                  </a:lnTo>
                  <a:lnTo>
                    <a:pt x="64" y="385"/>
                  </a:lnTo>
                  <a:lnTo>
                    <a:pt x="64" y="379"/>
                  </a:lnTo>
                  <a:lnTo>
                    <a:pt x="64" y="373"/>
                  </a:lnTo>
                  <a:lnTo>
                    <a:pt x="64" y="367"/>
                  </a:lnTo>
                  <a:lnTo>
                    <a:pt x="70" y="361"/>
                  </a:lnTo>
                  <a:lnTo>
                    <a:pt x="76" y="361"/>
                  </a:lnTo>
                  <a:lnTo>
                    <a:pt x="76" y="355"/>
                  </a:lnTo>
                  <a:lnTo>
                    <a:pt x="82" y="355"/>
                  </a:lnTo>
                  <a:lnTo>
                    <a:pt x="88" y="355"/>
                  </a:lnTo>
                  <a:lnTo>
                    <a:pt x="88" y="350"/>
                  </a:lnTo>
                  <a:lnTo>
                    <a:pt x="94" y="350"/>
                  </a:lnTo>
                  <a:lnTo>
                    <a:pt x="94" y="344"/>
                  </a:lnTo>
                  <a:lnTo>
                    <a:pt x="94" y="338"/>
                  </a:lnTo>
                  <a:lnTo>
                    <a:pt x="99" y="332"/>
                  </a:lnTo>
                  <a:lnTo>
                    <a:pt x="105" y="326"/>
                  </a:lnTo>
                  <a:lnTo>
                    <a:pt x="105" y="321"/>
                  </a:lnTo>
                  <a:lnTo>
                    <a:pt x="105" y="315"/>
                  </a:lnTo>
                  <a:lnTo>
                    <a:pt x="111" y="309"/>
                  </a:lnTo>
                  <a:lnTo>
                    <a:pt x="117" y="309"/>
                  </a:lnTo>
                  <a:lnTo>
                    <a:pt x="123" y="303"/>
                  </a:lnTo>
                  <a:lnTo>
                    <a:pt x="123" y="297"/>
                  </a:lnTo>
                  <a:lnTo>
                    <a:pt x="123" y="291"/>
                  </a:lnTo>
                  <a:lnTo>
                    <a:pt x="129" y="291"/>
                  </a:lnTo>
                  <a:lnTo>
                    <a:pt x="129" y="286"/>
                  </a:lnTo>
                  <a:lnTo>
                    <a:pt x="134" y="286"/>
                  </a:lnTo>
                  <a:lnTo>
                    <a:pt x="134" y="280"/>
                  </a:lnTo>
                  <a:lnTo>
                    <a:pt x="134" y="274"/>
                  </a:lnTo>
                  <a:lnTo>
                    <a:pt x="134" y="268"/>
                  </a:lnTo>
                  <a:lnTo>
                    <a:pt x="134" y="262"/>
                  </a:lnTo>
                  <a:lnTo>
                    <a:pt x="134" y="256"/>
                  </a:lnTo>
                  <a:lnTo>
                    <a:pt x="129" y="251"/>
                  </a:lnTo>
                  <a:lnTo>
                    <a:pt x="129" y="245"/>
                  </a:lnTo>
                  <a:lnTo>
                    <a:pt x="129" y="239"/>
                  </a:lnTo>
                  <a:lnTo>
                    <a:pt x="129" y="233"/>
                  </a:lnTo>
                  <a:lnTo>
                    <a:pt x="129" y="227"/>
                  </a:lnTo>
                  <a:lnTo>
                    <a:pt x="134" y="222"/>
                  </a:lnTo>
                  <a:lnTo>
                    <a:pt x="134" y="216"/>
                  </a:lnTo>
                  <a:lnTo>
                    <a:pt x="134" y="210"/>
                  </a:lnTo>
                  <a:lnTo>
                    <a:pt x="129" y="210"/>
                  </a:lnTo>
                  <a:lnTo>
                    <a:pt x="129" y="204"/>
                  </a:lnTo>
                  <a:lnTo>
                    <a:pt x="123" y="204"/>
                  </a:lnTo>
                  <a:lnTo>
                    <a:pt x="123" y="198"/>
                  </a:lnTo>
                  <a:lnTo>
                    <a:pt x="117" y="198"/>
                  </a:lnTo>
                  <a:lnTo>
                    <a:pt x="111" y="198"/>
                  </a:lnTo>
                  <a:lnTo>
                    <a:pt x="111" y="204"/>
                  </a:lnTo>
                  <a:lnTo>
                    <a:pt x="105" y="204"/>
                  </a:lnTo>
                  <a:lnTo>
                    <a:pt x="105" y="210"/>
                  </a:lnTo>
                  <a:lnTo>
                    <a:pt x="105" y="216"/>
                  </a:lnTo>
                  <a:lnTo>
                    <a:pt x="99" y="216"/>
                  </a:lnTo>
                  <a:lnTo>
                    <a:pt x="94" y="222"/>
                  </a:lnTo>
                  <a:lnTo>
                    <a:pt x="88" y="222"/>
                  </a:lnTo>
                  <a:lnTo>
                    <a:pt x="88" y="216"/>
                  </a:lnTo>
                  <a:lnTo>
                    <a:pt x="88" y="210"/>
                  </a:lnTo>
                  <a:lnTo>
                    <a:pt x="88" y="204"/>
                  </a:lnTo>
                  <a:lnTo>
                    <a:pt x="94" y="204"/>
                  </a:lnTo>
                  <a:lnTo>
                    <a:pt x="94" y="198"/>
                  </a:lnTo>
                  <a:lnTo>
                    <a:pt x="99" y="192"/>
                  </a:lnTo>
                  <a:lnTo>
                    <a:pt x="99" y="187"/>
                  </a:lnTo>
                  <a:lnTo>
                    <a:pt x="99" y="181"/>
                  </a:lnTo>
                  <a:lnTo>
                    <a:pt x="105" y="181"/>
                  </a:lnTo>
                  <a:lnTo>
                    <a:pt x="105" y="175"/>
                  </a:lnTo>
                  <a:lnTo>
                    <a:pt x="111" y="169"/>
                  </a:lnTo>
                  <a:lnTo>
                    <a:pt x="111" y="163"/>
                  </a:lnTo>
                  <a:lnTo>
                    <a:pt x="117" y="163"/>
                  </a:lnTo>
                  <a:lnTo>
                    <a:pt x="117" y="157"/>
                  </a:lnTo>
                  <a:lnTo>
                    <a:pt x="117" y="152"/>
                  </a:lnTo>
                  <a:lnTo>
                    <a:pt x="123" y="152"/>
                  </a:lnTo>
                  <a:lnTo>
                    <a:pt x="123" y="146"/>
                  </a:lnTo>
                  <a:lnTo>
                    <a:pt x="129" y="146"/>
                  </a:lnTo>
                  <a:lnTo>
                    <a:pt x="129" y="140"/>
                  </a:lnTo>
                  <a:lnTo>
                    <a:pt x="134" y="140"/>
                  </a:lnTo>
                  <a:lnTo>
                    <a:pt x="134" y="134"/>
                  </a:lnTo>
                  <a:lnTo>
                    <a:pt x="140" y="134"/>
                  </a:lnTo>
                  <a:lnTo>
                    <a:pt x="140" y="128"/>
                  </a:lnTo>
                  <a:lnTo>
                    <a:pt x="146" y="123"/>
                  </a:lnTo>
                  <a:lnTo>
                    <a:pt x="146" y="117"/>
                  </a:lnTo>
                  <a:lnTo>
                    <a:pt x="146" y="111"/>
                  </a:lnTo>
                  <a:lnTo>
                    <a:pt x="146" y="105"/>
                  </a:lnTo>
                  <a:lnTo>
                    <a:pt x="152" y="105"/>
                  </a:lnTo>
                  <a:lnTo>
                    <a:pt x="152" y="99"/>
                  </a:lnTo>
                  <a:lnTo>
                    <a:pt x="158" y="93"/>
                  </a:lnTo>
                  <a:lnTo>
                    <a:pt x="163" y="88"/>
                  </a:lnTo>
                  <a:lnTo>
                    <a:pt x="169" y="88"/>
                  </a:lnTo>
                  <a:lnTo>
                    <a:pt x="175" y="88"/>
                  </a:lnTo>
                  <a:lnTo>
                    <a:pt x="175" y="82"/>
                  </a:lnTo>
                  <a:lnTo>
                    <a:pt x="181" y="88"/>
                  </a:lnTo>
                  <a:lnTo>
                    <a:pt x="187" y="88"/>
                  </a:lnTo>
                  <a:lnTo>
                    <a:pt x="193" y="88"/>
                  </a:lnTo>
                  <a:lnTo>
                    <a:pt x="198" y="82"/>
                  </a:lnTo>
                  <a:lnTo>
                    <a:pt x="204" y="82"/>
                  </a:lnTo>
                  <a:lnTo>
                    <a:pt x="210" y="76"/>
                  </a:lnTo>
                  <a:lnTo>
                    <a:pt x="210" y="70"/>
                  </a:lnTo>
                  <a:lnTo>
                    <a:pt x="216" y="70"/>
                  </a:lnTo>
                  <a:lnTo>
                    <a:pt x="216" y="64"/>
                  </a:lnTo>
                  <a:lnTo>
                    <a:pt x="222" y="64"/>
                  </a:lnTo>
                  <a:lnTo>
                    <a:pt x="228" y="64"/>
                  </a:lnTo>
                  <a:lnTo>
                    <a:pt x="228" y="59"/>
                  </a:lnTo>
                  <a:lnTo>
                    <a:pt x="233" y="59"/>
                  </a:lnTo>
                  <a:lnTo>
                    <a:pt x="239" y="59"/>
                  </a:lnTo>
                  <a:lnTo>
                    <a:pt x="245" y="59"/>
                  </a:lnTo>
                  <a:lnTo>
                    <a:pt x="251" y="53"/>
                  </a:lnTo>
                  <a:lnTo>
                    <a:pt x="251" y="47"/>
                  </a:lnTo>
                  <a:lnTo>
                    <a:pt x="257" y="47"/>
                  </a:lnTo>
                  <a:lnTo>
                    <a:pt x="257" y="41"/>
                  </a:lnTo>
                  <a:lnTo>
                    <a:pt x="263" y="41"/>
                  </a:lnTo>
                  <a:lnTo>
                    <a:pt x="268" y="35"/>
                  </a:lnTo>
                  <a:lnTo>
                    <a:pt x="274" y="35"/>
                  </a:lnTo>
                  <a:lnTo>
                    <a:pt x="274" y="29"/>
                  </a:lnTo>
                  <a:lnTo>
                    <a:pt x="280" y="29"/>
                  </a:lnTo>
                  <a:lnTo>
                    <a:pt x="286" y="24"/>
                  </a:lnTo>
                  <a:lnTo>
                    <a:pt x="292" y="24"/>
                  </a:lnTo>
                  <a:lnTo>
                    <a:pt x="297" y="18"/>
                  </a:lnTo>
                  <a:lnTo>
                    <a:pt x="303" y="18"/>
                  </a:lnTo>
                  <a:lnTo>
                    <a:pt x="309" y="18"/>
                  </a:lnTo>
                  <a:lnTo>
                    <a:pt x="315" y="18"/>
                  </a:lnTo>
                  <a:lnTo>
                    <a:pt x="321" y="18"/>
                  </a:lnTo>
                  <a:lnTo>
                    <a:pt x="327" y="18"/>
                  </a:lnTo>
                  <a:lnTo>
                    <a:pt x="332" y="18"/>
                  </a:lnTo>
                  <a:lnTo>
                    <a:pt x="338" y="18"/>
                  </a:lnTo>
                  <a:lnTo>
                    <a:pt x="344" y="18"/>
                  </a:lnTo>
                  <a:lnTo>
                    <a:pt x="350" y="18"/>
                  </a:lnTo>
                  <a:lnTo>
                    <a:pt x="356" y="18"/>
                  </a:lnTo>
                  <a:lnTo>
                    <a:pt x="362" y="18"/>
                  </a:lnTo>
                  <a:lnTo>
                    <a:pt x="367" y="18"/>
                  </a:lnTo>
                  <a:lnTo>
                    <a:pt x="373" y="18"/>
                  </a:lnTo>
                  <a:lnTo>
                    <a:pt x="373" y="24"/>
                  </a:lnTo>
                  <a:lnTo>
                    <a:pt x="379" y="24"/>
                  </a:lnTo>
                  <a:lnTo>
                    <a:pt x="385" y="29"/>
                  </a:lnTo>
                  <a:lnTo>
                    <a:pt x="391" y="29"/>
                  </a:lnTo>
                  <a:lnTo>
                    <a:pt x="391" y="35"/>
                  </a:lnTo>
                  <a:lnTo>
                    <a:pt x="396" y="35"/>
                  </a:lnTo>
                  <a:lnTo>
                    <a:pt x="402" y="35"/>
                  </a:lnTo>
                  <a:lnTo>
                    <a:pt x="408" y="41"/>
                  </a:lnTo>
                  <a:lnTo>
                    <a:pt x="414" y="41"/>
                  </a:lnTo>
                  <a:lnTo>
                    <a:pt x="414" y="47"/>
                  </a:lnTo>
                  <a:lnTo>
                    <a:pt x="420" y="47"/>
                  </a:lnTo>
                  <a:lnTo>
                    <a:pt x="426" y="53"/>
                  </a:lnTo>
                  <a:lnTo>
                    <a:pt x="431" y="53"/>
                  </a:lnTo>
                  <a:lnTo>
                    <a:pt x="437" y="59"/>
                  </a:lnTo>
                  <a:lnTo>
                    <a:pt x="443" y="59"/>
                  </a:lnTo>
                  <a:lnTo>
                    <a:pt x="449" y="64"/>
                  </a:lnTo>
                  <a:lnTo>
                    <a:pt x="455" y="64"/>
                  </a:lnTo>
                  <a:lnTo>
                    <a:pt x="455" y="70"/>
                  </a:lnTo>
                  <a:lnTo>
                    <a:pt x="461" y="70"/>
                  </a:lnTo>
                  <a:lnTo>
                    <a:pt x="466" y="76"/>
                  </a:lnTo>
                  <a:lnTo>
                    <a:pt x="472" y="76"/>
                  </a:lnTo>
                  <a:lnTo>
                    <a:pt x="478" y="82"/>
                  </a:lnTo>
                  <a:lnTo>
                    <a:pt x="484" y="82"/>
                  </a:lnTo>
                  <a:lnTo>
                    <a:pt x="490" y="88"/>
                  </a:lnTo>
                  <a:lnTo>
                    <a:pt x="495" y="88"/>
                  </a:lnTo>
                  <a:lnTo>
                    <a:pt x="495" y="93"/>
                  </a:lnTo>
                  <a:lnTo>
                    <a:pt x="501" y="93"/>
                  </a:lnTo>
                  <a:lnTo>
                    <a:pt x="507" y="99"/>
                  </a:lnTo>
                  <a:lnTo>
                    <a:pt x="513" y="99"/>
                  </a:lnTo>
                  <a:lnTo>
                    <a:pt x="519" y="99"/>
                  </a:lnTo>
                  <a:lnTo>
                    <a:pt x="519" y="105"/>
                  </a:lnTo>
                  <a:lnTo>
                    <a:pt x="525" y="105"/>
                  </a:lnTo>
                  <a:lnTo>
                    <a:pt x="530" y="111"/>
                  </a:lnTo>
                  <a:lnTo>
                    <a:pt x="536" y="111"/>
                  </a:lnTo>
                  <a:lnTo>
                    <a:pt x="536" y="117"/>
                  </a:lnTo>
                  <a:lnTo>
                    <a:pt x="560" y="88"/>
                  </a:lnTo>
                  <a:lnTo>
                    <a:pt x="565" y="88"/>
                  </a:lnTo>
                  <a:lnTo>
                    <a:pt x="571" y="88"/>
                  </a:lnTo>
                  <a:lnTo>
                    <a:pt x="577" y="88"/>
                  </a:lnTo>
                  <a:lnTo>
                    <a:pt x="583" y="88"/>
                  </a:lnTo>
                  <a:lnTo>
                    <a:pt x="589" y="82"/>
                  </a:lnTo>
                  <a:lnTo>
                    <a:pt x="595" y="82"/>
                  </a:lnTo>
                  <a:lnTo>
                    <a:pt x="600" y="82"/>
                  </a:lnTo>
                  <a:lnTo>
                    <a:pt x="606" y="82"/>
                  </a:lnTo>
                  <a:lnTo>
                    <a:pt x="612" y="82"/>
                  </a:lnTo>
                  <a:lnTo>
                    <a:pt x="618" y="82"/>
                  </a:lnTo>
                  <a:lnTo>
                    <a:pt x="624" y="76"/>
                  </a:lnTo>
                  <a:lnTo>
                    <a:pt x="629" y="76"/>
                  </a:lnTo>
                  <a:lnTo>
                    <a:pt x="635" y="76"/>
                  </a:lnTo>
                  <a:lnTo>
                    <a:pt x="641" y="76"/>
                  </a:lnTo>
                  <a:lnTo>
                    <a:pt x="647" y="76"/>
                  </a:lnTo>
                  <a:lnTo>
                    <a:pt x="647" y="70"/>
                  </a:lnTo>
                  <a:lnTo>
                    <a:pt x="653" y="70"/>
                  </a:lnTo>
                  <a:lnTo>
                    <a:pt x="653" y="64"/>
                  </a:lnTo>
                  <a:lnTo>
                    <a:pt x="653" y="59"/>
                  </a:lnTo>
                  <a:lnTo>
                    <a:pt x="659" y="53"/>
                  </a:lnTo>
                  <a:lnTo>
                    <a:pt x="664" y="53"/>
                  </a:lnTo>
                  <a:lnTo>
                    <a:pt x="670" y="47"/>
                  </a:lnTo>
                  <a:lnTo>
                    <a:pt x="676" y="41"/>
                  </a:lnTo>
                  <a:lnTo>
                    <a:pt x="682" y="35"/>
                  </a:lnTo>
                  <a:lnTo>
                    <a:pt x="688" y="29"/>
                  </a:lnTo>
                  <a:lnTo>
                    <a:pt x="688" y="24"/>
                  </a:lnTo>
                  <a:lnTo>
                    <a:pt x="694" y="24"/>
                  </a:lnTo>
                  <a:lnTo>
                    <a:pt x="699" y="18"/>
                  </a:lnTo>
                  <a:lnTo>
                    <a:pt x="699" y="12"/>
                  </a:lnTo>
                  <a:lnTo>
                    <a:pt x="705" y="12"/>
                  </a:lnTo>
                  <a:lnTo>
                    <a:pt x="705" y="6"/>
                  </a:lnTo>
                  <a:lnTo>
                    <a:pt x="705" y="0"/>
                  </a:lnTo>
                  <a:lnTo>
                    <a:pt x="711" y="0"/>
                  </a:lnTo>
                  <a:lnTo>
                    <a:pt x="717" y="6"/>
                  </a:lnTo>
                  <a:lnTo>
                    <a:pt x="723" y="12"/>
                  </a:lnTo>
                  <a:lnTo>
                    <a:pt x="728" y="12"/>
                  </a:lnTo>
                  <a:lnTo>
                    <a:pt x="728" y="18"/>
                  </a:lnTo>
                  <a:lnTo>
                    <a:pt x="734" y="18"/>
                  </a:lnTo>
                  <a:lnTo>
                    <a:pt x="740" y="24"/>
                  </a:lnTo>
                  <a:lnTo>
                    <a:pt x="746" y="29"/>
                  </a:lnTo>
                  <a:lnTo>
                    <a:pt x="752" y="29"/>
                  </a:lnTo>
                  <a:lnTo>
                    <a:pt x="752" y="35"/>
                  </a:lnTo>
                  <a:lnTo>
                    <a:pt x="758" y="41"/>
                  </a:lnTo>
                  <a:lnTo>
                    <a:pt x="758" y="47"/>
                  </a:lnTo>
                  <a:lnTo>
                    <a:pt x="763" y="47"/>
                  </a:lnTo>
                  <a:lnTo>
                    <a:pt x="763" y="53"/>
                  </a:lnTo>
                  <a:lnTo>
                    <a:pt x="769" y="53"/>
                  </a:lnTo>
                  <a:lnTo>
                    <a:pt x="769" y="59"/>
                  </a:lnTo>
                  <a:lnTo>
                    <a:pt x="775" y="64"/>
                  </a:lnTo>
                  <a:lnTo>
                    <a:pt x="781" y="70"/>
                  </a:lnTo>
                  <a:lnTo>
                    <a:pt x="781" y="76"/>
                  </a:lnTo>
                  <a:lnTo>
                    <a:pt x="787" y="76"/>
                  </a:lnTo>
                  <a:lnTo>
                    <a:pt x="793" y="82"/>
                  </a:lnTo>
                  <a:lnTo>
                    <a:pt x="793" y="88"/>
                  </a:lnTo>
                  <a:lnTo>
                    <a:pt x="798" y="88"/>
                  </a:lnTo>
                  <a:lnTo>
                    <a:pt x="798" y="93"/>
                  </a:lnTo>
                  <a:lnTo>
                    <a:pt x="798" y="99"/>
                  </a:lnTo>
                  <a:lnTo>
                    <a:pt x="798" y="105"/>
                  </a:lnTo>
                  <a:lnTo>
                    <a:pt x="804" y="111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6">
              <a:solidFill>
                <a:schemeClr val="bg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3543301" y="1524000"/>
            <a:ext cx="14096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West Nile</a:t>
            </a:r>
          </a:p>
          <a:p>
            <a:pPr algn="ctr"/>
            <a:r>
              <a:rPr lang="en-US" dirty="0" smtClean="0">
                <a:latin typeface="+mn-lt"/>
              </a:rPr>
              <a:t>4.9%</a:t>
            </a:r>
            <a:endParaRPr lang="en-US" dirty="0"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857750" y="2154127"/>
            <a:ext cx="1539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Mid Northern</a:t>
            </a:r>
          </a:p>
          <a:p>
            <a:pPr algn="ctr"/>
            <a:r>
              <a:rPr lang="en-US" dirty="0" smtClean="0">
                <a:latin typeface="+mn-lt"/>
              </a:rPr>
              <a:t>8.3%</a:t>
            </a:r>
            <a:endParaRPr lang="en-US" dirty="0"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40507" y="2718484"/>
            <a:ext cx="1539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North East</a:t>
            </a:r>
          </a:p>
          <a:p>
            <a:pPr algn="ctr"/>
            <a:r>
              <a:rPr lang="en-US" dirty="0" smtClean="0">
                <a:latin typeface="+mn-lt"/>
              </a:rPr>
              <a:t>5.3%</a:t>
            </a:r>
            <a:endParaRPr lang="en-US" dirty="0">
              <a:latin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537325" y="4078069"/>
            <a:ext cx="1539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Mid Eastern</a:t>
            </a:r>
          </a:p>
          <a:p>
            <a:pPr algn="ctr"/>
            <a:r>
              <a:rPr lang="en-US" dirty="0" smtClean="0">
                <a:latin typeface="+mn-lt"/>
              </a:rPr>
              <a:t>4.1%</a:t>
            </a:r>
            <a:endParaRPr lang="en-US" dirty="0"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867399" y="5232554"/>
            <a:ext cx="1539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East</a:t>
            </a:r>
          </a:p>
          <a:p>
            <a:pPr algn="ctr"/>
            <a:r>
              <a:rPr lang="en-US" dirty="0" smtClean="0">
                <a:latin typeface="+mn-lt"/>
              </a:rPr>
              <a:t>Central</a:t>
            </a:r>
          </a:p>
          <a:p>
            <a:pPr algn="ctr"/>
            <a:r>
              <a:rPr lang="en-US" dirty="0" smtClean="0">
                <a:latin typeface="+mn-lt"/>
              </a:rPr>
              <a:t>5.8%</a:t>
            </a:r>
            <a:endParaRPr lang="en-US" dirty="0"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19586" y="3817937"/>
            <a:ext cx="1539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Central 2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9.0%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060824" y="5653771"/>
            <a:ext cx="1539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Central 1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10.6%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346325" y="5486400"/>
            <a:ext cx="1539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South</a:t>
            </a:r>
          </a:p>
          <a:p>
            <a:pPr algn="ctr"/>
            <a:r>
              <a:rPr lang="en-US" dirty="0" smtClean="0">
                <a:latin typeface="+mn-lt"/>
              </a:rPr>
              <a:t>Western</a:t>
            </a:r>
          </a:p>
          <a:p>
            <a:pPr algn="ctr"/>
            <a:r>
              <a:rPr lang="en-US" dirty="0" smtClean="0">
                <a:latin typeface="+mn-lt"/>
              </a:rPr>
              <a:t>8.0%</a:t>
            </a:r>
            <a:endParaRPr lang="en-US" dirty="0"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72924" y="4132856"/>
            <a:ext cx="1539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Mid</a:t>
            </a:r>
          </a:p>
          <a:p>
            <a:pPr algn="ctr"/>
            <a:r>
              <a:rPr lang="en-US" dirty="0" smtClean="0">
                <a:latin typeface="+mn-lt"/>
              </a:rPr>
              <a:t>Western</a:t>
            </a:r>
          </a:p>
          <a:p>
            <a:pPr algn="ctr"/>
            <a:r>
              <a:rPr lang="en-US" dirty="0" smtClean="0">
                <a:latin typeface="+mn-lt"/>
              </a:rPr>
              <a:t>8.2%</a:t>
            </a:r>
            <a:endParaRPr lang="en-US" dirty="0">
              <a:latin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003426" y="2903318"/>
            <a:ext cx="1539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Kampala</a:t>
            </a:r>
          </a:p>
          <a:p>
            <a:pPr algn="ctr"/>
            <a:r>
              <a:rPr lang="en-US" dirty="0" smtClean="0">
                <a:latin typeface="+mn-lt"/>
              </a:rPr>
              <a:t>7.1%</a:t>
            </a:r>
            <a:endParaRPr lang="en-US" dirty="0">
              <a:latin typeface="+mn-lt"/>
            </a:endParaRPr>
          </a:p>
        </p:txBody>
      </p:sp>
      <p:cxnSp>
        <p:nvCxnSpPr>
          <p:cNvPr id="39" name="Straight Connector 38"/>
          <p:cNvCxnSpPr>
            <a:stCxn id="14" idx="11"/>
          </p:cNvCxnSpPr>
          <p:nvPr/>
        </p:nvCxnSpPr>
        <p:spPr>
          <a:xfrm flipH="1" flipV="1">
            <a:off x="3138487" y="3364815"/>
            <a:ext cx="2278062" cy="16548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265112" y="1431924"/>
            <a:ext cx="198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Uganda</a:t>
            </a:r>
          </a:p>
          <a:p>
            <a:pPr algn="ctr"/>
            <a:r>
              <a:rPr lang="en-US" sz="2400" b="1" dirty="0" smtClean="0">
                <a:latin typeface="+mn-lt"/>
              </a:rPr>
              <a:t>7.3%</a:t>
            </a:r>
            <a:endParaRPr lang="en-US" sz="24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0323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4000" b="0" dirty="0" smtClean="0"/>
              <a:t>HIV Prevalence by Education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560242061"/>
              </p:ext>
            </p:extLst>
          </p:nvPr>
        </p:nvGraphicFramePr>
        <p:xfrm>
          <a:off x="228600" y="1676400"/>
          <a:ext cx="868045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34070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HIV-positive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483485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4000" b="0" dirty="0" smtClean="0"/>
              <a:t>HIV Prevalence by Wealth Quintile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101108203"/>
              </p:ext>
            </p:extLst>
          </p:nvPr>
        </p:nvGraphicFramePr>
        <p:xfrm>
          <a:off x="228600" y="1296965"/>
          <a:ext cx="868045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34070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HIV-positive</a:t>
            </a:r>
            <a:endParaRPr lang="en-US" i="1" dirty="0"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8600" y="64008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Poorest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543800" y="64008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Richest</a:t>
            </a:r>
            <a:endParaRPr lang="en-US" b="1" dirty="0"/>
          </a:p>
        </p:txBody>
      </p:sp>
      <p:sp>
        <p:nvSpPr>
          <p:cNvPr id="3" name="Right Arrow 2"/>
          <p:cNvSpPr/>
          <p:nvPr/>
        </p:nvSpPr>
        <p:spPr>
          <a:xfrm>
            <a:off x="1295400" y="6400800"/>
            <a:ext cx="6172200" cy="369332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3485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2011 UAIS">
      <a:dk1>
        <a:sysClr val="windowText" lastClr="000000"/>
      </a:dk1>
      <a:lt1>
        <a:srgbClr val="F8F8F8"/>
      </a:lt1>
      <a:dk2>
        <a:srgbClr val="ECDBC2"/>
      </a:dk2>
      <a:lt2>
        <a:srgbClr val="719ED1"/>
      </a:lt2>
      <a:accent1>
        <a:srgbClr val="B42331"/>
      </a:accent1>
      <a:accent2>
        <a:srgbClr val="1AB39F"/>
      </a:accent2>
      <a:accent3>
        <a:srgbClr val="DEC094"/>
      </a:accent3>
      <a:accent4>
        <a:srgbClr val="4A698A"/>
      </a:accent4>
      <a:accent5>
        <a:srgbClr val="CC2229"/>
      </a:accent5>
      <a:accent6>
        <a:srgbClr val="00ACEC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2011 UAIS">
      <a:dk1>
        <a:sysClr val="windowText" lastClr="000000"/>
      </a:dk1>
      <a:lt1>
        <a:srgbClr val="F8F8F8"/>
      </a:lt1>
      <a:dk2>
        <a:srgbClr val="ECDBC2"/>
      </a:dk2>
      <a:lt2>
        <a:srgbClr val="719ED1"/>
      </a:lt2>
      <a:accent1>
        <a:srgbClr val="B42331"/>
      </a:accent1>
      <a:accent2>
        <a:srgbClr val="1AB39F"/>
      </a:accent2>
      <a:accent3>
        <a:srgbClr val="DEC094"/>
      </a:accent3>
      <a:accent4>
        <a:srgbClr val="4A698A"/>
      </a:accent4>
      <a:accent5>
        <a:srgbClr val="CC2229"/>
      </a:accent5>
      <a:accent6>
        <a:srgbClr val="00ACEC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3726</TotalTime>
  <Words>882</Words>
  <Application>Microsoft Office PowerPoint</Application>
  <PresentationFormat>On-screen Show (4:3)</PresentationFormat>
  <Paragraphs>175</Paragraphs>
  <Slides>26</Slides>
  <Notes>25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Default Design</vt:lpstr>
      <vt:lpstr>Custom Design</vt:lpstr>
      <vt:lpstr>PowerPoint Presentation</vt:lpstr>
      <vt:lpstr>PowerPoint Presentation</vt:lpstr>
      <vt:lpstr>HIV Response Rates</vt:lpstr>
      <vt:lpstr>HIV Prevalence by Residence</vt:lpstr>
      <vt:lpstr>Trends in HIV Prevalence</vt:lpstr>
      <vt:lpstr>HIV Prevalence by Age</vt:lpstr>
      <vt:lpstr>HIV Prevalence by Region</vt:lpstr>
      <vt:lpstr>HIV Prevalence by Education</vt:lpstr>
      <vt:lpstr>HIV Prevalence by Wealth Quintile</vt:lpstr>
      <vt:lpstr>HIV Prevalence by Marital Status</vt:lpstr>
      <vt:lpstr>HIV Prevalence by Circumcision and Age</vt:lpstr>
      <vt:lpstr>HIV Prevalence among Youth</vt:lpstr>
      <vt:lpstr>Trends in HIV Prevalence among Youth</vt:lpstr>
      <vt:lpstr>Discordance among Couples</vt:lpstr>
      <vt:lpstr>HIV Prevalence among Children</vt:lpstr>
      <vt:lpstr>PowerPoint Presentation</vt:lpstr>
      <vt:lpstr>Syphilis Response Rates</vt:lpstr>
      <vt:lpstr>Syphilis Prevalence by Residence</vt:lpstr>
      <vt:lpstr>Trends in Syphilis Prevalence</vt:lpstr>
      <vt:lpstr>Syphilis Prevalence by Age</vt:lpstr>
      <vt:lpstr>Syphilis Prevalence by Region</vt:lpstr>
      <vt:lpstr>Syphilis Prevalence by Education</vt:lpstr>
      <vt:lpstr>Syphilis Prevalence by Wealth Quintile</vt:lpstr>
      <vt:lpstr>Syphilis Prevalence among Youth</vt:lpstr>
      <vt:lpstr>Discordance among Couples</vt:lpstr>
      <vt:lpstr>Key Findings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ICFI</cp:lastModifiedBy>
  <cp:revision>288</cp:revision>
  <cp:lastPrinted>2012-09-05T19:00:32Z</cp:lastPrinted>
  <dcterms:created xsi:type="dcterms:W3CDTF">2005-03-10T20:13:19Z</dcterms:created>
  <dcterms:modified xsi:type="dcterms:W3CDTF">2012-09-27T12:59:46Z</dcterms:modified>
</cp:coreProperties>
</file>