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18"/>
  </p:notesMasterIdLst>
  <p:sldIdLst>
    <p:sldId id="374" r:id="rId3"/>
    <p:sldId id="258" r:id="rId4"/>
    <p:sldId id="358" r:id="rId5"/>
    <p:sldId id="375" r:id="rId6"/>
    <p:sldId id="360" r:id="rId7"/>
    <p:sldId id="361" r:id="rId8"/>
    <p:sldId id="362" r:id="rId9"/>
    <p:sldId id="353" r:id="rId10"/>
    <p:sldId id="364" r:id="rId11"/>
    <p:sldId id="366" r:id="rId12"/>
    <p:sldId id="376" r:id="rId13"/>
    <p:sldId id="369" r:id="rId14"/>
    <p:sldId id="377" r:id="rId15"/>
    <p:sldId id="371" r:id="rId16"/>
    <p:sldId id="3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4"/>
  <c:chart>
    <c:autoTitleDeleted val="1"/>
    <c:plotArea>
      <c:layout>
        <c:manualLayout>
          <c:layoutTarget val="inner"/>
          <c:xMode val="edge"/>
          <c:yMode val="edge"/>
          <c:x val="9.3102169568253568E-2"/>
          <c:y val="9.0000000000000038E-2"/>
          <c:w val="0.64814814814814836"/>
          <c:h val="0.8750000000000002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Doctor</c:v>
                </c:pt>
                <c:pt idx="1">
                  <c:v>Nurse</c:v>
                </c:pt>
                <c:pt idx="2">
                  <c:v>Midwife</c:v>
                </c:pt>
                <c:pt idx="3">
                  <c:v>TBA or village health volunteer</c:v>
                </c:pt>
                <c:pt idx="4">
                  <c:v>No 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1</c:v>
                </c:pt>
                <c:pt idx="2">
                  <c:v>79</c:v>
                </c:pt>
                <c:pt idx="3">
                  <c:v>1</c:v>
                </c:pt>
                <c:pt idx="4">
                  <c:v>10</c:v>
                </c:pt>
              </c:numCache>
            </c:numRef>
          </c:val>
        </c:ser>
        <c:dLbls>
          <c:showCatName val="1"/>
          <c:showPercent val="1"/>
        </c:dLbls>
        <c:firstSliceAng val="10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numRef>
              <c:f>Sheet1!$A$2:$A$3</c:f>
              <c:numCache>
                <c:formatCode>General</c:formatCode>
                <c:ptCount val="2"/>
                <c:pt idx="0">
                  <c:v>2005</c:v>
                </c:pt>
                <c:pt idx="1">
                  <c:v>2010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89</c:v>
                </c:pt>
              </c:numCache>
            </c:numRef>
          </c:val>
        </c:ser>
        <c:dLbls>
          <c:showVal val="1"/>
        </c:dLbls>
        <c:overlap val="-25"/>
        <c:axId val="86404096"/>
        <c:axId val="86409984"/>
      </c:barChart>
      <c:catAx>
        <c:axId val="86404096"/>
        <c:scaling>
          <c:orientation val="minMax"/>
        </c:scaling>
        <c:axPos val="b"/>
        <c:numFmt formatCode="General" sourceLinked="1"/>
        <c:majorTickMark val="none"/>
        <c:tickLblPos val="nextTo"/>
        <c:crossAx val="86409984"/>
        <c:crosses val="autoZero"/>
        <c:auto val="1"/>
        <c:lblAlgn val="ctr"/>
        <c:lblOffset val="100"/>
      </c:catAx>
      <c:valAx>
        <c:axId val="86409984"/>
        <c:scaling>
          <c:orientation val="minMax"/>
        </c:scaling>
        <c:delete val="1"/>
        <c:axPos val="l"/>
        <c:numFmt formatCode="General" sourceLinked="1"/>
        <c:tickLblPos val="none"/>
        <c:crossAx val="86404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4834205933682623"/>
          <c:w val="0.9543325526932086"/>
          <c:h val="0.712041884816753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44</c:v>
                </c:pt>
                <c:pt idx="1">
                  <c:v>10</c:v>
                </c:pt>
                <c:pt idx="2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59</c:v>
                </c:pt>
                <c:pt idx="1">
                  <c:v>27</c:v>
                </c:pt>
                <c:pt idx="2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41</c:v>
                </c:pt>
                <c:pt idx="1">
                  <c:v>7</c:v>
                </c:pt>
                <c:pt idx="2">
                  <c:v>51</c:v>
                </c:pt>
              </c:numCache>
            </c:numRef>
          </c:val>
        </c:ser>
        <c:dLbls>
          <c:showVal val="1"/>
        </c:dLbls>
        <c:gapWidth val="75"/>
        <c:overlap val="-5"/>
        <c:axId val="104407424"/>
        <c:axId val="104408960"/>
      </c:barChart>
      <c:catAx>
        <c:axId val="1044074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4408960"/>
        <c:crosses val="autoZero"/>
        <c:auto val="1"/>
        <c:lblAlgn val="ctr"/>
        <c:lblOffset val="100"/>
        <c:tickLblSkip val="1"/>
        <c:tickMarkSkip val="1"/>
      </c:catAx>
      <c:valAx>
        <c:axId val="104408960"/>
        <c:scaling>
          <c:orientation val="minMax"/>
        </c:scaling>
        <c:delete val="1"/>
        <c:axPos val="l"/>
        <c:numFmt formatCode="0" sourceLinked="1"/>
        <c:tickLblPos val="none"/>
        <c:crossAx val="10440742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0762986022096085"/>
                  <c:y val="0.16228070175438597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0.16719038027223346"/>
                  <c:y val="-0.2473105746650089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Midwife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58%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-2.745551791491186E-2"/>
                  <c:y val="1.3157894736842111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Doctor</c:v>
                </c:pt>
                <c:pt idx="1">
                  <c:v>Nurse</c:v>
                </c:pt>
                <c:pt idx="2">
                  <c:v>Midwife</c:v>
                </c:pt>
                <c:pt idx="3">
                  <c:v>Traditional birth attendant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1</c:v>
                </c:pt>
                <c:pt idx="2">
                  <c:v>58</c:v>
                </c:pt>
                <c:pt idx="3">
                  <c:v>28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453471725125758E-2"/>
          <c:y val="8.0669916260467545E-2"/>
          <c:w val="0.93675447387259214"/>
          <c:h val="0.74300524934384005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dLbls>
            <c:numFmt formatCode="0" sourceLinked="0"/>
            <c:showVal val="1"/>
          </c:dLbls>
          <c:cat>
            <c:strRef>
              <c:f>Sheet1!$A$2:$A$4</c:f>
              <c:strCache>
                <c:ptCount val="3"/>
                <c:pt idx="0">
                  <c:v>No schooling</c:v>
                </c:pt>
                <c:pt idx="1">
                  <c:v>Primary  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47</c:v>
                </c:pt>
                <c:pt idx="1">
                  <c:v>70</c:v>
                </c:pt>
                <c:pt idx="2">
                  <c:v>91</c:v>
                </c:pt>
              </c:numCache>
            </c:numRef>
          </c:val>
        </c:ser>
        <c:gapWidth val="75"/>
        <c:axId val="148102528"/>
        <c:axId val="147956864"/>
      </c:barChart>
      <c:catAx>
        <c:axId val="14810252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47956864"/>
        <c:crosses val="autoZero"/>
        <c:auto val="1"/>
        <c:lblAlgn val="ctr"/>
        <c:lblOffset val="100"/>
        <c:tickLblSkip val="1"/>
        <c:tickMarkSkip val="1"/>
      </c:catAx>
      <c:valAx>
        <c:axId val="147956864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148102528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numRef>
              <c:f>Sheet1!$A$2:$A$3</c:f>
              <c:numCache>
                <c:formatCode>General</c:formatCode>
                <c:ptCount val="2"/>
                <c:pt idx="0">
                  <c:v>2005</c:v>
                </c:pt>
                <c:pt idx="1">
                  <c:v>2010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44</c:v>
                </c:pt>
                <c:pt idx="1">
                  <c:v>71</c:v>
                </c:pt>
              </c:numCache>
            </c:numRef>
          </c:val>
        </c:ser>
        <c:dLbls>
          <c:showVal val="1"/>
        </c:dLbls>
        <c:overlap val="-25"/>
        <c:axId val="115901952"/>
        <c:axId val="148044800"/>
      </c:barChart>
      <c:catAx>
        <c:axId val="115901952"/>
        <c:scaling>
          <c:orientation val="minMax"/>
        </c:scaling>
        <c:axPos val="b"/>
        <c:numFmt formatCode="General" sourceLinked="1"/>
        <c:majorTickMark val="none"/>
        <c:tickLblPos val="nextTo"/>
        <c:crossAx val="148044800"/>
        <c:crosses val="autoZero"/>
        <c:auto val="1"/>
        <c:lblAlgn val="ctr"/>
        <c:lblOffset val="100"/>
      </c:catAx>
      <c:valAx>
        <c:axId val="148044800"/>
        <c:scaling>
          <c:orientation val="minMax"/>
        </c:scaling>
        <c:delete val="1"/>
        <c:axPos val="l"/>
        <c:numFmt formatCode="General" sourceLinked="1"/>
        <c:tickLblPos val="none"/>
        <c:crossAx val="1159019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71F21-3E46-4D8F-A875-5F4A7BB65B4A}" type="slidenum">
              <a:rPr lang="en-US"/>
              <a:pPr/>
              <a:t>7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should receive at least 2 tetanus </a:t>
            </a:r>
            <a:r>
              <a:rPr lang="en-US" dirty="0" err="1"/>
              <a:t>toxoid</a:t>
            </a:r>
            <a:r>
              <a:rPr lang="en-US" dirty="0"/>
              <a:t> injections during pregnancy, unless she received them in a previous pregnancy, in which case one is enough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These</a:t>
            </a:r>
            <a:r>
              <a:rPr lang="en-US" baseline="0" dirty="0" smtClean="0"/>
              <a:t> percents are among women with a live birth in the 5 years before the survey.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9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10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12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09800"/>
            <a:ext cx="9144000" cy="2514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6858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Maternal Health</a:t>
            </a:r>
            <a:endParaRPr lang="en-US" sz="4800" dirty="0">
              <a:solidFill>
                <a:schemeClr val="bg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219200" y="5334000"/>
            <a:ext cx="6858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2010 Cambodia Demographic and Health Survey </a:t>
            </a:r>
          </a:p>
        </p:txBody>
      </p:sp>
      <p:pic>
        <p:nvPicPr>
          <p:cNvPr id="8" name="Picture 7" descr="Cambodia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11730"/>
            <a:ext cx="9144000" cy="208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847013" cy="8382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Assistance During </a:t>
            </a:r>
            <a:r>
              <a:rPr lang="en-US" sz="3600" dirty="0" smtClean="0"/>
              <a:t>Delivery</a:t>
            </a:r>
            <a:endParaRPr lang="en-US" sz="3600" dirty="0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6019800" y="55626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births in the past 5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6248400" y="1752600"/>
            <a:ext cx="2590800" cy="1569660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72% </a:t>
            </a:r>
            <a:r>
              <a:rPr lang="en-US" sz="2400" dirty="0" smtClean="0">
                <a:solidFill>
                  <a:schemeClr val="bg1"/>
                </a:solidFill>
              </a:rPr>
              <a:t>of births were delivered by a skilled birth attendant.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0400" y="64740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birth attendant includes doctor, nurse,  or midwife.</a:t>
            </a:r>
            <a:endParaRPr lang="en-US" sz="1400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-228600" y="914400"/>
          <a:ext cx="65532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52400" y="228600"/>
            <a:ext cx="6934200" cy="6402388"/>
            <a:chOff x="96" y="48"/>
            <a:chExt cx="4368" cy="4033"/>
          </a:xfrm>
        </p:grpSpPr>
        <p:sp>
          <p:nvSpPr>
            <p:cNvPr id="19459" name="AutoShape 3"/>
            <p:cNvSpPr>
              <a:spLocks noChangeAspect="1" noChangeArrowheads="1" noTextEdit="1"/>
            </p:cNvSpPr>
            <p:nvPr/>
          </p:nvSpPr>
          <p:spPr bwMode="auto">
            <a:xfrm>
              <a:off x="96" y="48"/>
              <a:ext cx="4368" cy="4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1" name="Freeform 5"/>
            <p:cNvSpPr>
              <a:spLocks noEditPoints="1"/>
            </p:cNvSpPr>
            <p:nvPr/>
          </p:nvSpPr>
          <p:spPr bwMode="auto">
            <a:xfrm>
              <a:off x="463" y="2230"/>
              <a:ext cx="1071" cy="1848"/>
            </a:xfrm>
            <a:custGeom>
              <a:avLst/>
              <a:gdLst/>
              <a:ahLst/>
              <a:cxnLst>
                <a:cxn ang="0">
                  <a:pos x="372" y="1557"/>
                </a:cxn>
                <a:cxn ang="0">
                  <a:pos x="124" y="1467"/>
                </a:cxn>
                <a:cxn ang="0">
                  <a:pos x="831" y="1427"/>
                </a:cxn>
                <a:cxn ang="0">
                  <a:pos x="664" y="1357"/>
                </a:cxn>
                <a:cxn ang="0">
                  <a:pos x="799" y="1369"/>
                </a:cxn>
                <a:cxn ang="0">
                  <a:pos x="450" y="1262"/>
                </a:cxn>
                <a:cxn ang="0">
                  <a:pos x="427" y="1294"/>
                </a:cxn>
                <a:cxn ang="0">
                  <a:pos x="560" y="1242"/>
                </a:cxn>
                <a:cxn ang="0">
                  <a:pos x="404" y="1173"/>
                </a:cxn>
                <a:cxn ang="0">
                  <a:pos x="384" y="1181"/>
                </a:cxn>
                <a:cxn ang="0">
                  <a:pos x="349" y="1100"/>
                </a:cxn>
                <a:cxn ang="0">
                  <a:pos x="251" y="1020"/>
                </a:cxn>
                <a:cxn ang="0">
                  <a:pos x="242" y="956"/>
                </a:cxn>
                <a:cxn ang="0">
                  <a:pos x="170" y="589"/>
                </a:cxn>
                <a:cxn ang="0">
                  <a:pos x="182" y="728"/>
                </a:cxn>
                <a:cxn ang="0">
                  <a:pos x="233" y="581"/>
                </a:cxn>
                <a:cxn ang="0">
                  <a:pos x="254" y="558"/>
                </a:cxn>
                <a:cxn ang="0">
                  <a:pos x="210" y="503"/>
                </a:cxn>
                <a:cxn ang="0">
                  <a:pos x="208" y="578"/>
                </a:cxn>
                <a:cxn ang="0">
                  <a:pos x="202" y="480"/>
                </a:cxn>
                <a:cxn ang="0">
                  <a:pos x="626" y="21"/>
                </a:cxn>
                <a:cxn ang="0">
                  <a:pos x="693" y="81"/>
                </a:cxn>
                <a:cxn ang="0">
                  <a:pos x="753" y="128"/>
                </a:cxn>
                <a:cxn ang="0">
                  <a:pos x="820" y="154"/>
                </a:cxn>
                <a:cxn ang="0">
                  <a:pos x="880" y="231"/>
                </a:cxn>
                <a:cxn ang="0">
                  <a:pos x="837" y="269"/>
                </a:cxn>
                <a:cxn ang="0">
                  <a:pos x="846" y="376"/>
                </a:cxn>
                <a:cxn ang="0">
                  <a:pos x="877" y="442"/>
                </a:cxn>
                <a:cxn ang="0">
                  <a:pos x="949" y="494"/>
                </a:cxn>
                <a:cxn ang="0">
                  <a:pos x="1036" y="520"/>
                </a:cxn>
                <a:cxn ang="0">
                  <a:pos x="1051" y="621"/>
                </a:cxn>
                <a:cxn ang="0">
                  <a:pos x="1036" y="728"/>
                </a:cxn>
                <a:cxn ang="0">
                  <a:pos x="1065" y="829"/>
                </a:cxn>
                <a:cxn ang="0">
                  <a:pos x="1027" y="930"/>
                </a:cxn>
                <a:cxn ang="0">
                  <a:pos x="941" y="979"/>
                </a:cxn>
                <a:cxn ang="0">
                  <a:pos x="952" y="1077"/>
                </a:cxn>
                <a:cxn ang="0">
                  <a:pos x="967" y="1178"/>
                </a:cxn>
                <a:cxn ang="0">
                  <a:pos x="949" y="1253"/>
                </a:cxn>
                <a:cxn ang="0">
                  <a:pos x="892" y="1190"/>
                </a:cxn>
                <a:cxn ang="0">
                  <a:pos x="822" y="1326"/>
                </a:cxn>
                <a:cxn ang="0">
                  <a:pos x="739" y="1352"/>
                </a:cxn>
                <a:cxn ang="0">
                  <a:pos x="638" y="1294"/>
                </a:cxn>
                <a:cxn ang="0">
                  <a:pos x="646" y="1167"/>
                </a:cxn>
                <a:cxn ang="0">
                  <a:pos x="736" y="1100"/>
                </a:cxn>
                <a:cxn ang="0">
                  <a:pos x="730" y="924"/>
                </a:cxn>
                <a:cxn ang="0">
                  <a:pos x="669" y="855"/>
                </a:cxn>
                <a:cxn ang="0">
                  <a:pos x="563" y="835"/>
                </a:cxn>
                <a:cxn ang="0">
                  <a:pos x="528" y="1011"/>
                </a:cxn>
                <a:cxn ang="0">
                  <a:pos x="384" y="1002"/>
                </a:cxn>
                <a:cxn ang="0">
                  <a:pos x="283" y="1017"/>
                </a:cxn>
                <a:cxn ang="0">
                  <a:pos x="277" y="832"/>
                </a:cxn>
                <a:cxn ang="0">
                  <a:pos x="251" y="696"/>
                </a:cxn>
                <a:cxn ang="0">
                  <a:pos x="257" y="621"/>
                </a:cxn>
                <a:cxn ang="0">
                  <a:pos x="262" y="537"/>
                </a:cxn>
                <a:cxn ang="0">
                  <a:pos x="193" y="480"/>
                </a:cxn>
                <a:cxn ang="0">
                  <a:pos x="158" y="454"/>
                </a:cxn>
                <a:cxn ang="0">
                  <a:pos x="147" y="387"/>
                </a:cxn>
                <a:cxn ang="0">
                  <a:pos x="112" y="399"/>
                </a:cxn>
                <a:cxn ang="0">
                  <a:pos x="60" y="240"/>
                </a:cxn>
                <a:cxn ang="0">
                  <a:pos x="213" y="113"/>
                </a:cxn>
                <a:cxn ang="0">
                  <a:pos x="407" y="107"/>
                </a:cxn>
                <a:cxn ang="0">
                  <a:pos x="479" y="61"/>
                </a:cxn>
                <a:cxn ang="0">
                  <a:pos x="540" y="24"/>
                </a:cxn>
              </a:cxnLst>
              <a:rect l="0" t="0" r="r" b="b"/>
              <a:pathLst>
                <a:path w="1071" h="1848">
                  <a:moveTo>
                    <a:pt x="101" y="1834"/>
                  </a:moveTo>
                  <a:lnTo>
                    <a:pt x="104" y="1837"/>
                  </a:lnTo>
                  <a:lnTo>
                    <a:pt x="104" y="1837"/>
                  </a:lnTo>
                  <a:lnTo>
                    <a:pt x="106" y="1839"/>
                  </a:lnTo>
                  <a:lnTo>
                    <a:pt x="106" y="1839"/>
                  </a:lnTo>
                  <a:lnTo>
                    <a:pt x="109" y="1842"/>
                  </a:lnTo>
                  <a:lnTo>
                    <a:pt x="112" y="1842"/>
                  </a:lnTo>
                  <a:lnTo>
                    <a:pt x="115" y="1842"/>
                  </a:lnTo>
                  <a:lnTo>
                    <a:pt x="118" y="1845"/>
                  </a:lnTo>
                  <a:lnTo>
                    <a:pt x="121" y="1845"/>
                  </a:lnTo>
                  <a:lnTo>
                    <a:pt x="118" y="1848"/>
                  </a:lnTo>
                  <a:lnTo>
                    <a:pt x="115" y="1848"/>
                  </a:lnTo>
                  <a:lnTo>
                    <a:pt x="112" y="1845"/>
                  </a:lnTo>
                  <a:lnTo>
                    <a:pt x="109" y="1845"/>
                  </a:lnTo>
                  <a:lnTo>
                    <a:pt x="109" y="1845"/>
                  </a:lnTo>
                  <a:lnTo>
                    <a:pt x="101" y="1845"/>
                  </a:lnTo>
                  <a:lnTo>
                    <a:pt x="101" y="1842"/>
                  </a:lnTo>
                  <a:lnTo>
                    <a:pt x="98" y="1842"/>
                  </a:lnTo>
                  <a:lnTo>
                    <a:pt x="98" y="1842"/>
                  </a:lnTo>
                  <a:lnTo>
                    <a:pt x="98" y="1839"/>
                  </a:lnTo>
                  <a:lnTo>
                    <a:pt x="95" y="1839"/>
                  </a:lnTo>
                  <a:lnTo>
                    <a:pt x="95" y="1837"/>
                  </a:lnTo>
                  <a:lnTo>
                    <a:pt x="98" y="1834"/>
                  </a:lnTo>
                  <a:lnTo>
                    <a:pt x="101" y="1834"/>
                  </a:lnTo>
                  <a:lnTo>
                    <a:pt x="101" y="1834"/>
                  </a:lnTo>
                  <a:close/>
                  <a:moveTo>
                    <a:pt x="132" y="1837"/>
                  </a:moveTo>
                  <a:lnTo>
                    <a:pt x="135" y="1839"/>
                  </a:lnTo>
                  <a:lnTo>
                    <a:pt x="138" y="1839"/>
                  </a:lnTo>
                  <a:lnTo>
                    <a:pt x="141" y="1839"/>
                  </a:lnTo>
                  <a:lnTo>
                    <a:pt x="144" y="1839"/>
                  </a:lnTo>
                  <a:lnTo>
                    <a:pt x="144" y="1842"/>
                  </a:lnTo>
                  <a:lnTo>
                    <a:pt x="147" y="1845"/>
                  </a:lnTo>
                  <a:lnTo>
                    <a:pt x="147" y="1845"/>
                  </a:lnTo>
                  <a:lnTo>
                    <a:pt x="144" y="1848"/>
                  </a:lnTo>
                  <a:lnTo>
                    <a:pt x="135" y="1848"/>
                  </a:lnTo>
                  <a:lnTo>
                    <a:pt x="132" y="1842"/>
                  </a:lnTo>
                  <a:lnTo>
                    <a:pt x="130" y="1839"/>
                  </a:lnTo>
                  <a:lnTo>
                    <a:pt x="127" y="1834"/>
                  </a:lnTo>
                  <a:lnTo>
                    <a:pt x="127" y="1834"/>
                  </a:lnTo>
                  <a:lnTo>
                    <a:pt x="130" y="1834"/>
                  </a:lnTo>
                  <a:lnTo>
                    <a:pt x="132" y="1837"/>
                  </a:lnTo>
                  <a:lnTo>
                    <a:pt x="132" y="1837"/>
                  </a:lnTo>
                  <a:close/>
                  <a:moveTo>
                    <a:pt x="311" y="1802"/>
                  </a:moveTo>
                  <a:lnTo>
                    <a:pt x="311" y="1805"/>
                  </a:lnTo>
                  <a:lnTo>
                    <a:pt x="306" y="1802"/>
                  </a:lnTo>
                  <a:lnTo>
                    <a:pt x="306" y="1799"/>
                  </a:lnTo>
                  <a:lnTo>
                    <a:pt x="309" y="1796"/>
                  </a:lnTo>
                  <a:lnTo>
                    <a:pt x="311" y="1796"/>
                  </a:lnTo>
                  <a:lnTo>
                    <a:pt x="311" y="1799"/>
                  </a:lnTo>
                  <a:lnTo>
                    <a:pt x="311" y="1802"/>
                  </a:lnTo>
                  <a:lnTo>
                    <a:pt x="311" y="1802"/>
                  </a:lnTo>
                  <a:close/>
                  <a:moveTo>
                    <a:pt x="86" y="1574"/>
                  </a:moveTo>
                  <a:lnTo>
                    <a:pt x="86" y="1577"/>
                  </a:lnTo>
                  <a:lnTo>
                    <a:pt x="83" y="1577"/>
                  </a:lnTo>
                  <a:lnTo>
                    <a:pt x="83" y="1574"/>
                  </a:lnTo>
                  <a:lnTo>
                    <a:pt x="86" y="1571"/>
                  </a:lnTo>
                  <a:lnTo>
                    <a:pt x="86" y="1571"/>
                  </a:lnTo>
                  <a:lnTo>
                    <a:pt x="86" y="1574"/>
                  </a:lnTo>
                  <a:lnTo>
                    <a:pt x="86" y="1574"/>
                  </a:lnTo>
                  <a:close/>
                  <a:moveTo>
                    <a:pt x="384" y="1559"/>
                  </a:moveTo>
                  <a:lnTo>
                    <a:pt x="384" y="1559"/>
                  </a:lnTo>
                  <a:lnTo>
                    <a:pt x="381" y="1559"/>
                  </a:lnTo>
                  <a:lnTo>
                    <a:pt x="381" y="1557"/>
                  </a:lnTo>
                  <a:lnTo>
                    <a:pt x="381" y="1557"/>
                  </a:lnTo>
                  <a:lnTo>
                    <a:pt x="384" y="1557"/>
                  </a:lnTo>
                  <a:lnTo>
                    <a:pt x="384" y="1559"/>
                  </a:lnTo>
                  <a:lnTo>
                    <a:pt x="384" y="1559"/>
                  </a:lnTo>
                  <a:lnTo>
                    <a:pt x="384" y="1559"/>
                  </a:lnTo>
                  <a:close/>
                  <a:moveTo>
                    <a:pt x="378" y="1554"/>
                  </a:moveTo>
                  <a:lnTo>
                    <a:pt x="375" y="1557"/>
                  </a:lnTo>
                  <a:lnTo>
                    <a:pt x="375" y="1557"/>
                  </a:lnTo>
                  <a:lnTo>
                    <a:pt x="375" y="1557"/>
                  </a:lnTo>
                  <a:lnTo>
                    <a:pt x="372" y="1557"/>
                  </a:lnTo>
                  <a:lnTo>
                    <a:pt x="375" y="1554"/>
                  </a:lnTo>
                  <a:lnTo>
                    <a:pt x="375" y="1554"/>
                  </a:lnTo>
                  <a:lnTo>
                    <a:pt x="378" y="1554"/>
                  </a:lnTo>
                  <a:lnTo>
                    <a:pt x="378" y="1554"/>
                  </a:lnTo>
                  <a:close/>
                  <a:moveTo>
                    <a:pt x="329" y="1559"/>
                  </a:moveTo>
                  <a:lnTo>
                    <a:pt x="329" y="1559"/>
                  </a:lnTo>
                  <a:lnTo>
                    <a:pt x="326" y="1557"/>
                  </a:lnTo>
                  <a:lnTo>
                    <a:pt x="323" y="1557"/>
                  </a:lnTo>
                  <a:lnTo>
                    <a:pt x="323" y="1557"/>
                  </a:lnTo>
                  <a:lnTo>
                    <a:pt x="326" y="1554"/>
                  </a:lnTo>
                  <a:lnTo>
                    <a:pt x="326" y="1554"/>
                  </a:lnTo>
                  <a:lnTo>
                    <a:pt x="329" y="1557"/>
                  </a:lnTo>
                  <a:lnTo>
                    <a:pt x="329" y="1559"/>
                  </a:lnTo>
                  <a:lnTo>
                    <a:pt x="329" y="1559"/>
                  </a:lnTo>
                  <a:close/>
                  <a:moveTo>
                    <a:pt x="297" y="1505"/>
                  </a:moveTo>
                  <a:lnTo>
                    <a:pt x="300" y="1507"/>
                  </a:lnTo>
                  <a:lnTo>
                    <a:pt x="303" y="1505"/>
                  </a:lnTo>
                  <a:lnTo>
                    <a:pt x="306" y="1505"/>
                  </a:lnTo>
                  <a:lnTo>
                    <a:pt x="306" y="1505"/>
                  </a:lnTo>
                  <a:lnTo>
                    <a:pt x="306" y="1507"/>
                  </a:lnTo>
                  <a:lnTo>
                    <a:pt x="306" y="1507"/>
                  </a:lnTo>
                  <a:lnTo>
                    <a:pt x="303" y="1507"/>
                  </a:lnTo>
                  <a:lnTo>
                    <a:pt x="300" y="1507"/>
                  </a:lnTo>
                  <a:lnTo>
                    <a:pt x="300" y="1507"/>
                  </a:lnTo>
                  <a:lnTo>
                    <a:pt x="297" y="1510"/>
                  </a:lnTo>
                  <a:lnTo>
                    <a:pt x="297" y="1513"/>
                  </a:lnTo>
                  <a:lnTo>
                    <a:pt x="297" y="1522"/>
                  </a:lnTo>
                  <a:lnTo>
                    <a:pt x="309" y="1533"/>
                  </a:lnTo>
                  <a:lnTo>
                    <a:pt x="309" y="1533"/>
                  </a:lnTo>
                  <a:lnTo>
                    <a:pt x="309" y="1531"/>
                  </a:lnTo>
                  <a:lnTo>
                    <a:pt x="311" y="1533"/>
                  </a:lnTo>
                  <a:lnTo>
                    <a:pt x="311" y="1536"/>
                  </a:lnTo>
                  <a:lnTo>
                    <a:pt x="311" y="1536"/>
                  </a:lnTo>
                  <a:lnTo>
                    <a:pt x="311" y="1539"/>
                  </a:lnTo>
                  <a:lnTo>
                    <a:pt x="311" y="1542"/>
                  </a:lnTo>
                  <a:lnTo>
                    <a:pt x="309" y="1539"/>
                  </a:lnTo>
                  <a:lnTo>
                    <a:pt x="309" y="1539"/>
                  </a:lnTo>
                  <a:lnTo>
                    <a:pt x="306" y="1542"/>
                  </a:lnTo>
                  <a:lnTo>
                    <a:pt x="303" y="1542"/>
                  </a:lnTo>
                  <a:lnTo>
                    <a:pt x="303" y="1533"/>
                  </a:lnTo>
                  <a:lnTo>
                    <a:pt x="303" y="1531"/>
                  </a:lnTo>
                  <a:lnTo>
                    <a:pt x="297" y="1525"/>
                  </a:lnTo>
                  <a:lnTo>
                    <a:pt x="297" y="1525"/>
                  </a:lnTo>
                  <a:lnTo>
                    <a:pt x="294" y="1525"/>
                  </a:lnTo>
                  <a:lnTo>
                    <a:pt x="291" y="1525"/>
                  </a:lnTo>
                  <a:lnTo>
                    <a:pt x="291" y="1525"/>
                  </a:lnTo>
                  <a:lnTo>
                    <a:pt x="288" y="1522"/>
                  </a:lnTo>
                  <a:lnTo>
                    <a:pt x="288" y="1522"/>
                  </a:lnTo>
                  <a:lnTo>
                    <a:pt x="285" y="1519"/>
                  </a:lnTo>
                  <a:lnTo>
                    <a:pt x="283" y="1516"/>
                  </a:lnTo>
                  <a:lnTo>
                    <a:pt x="285" y="1513"/>
                  </a:lnTo>
                  <a:lnTo>
                    <a:pt x="285" y="1510"/>
                  </a:lnTo>
                  <a:lnTo>
                    <a:pt x="288" y="1510"/>
                  </a:lnTo>
                  <a:lnTo>
                    <a:pt x="291" y="1507"/>
                  </a:lnTo>
                  <a:lnTo>
                    <a:pt x="291" y="1505"/>
                  </a:lnTo>
                  <a:lnTo>
                    <a:pt x="294" y="1505"/>
                  </a:lnTo>
                  <a:lnTo>
                    <a:pt x="291" y="1502"/>
                  </a:lnTo>
                  <a:lnTo>
                    <a:pt x="291" y="1499"/>
                  </a:lnTo>
                  <a:lnTo>
                    <a:pt x="291" y="1499"/>
                  </a:lnTo>
                  <a:lnTo>
                    <a:pt x="291" y="1496"/>
                  </a:lnTo>
                  <a:lnTo>
                    <a:pt x="294" y="1496"/>
                  </a:lnTo>
                  <a:lnTo>
                    <a:pt x="297" y="1499"/>
                  </a:lnTo>
                  <a:lnTo>
                    <a:pt x="297" y="1502"/>
                  </a:lnTo>
                  <a:lnTo>
                    <a:pt x="297" y="1505"/>
                  </a:lnTo>
                  <a:lnTo>
                    <a:pt x="297" y="1505"/>
                  </a:lnTo>
                  <a:close/>
                  <a:moveTo>
                    <a:pt x="124" y="1467"/>
                  </a:moveTo>
                  <a:lnTo>
                    <a:pt x="121" y="1467"/>
                  </a:lnTo>
                  <a:lnTo>
                    <a:pt x="121" y="1467"/>
                  </a:lnTo>
                  <a:lnTo>
                    <a:pt x="121" y="1464"/>
                  </a:lnTo>
                  <a:lnTo>
                    <a:pt x="121" y="1464"/>
                  </a:lnTo>
                  <a:lnTo>
                    <a:pt x="124" y="1464"/>
                  </a:lnTo>
                  <a:lnTo>
                    <a:pt x="124" y="1464"/>
                  </a:lnTo>
                  <a:lnTo>
                    <a:pt x="124" y="1467"/>
                  </a:lnTo>
                  <a:lnTo>
                    <a:pt x="124" y="1467"/>
                  </a:lnTo>
                  <a:close/>
                  <a:moveTo>
                    <a:pt x="138" y="1464"/>
                  </a:moveTo>
                  <a:lnTo>
                    <a:pt x="135" y="1464"/>
                  </a:lnTo>
                  <a:lnTo>
                    <a:pt x="132" y="1461"/>
                  </a:lnTo>
                  <a:lnTo>
                    <a:pt x="132" y="1458"/>
                  </a:lnTo>
                  <a:lnTo>
                    <a:pt x="135" y="1458"/>
                  </a:lnTo>
                  <a:lnTo>
                    <a:pt x="138" y="1461"/>
                  </a:lnTo>
                  <a:lnTo>
                    <a:pt x="138" y="1464"/>
                  </a:lnTo>
                  <a:lnTo>
                    <a:pt x="138" y="1464"/>
                  </a:lnTo>
                  <a:close/>
                  <a:moveTo>
                    <a:pt x="144" y="1458"/>
                  </a:moveTo>
                  <a:lnTo>
                    <a:pt x="141" y="1458"/>
                  </a:lnTo>
                  <a:lnTo>
                    <a:pt x="141" y="1458"/>
                  </a:lnTo>
                  <a:lnTo>
                    <a:pt x="144" y="1458"/>
                  </a:lnTo>
                  <a:lnTo>
                    <a:pt x="144" y="1458"/>
                  </a:lnTo>
                  <a:lnTo>
                    <a:pt x="144" y="1458"/>
                  </a:lnTo>
                  <a:close/>
                  <a:moveTo>
                    <a:pt x="158" y="1453"/>
                  </a:moveTo>
                  <a:lnTo>
                    <a:pt x="158" y="1455"/>
                  </a:lnTo>
                  <a:lnTo>
                    <a:pt x="156" y="1455"/>
                  </a:lnTo>
                  <a:lnTo>
                    <a:pt x="156" y="1458"/>
                  </a:lnTo>
                  <a:lnTo>
                    <a:pt x="153" y="1458"/>
                  </a:lnTo>
                  <a:lnTo>
                    <a:pt x="150" y="1458"/>
                  </a:lnTo>
                  <a:lnTo>
                    <a:pt x="147" y="1458"/>
                  </a:lnTo>
                  <a:lnTo>
                    <a:pt x="147" y="1458"/>
                  </a:lnTo>
                  <a:lnTo>
                    <a:pt x="144" y="1458"/>
                  </a:lnTo>
                  <a:lnTo>
                    <a:pt x="144" y="1455"/>
                  </a:lnTo>
                  <a:lnTo>
                    <a:pt x="144" y="1455"/>
                  </a:lnTo>
                  <a:lnTo>
                    <a:pt x="147" y="1453"/>
                  </a:lnTo>
                  <a:lnTo>
                    <a:pt x="150" y="1453"/>
                  </a:lnTo>
                  <a:lnTo>
                    <a:pt x="150" y="1453"/>
                  </a:lnTo>
                  <a:lnTo>
                    <a:pt x="158" y="1453"/>
                  </a:lnTo>
                  <a:lnTo>
                    <a:pt x="158" y="1453"/>
                  </a:lnTo>
                  <a:close/>
                  <a:moveTo>
                    <a:pt x="840" y="1435"/>
                  </a:moveTo>
                  <a:lnTo>
                    <a:pt x="840" y="1435"/>
                  </a:lnTo>
                  <a:lnTo>
                    <a:pt x="840" y="1432"/>
                  </a:lnTo>
                  <a:lnTo>
                    <a:pt x="840" y="1432"/>
                  </a:lnTo>
                  <a:lnTo>
                    <a:pt x="840" y="1435"/>
                  </a:lnTo>
                  <a:lnTo>
                    <a:pt x="840" y="1435"/>
                  </a:lnTo>
                  <a:close/>
                  <a:moveTo>
                    <a:pt x="837" y="1406"/>
                  </a:moveTo>
                  <a:lnTo>
                    <a:pt x="840" y="1409"/>
                  </a:lnTo>
                  <a:lnTo>
                    <a:pt x="843" y="1409"/>
                  </a:lnTo>
                  <a:lnTo>
                    <a:pt x="846" y="1409"/>
                  </a:lnTo>
                  <a:lnTo>
                    <a:pt x="846" y="1412"/>
                  </a:lnTo>
                  <a:lnTo>
                    <a:pt x="848" y="1412"/>
                  </a:lnTo>
                  <a:lnTo>
                    <a:pt x="851" y="1412"/>
                  </a:lnTo>
                  <a:lnTo>
                    <a:pt x="851" y="1412"/>
                  </a:lnTo>
                  <a:lnTo>
                    <a:pt x="857" y="1412"/>
                  </a:lnTo>
                  <a:lnTo>
                    <a:pt x="860" y="1415"/>
                  </a:lnTo>
                  <a:lnTo>
                    <a:pt x="860" y="1415"/>
                  </a:lnTo>
                  <a:lnTo>
                    <a:pt x="863" y="1415"/>
                  </a:lnTo>
                  <a:lnTo>
                    <a:pt x="863" y="1418"/>
                  </a:lnTo>
                  <a:lnTo>
                    <a:pt x="860" y="1418"/>
                  </a:lnTo>
                  <a:lnTo>
                    <a:pt x="857" y="1418"/>
                  </a:lnTo>
                  <a:lnTo>
                    <a:pt x="857" y="1418"/>
                  </a:lnTo>
                  <a:lnTo>
                    <a:pt x="854" y="1421"/>
                  </a:lnTo>
                  <a:lnTo>
                    <a:pt x="851" y="1421"/>
                  </a:lnTo>
                  <a:lnTo>
                    <a:pt x="851" y="1421"/>
                  </a:lnTo>
                  <a:lnTo>
                    <a:pt x="848" y="1421"/>
                  </a:lnTo>
                  <a:lnTo>
                    <a:pt x="848" y="1424"/>
                  </a:lnTo>
                  <a:lnTo>
                    <a:pt x="848" y="1424"/>
                  </a:lnTo>
                  <a:lnTo>
                    <a:pt x="846" y="1427"/>
                  </a:lnTo>
                  <a:lnTo>
                    <a:pt x="846" y="1427"/>
                  </a:lnTo>
                  <a:lnTo>
                    <a:pt x="848" y="1430"/>
                  </a:lnTo>
                  <a:lnTo>
                    <a:pt x="851" y="1432"/>
                  </a:lnTo>
                  <a:lnTo>
                    <a:pt x="851" y="1435"/>
                  </a:lnTo>
                  <a:lnTo>
                    <a:pt x="848" y="1435"/>
                  </a:lnTo>
                  <a:lnTo>
                    <a:pt x="846" y="1435"/>
                  </a:lnTo>
                  <a:lnTo>
                    <a:pt x="843" y="1432"/>
                  </a:lnTo>
                  <a:lnTo>
                    <a:pt x="843" y="1430"/>
                  </a:lnTo>
                  <a:lnTo>
                    <a:pt x="840" y="1427"/>
                  </a:lnTo>
                  <a:lnTo>
                    <a:pt x="840" y="1427"/>
                  </a:lnTo>
                  <a:lnTo>
                    <a:pt x="837" y="1424"/>
                  </a:lnTo>
                  <a:lnTo>
                    <a:pt x="834" y="1427"/>
                  </a:lnTo>
                  <a:lnTo>
                    <a:pt x="831" y="1427"/>
                  </a:lnTo>
                  <a:lnTo>
                    <a:pt x="828" y="1424"/>
                  </a:lnTo>
                  <a:lnTo>
                    <a:pt x="828" y="1421"/>
                  </a:lnTo>
                  <a:lnTo>
                    <a:pt x="828" y="1418"/>
                  </a:lnTo>
                  <a:lnTo>
                    <a:pt x="831" y="1415"/>
                  </a:lnTo>
                  <a:lnTo>
                    <a:pt x="831" y="1415"/>
                  </a:lnTo>
                  <a:lnTo>
                    <a:pt x="831" y="1409"/>
                  </a:lnTo>
                  <a:lnTo>
                    <a:pt x="831" y="1406"/>
                  </a:lnTo>
                  <a:lnTo>
                    <a:pt x="831" y="1406"/>
                  </a:lnTo>
                  <a:lnTo>
                    <a:pt x="837" y="1406"/>
                  </a:lnTo>
                  <a:lnTo>
                    <a:pt x="837" y="1406"/>
                  </a:lnTo>
                  <a:close/>
                  <a:moveTo>
                    <a:pt x="695" y="1369"/>
                  </a:moveTo>
                  <a:lnTo>
                    <a:pt x="695" y="1372"/>
                  </a:lnTo>
                  <a:lnTo>
                    <a:pt x="693" y="1369"/>
                  </a:lnTo>
                  <a:lnTo>
                    <a:pt x="695" y="1363"/>
                  </a:lnTo>
                  <a:lnTo>
                    <a:pt x="695" y="1363"/>
                  </a:lnTo>
                  <a:lnTo>
                    <a:pt x="695" y="1366"/>
                  </a:lnTo>
                  <a:lnTo>
                    <a:pt x="698" y="1366"/>
                  </a:lnTo>
                  <a:lnTo>
                    <a:pt x="698" y="1369"/>
                  </a:lnTo>
                  <a:lnTo>
                    <a:pt x="695" y="1369"/>
                  </a:lnTo>
                  <a:lnTo>
                    <a:pt x="695" y="1369"/>
                  </a:lnTo>
                  <a:close/>
                  <a:moveTo>
                    <a:pt x="643" y="1354"/>
                  </a:moveTo>
                  <a:lnTo>
                    <a:pt x="646" y="1357"/>
                  </a:lnTo>
                  <a:lnTo>
                    <a:pt x="649" y="1360"/>
                  </a:lnTo>
                  <a:lnTo>
                    <a:pt x="649" y="1360"/>
                  </a:lnTo>
                  <a:lnTo>
                    <a:pt x="649" y="1363"/>
                  </a:lnTo>
                  <a:lnTo>
                    <a:pt x="649" y="1363"/>
                  </a:lnTo>
                  <a:lnTo>
                    <a:pt x="646" y="1366"/>
                  </a:lnTo>
                  <a:lnTo>
                    <a:pt x="643" y="1366"/>
                  </a:lnTo>
                  <a:lnTo>
                    <a:pt x="643" y="1360"/>
                  </a:lnTo>
                  <a:lnTo>
                    <a:pt x="643" y="1360"/>
                  </a:lnTo>
                  <a:lnTo>
                    <a:pt x="641" y="1360"/>
                  </a:lnTo>
                  <a:lnTo>
                    <a:pt x="638" y="1357"/>
                  </a:lnTo>
                  <a:lnTo>
                    <a:pt x="638" y="1360"/>
                  </a:lnTo>
                  <a:lnTo>
                    <a:pt x="635" y="1360"/>
                  </a:lnTo>
                  <a:lnTo>
                    <a:pt x="635" y="1360"/>
                  </a:lnTo>
                  <a:lnTo>
                    <a:pt x="632" y="1357"/>
                  </a:lnTo>
                  <a:lnTo>
                    <a:pt x="635" y="1357"/>
                  </a:lnTo>
                  <a:lnTo>
                    <a:pt x="635" y="1357"/>
                  </a:lnTo>
                  <a:lnTo>
                    <a:pt x="638" y="1357"/>
                  </a:lnTo>
                  <a:lnTo>
                    <a:pt x="641" y="1354"/>
                  </a:lnTo>
                  <a:lnTo>
                    <a:pt x="643" y="1354"/>
                  </a:lnTo>
                  <a:lnTo>
                    <a:pt x="643" y="1354"/>
                  </a:lnTo>
                  <a:close/>
                  <a:moveTo>
                    <a:pt x="669" y="1349"/>
                  </a:moveTo>
                  <a:lnTo>
                    <a:pt x="669" y="1349"/>
                  </a:lnTo>
                  <a:lnTo>
                    <a:pt x="672" y="1349"/>
                  </a:lnTo>
                  <a:lnTo>
                    <a:pt x="672" y="1349"/>
                  </a:lnTo>
                  <a:lnTo>
                    <a:pt x="678" y="1349"/>
                  </a:lnTo>
                  <a:lnTo>
                    <a:pt x="678" y="1352"/>
                  </a:lnTo>
                  <a:lnTo>
                    <a:pt x="678" y="1352"/>
                  </a:lnTo>
                  <a:lnTo>
                    <a:pt x="678" y="1357"/>
                  </a:lnTo>
                  <a:lnTo>
                    <a:pt x="681" y="1360"/>
                  </a:lnTo>
                  <a:lnTo>
                    <a:pt x="684" y="1363"/>
                  </a:lnTo>
                  <a:lnTo>
                    <a:pt x="684" y="1366"/>
                  </a:lnTo>
                  <a:lnTo>
                    <a:pt x="684" y="1366"/>
                  </a:lnTo>
                  <a:lnTo>
                    <a:pt x="684" y="1369"/>
                  </a:lnTo>
                  <a:lnTo>
                    <a:pt x="681" y="1372"/>
                  </a:lnTo>
                  <a:lnTo>
                    <a:pt x="678" y="1372"/>
                  </a:lnTo>
                  <a:lnTo>
                    <a:pt x="678" y="1375"/>
                  </a:lnTo>
                  <a:lnTo>
                    <a:pt x="678" y="1378"/>
                  </a:lnTo>
                  <a:lnTo>
                    <a:pt x="675" y="1378"/>
                  </a:lnTo>
                  <a:lnTo>
                    <a:pt x="672" y="1372"/>
                  </a:lnTo>
                  <a:lnTo>
                    <a:pt x="669" y="1372"/>
                  </a:lnTo>
                  <a:lnTo>
                    <a:pt x="667" y="1372"/>
                  </a:lnTo>
                  <a:lnTo>
                    <a:pt x="667" y="1372"/>
                  </a:lnTo>
                  <a:lnTo>
                    <a:pt x="664" y="1372"/>
                  </a:lnTo>
                  <a:lnTo>
                    <a:pt x="661" y="1369"/>
                  </a:lnTo>
                  <a:lnTo>
                    <a:pt x="661" y="1366"/>
                  </a:lnTo>
                  <a:lnTo>
                    <a:pt x="661" y="1366"/>
                  </a:lnTo>
                  <a:lnTo>
                    <a:pt x="664" y="1366"/>
                  </a:lnTo>
                  <a:lnTo>
                    <a:pt x="667" y="1363"/>
                  </a:lnTo>
                  <a:lnTo>
                    <a:pt x="667" y="1363"/>
                  </a:lnTo>
                  <a:lnTo>
                    <a:pt x="664" y="1357"/>
                  </a:lnTo>
                  <a:lnTo>
                    <a:pt x="664" y="1357"/>
                  </a:lnTo>
                  <a:lnTo>
                    <a:pt x="658" y="1354"/>
                  </a:lnTo>
                  <a:lnTo>
                    <a:pt x="658" y="1352"/>
                  </a:lnTo>
                  <a:lnTo>
                    <a:pt x="661" y="1346"/>
                  </a:lnTo>
                  <a:lnTo>
                    <a:pt x="664" y="1346"/>
                  </a:lnTo>
                  <a:lnTo>
                    <a:pt x="667" y="1349"/>
                  </a:lnTo>
                  <a:lnTo>
                    <a:pt x="667" y="1349"/>
                  </a:lnTo>
                  <a:lnTo>
                    <a:pt x="669" y="1349"/>
                  </a:lnTo>
                  <a:lnTo>
                    <a:pt x="669" y="1349"/>
                  </a:lnTo>
                  <a:close/>
                  <a:moveTo>
                    <a:pt x="649" y="1349"/>
                  </a:moveTo>
                  <a:lnTo>
                    <a:pt x="646" y="1349"/>
                  </a:lnTo>
                  <a:lnTo>
                    <a:pt x="646" y="1346"/>
                  </a:lnTo>
                  <a:lnTo>
                    <a:pt x="646" y="1346"/>
                  </a:lnTo>
                  <a:lnTo>
                    <a:pt x="649" y="1346"/>
                  </a:lnTo>
                  <a:lnTo>
                    <a:pt x="649" y="1346"/>
                  </a:lnTo>
                  <a:lnTo>
                    <a:pt x="649" y="1349"/>
                  </a:lnTo>
                  <a:lnTo>
                    <a:pt x="649" y="1349"/>
                  </a:lnTo>
                  <a:close/>
                  <a:moveTo>
                    <a:pt x="822" y="1343"/>
                  </a:moveTo>
                  <a:lnTo>
                    <a:pt x="825" y="1343"/>
                  </a:lnTo>
                  <a:lnTo>
                    <a:pt x="828" y="1346"/>
                  </a:lnTo>
                  <a:lnTo>
                    <a:pt x="834" y="1346"/>
                  </a:lnTo>
                  <a:lnTo>
                    <a:pt x="840" y="1352"/>
                  </a:lnTo>
                  <a:lnTo>
                    <a:pt x="840" y="1354"/>
                  </a:lnTo>
                  <a:lnTo>
                    <a:pt x="840" y="1360"/>
                  </a:lnTo>
                  <a:lnTo>
                    <a:pt x="840" y="1360"/>
                  </a:lnTo>
                  <a:lnTo>
                    <a:pt x="840" y="1375"/>
                  </a:lnTo>
                  <a:lnTo>
                    <a:pt x="840" y="1383"/>
                  </a:lnTo>
                  <a:lnTo>
                    <a:pt x="840" y="1383"/>
                  </a:lnTo>
                  <a:lnTo>
                    <a:pt x="840" y="1386"/>
                  </a:lnTo>
                  <a:lnTo>
                    <a:pt x="843" y="1386"/>
                  </a:lnTo>
                  <a:lnTo>
                    <a:pt x="840" y="1389"/>
                  </a:lnTo>
                  <a:lnTo>
                    <a:pt x="837" y="1392"/>
                  </a:lnTo>
                  <a:lnTo>
                    <a:pt x="834" y="1392"/>
                  </a:lnTo>
                  <a:lnTo>
                    <a:pt x="831" y="1392"/>
                  </a:lnTo>
                  <a:lnTo>
                    <a:pt x="831" y="1395"/>
                  </a:lnTo>
                  <a:lnTo>
                    <a:pt x="828" y="1395"/>
                  </a:lnTo>
                  <a:lnTo>
                    <a:pt x="828" y="1395"/>
                  </a:lnTo>
                  <a:lnTo>
                    <a:pt x="825" y="1398"/>
                  </a:lnTo>
                  <a:lnTo>
                    <a:pt x="825" y="1401"/>
                  </a:lnTo>
                  <a:lnTo>
                    <a:pt x="825" y="1401"/>
                  </a:lnTo>
                  <a:lnTo>
                    <a:pt x="822" y="1401"/>
                  </a:lnTo>
                  <a:lnTo>
                    <a:pt x="820" y="1401"/>
                  </a:lnTo>
                  <a:lnTo>
                    <a:pt x="820" y="1404"/>
                  </a:lnTo>
                  <a:lnTo>
                    <a:pt x="817" y="1404"/>
                  </a:lnTo>
                  <a:lnTo>
                    <a:pt x="817" y="1404"/>
                  </a:lnTo>
                  <a:lnTo>
                    <a:pt x="817" y="1401"/>
                  </a:lnTo>
                  <a:lnTo>
                    <a:pt x="814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5" y="1392"/>
                  </a:lnTo>
                  <a:lnTo>
                    <a:pt x="802" y="1386"/>
                  </a:lnTo>
                  <a:lnTo>
                    <a:pt x="799" y="1386"/>
                  </a:lnTo>
                  <a:lnTo>
                    <a:pt x="799" y="1383"/>
                  </a:lnTo>
                  <a:lnTo>
                    <a:pt x="796" y="1383"/>
                  </a:lnTo>
                  <a:lnTo>
                    <a:pt x="794" y="1380"/>
                  </a:lnTo>
                  <a:lnTo>
                    <a:pt x="794" y="1378"/>
                  </a:lnTo>
                  <a:lnTo>
                    <a:pt x="791" y="1378"/>
                  </a:lnTo>
                  <a:lnTo>
                    <a:pt x="791" y="1380"/>
                  </a:lnTo>
                  <a:lnTo>
                    <a:pt x="788" y="1378"/>
                  </a:lnTo>
                  <a:lnTo>
                    <a:pt x="788" y="1378"/>
                  </a:lnTo>
                  <a:lnTo>
                    <a:pt x="785" y="1378"/>
                  </a:lnTo>
                  <a:lnTo>
                    <a:pt x="788" y="1375"/>
                  </a:lnTo>
                  <a:lnTo>
                    <a:pt x="785" y="1372"/>
                  </a:lnTo>
                  <a:lnTo>
                    <a:pt x="788" y="1372"/>
                  </a:lnTo>
                  <a:lnTo>
                    <a:pt x="788" y="1372"/>
                  </a:lnTo>
                  <a:lnTo>
                    <a:pt x="791" y="1372"/>
                  </a:lnTo>
                  <a:lnTo>
                    <a:pt x="794" y="1372"/>
                  </a:lnTo>
                  <a:lnTo>
                    <a:pt x="796" y="1375"/>
                  </a:lnTo>
                  <a:lnTo>
                    <a:pt x="799" y="1372"/>
                  </a:lnTo>
                  <a:lnTo>
                    <a:pt x="799" y="1369"/>
                  </a:lnTo>
                  <a:lnTo>
                    <a:pt x="799" y="1366"/>
                  </a:lnTo>
                  <a:lnTo>
                    <a:pt x="799" y="1366"/>
                  </a:lnTo>
                  <a:lnTo>
                    <a:pt x="799" y="1363"/>
                  </a:lnTo>
                  <a:lnTo>
                    <a:pt x="799" y="1363"/>
                  </a:lnTo>
                  <a:lnTo>
                    <a:pt x="802" y="1360"/>
                  </a:lnTo>
                  <a:lnTo>
                    <a:pt x="799" y="1360"/>
                  </a:lnTo>
                  <a:lnTo>
                    <a:pt x="799" y="1354"/>
                  </a:lnTo>
                  <a:lnTo>
                    <a:pt x="796" y="1352"/>
                  </a:lnTo>
                  <a:lnTo>
                    <a:pt x="796" y="1349"/>
                  </a:lnTo>
                  <a:lnTo>
                    <a:pt x="796" y="1349"/>
                  </a:lnTo>
                  <a:lnTo>
                    <a:pt x="796" y="1343"/>
                  </a:lnTo>
                  <a:lnTo>
                    <a:pt x="794" y="1340"/>
                  </a:lnTo>
                  <a:lnTo>
                    <a:pt x="794" y="1340"/>
                  </a:lnTo>
                  <a:lnTo>
                    <a:pt x="796" y="1337"/>
                  </a:lnTo>
                  <a:lnTo>
                    <a:pt x="805" y="1337"/>
                  </a:lnTo>
                  <a:lnTo>
                    <a:pt x="805" y="1340"/>
                  </a:lnTo>
                  <a:lnTo>
                    <a:pt x="814" y="1340"/>
                  </a:lnTo>
                  <a:lnTo>
                    <a:pt x="817" y="1340"/>
                  </a:lnTo>
                  <a:lnTo>
                    <a:pt x="822" y="1343"/>
                  </a:lnTo>
                  <a:lnTo>
                    <a:pt x="822" y="1343"/>
                  </a:lnTo>
                  <a:close/>
                  <a:moveTo>
                    <a:pt x="632" y="1334"/>
                  </a:moveTo>
                  <a:lnTo>
                    <a:pt x="629" y="1337"/>
                  </a:lnTo>
                  <a:lnTo>
                    <a:pt x="629" y="1337"/>
                  </a:lnTo>
                  <a:lnTo>
                    <a:pt x="629" y="1334"/>
                  </a:lnTo>
                  <a:lnTo>
                    <a:pt x="629" y="1334"/>
                  </a:lnTo>
                  <a:lnTo>
                    <a:pt x="629" y="1331"/>
                  </a:lnTo>
                  <a:lnTo>
                    <a:pt x="632" y="1328"/>
                  </a:lnTo>
                  <a:lnTo>
                    <a:pt x="635" y="1328"/>
                  </a:lnTo>
                  <a:lnTo>
                    <a:pt x="635" y="1328"/>
                  </a:lnTo>
                  <a:lnTo>
                    <a:pt x="635" y="1331"/>
                  </a:lnTo>
                  <a:lnTo>
                    <a:pt x="632" y="1334"/>
                  </a:lnTo>
                  <a:lnTo>
                    <a:pt x="632" y="1334"/>
                  </a:lnTo>
                  <a:close/>
                  <a:moveTo>
                    <a:pt x="770" y="1311"/>
                  </a:moveTo>
                  <a:lnTo>
                    <a:pt x="770" y="1308"/>
                  </a:lnTo>
                  <a:lnTo>
                    <a:pt x="770" y="1311"/>
                  </a:lnTo>
                  <a:lnTo>
                    <a:pt x="770" y="1311"/>
                  </a:lnTo>
                  <a:close/>
                  <a:moveTo>
                    <a:pt x="629" y="1308"/>
                  </a:moveTo>
                  <a:lnTo>
                    <a:pt x="626" y="1308"/>
                  </a:lnTo>
                  <a:lnTo>
                    <a:pt x="626" y="1308"/>
                  </a:lnTo>
                  <a:lnTo>
                    <a:pt x="626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32" y="1305"/>
                  </a:lnTo>
                  <a:lnTo>
                    <a:pt x="629" y="1308"/>
                  </a:lnTo>
                  <a:lnTo>
                    <a:pt x="629" y="1308"/>
                  </a:lnTo>
                  <a:lnTo>
                    <a:pt x="629" y="1308"/>
                  </a:lnTo>
                  <a:close/>
                  <a:moveTo>
                    <a:pt x="534" y="1262"/>
                  </a:moveTo>
                  <a:lnTo>
                    <a:pt x="537" y="1262"/>
                  </a:lnTo>
                  <a:lnTo>
                    <a:pt x="540" y="1262"/>
                  </a:lnTo>
                  <a:lnTo>
                    <a:pt x="540" y="1265"/>
                  </a:lnTo>
                  <a:lnTo>
                    <a:pt x="537" y="1265"/>
                  </a:lnTo>
                  <a:lnTo>
                    <a:pt x="537" y="1265"/>
                  </a:lnTo>
                  <a:lnTo>
                    <a:pt x="525" y="1265"/>
                  </a:lnTo>
                  <a:lnTo>
                    <a:pt x="525" y="1265"/>
                  </a:lnTo>
                  <a:lnTo>
                    <a:pt x="522" y="1265"/>
                  </a:lnTo>
                  <a:lnTo>
                    <a:pt x="519" y="1265"/>
                  </a:lnTo>
                  <a:lnTo>
                    <a:pt x="522" y="1262"/>
                  </a:lnTo>
                  <a:lnTo>
                    <a:pt x="525" y="1262"/>
                  </a:lnTo>
                  <a:lnTo>
                    <a:pt x="528" y="1262"/>
                  </a:lnTo>
                  <a:lnTo>
                    <a:pt x="534" y="1262"/>
                  </a:lnTo>
                  <a:lnTo>
                    <a:pt x="534" y="1262"/>
                  </a:lnTo>
                  <a:close/>
                  <a:moveTo>
                    <a:pt x="441" y="1251"/>
                  </a:moveTo>
                  <a:lnTo>
                    <a:pt x="441" y="1251"/>
                  </a:lnTo>
                  <a:lnTo>
                    <a:pt x="444" y="1251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6"/>
                  </a:lnTo>
                  <a:lnTo>
                    <a:pt x="444" y="1259"/>
                  </a:lnTo>
                  <a:lnTo>
                    <a:pt x="447" y="1262"/>
                  </a:lnTo>
                  <a:lnTo>
                    <a:pt x="450" y="1262"/>
                  </a:lnTo>
                  <a:lnTo>
                    <a:pt x="450" y="1262"/>
                  </a:lnTo>
                  <a:lnTo>
                    <a:pt x="450" y="1265"/>
                  </a:lnTo>
                  <a:lnTo>
                    <a:pt x="450" y="1265"/>
                  </a:lnTo>
                  <a:lnTo>
                    <a:pt x="444" y="1265"/>
                  </a:lnTo>
                  <a:lnTo>
                    <a:pt x="444" y="1268"/>
                  </a:lnTo>
                  <a:lnTo>
                    <a:pt x="441" y="1268"/>
                  </a:lnTo>
                  <a:lnTo>
                    <a:pt x="436" y="1268"/>
                  </a:lnTo>
                  <a:lnTo>
                    <a:pt x="433" y="1268"/>
                  </a:lnTo>
                  <a:lnTo>
                    <a:pt x="433" y="1268"/>
                  </a:lnTo>
                  <a:lnTo>
                    <a:pt x="433" y="1271"/>
                  </a:lnTo>
                  <a:lnTo>
                    <a:pt x="433" y="1271"/>
                  </a:lnTo>
                  <a:lnTo>
                    <a:pt x="436" y="1274"/>
                  </a:lnTo>
                  <a:lnTo>
                    <a:pt x="438" y="1277"/>
                  </a:lnTo>
                  <a:lnTo>
                    <a:pt x="441" y="1277"/>
                  </a:lnTo>
                  <a:lnTo>
                    <a:pt x="438" y="1279"/>
                  </a:lnTo>
                  <a:lnTo>
                    <a:pt x="436" y="1282"/>
                  </a:lnTo>
                  <a:lnTo>
                    <a:pt x="436" y="1285"/>
                  </a:lnTo>
                  <a:lnTo>
                    <a:pt x="436" y="1285"/>
                  </a:lnTo>
                  <a:lnTo>
                    <a:pt x="438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4" y="1294"/>
                  </a:lnTo>
                  <a:lnTo>
                    <a:pt x="444" y="1294"/>
                  </a:lnTo>
                  <a:lnTo>
                    <a:pt x="447" y="1294"/>
                  </a:lnTo>
                  <a:lnTo>
                    <a:pt x="450" y="1294"/>
                  </a:lnTo>
                  <a:lnTo>
                    <a:pt x="450" y="1291"/>
                  </a:lnTo>
                  <a:lnTo>
                    <a:pt x="453" y="1288"/>
                  </a:lnTo>
                  <a:lnTo>
                    <a:pt x="453" y="1288"/>
                  </a:lnTo>
                  <a:lnTo>
                    <a:pt x="453" y="1285"/>
                  </a:lnTo>
                  <a:lnTo>
                    <a:pt x="456" y="1282"/>
                  </a:lnTo>
                  <a:lnTo>
                    <a:pt x="456" y="1279"/>
                  </a:lnTo>
                  <a:lnTo>
                    <a:pt x="456" y="1279"/>
                  </a:lnTo>
                  <a:lnTo>
                    <a:pt x="459" y="1279"/>
                  </a:lnTo>
                  <a:lnTo>
                    <a:pt x="459" y="1279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5"/>
                  </a:lnTo>
                  <a:lnTo>
                    <a:pt x="462" y="1288"/>
                  </a:lnTo>
                  <a:lnTo>
                    <a:pt x="462" y="1288"/>
                  </a:lnTo>
                  <a:lnTo>
                    <a:pt x="462" y="1291"/>
                  </a:lnTo>
                  <a:lnTo>
                    <a:pt x="462" y="1291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56" y="1297"/>
                  </a:lnTo>
                  <a:lnTo>
                    <a:pt x="456" y="1297"/>
                  </a:lnTo>
                  <a:lnTo>
                    <a:pt x="453" y="1302"/>
                  </a:lnTo>
                  <a:lnTo>
                    <a:pt x="450" y="1302"/>
                  </a:lnTo>
                  <a:lnTo>
                    <a:pt x="450" y="1308"/>
                  </a:lnTo>
                  <a:lnTo>
                    <a:pt x="453" y="1308"/>
                  </a:lnTo>
                  <a:lnTo>
                    <a:pt x="453" y="1311"/>
                  </a:lnTo>
                  <a:lnTo>
                    <a:pt x="450" y="1314"/>
                  </a:lnTo>
                  <a:lnTo>
                    <a:pt x="450" y="1314"/>
                  </a:lnTo>
                  <a:lnTo>
                    <a:pt x="450" y="1317"/>
                  </a:lnTo>
                  <a:lnTo>
                    <a:pt x="450" y="1317"/>
                  </a:lnTo>
                  <a:lnTo>
                    <a:pt x="441" y="1317"/>
                  </a:lnTo>
                  <a:lnTo>
                    <a:pt x="441" y="1317"/>
                  </a:lnTo>
                  <a:lnTo>
                    <a:pt x="438" y="1317"/>
                  </a:lnTo>
                  <a:lnTo>
                    <a:pt x="441" y="1311"/>
                  </a:lnTo>
                  <a:lnTo>
                    <a:pt x="441" y="1311"/>
                  </a:lnTo>
                  <a:lnTo>
                    <a:pt x="441" y="1308"/>
                  </a:lnTo>
                  <a:lnTo>
                    <a:pt x="438" y="1308"/>
                  </a:lnTo>
                  <a:lnTo>
                    <a:pt x="436" y="1302"/>
                  </a:lnTo>
                  <a:lnTo>
                    <a:pt x="433" y="1302"/>
                  </a:lnTo>
                  <a:lnTo>
                    <a:pt x="433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27" y="1300"/>
                  </a:lnTo>
                  <a:lnTo>
                    <a:pt x="427" y="1300"/>
                  </a:lnTo>
                  <a:lnTo>
                    <a:pt x="427" y="1297"/>
                  </a:lnTo>
                  <a:lnTo>
                    <a:pt x="427" y="1294"/>
                  </a:lnTo>
                  <a:lnTo>
                    <a:pt x="427" y="1291"/>
                  </a:lnTo>
                  <a:lnTo>
                    <a:pt x="427" y="1291"/>
                  </a:lnTo>
                  <a:lnTo>
                    <a:pt x="424" y="1291"/>
                  </a:lnTo>
                  <a:lnTo>
                    <a:pt x="418" y="1282"/>
                  </a:lnTo>
                  <a:lnTo>
                    <a:pt x="415" y="1279"/>
                  </a:lnTo>
                  <a:lnTo>
                    <a:pt x="415" y="1274"/>
                  </a:lnTo>
                  <a:lnTo>
                    <a:pt x="415" y="1274"/>
                  </a:lnTo>
                  <a:lnTo>
                    <a:pt x="415" y="1271"/>
                  </a:lnTo>
                  <a:lnTo>
                    <a:pt x="415" y="1271"/>
                  </a:lnTo>
                  <a:lnTo>
                    <a:pt x="415" y="1268"/>
                  </a:lnTo>
                  <a:lnTo>
                    <a:pt x="412" y="1268"/>
                  </a:lnTo>
                  <a:lnTo>
                    <a:pt x="412" y="1268"/>
                  </a:lnTo>
                  <a:lnTo>
                    <a:pt x="412" y="1265"/>
                  </a:lnTo>
                  <a:lnTo>
                    <a:pt x="412" y="1262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6"/>
                  </a:lnTo>
                  <a:lnTo>
                    <a:pt x="418" y="1253"/>
                  </a:lnTo>
                  <a:lnTo>
                    <a:pt x="421" y="1253"/>
                  </a:lnTo>
                  <a:lnTo>
                    <a:pt x="424" y="1251"/>
                  </a:lnTo>
                  <a:lnTo>
                    <a:pt x="424" y="1251"/>
                  </a:lnTo>
                  <a:lnTo>
                    <a:pt x="427" y="1251"/>
                  </a:lnTo>
                  <a:lnTo>
                    <a:pt x="427" y="1253"/>
                  </a:lnTo>
                  <a:lnTo>
                    <a:pt x="430" y="1256"/>
                  </a:lnTo>
                  <a:lnTo>
                    <a:pt x="430" y="1256"/>
                  </a:lnTo>
                  <a:lnTo>
                    <a:pt x="433" y="1256"/>
                  </a:lnTo>
                  <a:lnTo>
                    <a:pt x="433" y="1256"/>
                  </a:lnTo>
                  <a:lnTo>
                    <a:pt x="436" y="1253"/>
                  </a:lnTo>
                  <a:lnTo>
                    <a:pt x="436" y="1253"/>
                  </a:lnTo>
                  <a:lnTo>
                    <a:pt x="436" y="1251"/>
                  </a:lnTo>
                  <a:lnTo>
                    <a:pt x="438" y="1251"/>
                  </a:lnTo>
                  <a:lnTo>
                    <a:pt x="438" y="1248"/>
                  </a:lnTo>
                  <a:lnTo>
                    <a:pt x="441" y="1251"/>
                  </a:lnTo>
                  <a:lnTo>
                    <a:pt x="441" y="1251"/>
                  </a:lnTo>
                  <a:close/>
                  <a:moveTo>
                    <a:pt x="577" y="1245"/>
                  </a:moveTo>
                  <a:lnTo>
                    <a:pt x="580" y="1248"/>
                  </a:lnTo>
                  <a:lnTo>
                    <a:pt x="580" y="1245"/>
                  </a:lnTo>
                  <a:lnTo>
                    <a:pt x="583" y="1242"/>
                  </a:lnTo>
                  <a:lnTo>
                    <a:pt x="583" y="1245"/>
                  </a:lnTo>
                  <a:lnTo>
                    <a:pt x="586" y="1245"/>
                  </a:lnTo>
                  <a:lnTo>
                    <a:pt x="586" y="1248"/>
                  </a:lnTo>
                  <a:lnTo>
                    <a:pt x="580" y="1251"/>
                  </a:lnTo>
                  <a:lnTo>
                    <a:pt x="580" y="1253"/>
                  </a:lnTo>
                  <a:lnTo>
                    <a:pt x="580" y="1251"/>
                  </a:lnTo>
                  <a:lnTo>
                    <a:pt x="577" y="1251"/>
                  </a:lnTo>
                  <a:lnTo>
                    <a:pt x="577" y="1251"/>
                  </a:lnTo>
                  <a:lnTo>
                    <a:pt x="574" y="1251"/>
                  </a:lnTo>
                  <a:lnTo>
                    <a:pt x="574" y="1248"/>
                  </a:lnTo>
                  <a:lnTo>
                    <a:pt x="574" y="1248"/>
                  </a:lnTo>
                  <a:lnTo>
                    <a:pt x="571" y="1248"/>
                  </a:lnTo>
                  <a:lnTo>
                    <a:pt x="574" y="1248"/>
                  </a:lnTo>
                  <a:lnTo>
                    <a:pt x="574" y="1245"/>
                  </a:lnTo>
                  <a:lnTo>
                    <a:pt x="574" y="1242"/>
                  </a:lnTo>
                  <a:lnTo>
                    <a:pt x="577" y="1242"/>
                  </a:lnTo>
                  <a:lnTo>
                    <a:pt x="577" y="1245"/>
                  </a:lnTo>
                  <a:lnTo>
                    <a:pt x="577" y="1245"/>
                  </a:lnTo>
                  <a:close/>
                  <a:moveTo>
                    <a:pt x="430" y="1248"/>
                  </a:moveTo>
                  <a:lnTo>
                    <a:pt x="430" y="1248"/>
                  </a:lnTo>
                  <a:lnTo>
                    <a:pt x="427" y="1248"/>
                  </a:lnTo>
                  <a:lnTo>
                    <a:pt x="427" y="1245"/>
                  </a:lnTo>
                  <a:lnTo>
                    <a:pt x="427" y="1245"/>
                  </a:lnTo>
                  <a:lnTo>
                    <a:pt x="430" y="1242"/>
                  </a:lnTo>
                  <a:lnTo>
                    <a:pt x="430" y="1242"/>
                  </a:lnTo>
                  <a:lnTo>
                    <a:pt x="430" y="1239"/>
                  </a:lnTo>
                  <a:lnTo>
                    <a:pt x="433" y="1239"/>
                  </a:lnTo>
                  <a:lnTo>
                    <a:pt x="436" y="1242"/>
                  </a:lnTo>
                  <a:lnTo>
                    <a:pt x="436" y="1245"/>
                  </a:lnTo>
                  <a:lnTo>
                    <a:pt x="433" y="1245"/>
                  </a:lnTo>
                  <a:lnTo>
                    <a:pt x="433" y="1248"/>
                  </a:lnTo>
                  <a:lnTo>
                    <a:pt x="430" y="1248"/>
                  </a:lnTo>
                  <a:lnTo>
                    <a:pt x="430" y="1248"/>
                  </a:lnTo>
                  <a:close/>
                  <a:moveTo>
                    <a:pt x="560" y="1242"/>
                  </a:moveTo>
                  <a:lnTo>
                    <a:pt x="560" y="1242"/>
                  </a:lnTo>
                  <a:lnTo>
                    <a:pt x="560" y="1239"/>
                  </a:lnTo>
                  <a:lnTo>
                    <a:pt x="560" y="1239"/>
                  </a:lnTo>
                  <a:lnTo>
                    <a:pt x="560" y="1242"/>
                  </a:lnTo>
                  <a:lnTo>
                    <a:pt x="560" y="1242"/>
                  </a:lnTo>
                  <a:close/>
                  <a:moveTo>
                    <a:pt x="424" y="1213"/>
                  </a:moveTo>
                  <a:lnTo>
                    <a:pt x="424" y="1213"/>
                  </a:lnTo>
                  <a:lnTo>
                    <a:pt x="424" y="1213"/>
                  </a:lnTo>
                  <a:lnTo>
                    <a:pt x="424" y="1213"/>
                  </a:lnTo>
                  <a:lnTo>
                    <a:pt x="424" y="1210"/>
                  </a:lnTo>
                  <a:lnTo>
                    <a:pt x="424" y="1213"/>
                  </a:lnTo>
                  <a:lnTo>
                    <a:pt x="424" y="1213"/>
                  </a:lnTo>
                  <a:close/>
                  <a:moveTo>
                    <a:pt x="635" y="1155"/>
                  </a:moveTo>
                  <a:lnTo>
                    <a:pt x="632" y="1155"/>
                  </a:lnTo>
                  <a:lnTo>
                    <a:pt x="632" y="1155"/>
                  </a:lnTo>
                  <a:lnTo>
                    <a:pt x="632" y="1155"/>
                  </a:lnTo>
                  <a:lnTo>
                    <a:pt x="632" y="1152"/>
                  </a:lnTo>
                  <a:lnTo>
                    <a:pt x="635" y="1152"/>
                  </a:lnTo>
                  <a:lnTo>
                    <a:pt x="635" y="1155"/>
                  </a:lnTo>
                  <a:lnTo>
                    <a:pt x="635" y="1155"/>
                  </a:lnTo>
                  <a:lnTo>
                    <a:pt x="635" y="1155"/>
                  </a:lnTo>
                  <a:close/>
                  <a:moveTo>
                    <a:pt x="724" y="1149"/>
                  </a:moveTo>
                  <a:lnTo>
                    <a:pt x="724" y="1149"/>
                  </a:lnTo>
                  <a:lnTo>
                    <a:pt x="724" y="1147"/>
                  </a:lnTo>
                  <a:lnTo>
                    <a:pt x="724" y="1149"/>
                  </a:lnTo>
                  <a:lnTo>
                    <a:pt x="724" y="1149"/>
                  </a:lnTo>
                  <a:close/>
                  <a:moveTo>
                    <a:pt x="401" y="1141"/>
                  </a:moveTo>
                  <a:lnTo>
                    <a:pt x="398" y="1138"/>
                  </a:lnTo>
                  <a:lnTo>
                    <a:pt x="398" y="1138"/>
                  </a:lnTo>
                  <a:lnTo>
                    <a:pt x="401" y="1138"/>
                  </a:lnTo>
                  <a:lnTo>
                    <a:pt x="401" y="1138"/>
                  </a:lnTo>
                  <a:lnTo>
                    <a:pt x="401" y="1141"/>
                  </a:lnTo>
                  <a:lnTo>
                    <a:pt x="401" y="1141"/>
                  </a:lnTo>
                  <a:close/>
                  <a:moveTo>
                    <a:pt x="401" y="1138"/>
                  </a:moveTo>
                  <a:lnTo>
                    <a:pt x="401" y="1138"/>
                  </a:lnTo>
                  <a:lnTo>
                    <a:pt x="401" y="1135"/>
                  </a:lnTo>
                  <a:lnTo>
                    <a:pt x="401" y="1135"/>
                  </a:lnTo>
                  <a:lnTo>
                    <a:pt x="401" y="1138"/>
                  </a:lnTo>
                  <a:lnTo>
                    <a:pt x="401" y="1138"/>
                  </a:lnTo>
                  <a:close/>
                  <a:moveTo>
                    <a:pt x="352" y="1126"/>
                  </a:moveTo>
                  <a:lnTo>
                    <a:pt x="352" y="1129"/>
                  </a:lnTo>
                  <a:lnTo>
                    <a:pt x="352" y="1126"/>
                  </a:lnTo>
                  <a:lnTo>
                    <a:pt x="352" y="1126"/>
                  </a:lnTo>
                  <a:lnTo>
                    <a:pt x="352" y="1126"/>
                  </a:lnTo>
                  <a:close/>
                  <a:moveTo>
                    <a:pt x="375" y="1118"/>
                  </a:moveTo>
                  <a:lnTo>
                    <a:pt x="378" y="1121"/>
                  </a:lnTo>
                  <a:lnTo>
                    <a:pt x="378" y="1121"/>
                  </a:lnTo>
                  <a:lnTo>
                    <a:pt x="381" y="1121"/>
                  </a:lnTo>
                  <a:lnTo>
                    <a:pt x="381" y="1121"/>
                  </a:lnTo>
                  <a:lnTo>
                    <a:pt x="384" y="1121"/>
                  </a:lnTo>
                  <a:lnTo>
                    <a:pt x="387" y="1121"/>
                  </a:lnTo>
                  <a:lnTo>
                    <a:pt x="389" y="1124"/>
                  </a:lnTo>
                  <a:lnTo>
                    <a:pt x="392" y="1124"/>
                  </a:lnTo>
                  <a:lnTo>
                    <a:pt x="395" y="1126"/>
                  </a:lnTo>
                  <a:lnTo>
                    <a:pt x="392" y="1129"/>
                  </a:lnTo>
                  <a:lnTo>
                    <a:pt x="389" y="1129"/>
                  </a:lnTo>
                  <a:lnTo>
                    <a:pt x="389" y="1132"/>
                  </a:lnTo>
                  <a:lnTo>
                    <a:pt x="389" y="1135"/>
                  </a:lnTo>
                  <a:lnTo>
                    <a:pt x="389" y="1135"/>
                  </a:lnTo>
                  <a:lnTo>
                    <a:pt x="392" y="1138"/>
                  </a:lnTo>
                  <a:lnTo>
                    <a:pt x="395" y="1141"/>
                  </a:lnTo>
                  <a:lnTo>
                    <a:pt x="395" y="1147"/>
                  </a:lnTo>
                  <a:lnTo>
                    <a:pt x="398" y="1149"/>
                  </a:lnTo>
                  <a:lnTo>
                    <a:pt x="398" y="1152"/>
                  </a:lnTo>
                  <a:lnTo>
                    <a:pt x="395" y="1155"/>
                  </a:lnTo>
                  <a:lnTo>
                    <a:pt x="392" y="1155"/>
                  </a:lnTo>
                  <a:lnTo>
                    <a:pt x="395" y="1161"/>
                  </a:lnTo>
                  <a:lnTo>
                    <a:pt x="395" y="1167"/>
                  </a:lnTo>
                  <a:lnTo>
                    <a:pt x="395" y="1164"/>
                  </a:lnTo>
                  <a:lnTo>
                    <a:pt x="398" y="1167"/>
                  </a:lnTo>
                  <a:lnTo>
                    <a:pt x="398" y="1170"/>
                  </a:lnTo>
                  <a:lnTo>
                    <a:pt x="401" y="1170"/>
                  </a:lnTo>
                  <a:lnTo>
                    <a:pt x="404" y="1173"/>
                  </a:lnTo>
                  <a:lnTo>
                    <a:pt x="407" y="1170"/>
                  </a:lnTo>
                  <a:lnTo>
                    <a:pt x="407" y="1167"/>
                  </a:lnTo>
                  <a:lnTo>
                    <a:pt x="407" y="1167"/>
                  </a:lnTo>
                  <a:lnTo>
                    <a:pt x="410" y="1170"/>
                  </a:lnTo>
                  <a:lnTo>
                    <a:pt x="412" y="1170"/>
                  </a:lnTo>
                  <a:lnTo>
                    <a:pt x="415" y="1167"/>
                  </a:lnTo>
                  <a:lnTo>
                    <a:pt x="415" y="1167"/>
                  </a:lnTo>
                  <a:lnTo>
                    <a:pt x="418" y="1164"/>
                  </a:lnTo>
                  <a:lnTo>
                    <a:pt x="418" y="1167"/>
                  </a:lnTo>
                  <a:lnTo>
                    <a:pt x="421" y="1167"/>
                  </a:lnTo>
                  <a:lnTo>
                    <a:pt x="421" y="1173"/>
                  </a:lnTo>
                  <a:lnTo>
                    <a:pt x="424" y="1173"/>
                  </a:lnTo>
                  <a:lnTo>
                    <a:pt x="427" y="1178"/>
                  </a:lnTo>
                  <a:lnTo>
                    <a:pt x="427" y="1181"/>
                  </a:lnTo>
                  <a:lnTo>
                    <a:pt x="424" y="1181"/>
                  </a:lnTo>
                  <a:lnTo>
                    <a:pt x="424" y="1184"/>
                  </a:lnTo>
                  <a:lnTo>
                    <a:pt x="424" y="1184"/>
                  </a:lnTo>
                  <a:lnTo>
                    <a:pt x="427" y="1184"/>
                  </a:lnTo>
                  <a:lnTo>
                    <a:pt x="430" y="1187"/>
                  </a:lnTo>
                  <a:lnTo>
                    <a:pt x="433" y="1184"/>
                  </a:lnTo>
                  <a:lnTo>
                    <a:pt x="433" y="1184"/>
                  </a:lnTo>
                  <a:lnTo>
                    <a:pt x="436" y="1184"/>
                  </a:lnTo>
                  <a:lnTo>
                    <a:pt x="436" y="1181"/>
                  </a:lnTo>
                  <a:lnTo>
                    <a:pt x="436" y="1178"/>
                  </a:lnTo>
                  <a:lnTo>
                    <a:pt x="438" y="1178"/>
                  </a:lnTo>
                  <a:lnTo>
                    <a:pt x="438" y="1178"/>
                  </a:lnTo>
                  <a:lnTo>
                    <a:pt x="441" y="1178"/>
                  </a:lnTo>
                  <a:lnTo>
                    <a:pt x="444" y="1181"/>
                  </a:lnTo>
                  <a:lnTo>
                    <a:pt x="441" y="1184"/>
                  </a:lnTo>
                  <a:lnTo>
                    <a:pt x="441" y="1184"/>
                  </a:lnTo>
                  <a:lnTo>
                    <a:pt x="444" y="1187"/>
                  </a:lnTo>
                  <a:lnTo>
                    <a:pt x="444" y="1187"/>
                  </a:lnTo>
                  <a:lnTo>
                    <a:pt x="441" y="1190"/>
                  </a:lnTo>
                  <a:lnTo>
                    <a:pt x="441" y="1193"/>
                  </a:lnTo>
                  <a:lnTo>
                    <a:pt x="438" y="1199"/>
                  </a:lnTo>
                  <a:lnTo>
                    <a:pt x="436" y="1199"/>
                  </a:lnTo>
                  <a:lnTo>
                    <a:pt x="430" y="1201"/>
                  </a:lnTo>
                  <a:lnTo>
                    <a:pt x="430" y="1204"/>
                  </a:lnTo>
                  <a:lnTo>
                    <a:pt x="430" y="1204"/>
                  </a:lnTo>
                  <a:lnTo>
                    <a:pt x="427" y="1204"/>
                  </a:lnTo>
                  <a:lnTo>
                    <a:pt x="424" y="1201"/>
                  </a:lnTo>
                  <a:lnTo>
                    <a:pt x="421" y="1201"/>
                  </a:lnTo>
                  <a:lnTo>
                    <a:pt x="418" y="1204"/>
                  </a:lnTo>
                  <a:lnTo>
                    <a:pt x="415" y="1201"/>
                  </a:lnTo>
                  <a:lnTo>
                    <a:pt x="415" y="1204"/>
                  </a:lnTo>
                  <a:lnTo>
                    <a:pt x="415" y="1204"/>
                  </a:lnTo>
                  <a:lnTo>
                    <a:pt x="412" y="1207"/>
                  </a:lnTo>
                  <a:lnTo>
                    <a:pt x="412" y="1210"/>
                  </a:lnTo>
                  <a:lnTo>
                    <a:pt x="412" y="1213"/>
                  </a:lnTo>
                  <a:lnTo>
                    <a:pt x="410" y="1213"/>
                  </a:lnTo>
                  <a:lnTo>
                    <a:pt x="410" y="1216"/>
                  </a:lnTo>
                  <a:lnTo>
                    <a:pt x="410" y="1222"/>
                  </a:lnTo>
                  <a:lnTo>
                    <a:pt x="407" y="1225"/>
                  </a:lnTo>
                  <a:lnTo>
                    <a:pt x="407" y="1225"/>
                  </a:lnTo>
                  <a:lnTo>
                    <a:pt x="404" y="1227"/>
                  </a:lnTo>
                  <a:lnTo>
                    <a:pt x="401" y="1227"/>
                  </a:lnTo>
                  <a:lnTo>
                    <a:pt x="398" y="1222"/>
                  </a:lnTo>
                  <a:lnTo>
                    <a:pt x="398" y="1222"/>
                  </a:lnTo>
                  <a:lnTo>
                    <a:pt x="395" y="1219"/>
                  </a:lnTo>
                  <a:lnTo>
                    <a:pt x="395" y="1216"/>
                  </a:lnTo>
                  <a:lnTo>
                    <a:pt x="395" y="1213"/>
                  </a:lnTo>
                  <a:lnTo>
                    <a:pt x="395" y="1213"/>
                  </a:lnTo>
                  <a:lnTo>
                    <a:pt x="395" y="1204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2" y="1199"/>
                  </a:lnTo>
                  <a:lnTo>
                    <a:pt x="392" y="1196"/>
                  </a:lnTo>
                  <a:lnTo>
                    <a:pt x="389" y="1196"/>
                  </a:lnTo>
                  <a:lnTo>
                    <a:pt x="389" y="1193"/>
                  </a:lnTo>
                  <a:lnTo>
                    <a:pt x="389" y="1190"/>
                  </a:lnTo>
                  <a:lnTo>
                    <a:pt x="387" y="1187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8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4"/>
                  </a:lnTo>
                  <a:lnTo>
                    <a:pt x="372" y="1184"/>
                  </a:lnTo>
                  <a:lnTo>
                    <a:pt x="372" y="1187"/>
                  </a:lnTo>
                  <a:lnTo>
                    <a:pt x="369" y="1187"/>
                  </a:lnTo>
                  <a:lnTo>
                    <a:pt x="366" y="1187"/>
                  </a:lnTo>
                  <a:lnTo>
                    <a:pt x="363" y="1187"/>
                  </a:lnTo>
                  <a:lnTo>
                    <a:pt x="363" y="1187"/>
                  </a:lnTo>
                  <a:lnTo>
                    <a:pt x="361" y="1184"/>
                  </a:lnTo>
                  <a:lnTo>
                    <a:pt x="358" y="1184"/>
                  </a:lnTo>
                  <a:lnTo>
                    <a:pt x="355" y="1181"/>
                  </a:lnTo>
                  <a:lnTo>
                    <a:pt x="355" y="1178"/>
                  </a:lnTo>
                  <a:lnTo>
                    <a:pt x="352" y="1175"/>
                  </a:lnTo>
                  <a:lnTo>
                    <a:pt x="349" y="1175"/>
                  </a:lnTo>
                  <a:lnTo>
                    <a:pt x="349" y="1175"/>
                  </a:lnTo>
                  <a:lnTo>
                    <a:pt x="349" y="1173"/>
                  </a:lnTo>
                  <a:lnTo>
                    <a:pt x="349" y="1173"/>
                  </a:lnTo>
                  <a:lnTo>
                    <a:pt x="352" y="1170"/>
                  </a:lnTo>
                  <a:lnTo>
                    <a:pt x="352" y="1170"/>
                  </a:lnTo>
                  <a:lnTo>
                    <a:pt x="349" y="1167"/>
                  </a:lnTo>
                  <a:lnTo>
                    <a:pt x="349" y="1161"/>
                  </a:lnTo>
                  <a:lnTo>
                    <a:pt x="349" y="1158"/>
                  </a:lnTo>
                  <a:lnTo>
                    <a:pt x="349" y="1158"/>
                  </a:lnTo>
                  <a:lnTo>
                    <a:pt x="349" y="1155"/>
                  </a:lnTo>
                  <a:lnTo>
                    <a:pt x="346" y="1155"/>
                  </a:lnTo>
                  <a:lnTo>
                    <a:pt x="343" y="1155"/>
                  </a:lnTo>
                  <a:lnTo>
                    <a:pt x="340" y="1158"/>
                  </a:lnTo>
                  <a:lnTo>
                    <a:pt x="337" y="1158"/>
                  </a:lnTo>
                  <a:lnTo>
                    <a:pt x="337" y="1158"/>
                  </a:lnTo>
                  <a:lnTo>
                    <a:pt x="335" y="1161"/>
                  </a:lnTo>
                  <a:lnTo>
                    <a:pt x="335" y="1158"/>
                  </a:lnTo>
                  <a:lnTo>
                    <a:pt x="332" y="1155"/>
                  </a:lnTo>
                  <a:lnTo>
                    <a:pt x="332" y="1155"/>
                  </a:lnTo>
                  <a:lnTo>
                    <a:pt x="335" y="1149"/>
                  </a:lnTo>
                  <a:lnTo>
                    <a:pt x="337" y="1144"/>
                  </a:lnTo>
                  <a:lnTo>
                    <a:pt x="340" y="1141"/>
                  </a:lnTo>
                  <a:lnTo>
                    <a:pt x="340" y="1141"/>
                  </a:lnTo>
                  <a:lnTo>
                    <a:pt x="337" y="1135"/>
                  </a:lnTo>
                  <a:lnTo>
                    <a:pt x="337" y="1135"/>
                  </a:lnTo>
                  <a:lnTo>
                    <a:pt x="337" y="1132"/>
                  </a:lnTo>
                  <a:lnTo>
                    <a:pt x="337" y="1132"/>
                  </a:lnTo>
                  <a:lnTo>
                    <a:pt x="340" y="1129"/>
                  </a:lnTo>
                  <a:lnTo>
                    <a:pt x="343" y="1126"/>
                  </a:lnTo>
                  <a:lnTo>
                    <a:pt x="349" y="1126"/>
                  </a:lnTo>
                  <a:lnTo>
                    <a:pt x="352" y="1129"/>
                  </a:lnTo>
                  <a:lnTo>
                    <a:pt x="355" y="1132"/>
                  </a:lnTo>
                  <a:lnTo>
                    <a:pt x="358" y="1132"/>
                  </a:lnTo>
                  <a:lnTo>
                    <a:pt x="361" y="1132"/>
                  </a:lnTo>
                  <a:lnTo>
                    <a:pt x="363" y="1132"/>
                  </a:lnTo>
                  <a:lnTo>
                    <a:pt x="366" y="1132"/>
                  </a:lnTo>
                  <a:lnTo>
                    <a:pt x="369" y="1126"/>
                  </a:lnTo>
                  <a:lnTo>
                    <a:pt x="369" y="1126"/>
                  </a:lnTo>
                  <a:lnTo>
                    <a:pt x="372" y="1124"/>
                  </a:lnTo>
                  <a:lnTo>
                    <a:pt x="372" y="1124"/>
                  </a:lnTo>
                  <a:lnTo>
                    <a:pt x="372" y="1118"/>
                  </a:lnTo>
                  <a:lnTo>
                    <a:pt x="375" y="1118"/>
                  </a:lnTo>
                  <a:lnTo>
                    <a:pt x="375" y="1118"/>
                  </a:lnTo>
                  <a:close/>
                  <a:moveTo>
                    <a:pt x="349" y="1100"/>
                  </a:moveTo>
                  <a:lnTo>
                    <a:pt x="346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098"/>
                  </a:lnTo>
                  <a:lnTo>
                    <a:pt x="343" y="1098"/>
                  </a:lnTo>
                  <a:lnTo>
                    <a:pt x="346" y="1095"/>
                  </a:lnTo>
                  <a:lnTo>
                    <a:pt x="352" y="1098"/>
                  </a:lnTo>
                  <a:lnTo>
                    <a:pt x="352" y="1098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close/>
                  <a:moveTo>
                    <a:pt x="340" y="1077"/>
                  </a:moveTo>
                  <a:lnTo>
                    <a:pt x="340" y="1077"/>
                  </a:lnTo>
                  <a:lnTo>
                    <a:pt x="340" y="1080"/>
                  </a:lnTo>
                  <a:lnTo>
                    <a:pt x="343" y="1080"/>
                  </a:lnTo>
                  <a:lnTo>
                    <a:pt x="346" y="1080"/>
                  </a:lnTo>
                  <a:lnTo>
                    <a:pt x="346" y="1083"/>
                  </a:lnTo>
                  <a:lnTo>
                    <a:pt x="346" y="1086"/>
                  </a:lnTo>
                  <a:lnTo>
                    <a:pt x="343" y="1086"/>
                  </a:lnTo>
                  <a:lnTo>
                    <a:pt x="343" y="1086"/>
                  </a:lnTo>
                  <a:lnTo>
                    <a:pt x="340" y="1086"/>
                  </a:lnTo>
                  <a:lnTo>
                    <a:pt x="337" y="1086"/>
                  </a:lnTo>
                  <a:lnTo>
                    <a:pt x="337" y="1086"/>
                  </a:lnTo>
                  <a:lnTo>
                    <a:pt x="335" y="1086"/>
                  </a:lnTo>
                  <a:lnTo>
                    <a:pt x="329" y="1089"/>
                  </a:lnTo>
                  <a:lnTo>
                    <a:pt x="329" y="1089"/>
                  </a:lnTo>
                  <a:lnTo>
                    <a:pt x="326" y="1089"/>
                  </a:lnTo>
                  <a:lnTo>
                    <a:pt x="323" y="1086"/>
                  </a:lnTo>
                  <a:lnTo>
                    <a:pt x="323" y="1083"/>
                  </a:lnTo>
                  <a:lnTo>
                    <a:pt x="320" y="1077"/>
                  </a:lnTo>
                  <a:lnTo>
                    <a:pt x="320" y="1074"/>
                  </a:lnTo>
                  <a:lnTo>
                    <a:pt x="323" y="1077"/>
                  </a:lnTo>
                  <a:lnTo>
                    <a:pt x="323" y="1077"/>
                  </a:lnTo>
                  <a:lnTo>
                    <a:pt x="326" y="1077"/>
                  </a:lnTo>
                  <a:lnTo>
                    <a:pt x="326" y="1074"/>
                  </a:lnTo>
                  <a:lnTo>
                    <a:pt x="329" y="1074"/>
                  </a:lnTo>
                  <a:lnTo>
                    <a:pt x="329" y="1074"/>
                  </a:lnTo>
                  <a:lnTo>
                    <a:pt x="332" y="1074"/>
                  </a:lnTo>
                  <a:lnTo>
                    <a:pt x="332" y="1072"/>
                  </a:lnTo>
                  <a:lnTo>
                    <a:pt x="335" y="1072"/>
                  </a:lnTo>
                  <a:lnTo>
                    <a:pt x="337" y="1074"/>
                  </a:lnTo>
                  <a:lnTo>
                    <a:pt x="340" y="1077"/>
                  </a:lnTo>
                  <a:lnTo>
                    <a:pt x="340" y="1077"/>
                  </a:lnTo>
                  <a:close/>
                  <a:moveTo>
                    <a:pt x="326" y="1074"/>
                  </a:moveTo>
                  <a:lnTo>
                    <a:pt x="323" y="1074"/>
                  </a:lnTo>
                  <a:lnTo>
                    <a:pt x="323" y="1072"/>
                  </a:lnTo>
                  <a:lnTo>
                    <a:pt x="326" y="1069"/>
                  </a:lnTo>
                  <a:lnTo>
                    <a:pt x="329" y="1069"/>
                  </a:lnTo>
                  <a:lnTo>
                    <a:pt x="329" y="1072"/>
                  </a:lnTo>
                  <a:lnTo>
                    <a:pt x="326" y="1074"/>
                  </a:lnTo>
                  <a:lnTo>
                    <a:pt x="326" y="1074"/>
                  </a:lnTo>
                  <a:close/>
                  <a:moveTo>
                    <a:pt x="311" y="1060"/>
                  </a:moveTo>
                  <a:lnTo>
                    <a:pt x="311" y="1063"/>
                  </a:lnTo>
                  <a:lnTo>
                    <a:pt x="311" y="1063"/>
                  </a:lnTo>
                  <a:lnTo>
                    <a:pt x="311" y="1063"/>
                  </a:lnTo>
                  <a:lnTo>
                    <a:pt x="309" y="1063"/>
                  </a:lnTo>
                  <a:lnTo>
                    <a:pt x="309" y="1060"/>
                  </a:lnTo>
                  <a:lnTo>
                    <a:pt x="309" y="1060"/>
                  </a:lnTo>
                  <a:lnTo>
                    <a:pt x="311" y="1060"/>
                  </a:lnTo>
                  <a:lnTo>
                    <a:pt x="311" y="1060"/>
                  </a:lnTo>
                  <a:close/>
                  <a:moveTo>
                    <a:pt x="283" y="1040"/>
                  </a:moveTo>
                  <a:lnTo>
                    <a:pt x="280" y="1040"/>
                  </a:lnTo>
                  <a:lnTo>
                    <a:pt x="280" y="1040"/>
                  </a:lnTo>
                  <a:lnTo>
                    <a:pt x="280" y="1037"/>
                  </a:lnTo>
                  <a:lnTo>
                    <a:pt x="280" y="1037"/>
                  </a:lnTo>
                  <a:lnTo>
                    <a:pt x="283" y="1040"/>
                  </a:lnTo>
                  <a:lnTo>
                    <a:pt x="283" y="1040"/>
                  </a:lnTo>
                  <a:close/>
                  <a:moveTo>
                    <a:pt x="257" y="1028"/>
                  </a:moveTo>
                  <a:lnTo>
                    <a:pt x="257" y="1031"/>
                  </a:lnTo>
                  <a:lnTo>
                    <a:pt x="254" y="1031"/>
                  </a:lnTo>
                  <a:lnTo>
                    <a:pt x="248" y="1031"/>
                  </a:lnTo>
                  <a:lnTo>
                    <a:pt x="239" y="1031"/>
                  </a:lnTo>
                  <a:lnTo>
                    <a:pt x="236" y="1028"/>
                  </a:lnTo>
                  <a:lnTo>
                    <a:pt x="236" y="1028"/>
                  </a:lnTo>
                  <a:lnTo>
                    <a:pt x="236" y="1025"/>
                  </a:lnTo>
                  <a:lnTo>
                    <a:pt x="236" y="1022"/>
                  </a:lnTo>
                  <a:lnTo>
                    <a:pt x="239" y="1020"/>
                  </a:lnTo>
                  <a:lnTo>
                    <a:pt x="239" y="1017"/>
                  </a:lnTo>
                  <a:lnTo>
                    <a:pt x="242" y="1014"/>
                  </a:lnTo>
                  <a:lnTo>
                    <a:pt x="242" y="1014"/>
                  </a:lnTo>
                  <a:lnTo>
                    <a:pt x="245" y="1017"/>
                  </a:lnTo>
                  <a:lnTo>
                    <a:pt x="251" y="1020"/>
                  </a:lnTo>
                  <a:lnTo>
                    <a:pt x="251" y="1020"/>
                  </a:lnTo>
                  <a:lnTo>
                    <a:pt x="254" y="1022"/>
                  </a:lnTo>
                  <a:lnTo>
                    <a:pt x="259" y="1025"/>
                  </a:lnTo>
                  <a:lnTo>
                    <a:pt x="257" y="1028"/>
                  </a:lnTo>
                  <a:lnTo>
                    <a:pt x="257" y="1028"/>
                  </a:lnTo>
                  <a:close/>
                  <a:moveTo>
                    <a:pt x="239" y="1011"/>
                  </a:moveTo>
                  <a:lnTo>
                    <a:pt x="236" y="1014"/>
                  </a:lnTo>
                  <a:lnTo>
                    <a:pt x="233" y="1014"/>
                  </a:lnTo>
                  <a:lnTo>
                    <a:pt x="233" y="1014"/>
                  </a:lnTo>
                  <a:lnTo>
                    <a:pt x="231" y="1017"/>
                  </a:lnTo>
                  <a:lnTo>
                    <a:pt x="231" y="1017"/>
                  </a:lnTo>
                  <a:lnTo>
                    <a:pt x="228" y="1014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3" y="1011"/>
                  </a:lnTo>
                  <a:lnTo>
                    <a:pt x="236" y="1011"/>
                  </a:lnTo>
                  <a:lnTo>
                    <a:pt x="239" y="1011"/>
                  </a:lnTo>
                  <a:lnTo>
                    <a:pt x="239" y="1011"/>
                  </a:lnTo>
                  <a:close/>
                  <a:moveTo>
                    <a:pt x="231" y="1011"/>
                  </a:move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1" y="1011"/>
                  </a:lnTo>
                  <a:close/>
                  <a:moveTo>
                    <a:pt x="228" y="1011"/>
                  </a:moveTo>
                  <a:lnTo>
                    <a:pt x="222" y="1011"/>
                  </a:lnTo>
                  <a:lnTo>
                    <a:pt x="222" y="1008"/>
                  </a:lnTo>
                  <a:lnTo>
                    <a:pt x="222" y="1008"/>
                  </a:lnTo>
                  <a:lnTo>
                    <a:pt x="225" y="1005"/>
                  </a:lnTo>
                  <a:lnTo>
                    <a:pt x="228" y="1008"/>
                  </a:lnTo>
                  <a:lnTo>
                    <a:pt x="228" y="1011"/>
                  </a:lnTo>
                  <a:lnTo>
                    <a:pt x="228" y="1011"/>
                  </a:lnTo>
                  <a:close/>
                  <a:moveTo>
                    <a:pt x="236" y="996"/>
                  </a:moveTo>
                  <a:lnTo>
                    <a:pt x="233" y="996"/>
                  </a:lnTo>
                  <a:lnTo>
                    <a:pt x="233" y="996"/>
                  </a:lnTo>
                  <a:lnTo>
                    <a:pt x="233" y="996"/>
                  </a:lnTo>
                  <a:lnTo>
                    <a:pt x="233" y="994"/>
                  </a:lnTo>
                  <a:lnTo>
                    <a:pt x="236" y="994"/>
                  </a:lnTo>
                  <a:lnTo>
                    <a:pt x="236" y="994"/>
                  </a:lnTo>
                  <a:lnTo>
                    <a:pt x="236" y="996"/>
                  </a:lnTo>
                  <a:lnTo>
                    <a:pt x="236" y="996"/>
                  </a:lnTo>
                  <a:close/>
                  <a:moveTo>
                    <a:pt x="245" y="994"/>
                  </a:moveTo>
                  <a:lnTo>
                    <a:pt x="239" y="996"/>
                  </a:lnTo>
                  <a:lnTo>
                    <a:pt x="239" y="996"/>
                  </a:lnTo>
                  <a:lnTo>
                    <a:pt x="239" y="994"/>
                  </a:lnTo>
                  <a:lnTo>
                    <a:pt x="239" y="994"/>
                  </a:lnTo>
                  <a:lnTo>
                    <a:pt x="239" y="988"/>
                  </a:lnTo>
                  <a:lnTo>
                    <a:pt x="242" y="988"/>
                  </a:lnTo>
                  <a:lnTo>
                    <a:pt x="242" y="988"/>
                  </a:lnTo>
                  <a:lnTo>
                    <a:pt x="245" y="985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51" y="982"/>
                  </a:lnTo>
                  <a:lnTo>
                    <a:pt x="251" y="985"/>
                  </a:lnTo>
                  <a:lnTo>
                    <a:pt x="248" y="985"/>
                  </a:lnTo>
                  <a:lnTo>
                    <a:pt x="248" y="988"/>
                  </a:lnTo>
                  <a:lnTo>
                    <a:pt x="245" y="988"/>
                  </a:lnTo>
                  <a:lnTo>
                    <a:pt x="245" y="991"/>
                  </a:lnTo>
                  <a:lnTo>
                    <a:pt x="245" y="991"/>
                  </a:lnTo>
                  <a:lnTo>
                    <a:pt x="245" y="994"/>
                  </a:lnTo>
                  <a:lnTo>
                    <a:pt x="245" y="994"/>
                  </a:lnTo>
                  <a:close/>
                  <a:moveTo>
                    <a:pt x="231" y="968"/>
                  </a:moveTo>
                  <a:lnTo>
                    <a:pt x="228" y="973"/>
                  </a:lnTo>
                  <a:lnTo>
                    <a:pt x="222" y="973"/>
                  </a:lnTo>
                  <a:lnTo>
                    <a:pt x="222" y="973"/>
                  </a:lnTo>
                  <a:lnTo>
                    <a:pt x="225" y="968"/>
                  </a:lnTo>
                  <a:lnTo>
                    <a:pt x="231" y="968"/>
                  </a:lnTo>
                  <a:lnTo>
                    <a:pt x="231" y="968"/>
                  </a:lnTo>
                  <a:close/>
                  <a:moveTo>
                    <a:pt x="251" y="953"/>
                  </a:moveTo>
                  <a:lnTo>
                    <a:pt x="248" y="956"/>
                  </a:lnTo>
                  <a:lnTo>
                    <a:pt x="245" y="956"/>
                  </a:lnTo>
                  <a:lnTo>
                    <a:pt x="242" y="956"/>
                  </a:lnTo>
                  <a:lnTo>
                    <a:pt x="242" y="956"/>
                  </a:lnTo>
                  <a:lnTo>
                    <a:pt x="239" y="956"/>
                  </a:lnTo>
                  <a:lnTo>
                    <a:pt x="239" y="956"/>
                  </a:lnTo>
                  <a:lnTo>
                    <a:pt x="239" y="959"/>
                  </a:lnTo>
                  <a:lnTo>
                    <a:pt x="236" y="959"/>
                  </a:lnTo>
                  <a:lnTo>
                    <a:pt x="236" y="959"/>
                  </a:lnTo>
                  <a:lnTo>
                    <a:pt x="236" y="956"/>
                  </a:lnTo>
                  <a:lnTo>
                    <a:pt x="239" y="950"/>
                  </a:lnTo>
                  <a:lnTo>
                    <a:pt x="248" y="950"/>
                  </a:lnTo>
                  <a:lnTo>
                    <a:pt x="251" y="953"/>
                  </a:lnTo>
                  <a:lnTo>
                    <a:pt x="251" y="953"/>
                  </a:lnTo>
                  <a:lnTo>
                    <a:pt x="251" y="953"/>
                  </a:lnTo>
                  <a:close/>
                  <a:moveTo>
                    <a:pt x="262" y="895"/>
                  </a:moveTo>
                  <a:lnTo>
                    <a:pt x="262" y="893"/>
                  </a:lnTo>
                  <a:lnTo>
                    <a:pt x="262" y="893"/>
                  </a:lnTo>
                  <a:lnTo>
                    <a:pt x="262" y="893"/>
                  </a:lnTo>
                  <a:lnTo>
                    <a:pt x="265" y="893"/>
                  </a:lnTo>
                  <a:lnTo>
                    <a:pt x="265" y="893"/>
                  </a:lnTo>
                  <a:lnTo>
                    <a:pt x="262" y="895"/>
                  </a:lnTo>
                  <a:lnTo>
                    <a:pt x="262" y="895"/>
                  </a:lnTo>
                  <a:close/>
                  <a:moveTo>
                    <a:pt x="257" y="890"/>
                  </a:moveTo>
                  <a:lnTo>
                    <a:pt x="257" y="890"/>
                  </a:lnTo>
                  <a:lnTo>
                    <a:pt x="259" y="893"/>
                  </a:lnTo>
                  <a:lnTo>
                    <a:pt x="259" y="893"/>
                  </a:lnTo>
                  <a:lnTo>
                    <a:pt x="259" y="895"/>
                  </a:lnTo>
                  <a:lnTo>
                    <a:pt x="257" y="895"/>
                  </a:lnTo>
                  <a:lnTo>
                    <a:pt x="254" y="893"/>
                  </a:lnTo>
                  <a:lnTo>
                    <a:pt x="254" y="890"/>
                  </a:lnTo>
                  <a:lnTo>
                    <a:pt x="257" y="890"/>
                  </a:lnTo>
                  <a:lnTo>
                    <a:pt x="257" y="890"/>
                  </a:lnTo>
                  <a:close/>
                  <a:moveTo>
                    <a:pt x="242" y="887"/>
                  </a:moveTo>
                  <a:lnTo>
                    <a:pt x="239" y="887"/>
                  </a:lnTo>
                  <a:lnTo>
                    <a:pt x="239" y="887"/>
                  </a:lnTo>
                  <a:lnTo>
                    <a:pt x="239" y="884"/>
                  </a:lnTo>
                  <a:lnTo>
                    <a:pt x="242" y="884"/>
                  </a:lnTo>
                  <a:lnTo>
                    <a:pt x="242" y="884"/>
                  </a:lnTo>
                  <a:lnTo>
                    <a:pt x="242" y="887"/>
                  </a:lnTo>
                  <a:lnTo>
                    <a:pt x="242" y="887"/>
                  </a:lnTo>
                  <a:lnTo>
                    <a:pt x="242" y="887"/>
                  </a:lnTo>
                  <a:close/>
                  <a:moveTo>
                    <a:pt x="254" y="887"/>
                  </a:moveTo>
                  <a:lnTo>
                    <a:pt x="251" y="887"/>
                  </a:lnTo>
                  <a:lnTo>
                    <a:pt x="245" y="887"/>
                  </a:lnTo>
                  <a:lnTo>
                    <a:pt x="245" y="884"/>
                  </a:lnTo>
                  <a:lnTo>
                    <a:pt x="248" y="884"/>
                  </a:lnTo>
                  <a:lnTo>
                    <a:pt x="251" y="881"/>
                  </a:lnTo>
                  <a:lnTo>
                    <a:pt x="254" y="881"/>
                  </a:lnTo>
                  <a:lnTo>
                    <a:pt x="254" y="884"/>
                  </a:lnTo>
                  <a:lnTo>
                    <a:pt x="254" y="887"/>
                  </a:lnTo>
                  <a:lnTo>
                    <a:pt x="254" y="887"/>
                  </a:lnTo>
                  <a:close/>
                  <a:moveTo>
                    <a:pt x="759" y="881"/>
                  </a:moveTo>
                  <a:lnTo>
                    <a:pt x="759" y="881"/>
                  </a:lnTo>
                  <a:lnTo>
                    <a:pt x="759" y="878"/>
                  </a:lnTo>
                  <a:lnTo>
                    <a:pt x="762" y="878"/>
                  </a:lnTo>
                  <a:lnTo>
                    <a:pt x="762" y="881"/>
                  </a:lnTo>
                  <a:lnTo>
                    <a:pt x="759" y="881"/>
                  </a:lnTo>
                  <a:lnTo>
                    <a:pt x="759" y="881"/>
                  </a:lnTo>
                  <a:close/>
                  <a:moveTo>
                    <a:pt x="265" y="843"/>
                  </a:moveTo>
                  <a:lnTo>
                    <a:pt x="262" y="843"/>
                  </a:lnTo>
                  <a:lnTo>
                    <a:pt x="262" y="841"/>
                  </a:lnTo>
                  <a:lnTo>
                    <a:pt x="262" y="841"/>
                  </a:lnTo>
                  <a:lnTo>
                    <a:pt x="265" y="841"/>
                  </a:lnTo>
                  <a:lnTo>
                    <a:pt x="265" y="843"/>
                  </a:lnTo>
                  <a:lnTo>
                    <a:pt x="265" y="843"/>
                  </a:lnTo>
                  <a:close/>
                  <a:moveTo>
                    <a:pt x="14" y="843"/>
                  </a:moveTo>
                  <a:lnTo>
                    <a:pt x="14" y="843"/>
                  </a:lnTo>
                  <a:lnTo>
                    <a:pt x="11" y="841"/>
                  </a:lnTo>
                  <a:lnTo>
                    <a:pt x="11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4" y="843"/>
                  </a:lnTo>
                  <a:close/>
                  <a:moveTo>
                    <a:pt x="170" y="589"/>
                  </a:moveTo>
                  <a:lnTo>
                    <a:pt x="170" y="595"/>
                  </a:lnTo>
                  <a:lnTo>
                    <a:pt x="173" y="595"/>
                  </a:lnTo>
                  <a:lnTo>
                    <a:pt x="173" y="592"/>
                  </a:lnTo>
                  <a:lnTo>
                    <a:pt x="179" y="592"/>
                  </a:lnTo>
                  <a:lnTo>
                    <a:pt x="179" y="592"/>
                  </a:lnTo>
                  <a:lnTo>
                    <a:pt x="179" y="589"/>
                  </a:lnTo>
                  <a:lnTo>
                    <a:pt x="184" y="587"/>
                  </a:lnTo>
                  <a:lnTo>
                    <a:pt x="193" y="587"/>
                  </a:lnTo>
                  <a:lnTo>
                    <a:pt x="196" y="587"/>
                  </a:lnTo>
                  <a:lnTo>
                    <a:pt x="199" y="587"/>
                  </a:lnTo>
                  <a:lnTo>
                    <a:pt x="199" y="589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8"/>
                  </a:lnTo>
                  <a:lnTo>
                    <a:pt x="202" y="598"/>
                  </a:lnTo>
                  <a:lnTo>
                    <a:pt x="202" y="601"/>
                  </a:lnTo>
                  <a:lnTo>
                    <a:pt x="202" y="601"/>
                  </a:lnTo>
                  <a:lnTo>
                    <a:pt x="208" y="607"/>
                  </a:lnTo>
                  <a:lnTo>
                    <a:pt x="208" y="610"/>
                  </a:lnTo>
                  <a:lnTo>
                    <a:pt x="210" y="613"/>
                  </a:lnTo>
                  <a:lnTo>
                    <a:pt x="210" y="615"/>
                  </a:lnTo>
                  <a:lnTo>
                    <a:pt x="210" y="618"/>
                  </a:lnTo>
                  <a:lnTo>
                    <a:pt x="210" y="621"/>
                  </a:lnTo>
                  <a:lnTo>
                    <a:pt x="210" y="621"/>
                  </a:lnTo>
                  <a:lnTo>
                    <a:pt x="210" y="627"/>
                  </a:lnTo>
                  <a:lnTo>
                    <a:pt x="210" y="630"/>
                  </a:lnTo>
                  <a:lnTo>
                    <a:pt x="208" y="633"/>
                  </a:lnTo>
                  <a:lnTo>
                    <a:pt x="208" y="636"/>
                  </a:lnTo>
                  <a:lnTo>
                    <a:pt x="208" y="636"/>
                  </a:lnTo>
                  <a:lnTo>
                    <a:pt x="208" y="639"/>
                  </a:lnTo>
                  <a:lnTo>
                    <a:pt x="208" y="641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7"/>
                  </a:lnTo>
                  <a:lnTo>
                    <a:pt x="208" y="647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3" y="653"/>
                  </a:lnTo>
                  <a:lnTo>
                    <a:pt x="216" y="653"/>
                  </a:lnTo>
                  <a:lnTo>
                    <a:pt x="219" y="659"/>
                  </a:lnTo>
                  <a:lnTo>
                    <a:pt x="216" y="659"/>
                  </a:lnTo>
                  <a:lnTo>
                    <a:pt x="216" y="662"/>
                  </a:lnTo>
                  <a:lnTo>
                    <a:pt x="216" y="664"/>
                  </a:lnTo>
                  <a:lnTo>
                    <a:pt x="216" y="670"/>
                  </a:lnTo>
                  <a:lnTo>
                    <a:pt x="216" y="670"/>
                  </a:lnTo>
                  <a:lnTo>
                    <a:pt x="216" y="673"/>
                  </a:lnTo>
                  <a:lnTo>
                    <a:pt x="216" y="673"/>
                  </a:lnTo>
                  <a:lnTo>
                    <a:pt x="219" y="679"/>
                  </a:lnTo>
                  <a:lnTo>
                    <a:pt x="219" y="682"/>
                  </a:lnTo>
                  <a:lnTo>
                    <a:pt x="219" y="685"/>
                  </a:lnTo>
                  <a:lnTo>
                    <a:pt x="219" y="693"/>
                  </a:lnTo>
                  <a:lnTo>
                    <a:pt x="216" y="696"/>
                  </a:lnTo>
                  <a:lnTo>
                    <a:pt x="216" y="699"/>
                  </a:lnTo>
                  <a:lnTo>
                    <a:pt x="213" y="699"/>
                  </a:lnTo>
                  <a:lnTo>
                    <a:pt x="210" y="705"/>
                  </a:lnTo>
                  <a:lnTo>
                    <a:pt x="210" y="711"/>
                  </a:lnTo>
                  <a:lnTo>
                    <a:pt x="208" y="716"/>
                  </a:lnTo>
                  <a:lnTo>
                    <a:pt x="205" y="722"/>
                  </a:lnTo>
                  <a:lnTo>
                    <a:pt x="205" y="725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31"/>
                  </a:lnTo>
                  <a:lnTo>
                    <a:pt x="202" y="734"/>
                  </a:lnTo>
                  <a:lnTo>
                    <a:pt x="199" y="734"/>
                  </a:lnTo>
                  <a:lnTo>
                    <a:pt x="196" y="734"/>
                  </a:lnTo>
                  <a:lnTo>
                    <a:pt x="196" y="734"/>
                  </a:lnTo>
                  <a:lnTo>
                    <a:pt x="193" y="734"/>
                  </a:lnTo>
                  <a:lnTo>
                    <a:pt x="193" y="734"/>
                  </a:lnTo>
                  <a:lnTo>
                    <a:pt x="190" y="728"/>
                  </a:lnTo>
                  <a:lnTo>
                    <a:pt x="184" y="731"/>
                  </a:lnTo>
                  <a:lnTo>
                    <a:pt x="182" y="731"/>
                  </a:lnTo>
                  <a:lnTo>
                    <a:pt x="182" y="728"/>
                  </a:lnTo>
                  <a:lnTo>
                    <a:pt x="182" y="725"/>
                  </a:lnTo>
                  <a:lnTo>
                    <a:pt x="182" y="725"/>
                  </a:lnTo>
                  <a:lnTo>
                    <a:pt x="179" y="725"/>
                  </a:lnTo>
                  <a:lnTo>
                    <a:pt x="176" y="725"/>
                  </a:lnTo>
                  <a:lnTo>
                    <a:pt x="176" y="725"/>
                  </a:lnTo>
                  <a:lnTo>
                    <a:pt x="176" y="722"/>
                  </a:lnTo>
                  <a:lnTo>
                    <a:pt x="176" y="719"/>
                  </a:lnTo>
                  <a:lnTo>
                    <a:pt x="176" y="716"/>
                  </a:lnTo>
                  <a:lnTo>
                    <a:pt x="176" y="716"/>
                  </a:lnTo>
                  <a:lnTo>
                    <a:pt x="176" y="714"/>
                  </a:lnTo>
                  <a:lnTo>
                    <a:pt x="173" y="711"/>
                  </a:lnTo>
                  <a:lnTo>
                    <a:pt x="170" y="711"/>
                  </a:lnTo>
                  <a:lnTo>
                    <a:pt x="170" y="708"/>
                  </a:lnTo>
                  <a:lnTo>
                    <a:pt x="167" y="708"/>
                  </a:lnTo>
                  <a:lnTo>
                    <a:pt x="167" y="705"/>
                  </a:lnTo>
                  <a:lnTo>
                    <a:pt x="170" y="705"/>
                  </a:lnTo>
                  <a:lnTo>
                    <a:pt x="173" y="705"/>
                  </a:lnTo>
                  <a:lnTo>
                    <a:pt x="170" y="702"/>
                  </a:lnTo>
                  <a:lnTo>
                    <a:pt x="170" y="699"/>
                  </a:lnTo>
                  <a:lnTo>
                    <a:pt x="170" y="696"/>
                  </a:lnTo>
                  <a:lnTo>
                    <a:pt x="170" y="693"/>
                  </a:lnTo>
                  <a:lnTo>
                    <a:pt x="170" y="693"/>
                  </a:lnTo>
                  <a:lnTo>
                    <a:pt x="170" y="690"/>
                  </a:lnTo>
                  <a:lnTo>
                    <a:pt x="167" y="685"/>
                  </a:lnTo>
                  <a:lnTo>
                    <a:pt x="167" y="682"/>
                  </a:lnTo>
                  <a:lnTo>
                    <a:pt x="167" y="682"/>
                  </a:lnTo>
                  <a:lnTo>
                    <a:pt x="167" y="679"/>
                  </a:lnTo>
                  <a:lnTo>
                    <a:pt x="173" y="673"/>
                  </a:lnTo>
                  <a:lnTo>
                    <a:pt x="173" y="670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0" y="662"/>
                  </a:lnTo>
                  <a:lnTo>
                    <a:pt x="170" y="659"/>
                  </a:lnTo>
                  <a:lnTo>
                    <a:pt x="170" y="656"/>
                  </a:lnTo>
                  <a:lnTo>
                    <a:pt x="170" y="653"/>
                  </a:lnTo>
                  <a:lnTo>
                    <a:pt x="167" y="653"/>
                  </a:lnTo>
                  <a:lnTo>
                    <a:pt x="167" y="650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4"/>
                  </a:lnTo>
                  <a:lnTo>
                    <a:pt x="161" y="639"/>
                  </a:lnTo>
                  <a:lnTo>
                    <a:pt x="164" y="636"/>
                  </a:lnTo>
                  <a:lnTo>
                    <a:pt x="164" y="633"/>
                  </a:lnTo>
                  <a:lnTo>
                    <a:pt x="164" y="627"/>
                  </a:lnTo>
                  <a:lnTo>
                    <a:pt x="164" y="627"/>
                  </a:lnTo>
                  <a:lnTo>
                    <a:pt x="167" y="624"/>
                  </a:lnTo>
                  <a:lnTo>
                    <a:pt x="164" y="618"/>
                  </a:lnTo>
                  <a:lnTo>
                    <a:pt x="164" y="615"/>
                  </a:lnTo>
                  <a:lnTo>
                    <a:pt x="158" y="607"/>
                  </a:lnTo>
                  <a:lnTo>
                    <a:pt x="158" y="604"/>
                  </a:lnTo>
                  <a:lnTo>
                    <a:pt x="158" y="601"/>
                  </a:lnTo>
                  <a:lnTo>
                    <a:pt x="158" y="601"/>
                  </a:lnTo>
                  <a:lnTo>
                    <a:pt x="158" y="595"/>
                  </a:lnTo>
                  <a:lnTo>
                    <a:pt x="161" y="595"/>
                  </a:lnTo>
                  <a:lnTo>
                    <a:pt x="161" y="592"/>
                  </a:lnTo>
                  <a:lnTo>
                    <a:pt x="164" y="589"/>
                  </a:lnTo>
                  <a:lnTo>
                    <a:pt x="164" y="587"/>
                  </a:lnTo>
                  <a:lnTo>
                    <a:pt x="164" y="584"/>
                  </a:lnTo>
                  <a:lnTo>
                    <a:pt x="167" y="584"/>
                  </a:lnTo>
                  <a:lnTo>
                    <a:pt x="170" y="584"/>
                  </a:lnTo>
                  <a:lnTo>
                    <a:pt x="170" y="584"/>
                  </a:lnTo>
                  <a:lnTo>
                    <a:pt x="170" y="587"/>
                  </a:lnTo>
                  <a:lnTo>
                    <a:pt x="173" y="587"/>
                  </a:lnTo>
                  <a:lnTo>
                    <a:pt x="173" y="589"/>
                  </a:lnTo>
                  <a:lnTo>
                    <a:pt x="170" y="589"/>
                  </a:lnTo>
                  <a:lnTo>
                    <a:pt x="170" y="589"/>
                  </a:lnTo>
                  <a:close/>
                  <a:moveTo>
                    <a:pt x="236" y="584"/>
                  </a:moveTo>
                  <a:lnTo>
                    <a:pt x="233" y="584"/>
                  </a:lnTo>
                  <a:lnTo>
                    <a:pt x="233" y="584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6" y="581"/>
                  </a:lnTo>
                  <a:lnTo>
                    <a:pt x="236" y="584"/>
                  </a:lnTo>
                  <a:lnTo>
                    <a:pt x="236" y="584"/>
                  </a:lnTo>
                  <a:close/>
                  <a:moveTo>
                    <a:pt x="190" y="572"/>
                  </a:moveTo>
                  <a:lnTo>
                    <a:pt x="190" y="572"/>
                  </a:lnTo>
                  <a:lnTo>
                    <a:pt x="190" y="572"/>
                  </a:lnTo>
                  <a:lnTo>
                    <a:pt x="187" y="575"/>
                  </a:lnTo>
                  <a:lnTo>
                    <a:pt x="187" y="572"/>
                  </a:lnTo>
                  <a:lnTo>
                    <a:pt x="187" y="572"/>
                  </a:lnTo>
                  <a:lnTo>
                    <a:pt x="187" y="569"/>
                  </a:lnTo>
                  <a:lnTo>
                    <a:pt x="187" y="569"/>
                  </a:lnTo>
                  <a:lnTo>
                    <a:pt x="190" y="572"/>
                  </a:lnTo>
                  <a:lnTo>
                    <a:pt x="190" y="572"/>
                  </a:lnTo>
                  <a:lnTo>
                    <a:pt x="190" y="572"/>
                  </a:lnTo>
                  <a:close/>
                  <a:moveTo>
                    <a:pt x="242" y="566"/>
                  </a:moveTo>
                  <a:lnTo>
                    <a:pt x="245" y="569"/>
                  </a:lnTo>
                  <a:lnTo>
                    <a:pt x="245" y="569"/>
                  </a:lnTo>
                  <a:lnTo>
                    <a:pt x="245" y="569"/>
                  </a:lnTo>
                  <a:lnTo>
                    <a:pt x="245" y="572"/>
                  </a:lnTo>
                  <a:lnTo>
                    <a:pt x="242" y="572"/>
                  </a:lnTo>
                  <a:lnTo>
                    <a:pt x="242" y="575"/>
                  </a:lnTo>
                  <a:lnTo>
                    <a:pt x="239" y="575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36" y="581"/>
                  </a:lnTo>
                  <a:lnTo>
                    <a:pt x="233" y="578"/>
                  </a:lnTo>
                  <a:lnTo>
                    <a:pt x="236" y="575"/>
                  </a:lnTo>
                  <a:lnTo>
                    <a:pt x="233" y="575"/>
                  </a:lnTo>
                  <a:lnTo>
                    <a:pt x="231" y="572"/>
                  </a:lnTo>
                  <a:lnTo>
                    <a:pt x="231" y="566"/>
                  </a:lnTo>
                  <a:lnTo>
                    <a:pt x="228" y="572"/>
                  </a:lnTo>
                  <a:lnTo>
                    <a:pt x="228" y="572"/>
                  </a:lnTo>
                  <a:lnTo>
                    <a:pt x="228" y="569"/>
                  </a:lnTo>
                  <a:lnTo>
                    <a:pt x="228" y="569"/>
                  </a:lnTo>
                  <a:lnTo>
                    <a:pt x="225" y="572"/>
                  </a:lnTo>
                  <a:lnTo>
                    <a:pt x="222" y="572"/>
                  </a:lnTo>
                  <a:lnTo>
                    <a:pt x="222" y="569"/>
                  </a:lnTo>
                  <a:lnTo>
                    <a:pt x="222" y="569"/>
                  </a:lnTo>
                  <a:lnTo>
                    <a:pt x="225" y="566"/>
                  </a:lnTo>
                  <a:lnTo>
                    <a:pt x="228" y="566"/>
                  </a:lnTo>
                  <a:lnTo>
                    <a:pt x="228" y="563"/>
                  </a:lnTo>
                  <a:lnTo>
                    <a:pt x="231" y="563"/>
                  </a:lnTo>
                  <a:lnTo>
                    <a:pt x="233" y="566"/>
                  </a:lnTo>
                  <a:lnTo>
                    <a:pt x="233" y="566"/>
                  </a:lnTo>
                  <a:lnTo>
                    <a:pt x="236" y="566"/>
                  </a:lnTo>
                  <a:lnTo>
                    <a:pt x="242" y="566"/>
                  </a:lnTo>
                  <a:lnTo>
                    <a:pt x="242" y="566"/>
                  </a:lnTo>
                  <a:close/>
                  <a:moveTo>
                    <a:pt x="245" y="558"/>
                  </a:moveTo>
                  <a:lnTo>
                    <a:pt x="242" y="558"/>
                  </a:lnTo>
                  <a:lnTo>
                    <a:pt x="242" y="555"/>
                  </a:lnTo>
                  <a:lnTo>
                    <a:pt x="245" y="555"/>
                  </a:lnTo>
                  <a:lnTo>
                    <a:pt x="245" y="558"/>
                  </a:lnTo>
                  <a:lnTo>
                    <a:pt x="245" y="558"/>
                  </a:lnTo>
                  <a:close/>
                  <a:moveTo>
                    <a:pt x="254" y="540"/>
                  </a:moveTo>
                  <a:lnTo>
                    <a:pt x="257" y="540"/>
                  </a:lnTo>
                  <a:lnTo>
                    <a:pt x="257" y="540"/>
                  </a:lnTo>
                  <a:lnTo>
                    <a:pt x="259" y="543"/>
                  </a:lnTo>
                  <a:lnTo>
                    <a:pt x="259" y="546"/>
                  </a:lnTo>
                  <a:lnTo>
                    <a:pt x="262" y="549"/>
                  </a:lnTo>
                  <a:lnTo>
                    <a:pt x="265" y="549"/>
                  </a:lnTo>
                  <a:lnTo>
                    <a:pt x="265" y="549"/>
                  </a:lnTo>
                  <a:lnTo>
                    <a:pt x="268" y="549"/>
                  </a:lnTo>
                  <a:lnTo>
                    <a:pt x="274" y="549"/>
                  </a:lnTo>
                  <a:lnTo>
                    <a:pt x="271" y="552"/>
                  </a:lnTo>
                  <a:lnTo>
                    <a:pt x="268" y="552"/>
                  </a:lnTo>
                  <a:lnTo>
                    <a:pt x="268" y="552"/>
                  </a:lnTo>
                  <a:lnTo>
                    <a:pt x="265" y="552"/>
                  </a:lnTo>
                  <a:lnTo>
                    <a:pt x="265" y="552"/>
                  </a:lnTo>
                  <a:lnTo>
                    <a:pt x="265" y="555"/>
                  </a:lnTo>
                  <a:lnTo>
                    <a:pt x="262" y="555"/>
                  </a:lnTo>
                  <a:lnTo>
                    <a:pt x="259" y="555"/>
                  </a:lnTo>
                  <a:lnTo>
                    <a:pt x="257" y="558"/>
                  </a:lnTo>
                  <a:lnTo>
                    <a:pt x="254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4" y="561"/>
                  </a:lnTo>
                  <a:lnTo>
                    <a:pt x="251" y="561"/>
                  </a:lnTo>
                  <a:lnTo>
                    <a:pt x="248" y="563"/>
                  </a:lnTo>
                  <a:lnTo>
                    <a:pt x="248" y="561"/>
                  </a:lnTo>
                  <a:lnTo>
                    <a:pt x="242" y="561"/>
                  </a:lnTo>
                  <a:lnTo>
                    <a:pt x="242" y="558"/>
                  </a:lnTo>
                  <a:lnTo>
                    <a:pt x="245" y="558"/>
                  </a:lnTo>
                  <a:lnTo>
                    <a:pt x="251" y="561"/>
                  </a:lnTo>
                  <a:lnTo>
                    <a:pt x="254" y="558"/>
                  </a:lnTo>
                  <a:lnTo>
                    <a:pt x="251" y="558"/>
                  </a:lnTo>
                  <a:lnTo>
                    <a:pt x="248" y="558"/>
                  </a:lnTo>
                  <a:lnTo>
                    <a:pt x="245" y="555"/>
                  </a:lnTo>
                  <a:lnTo>
                    <a:pt x="245" y="555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2" y="549"/>
                  </a:lnTo>
                  <a:lnTo>
                    <a:pt x="242" y="546"/>
                  </a:lnTo>
                  <a:lnTo>
                    <a:pt x="242" y="543"/>
                  </a:lnTo>
                  <a:lnTo>
                    <a:pt x="242" y="543"/>
                  </a:lnTo>
                  <a:lnTo>
                    <a:pt x="242" y="546"/>
                  </a:lnTo>
                  <a:lnTo>
                    <a:pt x="251" y="546"/>
                  </a:lnTo>
                  <a:lnTo>
                    <a:pt x="251" y="546"/>
                  </a:lnTo>
                  <a:lnTo>
                    <a:pt x="251" y="549"/>
                  </a:lnTo>
                  <a:lnTo>
                    <a:pt x="251" y="540"/>
                  </a:lnTo>
                  <a:lnTo>
                    <a:pt x="254" y="540"/>
                  </a:lnTo>
                  <a:lnTo>
                    <a:pt x="254" y="540"/>
                  </a:lnTo>
                  <a:close/>
                  <a:moveTo>
                    <a:pt x="222" y="514"/>
                  </a:moveTo>
                  <a:lnTo>
                    <a:pt x="225" y="517"/>
                  </a:lnTo>
                  <a:lnTo>
                    <a:pt x="228" y="520"/>
                  </a:lnTo>
                  <a:lnTo>
                    <a:pt x="231" y="520"/>
                  </a:lnTo>
                  <a:lnTo>
                    <a:pt x="231" y="520"/>
                  </a:lnTo>
                  <a:lnTo>
                    <a:pt x="236" y="520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42" y="523"/>
                  </a:lnTo>
                  <a:lnTo>
                    <a:pt x="245" y="523"/>
                  </a:lnTo>
                  <a:lnTo>
                    <a:pt x="245" y="523"/>
                  </a:lnTo>
                  <a:lnTo>
                    <a:pt x="245" y="526"/>
                  </a:lnTo>
                  <a:lnTo>
                    <a:pt x="248" y="529"/>
                  </a:lnTo>
                  <a:lnTo>
                    <a:pt x="245" y="532"/>
                  </a:lnTo>
                  <a:lnTo>
                    <a:pt x="245" y="532"/>
                  </a:lnTo>
                  <a:lnTo>
                    <a:pt x="242" y="532"/>
                  </a:lnTo>
                  <a:lnTo>
                    <a:pt x="239" y="532"/>
                  </a:lnTo>
                  <a:lnTo>
                    <a:pt x="242" y="532"/>
                  </a:lnTo>
                  <a:lnTo>
                    <a:pt x="242" y="535"/>
                  </a:lnTo>
                  <a:lnTo>
                    <a:pt x="242" y="535"/>
                  </a:lnTo>
                  <a:lnTo>
                    <a:pt x="233" y="535"/>
                  </a:lnTo>
                  <a:lnTo>
                    <a:pt x="233" y="535"/>
                  </a:lnTo>
                  <a:lnTo>
                    <a:pt x="222" y="535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19" y="526"/>
                  </a:lnTo>
                  <a:lnTo>
                    <a:pt x="219" y="520"/>
                  </a:lnTo>
                  <a:lnTo>
                    <a:pt x="216" y="520"/>
                  </a:lnTo>
                  <a:lnTo>
                    <a:pt x="216" y="517"/>
                  </a:lnTo>
                  <a:lnTo>
                    <a:pt x="216" y="511"/>
                  </a:lnTo>
                  <a:lnTo>
                    <a:pt x="216" y="511"/>
                  </a:lnTo>
                  <a:lnTo>
                    <a:pt x="216" y="509"/>
                  </a:lnTo>
                  <a:lnTo>
                    <a:pt x="219" y="509"/>
                  </a:lnTo>
                  <a:lnTo>
                    <a:pt x="222" y="511"/>
                  </a:lnTo>
                  <a:lnTo>
                    <a:pt x="222" y="511"/>
                  </a:lnTo>
                  <a:lnTo>
                    <a:pt x="222" y="514"/>
                  </a:lnTo>
                  <a:lnTo>
                    <a:pt x="222" y="514"/>
                  </a:lnTo>
                  <a:close/>
                  <a:moveTo>
                    <a:pt x="216" y="506"/>
                  </a:moveTo>
                  <a:lnTo>
                    <a:pt x="213" y="509"/>
                  </a:lnTo>
                  <a:lnTo>
                    <a:pt x="210" y="509"/>
                  </a:lnTo>
                  <a:lnTo>
                    <a:pt x="210" y="506"/>
                  </a:lnTo>
                  <a:lnTo>
                    <a:pt x="210" y="503"/>
                  </a:lnTo>
                  <a:lnTo>
                    <a:pt x="210" y="503"/>
                  </a:lnTo>
                  <a:lnTo>
                    <a:pt x="216" y="506"/>
                  </a:lnTo>
                  <a:lnTo>
                    <a:pt x="216" y="506"/>
                  </a:lnTo>
                  <a:lnTo>
                    <a:pt x="216" y="506"/>
                  </a:lnTo>
                  <a:close/>
                  <a:moveTo>
                    <a:pt x="199" y="494"/>
                  </a:moveTo>
                  <a:lnTo>
                    <a:pt x="199" y="500"/>
                  </a:lnTo>
                  <a:lnTo>
                    <a:pt x="199" y="500"/>
                  </a:lnTo>
                  <a:lnTo>
                    <a:pt x="199" y="503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196" y="506"/>
                  </a:lnTo>
                  <a:lnTo>
                    <a:pt x="193" y="509"/>
                  </a:lnTo>
                  <a:lnTo>
                    <a:pt x="202" y="509"/>
                  </a:lnTo>
                  <a:lnTo>
                    <a:pt x="202" y="509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9" y="511"/>
                  </a:lnTo>
                  <a:lnTo>
                    <a:pt x="199" y="511"/>
                  </a:lnTo>
                  <a:lnTo>
                    <a:pt x="205" y="506"/>
                  </a:lnTo>
                  <a:lnTo>
                    <a:pt x="205" y="506"/>
                  </a:lnTo>
                  <a:lnTo>
                    <a:pt x="210" y="511"/>
                  </a:lnTo>
                  <a:lnTo>
                    <a:pt x="210" y="511"/>
                  </a:lnTo>
                  <a:lnTo>
                    <a:pt x="210" y="514"/>
                  </a:lnTo>
                  <a:lnTo>
                    <a:pt x="210" y="517"/>
                  </a:lnTo>
                  <a:lnTo>
                    <a:pt x="208" y="517"/>
                  </a:lnTo>
                  <a:lnTo>
                    <a:pt x="208" y="520"/>
                  </a:lnTo>
                  <a:lnTo>
                    <a:pt x="210" y="520"/>
                  </a:lnTo>
                  <a:lnTo>
                    <a:pt x="213" y="520"/>
                  </a:lnTo>
                  <a:lnTo>
                    <a:pt x="213" y="520"/>
                  </a:lnTo>
                  <a:lnTo>
                    <a:pt x="208" y="526"/>
                  </a:lnTo>
                  <a:lnTo>
                    <a:pt x="210" y="526"/>
                  </a:lnTo>
                  <a:lnTo>
                    <a:pt x="213" y="523"/>
                  </a:lnTo>
                  <a:lnTo>
                    <a:pt x="216" y="523"/>
                  </a:lnTo>
                  <a:lnTo>
                    <a:pt x="216" y="526"/>
                  </a:lnTo>
                  <a:lnTo>
                    <a:pt x="219" y="532"/>
                  </a:lnTo>
                  <a:lnTo>
                    <a:pt x="216" y="532"/>
                  </a:lnTo>
                  <a:lnTo>
                    <a:pt x="219" y="532"/>
                  </a:lnTo>
                  <a:lnTo>
                    <a:pt x="219" y="535"/>
                  </a:lnTo>
                  <a:lnTo>
                    <a:pt x="222" y="535"/>
                  </a:lnTo>
                  <a:lnTo>
                    <a:pt x="222" y="537"/>
                  </a:lnTo>
                  <a:lnTo>
                    <a:pt x="222" y="535"/>
                  </a:lnTo>
                  <a:lnTo>
                    <a:pt x="228" y="535"/>
                  </a:lnTo>
                  <a:lnTo>
                    <a:pt x="228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9" y="537"/>
                  </a:lnTo>
                  <a:lnTo>
                    <a:pt x="242" y="540"/>
                  </a:lnTo>
                  <a:lnTo>
                    <a:pt x="242" y="543"/>
                  </a:lnTo>
                  <a:lnTo>
                    <a:pt x="239" y="546"/>
                  </a:lnTo>
                  <a:lnTo>
                    <a:pt x="242" y="549"/>
                  </a:lnTo>
                  <a:lnTo>
                    <a:pt x="242" y="555"/>
                  </a:lnTo>
                  <a:lnTo>
                    <a:pt x="242" y="555"/>
                  </a:lnTo>
                  <a:lnTo>
                    <a:pt x="239" y="561"/>
                  </a:lnTo>
                  <a:lnTo>
                    <a:pt x="236" y="561"/>
                  </a:lnTo>
                  <a:lnTo>
                    <a:pt x="236" y="558"/>
                  </a:lnTo>
                  <a:lnTo>
                    <a:pt x="233" y="558"/>
                  </a:lnTo>
                  <a:lnTo>
                    <a:pt x="233" y="561"/>
                  </a:lnTo>
                  <a:lnTo>
                    <a:pt x="228" y="561"/>
                  </a:lnTo>
                  <a:lnTo>
                    <a:pt x="228" y="561"/>
                  </a:lnTo>
                  <a:lnTo>
                    <a:pt x="225" y="561"/>
                  </a:lnTo>
                  <a:lnTo>
                    <a:pt x="225" y="561"/>
                  </a:lnTo>
                  <a:lnTo>
                    <a:pt x="222" y="561"/>
                  </a:lnTo>
                  <a:lnTo>
                    <a:pt x="219" y="561"/>
                  </a:lnTo>
                  <a:lnTo>
                    <a:pt x="219" y="561"/>
                  </a:lnTo>
                  <a:lnTo>
                    <a:pt x="219" y="563"/>
                  </a:lnTo>
                  <a:lnTo>
                    <a:pt x="216" y="563"/>
                  </a:lnTo>
                  <a:lnTo>
                    <a:pt x="216" y="566"/>
                  </a:lnTo>
                  <a:lnTo>
                    <a:pt x="216" y="569"/>
                  </a:lnTo>
                  <a:lnTo>
                    <a:pt x="216" y="569"/>
                  </a:lnTo>
                  <a:lnTo>
                    <a:pt x="213" y="572"/>
                  </a:lnTo>
                  <a:lnTo>
                    <a:pt x="210" y="575"/>
                  </a:lnTo>
                  <a:lnTo>
                    <a:pt x="208" y="578"/>
                  </a:lnTo>
                  <a:lnTo>
                    <a:pt x="205" y="578"/>
                  </a:lnTo>
                  <a:lnTo>
                    <a:pt x="202" y="581"/>
                  </a:lnTo>
                  <a:lnTo>
                    <a:pt x="199" y="581"/>
                  </a:lnTo>
                  <a:lnTo>
                    <a:pt x="199" y="581"/>
                  </a:lnTo>
                  <a:lnTo>
                    <a:pt x="199" y="584"/>
                  </a:lnTo>
                  <a:lnTo>
                    <a:pt x="196" y="584"/>
                  </a:lnTo>
                  <a:lnTo>
                    <a:pt x="193" y="581"/>
                  </a:lnTo>
                  <a:lnTo>
                    <a:pt x="193" y="578"/>
                  </a:lnTo>
                  <a:lnTo>
                    <a:pt x="193" y="575"/>
                  </a:lnTo>
                  <a:lnTo>
                    <a:pt x="193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6" y="566"/>
                  </a:lnTo>
                  <a:lnTo>
                    <a:pt x="196" y="563"/>
                  </a:lnTo>
                  <a:lnTo>
                    <a:pt x="196" y="563"/>
                  </a:lnTo>
                  <a:lnTo>
                    <a:pt x="193" y="558"/>
                  </a:lnTo>
                  <a:lnTo>
                    <a:pt x="193" y="555"/>
                  </a:lnTo>
                  <a:lnTo>
                    <a:pt x="193" y="555"/>
                  </a:lnTo>
                  <a:lnTo>
                    <a:pt x="193" y="552"/>
                  </a:lnTo>
                  <a:lnTo>
                    <a:pt x="193" y="552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0" y="546"/>
                  </a:lnTo>
                  <a:lnTo>
                    <a:pt x="190" y="543"/>
                  </a:lnTo>
                  <a:lnTo>
                    <a:pt x="187" y="537"/>
                  </a:lnTo>
                  <a:lnTo>
                    <a:pt x="184" y="535"/>
                  </a:lnTo>
                  <a:lnTo>
                    <a:pt x="184" y="532"/>
                  </a:lnTo>
                  <a:lnTo>
                    <a:pt x="179" y="526"/>
                  </a:lnTo>
                  <a:lnTo>
                    <a:pt x="179" y="523"/>
                  </a:lnTo>
                  <a:lnTo>
                    <a:pt x="176" y="520"/>
                  </a:lnTo>
                  <a:lnTo>
                    <a:pt x="176" y="514"/>
                  </a:lnTo>
                  <a:lnTo>
                    <a:pt x="173" y="514"/>
                  </a:lnTo>
                  <a:lnTo>
                    <a:pt x="173" y="511"/>
                  </a:lnTo>
                  <a:lnTo>
                    <a:pt x="170" y="509"/>
                  </a:lnTo>
                  <a:lnTo>
                    <a:pt x="170" y="503"/>
                  </a:lnTo>
                  <a:lnTo>
                    <a:pt x="173" y="500"/>
                  </a:lnTo>
                  <a:lnTo>
                    <a:pt x="176" y="500"/>
                  </a:lnTo>
                  <a:lnTo>
                    <a:pt x="179" y="497"/>
                  </a:lnTo>
                  <a:lnTo>
                    <a:pt x="179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4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93" y="494"/>
                  </a:lnTo>
                  <a:lnTo>
                    <a:pt x="193" y="497"/>
                  </a:lnTo>
                  <a:lnTo>
                    <a:pt x="193" y="494"/>
                  </a:lnTo>
                  <a:lnTo>
                    <a:pt x="193" y="491"/>
                  </a:lnTo>
                  <a:lnTo>
                    <a:pt x="196" y="491"/>
                  </a:lnTo>
                  <a:lnTo>
                    <a:pt x="196" y="491"/>
                  </a:lnTo>
                  <a:lnTo>
                    <a:pt x="199" y="491"/>
                  </a:lnTo>
                  <a:lnTo>
                    <a:pt x="202" y="491"/>
                  </a:lnTo>
                  <a:lnTo>
                    <a:pt x="202" y="494"/>
                  </a:lnTo>
                  <a:lnTo>
                    <a:pt x="199" y="494"/>
                  </a:lnTo>
                  <a:lnTo>
                    <a:pt x="199" y="494"/>
                  </a:lnTo>
                  <a:close/>
                  <a:moveTo>
                    <a:pt x="210" y="500"/>
                  </a:moveTo>
                  <a:lnTo>
                    <a:pt x="205" y="500"/>
                  </a:lnTo>
                  <a:lnTo>
                    <a:pt x="205" y="497"/>
                  </a:lnTo>
                  <a:lnTo>
                    <a:pt x="205" y="497"/>
                  </a:lnTo>
                  <a:lnTo>
                    <a:pt x="205" y="494"/>
                  </a:lnTo>
                  <a:lnTo>
                    <a:pt x="208" y="491"/>
                  </a:lnTo>
                  <a:lnTo>
                    <a:pt x="208" y="491"/>
                  </a:lnTo>
                  <a:lnTo>
                    <a:pt x="210" y="488"/>
                  </a:lnTo>
                  <a:lnTo>
                    <a:pt x="210" y="488"/>
                  </a:lnTo>
                  <a:lnTo>
                    <a:pt x="213" y="488"/>
                  </a:lnTo>
                  <a:lnTo>
                    <a:pt x="213" y="491"/>
                  </a:lnTo>
                  <a:lnTo>
                    <a:pt x="210" y="497"/>
                  </a:lnTo>
                  <a:lnTo>
                    <a:pt x="210" y="500"/>
                  </a:lnTo>
                  <a:lnTo>
                    <a:pt x="210" y="500"/>
                  </a:lnTo>
                  <a:lnTo>
                    <a:pt x="210" y="500"/>
                  </a:lnTo>
                  <a:close/>
                  <a:moveTo>
                    <a:pt x="199" y="480"/>
                  </a:moveTo>
                  <a:lnTo>
                    <a:pt x="202" y="480"/>
                  </a:lnTo>
                  <a:lnTo>
                    <a:pt x="205" y="480"/>
                  </a:lnTo>
                  <a:lnTo>
                    <a:pt x="205" y="480"/>
                  </a:lnTo>
                  <a:lnTo>
                    <a:pt x="208" y="483"/>
                  </a:lnTo>
                  <a:lnTo>
                    <a:pt x="205" y="483"/>
                  </a:lnTo>
                  <a:lnTo>
                    <a:pt x="199" y="483"/>
                  </a:lnTo>
                  <a:lnTo>
                    <a:pt x="199" y="483"/>
                  </a:lnTo>
                  <a:lnTo>
                    <a:pt x="193" y="483"/>
                  </a:lnTo>
                  <a:lnTo>
                    <a:pt x="193" y="483"/>
                  </a:lnTo>
                  <a:lnTo>
                    <a:pt x="196" y="480"/>
                  </a:lnTo>
                  <a:lnTo>
                    <a:pt x="196" y="480"/>
                  </a:lnTo>
                  <a:lnTo>
                    <a:pt x="199" y="480"/>
                  </a:lnTo>
                  <a:lnTo>
                    <a:pt x="199" y="480"/>
                  </a:lnTo>
                  <a:close/>
                  <a:moveTo>
                    <a:pt x="130" y="431"/>
                  </a:moveTo>
                  <a:lnTo>
                    <a:pt x="127" y="431"/>
                  </a:lnTo>
                  <a:lnTo>
                    <a:pt x="127" y="431"/>
                  </a:lnTo>
                  <a:lnTo>
                    <a:pt x="127" y="428"/>
                  </a:lnTo>
                  <a:lnTo>
                    <a:pt x="130" y="428"/>
                  </a:lnTo>
                  <a:lnTo>
                    <a:pt x="130" y="431"/>
                  </a:lnTo>
                  <a:lnTo>
                    <a:pt x="130" y="431"/>
                  </a:lnTo>
                  <a:lnTo>
                    <a:pt x="130" y="431"/>
                  </a:lnTo>
                  <a:close/>
                  <a:moveTo>
                    <a:pt x="571" y="0"/>
                  </a:moveTo>
                  <a:lnTo>
                    <a:pt x="574" y="0"/>
                  </a:lnTo>
                  <a:lnTo>
                    <a:pt x="574" y="0"/>
                  </a:lnTo>
                  <a:lnTo>
                    <a:pt x="577" y="0"/>
                  </a:lnTo>
                  <a:lnTo>
                    <a:pt x="577" y="3"/>
                  </a:lnTo>
                  <a:lnTo>
                    <a:pt x="577" y="3"/>
                  </a:lnTo>
                  <a:lnTo>
                    <a:pt x="580" y="3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9"/>
                  </a:lnTo>
                  <a:lnTo>
                    <a:pt x="583" y="9"/>
                  </a:lnTo>
                  <a:lnTo>
                    <a:pt x="586" y="12"/>
                  </a:lnTo>
                  <a:lnTo>
                    <a:pt x="586" y="12"/>
                  </a:lnTo>
                  <a:lnTo>
                    <a:pt x="586" y="15"/>
                  </a:lnTo>
                  <a:lnTo>
                    <a:pt x="589" y="15"/>
                  </a:lnTo>
                  <a:lnTo>
                    <a:pt x="589" y="12"/>
                  </a:lnTo>
                  <a:lnTo>
                    <a:pt x="591" y="12"/>
                  </a:lnTo>
                  <a:lnTo>
                    <a:pt x="591" y="12"/>
                  </a:lnTo>
                  <a:lnTo>
                    <a:pt x="594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12"/>
                  </a:lnTo>
                  <a:lnTo>
                    <a:pt x="609" y="12"/>
                  </a:lnTo>
                  <a:lnTo>
                    <a:pt x="612" y="12"/>
                  </a:lnTo>
                  <a:lnTo>
                    <a:pt x="612" y="12"/>
                  </a:lnTo>
                  <a:lnTo>
                    <a:pt x="612" y="15"/>
                  </a:lnTo>
                  <a:lnTo>
                    <a:pt x="615" y="15"/>
                  </a:lnTo>
                  <a:lnTo>
                    <a:pt x="615" y="15"/>
                  </a:lnTo>
                  <a:lnTo>
                    <a:pt x="617" y="15"/>
                  </a:lnTo>
                  <a:lnTo>
                    <a:pt x="617" y="15"/>
                  </a:lnTo>
                  <a:lnTo>
                    <a:pt x="620" y="15"/>
                  </a:lnTo>
                  <a:lnTo>
                    <a:pt x="620" y="15"/>
                  </a:lnTo>
                  <a:lnTo>
                    <a:pt x="623" y="15"/>
                  </a:lnTo>
                  <a:lnTo>
                    <a:pt x="623" y="15"/>
                  </a:lnTo>
                  <a:lnTo>
                    <a:pt x="623" y="18"/>
                  </a:lnTo>
                  <a:lnTo>
                    <a:pt x="626" y="18"/>
                  </a:lnTo>
                  <a:lnTo>
                    <a:pt x="626" y="18"/>
                  </a:lnTo>
                  <a:lnTo>
                    <a:pt x="626" y="21"/>
                  </a:lnTo>
                  <a:lnTo>
                    <a:pt x="629" y="21"/>
                  </a:lnTo>
                  <a:lnTo>
                    <a:pt x="629" y="21"/>
                  </a:lnTo>
                  <a:lnTo>
                    <a:pt x="626" y="21"/>
                  </a:lnTo>
                  <a:lnTo>
                    <a:pt x="626" y="24"/>
                  </a:lnTo>
                  <a:lnTo>
                    <a:pt x="623" y="24"/>
                  </a:lnTo>
                  <a:lnTo>
                    <a:pt x="623" y="26"/>
                  </a:lnTo>
                  <a:lnTo>
                    <a:pt x="626" y="26"/>
                  </a:lnTo>
                  <a:lnTo>
                    <a:pt x="626" y="26"/>
                  </a:lnTo>
                  <a:lnTo>
                    <a:pt x="629" y="26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32" y="29"/>
                  </a:lnTo>
                  <a:lnTo>
                    <a:pt x="632" y="32"/>
                  </a:lnTo>
                  <a:lnTo>
                    <a:pt x="635" y="32"/>
                  </a:lnTo>
                  <a:lnTo>
                    <a:pt x="635" y="35"/>
                  </a:lnTo>
                  <a:lnTo>
                    <a:pt x="638" y="35"/>
                  </a:lnTo>
                  <a:lnTo>
                    <a:pt x="638" y="35"/>
                  </a:lnTo>
                  <a:lnTo>
                    <a:pt x="641" y="35"/>
                  </a:lnTo>
                  <a:lnTo>
                    <a:pt x="641" y="35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41"/>
                  </a:lnTo>
                  <a:lnTo>
                    <a:pt x="646" y="41"/>
                  </a:lnTo>
                  <a:lnTo>
                    <a:pt x="646" y="41"/>
                  </a:lnTo>
                  <a:lnTo>
                    <a:pt x="649" y="41"/>
                  </a:lnTo>
                  <a:lnTo>
                    <a:pt x="649" y="41"/>
                  </a:lnTo>
                  <a:lnTo>
                    <a:pt x="652" y="41"/>
                  </a:lnTo>
                  <a:lnTo>
                    <a:pt x="652" y="44"/>
                  </a:lnTo>
                  <a:lnTo>
                    <a:pt x="652" y="44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8" y="50"/>
                  </a:lnTo>
                  <a:lnTo>
                    <a:pt x="658" y="50"/>
                  </a:lnTo>
                  <a:lnTo>
                    <a:pt x="658" y="52"/>
                  </a:lnTo>
                  <a:lnTo>
                    <a:pt x="661" y="52"/>
                  </a:lnTo>
                  <a:lnTo>
                    <a:pt x="661" y="52"/>
                  </a:lnTo>
                  <a:lnTo>
                    <a:pt x="664" y="52"/>
                  </a:lnTo>
                  <a:lnTo>
                    <a:pt x="664" y="55"/>
                  </a:lnTo>
                  <a:lnTo>
                    <a:pt x="664" y="55"/>
                  </a:lnTo>
                  <a:lnTo>
                    <a:pt x="667" y="58"/>
                  </a:lnTo>
                  <a:lnTo>
                    <a:pt x="667" y="61"/>
                  </a:lnTo>
                  <a:lnTo>
                    <a:pt x="667" y="61"/>
                  </a:lnTo>
                  <a:lnTo>
                    <a:pt x="667" y="64"/>
                  </a:lnTo>
                  <a:lnTo>
                    <a:pt x="669" y="64"/>
                  </a:lnTo>
                  <a:lnTo>
                    <a:pt x="669" y="64"/>
                  </a:lnTo>
                  <a:lnTo>
                    <a:pt x="672" y="64"/>
                  </a:lnTo>
                  <a:lnTo>
                    <a:pt x="672" y="67"/>
                  </a:lnTo>
                  <a:lnTo>
                    <a:pt x="672" y="67"/>
                  </a:lnTo>
                  <a:lnTo>
                    <a:pt x="675" y="67"/>
                  </a:lnTo>
                  <a:lnTo>
                    <a:pt x="675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3"/>
                  </a:lnTo>
                  <a:lnTo>
                    <a:pt x="678" y="73"/>
                  </a:lnTo>
                  <a:lnTo>
                    <a:pt x="678" y="76"/>
                  </a:lnTo>
                  <a:lnTo>
                    <a:pt x="681" y="76"/>
                  </a:lnTo>
                  <a:lnTo>
                    <a:pt x="681" y="76"/>
                  </a:lnTo>
                  <a:lnTo>
                    <a:pt x="681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81"/>
                  </a:lnTo>
                  <a:lnTo>
                    <a:pt x="687" y="81"/>
                  </a:lnTo>
                  <a:lnTo>
                    <a:pt x="687" y="81"/>
                  </a:lnTo>
                  <a:lnTo>
                    <a:pt x="690" y="81"/>
                  </a:lnTo>
                  <a:lnTo>
                    <a:pt x="690" y="81"/>
                  </a:lnTo>
                  <a:lnTo>
                    <a:pt x="693" y="81"/>
                  </a:lnTo>
                  <a:lnTo>
                    <a:pt x="693" y="81"/>
                  </a:lnTo>
                  <a:lnTo>
                    <a:pt x="695" y="84"/>
                  </a:lnTo>
                  <a:lnTo>
                    <a:pt x="698" y="84"/>
                  </a:lnTo>
                  <a:lnTo>
                    <a:pt x="698" y="84"/>
                  </a:lnTo>
                  <a:lnTo>
                    <a:pt x="701" y="84"/>
                  </a:lnTo>
                  <a:lnTo>
                    <a:pt x="701" y="84"/>
                  </a:lnTo>
                  <a:lnTo>
                    <a:pt x="704" y="84"/>
                  </a:lnTo>
                  <a:lnTo>
                    <a:pt x="704" y="87"/>
                  </a:lnTo>
                  <a:lnTo>
                    <a:pt x="704" y="87"/>
                  </a:lnTo>
                  <a:lnTo>
                    <a:pt x="707" y="87"/>
                  </a:lnTo>
                  <a:lnTo>
                    <a:pt x="707" y="90"/>
                  </a:lnTo>
                  <a:lnTo>
                    <a:pt x="707" y="90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4"/>
                  </a:lnTo>
                  <a:lnTo>
                    <a:pt x="701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7" y="107"/>
                  </a:lnTo>
                  <a:lnTo>
                    <a:pt x="707" y="107"/>
                  </a:lnTo>
                  <a:lnTo>
                    <a:pt x="707" y="110"/>
                  </a:lnTo>
                  <a:lnTo>
                    <a:pt x="707" y="110"/>
                  </a:lnTo>
                  <a:lnTo>
                    <a:pt x="710" y="110"/>
                  </a:lnTo>
                  <a:lnTo>
                    <a:pt x="710" y="110"/>
                  </a:lnTo>
                  <a:lnTo>
                    <a:pt x="713" y="110"/>
                  </a:lnTo>
                  <a:lnTo>
                    <a:pt x="713" y="110"/>
                  </a:lnTo>
                  <a:lnTo>
                    <a:pt x="716" y="110"/>
                  </a:lnTo>
                  <a:lnTo>
                    <a:pt x="716" y="110"/>
                  </a:lnTo>
                  <a:lnTo>
                    <a:pt x="719" y="110"/>
                  </a:lnTo>
                  <a:lnTo>
                    <a:pt x="719" y="113"/>
                  </a:lnTo>
                  <a:lnTo>
                    <a:pt x="719" y="113"/>
                  </a:lnTo>
                  <a:lnTo>
                    <a:pt x="719" y="116"/>
                  </a:lnTo>
                  <a:lnTo>
                    <a:pt x="719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9"/>
                  </a:lnTo>
                  <a:lnTo>
                    <a:pt x="724" y="119"/>
                  </a:lnTo>
                  <a:lnTo>
                    <a:pt x="724" y="119"/>
                  </a:lnTo>
                  <a:lnTo>
                    <a:pt x="727" y="119"/>
                  </a:lnTo>
                  <a:lnTo>
                    <a:pt x="727" y="119"/>
                  </a:lnTo>
                  <a:lnTo>
                    <a:pt x="730" y="119"/>
                  </a:lnTo>
                  <a:lnTo>
                    <a:pt x="730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6" y="122"/>
                  </a:lnTo>
                  <a:lnTo>
                    <a:pt x="736" y="125"/>
                  </a:lnTo>
                  <a:lnTo>
                    <a:pt x="736" y="125"/>
                  </a:lnTo>
                  <a:lnTo>
                    <a:pt x="739" y="128"/>
                  </a:lnTo>
                  <a:lnTo>
                    <a:pt x="739" y="128"/>
                  </a:lnTo>
                  <a:lnTo>
                    <a:pt x="742" y="128"/>
                  </a:lnTo>
                  <a:lnTo>
                    <a:pt x="742" y="128"/>
                  </a:lnTo>
                  <a:lnTo>
                    <a:pt x="744" y="128"/>
                  </a:lnTo>
                  <a:lnTo>
                    <a:pt x="744" y="128"/>
                  </a:lnTo>
                  <a:lnTo>
                    <a:pt x="747" y="128"/>
                  </a:lnTo>
                  <a:lnTo>
                    <a:pt x="747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3" y="128"/>
                  </a:lnTo>
                  <a:lnTo>
                    <a:pt x="753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30"/>
                  </a:lnTo>
                  <a:lnTo>
                    <a:pt x="759" y="130"/>
                  </a:lnTo>
                  <a:lnTo>
                    <a:pt x="759" y="133"/>
                  </a:lnTo>
                  <a:lnTo>
                    <a:pt x="759" y="133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5"/>
                  </a:lnTo>
                  <a:lnTo>
                    <a:pt x="756" y="145"/>
                  </a:lnTo>
                  <a:lnTo>
                    <a:pt x="756" y="145"/>
                  </a:lnTo>
                  <a:lnTo>
                    <a:pt x="753" y="145"/>
                  </a:lnTo>
                  <a:lnTo>
                    <a:pt x="753" y="148"/>
                  </a:lnTo>
                  <a:lnTo>
                    <a:pt x="756" y="148"/>
                  </a:lnTo>
                  <a:lnTo>
                    <a:pt x="756" y="148"/>
                  </a:lnTo>
                  <a:lnTo>
                    <a:pt x="759" y="148"/>
                  </a:lnTo>
                  <a:lnTo>
                    <a:pt x="759" y="151"/>
                  </a:lnTo>
                  <a:lnTo>
                    <a:pt x="762" y="151"/>
                  </a:lnTo>
                  <a:lnTo>
                    <a:pt x="762" y="151"/>
                  </a:lnTo>
                  <a:lnTo>
                    <a:pt x="765" y="151"/>
                  </a:lnTo>
                  <a:lnTo>
                    <a:pt x="765" y="151"/>
                  </a:lnTo>
                  <a:lnTo>
                    <a:pt x="768" y="151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3" y="156"/>
                  </a:lnTo>
                  <a:lnTo>
                    <a:pt x="773" y="159"/>
                  </a:lnTo>
                  <a:lnTo>
                    <a:pt x="776" y="159"/>
                  </a:lnTo>
                  <a:lnTo>
                    <a:pt x="776" y="159"/>
                  </a:lnTo>
                  <a:lnTo>
                    <a:pt x="779" y="156"/>
                  </a:lnTo>
                  <a:lnTo>
                    <a:pt x="779" y="156"/>
                  </a:lnTo>
                  <a:lnTo>
                    <a:pt x="782" y="154"/>
                  </a:lnTo>
                  <a:lnTo>
                    <a:pt x="782" y="154"/>
                  </a:lnTo>
                  <a:lnTo>
                    <a:pt x="785" y="154"/>
                  </a:lnTo>
                  <a:lnTo>
                    <a:pt x="785" y="151"/>
                  </a:lnTo>
                  <a:lnTo>
                    <a:pt x="788" y="151"/>
                  </a:lnTo>
                  <a:lnTo>
                    <a:pt x="788" y="151"/>
                  </a:lnTo>
                  <a:lnTo>
                    <a:pt x="791" y="148"/>
                  </a:lnTo>
                  <a:lnTo>
                    <a:pt x="794" y="148"/>
                  </a:lnTo>
                  <a:lnTo>
                    <a:pt x="794" y="148"/>
                  </a:lnTo>
                  <a:lnTo>
                    <a:pt x="794" y="151"/>
                  </a:lnTo>
                  <a:lnTo>
                    <a:pt x="796" y="151"/>
                  </a:lnTo>
                  <a:lnTo>
                    <a:pt x="796" y="154"/>
                  </a:lnTo>
                  <a:lnTo>
                    <a:pt x="799" y="154"/>
                  </a:lnTo>
                  <a:lnTo>
                    <a:pt x="799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9"/>
                  </a:lnTo>
                  <a:lnTo>
                    <a:pt x="805" y="159"/>
                  </a:lnTo>
                  <a:lnTo>
                    <a:pt x="805" y="159"/>
                  </a:lnTo>
                  <a:lnTo>
                    <a:pt x="808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4" y="156"/>
                  </a:lnTo>
                  <a:lnTo>
                    <a:pt x="814" y="156"/>
                  </a:lnTo>
                  <a:lnTo>
                    <a:pt x="817" y="154"/>
                  </a:lnTo>
                  <a:lnTo>
                    <a:pt x="817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2" y="154"/>
                  </a:lnTo>
                  <a:lnTo>
                    <a:pt x="822" y="156"/>
                  </a:lnTo>
                  <a:lnTo>
                    <a:pt x="822" y="156"/>
                  </a:lnTo>
                  <a:lnTo>
                    <a:pt x="825" y="154"/>
                  </a:lnTo>
                  <a:lnTo>
                    <a:pt x="825" y="154"/>
                  </a:lnTo>
                  <a:lnTo>
                    <a:pt x="828" y="154"/>
                  </a:lnTo>
                  <a:lnTo>
                    <a:pt x="828" y="154"/>
                  </a:lnTo>
                  <a:lnTo>
                    <a:pt x="831" y="154"/>
                  </a:lnTo>
                  <a:lnTo>
                    <a:pt x="831" y="154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7" y="159"/>
                  </a:lnTo>
                  <a:lnTo>
                    <a:pt x="837" y="159"/>
                  </a:lnTo>
                  <a:lnTo>
                    <a:pt x="837" y="162"/>
                  </a:lnTo>
                  <a:lnTo>
                    <a:pt x="840" y="162"/>
                  </a:lnTo>
                  <a:lnTo>
                    <a:pt x="840" y="162"/>
                  </a:lnTo>
                  <a:lnTo>
                    <a:pt x="840" y="165"/>
                  </a:lnTo>
                  <a:lnTo>
                    <a:pt x="840" y="165"/>
                  </a:lnTo>
                  <a:lnTo>
                    <a:pt x="840" y="168"/>
                  </a:lnTo>
                  <a:lnTo>
                    <a:pt x="840" y="168"/>
                  </a:lnTo>
                  <a:lnTo>
                    <a:pt x="843" y="171"/>
                  </a:lnTo>
                  <a:lnTo>
                    <a:pt x="843" y="171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7"/>
                  </a:lnTo>
                  <a:lnTo>
                    <a:pt x="848" y="174"/>
                  </a:lnTo>
                  <a:lnTo>
                    <a:pt x="848" y="174"/>
                  </a:lnTo>
                  <a:lnTo>
                    <a:pt x="854" y="179"/>
                  </a:lnTo>
                  <a:lnTo>
                    <a:pt x="854" y="182"/>
                  </a:lnTo>
                  <a:lnTo>
                    <a:pt x="854" y="185"/>
                  </a:lnTo>
                  <a:lnTo>
                    <a:pt x="854" y="185"/>
                  </a:lnTo>
                  <a:lnTo>
                    <a:pt x="857" y="185"/>
                  </a:lnTo>
                  <a:lnTo>
                    <a:pt x="857" y="188"/>
                  </a:lnTo>
                  <a:lnTo>
                    <a:pt x="857" y="188"/>
                  </a:lnTo>
                  <a:lnTo>
                    <a:pt x="860" y="188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3" y="194"/>
                  </a:lnTo>
                  <a:lnTo>
                    <a:pt x="866" y="197"/>
                  </a:lnTo>
                  <a:lnTo>
                    <a:pt x="869" y="200"/>
                  </a:lnTo>
                  <a:lnTo>
                    <a:pt x="869" y="203"/>
                  </a:lnTo>
                  <a:lnTo>
                    <a:pt x="872" y="203"/>
                  </a:lnTo>
                  <a:lnTo>
                    <a:pt x="872" y="205"/>
                  </a:lnTo>
                  <a:lnTo>
                    <a:pt x="872" y="205"/>
                  </a:lnTo>
                  <a:lnTo>
                    <a:pt x="872" y="208"/>
                  </a:lnTo>
                  <a:lnTo>
                    <a:pt x="874" y="208"/>
                  </a:lnTo>
                  <a:lnTo>
                    <a:pt x="874" y="214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80" y="220"/>
                  </a:lnTo>
                  <a:lnTo>
                    <a:pt x="880" y="223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83" y="226"/>
                  </a:lnTo>
                  <a:lnTo>
                    <a:pt x="886" y="226"/>
                  </a:lnTo>
                  <a:lnTo>
                    <a:pt x="886" y="226"/>
                  </a:lnTo>
                  <a:lnTo>
                    <a:pt x="886" y="229"/>
                  </a:lnTo>
                  <a:lnTo>
                    <a:pt x="889" y="229"/>
                  </a:lnTo>
                  <a:lnTo>
                    <a:pt x="889" y="229"/>
                  </a:lnTo>
                  <a:lnTo>
                    <a:pt x="886" y="231"/>
                  </a:lnTo>
                  <a:lnTo>
                    <a:pt x="883" y="231"/>
                  </a:lnTo>
                  <a:lnTo>
                    <a:pt x="883" y="231"/>
                  </a:lnTo>
                  <a:lnTo>
                    <a:pt x="880" y="231"/>
                  </a:lnTo>
                  <a:lnTo>
                    <a:pt x="877" y="234"/>
                  </a:lnTo>
                  <a:lnTo>
                    <a:pt x="877" y="234"/>
                  </a:lnTo>
                  <a:lnTo>
                    <a:pt x="874" y="234"/>
                  </a:lnTo>
                  <a:lnTo>
                    <a:pt x="874" y="234"/>
                  </a:lnTo>
                  <a:lnTo>
                    <a:pt x="872" y="234"/>
                  </a:lnTo>
                  <a:lnTo>
                    <a:pt x="872" y="234"/>
                  </a:lnTo>
                  <a:lnTo>
                    <a:pt x="866" y="237"/>
                  </a:lnTo>
                  <a:lnTo>
                    <a:pt x="866" y="237"/>
                  </a:lnTo>
                  <a:lnTo>
                    <a:pt x="863" y="237"/>
                  </a:lnTo>
                  <a:lnTo>
                    <a:pt x="863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57" y="234"/>
                  </a:lnTo>
                  <a:lnTo>
                    <a:pt x="854" y="234"/>
                  </a:lnTo>
                  <a:lnTo>
                    <a:pt x="854" y="234"/>
                  </a:lnTo>
                  <a:lnTo>
                    <a:pt x="851" y="234"/>
                  </a:lnTo>
                  <a:lnTo>
                    <a:pt x="851" y="231"/>
                  </a:lnTo>
                  <a:lnTo>
                    <a:pt x="851" y="231"/>
                  </a:lnTo>
                  <a:lnTo>
                    <a:pt x="848" y="231"/>
                  </a:lnTo>
                  <a:lnTo>
                    <a:pt x="848" y="231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3" y="229"/>
                  </a:lnTo>
                  <a:lnTo>
                    <a:pt x="843" y="229"/>
                  </a:lnTo>
                  <a:lnTo>
                    <a:pt x="840" y="229"/>
                  </a:lnTo>
                  <a:lnTo>
                    <a:pt x="840" y="229"/>
                  </a:lnTo>
                  <a:lnTo>
                    <a:pt x="837" y="229"/>
                  </a:lnTo>
                  <a:lnTo>
                    <a:pt x="837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3"/>
                  </a:lnTo>
                  <a:lnTo>
                    <a:pt x="831" y="223"/>
                  </a:lnTo>
                  <a:lnTo>
                    <a:pt x="831" y="223"/>
                  </a:lnTo>
                  <a:lnTo>
                    <a:pt x="828" y="226"/>
                  </a:lnTo>
                  <a:lnTo>
                    <a:pt x="828" y="226"/>
                  </a:lnTo>
                  <a:lnTo>
                    <a:pt x="831" y="229"/>
                  </a:lnTo>
                  <a:lnTo>
                    <a:pt x="831" y="229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4"/>
                  </a:lnTo>
                  <a:lnTo>
                    <a:pt x="828" y="234"/>
                  </a:lnTo>
                  <a:lnTo>
                    <a:pt x="828" y="237"/>
                  </a:lnTo>
                  <a:lnTo>
                    <a:pt x="825" y="237"/>
                  </a:lnTo>
                  <a:lnTo>
                    <a:pt x="825" y="240"/>
                  </a:lnTo>
                  <a:lnTo>
                    <a:pt x="828" y="240"/>
                  </a:lnTo>
                  <a:lnTo>
                    <a:pt x="828" y="243"/>
                  </a:lnTo>
                  <a:lnTo>
                    <a:pt x="828" y="243"/>
                  </a:lnTo>
                  <a:lnTo>
                    <a:pt x="828" y="246"/>
                  </a:lnTo>
                  <a:lnTo>
                    <a:pt x="828" y="246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52"/>
                  </a:lnTo>
                  <a:lnTo>
                    <a:pt x="828" y="252"/>
                  </a:lnTo>
                  <a:lnTo>
                    <a:pt x="828" y="255"/>
                  </a:lnTo>
                  <a:lnTo>
                    <a:pt x="828" y="255"/>
                  </a:lnTo>
                  <a:lnTo>
                    <a:pt x="828" y="257"/>
                  </a:lnTo>
                  <a:lnTo>
                    <a:pt x="828" y="257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4" y="260"/>
                  </a:lnTo>
                  <a:lnTo>
                    <a:pt x="834" y="263"/>
                  </a:lnTo>
                  <a:lnTo>
                    <a:pt x="834" y="263"/>
                  </a:lnTo>
                  <a:lnTo>
                    <a:pt x="837" y="263"/>
                  </a:lnTo>
                  <a:lnTo>
                    <a:pt x="837" y="263"/>
                  </a:lnTo>
                  <a:lnTo>
                    <a:pt x="837" y="266"/>
                  </a:lnTo>
                  <a:lnTo>
                    <a:pt x="837" y="266"/>
                  </a:lnTo>
                  <a:lnTo>
                    <a:pt x="837" y="269"/>
                  </a:lnTo>
                  <a:lnTo>
                    <a:pt x="837" y="269"/>
                  </a:lnTo>
                  <a:lnTo>
                    <a:pt x="837" y="272"/>
                  </a:lnTo>
                  <a:lnTo>
                    <a:pt x="837" y="272"/>
                  </a:lnTo>
                  <a:lnTo>
                    <a:pt x="837" y="275"/>
                  </a:lnTo>
                  <a:lnTo>
                    <a:pt x="837" y="275"/>
                  </a:lnTo>
                  <a:lnTo>
                    <a:pt x="837" y="278"/>
                  </a:lnTo>
                  <a:lnTo>
                    <a:pt x="834" y="278"/>
                  </a:lnTo>
                  <a:lnTo>
                    <a:pt x="834" y="278"/>
                  </a:lnTo>
                  <a:lnTo>
                    <a:pt x="831" y="281"/>
                  </a:lnTo>
                  <a:lnTo>
                    <a:pt x="825" y="283"/>
                  </a:lnTo>
                  <a:lnTo>
                    <a:pt x="822" y="286"/>
                  </a:lnTo>
                  <a:lnTo>
                    <a:pt x="822" y="286"/>
                  </a:lnTo>
                  <a:lnTo>
                    <a:pt x="820" y="286"/>
                  </a:lnTo>
                  <a:lnTo>
                    <a:pt x="820" y="289"/>
                  </a:lnTo>
                  <a:lnTo>
                    <a:pt x="820" y="289"/>
                  </a:lnTo>
                  <a:lnTo>
                    <a:pt x="820" y="292"/>
                  </a:lnTo>
                  <a:lnTo>
                    <a:pt x="822" y="292"/>
                  </a:lnTo>
                  <a:lnTo>
                    <a:pt x="822" y="295"/>
                  </a:lnTo>
                  <a:lnTo>
                    <a:pt x="822" y="295"/>
                  </a:lnTo>
                  <a:lnTo>
                    <a:pt x="822" y="298"/>
                  </a:lnTo>
                  <a:lnTo>
                    <a:pt x="822" y="298"/>
                  </a:lnTo>
                  <a:lnTo>
                    <a:pt x="822" y="301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5" y="304"/>
                  </a:lnTo>
                  <a:lnTo>
                    <a:pt x="828" y="304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28" y="309"/>
                  </a:lnTo>
                  <a:lnTo>
                    <a:pt x="828" y="309"/>
                  </a:lnTo>
                  <a:lnTo>
                    <a:pt x="825" y="312"/>
                  </a:lnTo>
                  <a:lnTo>
                    <a:pt x="825" y="312"/>
                  </a:lnTo>
                  <a:lnTo>
                    <a:pt x="825" y="315"/>
                  </a:lnTo>
                  <a:lnTo>
                    <a:pt x="822" y="315"/>
                  </a:lnTo>
                  <a:lnTo>
                    <a:pt x="822" y="318"/>
                  </a:lnTo>
                  <a:lnTo>
                    <a:pt x="822" y="318"/>
                  </a:lnTo>
                  <a:lnTo>
                    <a:pt x="822" y="321"/>
                  </a:lnTo>
                  <a:lnTo>
                    <a:pt x="822" y="324"/>
                  </a:lnTo>
                  <a:lnTo>
                    <a:pt x="822" y="324"/>
                  </a:lnTo>
                  <a:lnTo>
                    <a:pt x="820" y="327"/>
                  </a:lnTo>
                  <a:lnTo>
                    <a:pt x="820" y="330"/>
                  </a:lnTo>
                  <a:lnTo>
                    <a:pt x="820" y="330"/>
                  </a:lnTo>
                  <a:lnTo>
                    <a:pt x="820" y="332"/>
                  </a:lnTo>
                  <a:lnTo>
                    <a:pt x="820" y="332"/>
                  </a:lnTo>
                  <a:lnTo>
                    <a:pt x="822" y="335"/>
                  </a:lnTo>
                  <a:lnTo>
                    <a:pt x="822" y="335"/>
                  </a:lnTo>
                  <a:lnTo>
                    <a:pt x="822" y="338"/>
                  </a:lnTo>
                  <a:lnTo>
                    <a:pt x="822" y="338"/>
                  </a:lnTo>
                  <a:lnTo>
                    <a:pt x="822" y="341"/>
                  </a:lnTo>
                  <a:lnTo>
                    <a:pt x="822" y="341"/>
                  </a:lnTo>
                  <a:lnTo>
                    <a:pt x="825" y="344"/>
                  </a:lnTo>
                  <a:lnTo>
                    <a:pt x="825" y="344"/>
                  </a:lnTo>
                  <a:lnTo>
                    <a:pt x="825" y="347"/>
                  </a:lnTo>
                  <a:lnTo>
                    <a:pt x="828" y="347"/>
                  </a:lnTo>
                  <a:lnTo>
                    <a:pt x="828" y="350"/>
                  </a:lnTo>
                  <a:lnTo>
                    <a:pt x="831" y="350"/>
                  </a:lnTo>
                  <a:lnTo>
                    <a:pt x="831" y="350"/>
                  </a:lnTo>
                  <a:lnTo>
                    <a:pt x="834" y="353"/>
                  </a:lnTo>
                  <a:lnTo>
                    <a:pt x="834" y="353"/>
                  </a:lnTo>
                  <a:lnTo>
                    <a:pt x="837" y="356"/>
                  </a:lnTo>
                  <a:lnTo>
                    <a:pt x="837" y="356"/>
                  </a:lnTo>
                  <a:lnTo>
                    <a:pt x="840" y="358"/>
                  </a:lnTo>
                  <a:lnTo>
                    <a:pt x="840" y="358"/>
                  </a:lnTo>
                  <a:lnTo>
                    <a:pt x="840" y="361"/>
                  </a:lnTo>
                  <a:lnTo>
                    <a:pt x="843" y="361"/>
                  </a:lnTo>
                  <a:lnTo>
                    <a:pt x="843" y="361"/>
                  </a:lnTo>
                  <a:lnTo>
                    <a:pt x="843" y="364"/>
                  </a:lnTo>
                  <a:lnTo>
                    <a:pt x="843" y="364"/>
                  </a:lnTo>
                  <a:lnTo>
                    <a:pt x="843" y="367"/>
                  </a:lnTo>
                  <a:lnTo>
                    <a:pt x="843" y="367"/>
                  </a:lnTo>
                  <a:lnTo>
                    <a:pt x="843" y="370"/>
                  </a:lnTo>
                  <a:lnTo>
                    <a:pt x="843" y="373"/>
                  </a:lnTo>
                  <a:lnTo>
                    <a:pt x="846" y="373"/>
                  </a:lnTo>
                  <a:lnTo>
                    <a:pt x="846" y="376"/>
                  </a:lnTo>
                  <a:lnTo>
                    <a:pt x="843" y="376"/>
                  </a:lnTo>
                  <a:lnTo>
                    <a:pt x="846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82"/>
                  </a:lnTo>
                  <a:lnTo>
                    <a:pt x="843" y="382"/>
                  </a:lnTo>
                  <a:lnTo>
                    <a:pt x="843" y="384"/>
                  </a:lnTo>
                  <a:lnTo>
                    <a:pt x="843" y="384"/>
                  </a:lnTo>
                  <a:lnTo>
                    <a:pt x="840" y="387"/>
                  </a:lnTo>
                  <a:lnTo>
                    <a:pt x="840" y="387"/>
                  </a:lnTo>
                  <a:lnTo>
                    <a:pt x="840" y="390"/>
                  </a:lnTo>
                  <a:lnTo>
                    <a:pt x="840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37" y="399"/>
                  </a:lnTo>
                  <a:lnTo>
                    <a:pt x="837" y="399"/>
                  </a:lnTo>
                  <a:lnTo>
                    <a:pt x="837" y="402"/>
                  </a:lnTo>
                  <a:lnTo>
                    <a:pt x="837" y="402"/>
                  </a:lnTo>
                  <a:lnTo>
                    <a:pt x="840" y="405"/>
                  </a:lnTo>
                  <a:lnTo>
                    <a:pt x="840" y="405"/>
                  </a:lnTo>
                  <a:lnTo>
                    <a:pt x="840" y="408"/>
                  </a:lnTo>
                  <a:lnTo>
                    <a:pt x="840" y="408"/>
                  </a:lnTo>
                  <a:lnTo>
                    <a:pt x="840" y="410"/>
                  </a:lnTo>
                  <a:lnTo>
                    <a:pt x="837" y="410"/>
                  </a:lnTo>
                  <a:lnTo>
                    <a:pt x="837" y="410"/>
                  </a:lnTo>
                  <a:lnTo>
                    <a:pt x="837" y="413"/>
                  </a:lnTo>
                  <a:lnTo>
                    <a:pt x="837" y="413"/>
                  </a:lnTo>
                  <a:lnTo>
                    <a:pt x="837" y="416"/>
                  </a:lnTo>
                  <a:lnTo>
                    <a:pt x="840" y="416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6" y="416"/>
                  </a:lnTo>
                  <a:lnTo>
                    <a:pt x="846" y="416"/>
                  </a:lnTo>
                  <a:lnTo>
                    <a:pt x="848" y="416"/>
                  </a:lnTo>
                  <a:lnTo>
                    <a:pt x="848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4" y="416"/>
                  </a:lnTo>
                  <a:lnTo>
                    <a:pt x="854" y="419"/>
                  </a:lnTo>
                  <a:lnTo>
                    <a:pt x="854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60" y="419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3" y="422"/>
                  </a:lnTo>
                  <a:lnTo>
                    <a:pt x="863" y="425"/>
                  </a:lnTo>
                  <a:lnTo>
                    <a:pt x="863" y="425"/>
                  </a:lnTo>
                  <a:lnTo>
                    <a:pt x="866" y="425"/>
                  </a:lnTo>
                  <a:lnTo>
                    <a:pt x="866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31"/>
                  </a:lnTo>
                  <a:lnTo>
                    <a:pt x="869" y="431"/>
                  </a:lnTo>
                  <a:lnTo>
                    <a:pt x="872" y="431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6"/>
                  </a:lnTo>
                  <a:lnTo>
                    <a:pt x="872" y="436"/>
                  </a:lnTo>
                  <a:lnTo>
                    <a:pt x="874" y="436"/>
                  </a:lnTo>
                  <a:lnTo>
                    <a:pt x="874" y="439"/>
                  </a:lnTo>
                  <a:lnTo>
                    <a:pt x="874" y="439"/>
                  </a:lnTo>
                  <a:lnTo>
                    <a:pt x="877" y="439"/>
                  </a:lnTo>
                  <a:lnTo>
                    <a:pt x="877" y="439"/>
                  </a:lnTo>
                  <a:lnTo>
                    <a:pt x="877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3" y="442"/>
                  </a:lnTo>
                  <a:lnTo>
                    <a:pt x="883" y="442"/>
                  </a:lnTo>
                  <a:lnTo>
                    <a:pt x="886" y="445"/>
                  </a:lnTo>
                  <a:lnTo>
                    <a:pt x="886" y="445"/>
                  </a:lnTo>
                  <a:lnTo>
                    <a:pt x="889" y="445"/>
                  </a:lnTo>
                  <a:lnTo>
                    <a:pt x="889" y="448"/>
                  </a:lnTo>
                  <a:lnTo>
                    <a:pt x="889" y="448"/>
                  </a:lnTo>
                  <a:lnTo>
                    <a:pt x="892" y="448"/>
                  </a:lnTo>
                  <a:lnTo>
                    <a:pt x="892" y="451"/>
                  </a:lnTo>
                  <a:lnTo>
                    <a:pt x="892" y="451"/>
                  </a:lnTo>
                  <a:lnTo>
                    <a:pt x="895" y="451"/>
                  </a:lnTo>
                  <a:lnTo>
                    <a:pt x="895" y="454"/>
                  </a:lnTo>
                  <a:lnTo>
                    <a:pt x="892" y="454"/>
                  </a:lnTo>
                  <a:lnTo>
                    <a:pt x="892" y="457"/>
                  </a:lnTo>
                  <a:lnTo>
                    <a:pt x="892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7" y="457"/>
                  </a:lnTo>
                  <a:lnTo>
                    <a:pt x="897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3" y="460"/>
                  </a:lnTo>
                  <a:lnTo>
                    <a:pt x="903" y="462"/>
                  </a:lnTo>
                  <a:lnTo>
                    <a:pt x="903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0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12" y="465"/>
                  </a:lnTo>
                  <a:lnTo>
                    <a:pt x="912" y="465"/>
                  </a:lnTo>
                  <a:lnTo>
                    <a:pt x="912" y="468"/>
                  </a:lnTo>
                  <a:lnTo>
                    <a:pt x="915" y="468"/>
                  </a:lnTo>
                  <a:lnTo>
                    <a:pt x="915" y="468"/>
                  </a:lnTo>
                  <a:lnTo>
                    <a:pt x="918" y="468"/>
                  </a:lnTo>
                  <a:lnTo>
                    <a:pt x="918" y="468"/>
                  </a:lnTo>
                  <a:lnTo>
                    <a:pt x="921" y="468"/>
                  </a:lnTo>
                  <a:lnTo>
                    <a:pt x="921" y="468"/>
                  </a:lnTo>
                  <a:lnTo>
                    <a:pt x="923" y="471"/>
                  </a:lnTo>
                  <a:lnTo>
                    <a:pt x="923" y="471"/>
                  </a:lnTo>
                  <a:lnTo>
                    <a:pt x="926" y="471"/>
                  </a:lnTo>
                  <a:lnTo>
                    <a:pt x="926" y="471"/>
                  </a:lnTo>
                  <a:lnTo>
                    <a:pt x="929" y="471"/>
                  </a:lnTo>
                  <a:lnTo>
                    <a:pt x="929" y="471"/>
                  </a:lnTo>
                  <a:lnTo>
                    <a:pt x="932" y="471"/>
                  </a:lnTo>
                  <a:lnTo>
                    <a:pt x="932" y="474"/>
                  </a:lnTo>
                  <a:lnTo>
                    <a:pt x="935" y="474"/>
                  </a:lnTo>
                  <a:lnTo>
                    <a:pt x="935" y="474"/>
                  </a:lnTo>
                  <a:lnTo>
                    <a:pt x="935" y="477"/>
                  </a:lnTo>
                  <a:lnTo>
                    <a:pt x="938" y="477"/>
                  </a:lnTo>
                  <a:lnTo>
                    <a:pt x="938" y="480"/>
                  </a:lnTo>
                  <a:lnTo>
                    <a:pt x="938" y="480"/>
                  </a:lnTo>
                  <a:lnTo>
                    <a:pt x="938" y="483"/>
                  </a:lnTo>
                  <a:lnTo>
                    <a:pt x="938" y="483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8"/>
                  </a:lnTo>
                  <a:lnTo>
                    <a:pt x="941" y="488"/>
                  </a:lnTo>
                  <a:lnTo>
                    <a:pt x="941" y="488"/>
                  </a:lnTo>
                  <a:lnTo>
                    <a:pt x="944" y="488"/>
                  </a:lnTo>
                  <a:lnTo>
                    <a:pt x="944" y="488"/>
                  </a:lnTo>
                  <a:lnTo>
                    <a:pt x="947" y="488"/>
                  </a:lnTo>
                  <a:lnTo>
                    <a:pt x="947" y="488"/>
                  </a:lnTo>
                  <a:lnTo>
                    <a:pt x="947" y="491"/>
                  </a:lnTo>
                  <a:lnTo>
                    <a:pt x="949" y="491"/>
                  </a:lnTo>
                  <a:lnTo>
                    <a:pt x="949" y="494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500"/>
                  </a:lnTo>
                  <a:lnTo>
                    <a:pt x="952" y="500"/>
                  </a:lnTo>
                  <a:lnTo>
                    <a:pt x="952" y="503"/>
                  </a:lnTo>
                  <a:lnTo>
                    <a:pt x="955" y="503"/>
                  </a:lnTo>
                  <a:lnTo>
                    <a:pt x="955" y="503"/>
                  </a:lnTo>
                  <a:lnTo>
                    <a:pt x="958" y="503"/>
                  </a:lnTo>
                  <a:lnTo>
                    <a:pt x="961" y="503"/>
                  </a:lnTo>
                  <a:lnTo>
                    <a:pt x="961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7" y="503"/>
                  </a:lnTo>
                  <a:lnTo>
                    <a:pt x="967" y="500"/>
                  </a:lnTo>
                  <a:lnTo>
                    <a:pt x="967" y="500"/>
                  </a:lnTo>
                  <a:lnTo>
                    <a:pt x="970" y="503"/>
                  </a:lnTo>
                  <a:lnTo>
                    <a:pt x="970" y="503"/>
                  </a:lnTo>
                  <a:lnTo>
                    <a:pt x="973" y="503"/>
                  </a:lnTo>
                  <a:lnTo>
                    <a:pt x="973" y="503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8" y="500"/>
                  </a:lnTo>
                  <a:lnTo>
                    <a:pt x="978" y="500"/>
                  </a:lnTo>
                  <a:lnTo>
                    <a:pt x="978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4" y="497"/>
                  </a:lnTo>
                  <a:lnTo>
                    <a:pt x="984" y="497"/>
                  </a:lnTo>
                  <a:lnTo>
                    <a:pt x="987" y="494"/>
                  </a:lnTo>
                  <a:lnTo>
                    <a:pt x="987" y="494"/>
                  </a:lnTo>
                  <a:lnTo>
                    <a:pt x="990" y="494"/>
                  </a:lnTo>
                  <a:lnTo>
                    <a:pt x="990" y="497"/>
                  </a:lnTo>
                  <a:lnTo>
                    <a:pt x="990" y="497"/>
                  </a:lnTo>
                  <a:lnTo>
                    <a:pt x="993" y="497"/>
                  </a:lnTo>
                  <a:lnTo>
                    <a:pt x="993" y="497"/>
                  </a:lnTo>
                  <a:lnTo>
                    <a:pt x="996" y="497"/>
                  </a:lnTo>
                  <a:lnTo>
                    <a:pt x="996" y="497"/>
                  </a:lnTo>
                  <a:lnTo>
                    <a:pt x="996" y="494"/>
                  </a:lnTo>
                  <a:lnTo>
                    <a:pt x="999" y="494"/>
                  </a:lnTo>
                  <a:lnTo>
                    <a:pt x="999" y="494"/>
                  </a:lnTo>
                  <a:lnTo>
                    <a:pt x="1001" y="494"/>
                  </a:lnTo>
                  <a:lnTo>
                    <a:pt x="1001" y="494"/>
                  </a:lnTo>
                  <a:lnTo>
                    <a:pt x="1004" y="491"/>
                  </a:lnTo>
                  <a:lnTo>
                    <a:pt x="1004" y="491"/>
                  </a:lnTo>
                  <a:lnTo>
                    <a:pt x="1007" y="491"/>
                  </a:lnTo>
                  <a:lnTo>
                    <a:pt x="1007" y="491"/>
                  </a:lnTo>
                  <a:lnTo>
                    <a:pt x="1013" y="494"/>
                  </a:lnTo>
                  <a:lnTo>
                    <a:pt x="1013" y="497"/>
                  </a:lnTo>
                  <a:lnTo>
                    <a:pt x="1016" y="500"/>
                  </a:lnTo>
                  <a:lnTo>
                    <a:pt x="1016" y="500"/>
                  </a:lnTo>
                  <a:lnTo>
                    <a:pt x="1019" y="500"/>
                  </a:lnTo>
                  <a:lnTo>
                    <a:pt x="1019" y="503"/>
                  </a:lnTo>
                  <a:lnTo>
                    <a:pt x="1022" y="503"/>
                  </a:lnTo>
                  <a:lnTo>
                    <a:pt x="1022" y="506"/>
                  </a:lnTo>
                  <a:lnTo>
                    <a:pt x="1025" y="509"/>
                  </a:lnTo>
                  <a:lnTo>
                    <a:pt x="1025" y="509"/>
                  </a:lnTo>
                  <a:lnTo>
                    <a:pt x="1025" y="511"/>
                  </a:lnTo>
                  <a:lnTo>
                    <a:pt x="1025" y="511"/>
                  </a:lnTo>
                  <a:lnTo>
                    <a:pt x="1025" y="514"/>
                  </a:lnTo>
                  <a:lnTo>
                    <a:pt x="1027" y="514"/>
                  </a:lnTo>
                  <a:lnTo>
                    <a:pt x="1027" y="514"/>
                  </a:lnTo>
                  <a:lnTo>
                    <a:pt x="1027" y="517"/>
                  </a:lnTo>
                  <a:lnTo>
                    <a:pt x="1027" y="517"/>
                  </a:lnTo>
                  <a:lnTo>
                    <a:pt x="1030" y="517"/>
                  </a:lnTo>
                  <a:lnTo>
                    <a:pt x="1030" y="517"/>
                  </a:lnTo>
                  <a:lnTo>
                    <a:pt x="1033" y="517"/>
                  </a:lnTo>
                  <a:lnTo>
                    <a:pt x="1033" y="517"/>
                  </a:lnTo>
                  <a:lnTo>
                    <a:pt x="1033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9" y="520"/>
                  </a:lnTo>
                  <a:lnTo>
                    <a:pt x="1039" y="523"/>
                  </a:lnTo>
                  <a:lnTo>
                    <a:pt x="1039" y="520"/>
                  </a:lnTo>
                  <a:lnTo>
                    <a:pt x="1042" y="520"/>
                  </a:lnTo>
                  <a:lnTo>
                    <a:pt x="1042" y="520"/>
                  </a:lnTo>
                  <a:lnTo>
                    <a:pt x="1045" y="520"/>
                  </a:lnTo>
                  <a:lnTo>
                    <a:pt x="1045" y="520"/>
                  </a:lnTo>
                  <a:lnTo>
                    <a:pt x="1048" y="520"/>
                  </a:lnTo>
                  <a:lnTo>
                    <a:pt x="1048" y="520"/>
                  </a:lnTo>
                  <a:lnTo>
                    <a:pt x="1051" y="520"/>
                  </a:lnTo>
                  <a:lnTo>
                    <a:pt x="1051" y="523"/>
                  </a:lnTo>
                  <a:lnTo>
                    <a:pt x="1051" y="523"/>
                  </a:lnTo>
                  <a:lnTo>
                    <a:pt x="1053" y="526"/>
                  </a:lnTo>
                  <a:lnTo>
                    <a:pt x="1053" y="526"/>
                  </a:lnTo>
                  <a:lnTo>
                    <a:pt x="1053" y="529"/>
                  </a:lnTo>
                  <a:lnTo>
                    <a:pt x="1053" y="532"/>
                  </a:lnTo>
                  <a:lnTo>
                    <a:pt x="1056" y="535"/>
                  </a:lnTo>
                  <a:lnTo>
                    <a:pt x="1056" y="535"/>
                  </a:lnTo>
                  <a:lnTo>
                    <a:pt x="1056" y="537"/>
                  </a:lnTo>
                  <a:lnTo>
                    <a:pt x="1056" y="540"/>
                  </a:lnTo>
                  <a:lnTo>
                    <a:pt x="1056" y="540"/>
                  </a:lnTo>
                  <a:lnTo>
                    <a:pt x="1059" y="543"/>
                  </a:lnTo>
                  <a:lnTo>
                    <a:pt x="1059" y="546"/>
                  </a:lnTo>
                  <a:lnTo>
                    <a:pt x="1059" y="546"/>
                  </a:lnTo>
                  <a:lnTo>
                    <a:pt x="1059" y="549"/>
                  </a:lnTo>
                  <a:lnTo>
                    <a:pt x="1059" y="552"/>
                  </a:lnTo>
                  <a:lnTo>
                    <a:pt x="1059" y="552"/>
                  </a:lnTo>
                  <a:lnTo>
                    <a:pt x="1059" y="555"/>
                  </a:lnTo>
                  <a:lnTo>
                    <a:pt x="1059" y="555"/>
                  </a:lnTo>
                  <a:lnTo>
                    <a:pt x="1056" y="558"/>
                  </a:lnTo>
                  <a:lnTo>
                    <a:pt x="1053" y="558"/>
                  </a:lnTo>
                  <a:lnTo>
                    <a:pt x="1053" y="558"/>
                  </a:lnTo>
                  <a:lnTo>
                    <a:pt x="1051" y="558"/>
                  </a:lnTo>
                  <a:lnTo>
                    <a:pt x="1051" y="558"/>
                  </a:lnTo>
                  <a:lnTo>
                    <a:pt x="1048" y="561"/>
                  </a:lnTo>
                  <a:lnTo>
                    <a:pt x="1048" y="561"/>
                  </a:lnTo>
                  <a:lnTo>
                    <a:pt x="1045" y="561"/>
                  </a:lnTo>
                  <a:lnTo>
                    <a:pt x="1045" y="563"/>
                  </a:lnTo>
                  <a:lnTo>
                    <a:pt x="1045" y="566"/>
                  </a:lnTo>
                  <a:lnTo>
                    <a:pt x="1045" y="566"/>
                  </a:lnTo>
                  <a:lnTo>
                    <a:pt x="1042" y="569"/>
                  </a:lnTo>
                  <a:lnTo>
                    <a:pt x="1042" y="572"/>
                  </a:lnTo>
                  <a:lnTo>
                    <a:pt x="1039" y="572"/>
                  </a:lnTo>
                  <a:lnTo>
                    <a:pt x="1039" y="575"/>
                  </a:lnTo>
                  <a:lnTo>
                    <a:pt x="1042" y="575"/>
                  </a:lnTo>
                  <a:lnTo>
                    <a:pt x="1042" y="578"/>
                  </a:lnTo>
                  <a:lnTo>
                    <a:pt x="1042" y="578"/>
                  </a:lnTo>
                  <a:lnTo>
                    <a:pt x="1042" y="581"/>
                  </a:lnTo>
                  <a:lnTo>
                    <a:pt x="1042" y="581"/>
                  </a:lnTo>
                  <a:lnTo>
                    <a:pt x="1042" y="584"/>
                  </a:lnTo>
                  <a:lnTo>
                    <a:pt x="1042" y="587"/>
                  </a:lnTo>
                  <a:lnTo>
                    <a:pt x="1042" y="587"/>
                  </a:lnTo>
                  <a:lnTo>
                    <a:pt x="1042" y="589"/>
                  </a:lnTo>
                  <a:lnTo>
                    <a:pt x="1042" y="589"/>
                  </a:lnTo>
                  <a:lnTo>
                    <a:pt x="1045" y="592"/>
                  </a:lnTo>
                  <a:lnTo>
                    <a:pt x="1045" y="595"/>
                  </a:lnTo>
                  <a:lnTo>
                    <a:pt x="1048" y="598"/>
                  </a:lnTo>
                  <a:lnTo>
                    <a:pt x="1048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4"/>
                  </a:lnTo>
                  <a:lnTo>
                    <a:pt x="1048" y="607"/>
                  </a:lnTo>
                  <a:lnTo>
                    <a:pt x="1048" y="607"/>
                  </a:lnTo>
                  <a:lnTo>
                    <a:pt x="1048" y="610"/>
                  </a:lnTo>
                  <a:lnTo>
                    <a:pt x="1048" y="613"/>
                  </a:lnTo>
                  <a:lnTo>
                    <a:pt x="1048" y="613"/>
                  </a:lnTo>
                  <a:lnTo>
                    <a:pt x="1048" y="615"/>
                  </a:lnTo>
                  <a:lnTo>
                    <a:pt x="1051" y="618"/>
                  </a:lnTo>
                  <a:lnTo>
                    <a:pt x="1051" y="621"/>
                  </a:lnTo>
                  <a:lnTo>
                    <a:pt x="1051" y="621"/>
                  </a:lnTo>
                  <a:lnTo>
                    <a:pt x="1053" y="624"/>
                  </a:lnTo>
                  <a:lnTo>
                    <a:pt x="1053" y="624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30"/>
                  </a:lnTo>
                  <a:lnTo>
                    <a:pt x="1056" y="633"/>
                  </a:lnTo>
                  <a:lnTo>
                    <a:pt x="1056" y="636"/>
                  </a:lnTo>
                  <a:lnTo>
                    <a:pt x="1056" y="636"/>
                  </a:lnTo>
                  <a:lnTo>
                    <a:pt x="1056" y="639"/>
                  </a:lnTo>
                  <a:lnTo>
                    <a:pt x="1056" y="639"/>
                  </a:lnTo>
                  <a:lnTo>
                    <a:pt x="1056" y="641"/>
                  </a:lnTo>
                  <a:lnTo>
                    <a:pt x="1053" y="641"/>
                  </a:lnTo>
                  <a:lnTo>
                    <a:pt x="1053" y="641"/>
                  </a:lnTo>
                  <a:lnTo>
                    <a:pt x="1051" y="641"/>
                  </a:lnTo>
                  <a:lnTo>
                    <a:pt x="1051" y="641"/>
                  </a:lnTo>
                  <a:lnTo>
                    <a:pt x="1048" y="641"/>
                  </a:lnTo>
                  <a:lnTo>
                    <a:pt x="1048" y="641"/>
                  </a:lnTo>
                  <a:lnTo>
                    <a:pt x="1045" y="641"/>
                  </a:lnTo>
                  <a:lnTo>
                    <a:pt x="1045" y="647"/>
                  </a:lnTo>
                  <a:lnTo>
                    <a:pt x="1045" y="647"/>
                  </a:lnTo>
                  <a:lnTo>
                    <a:pt x="1042" y="650"/>
                  </a:lnTo>
                  <a:lnTo>
                    <a:pt x="1042" y="653"/>
                  </a:lnTo>
                  <a:lnTo>
                    <a:pt x="1042" y="653"/>
                  </a:lnTo>
                  <a:lnTo>
                    <a:pt x="1042" y="656"/>
                  </a:lnTo>
                  <a:lnTo>
                    <a:pt x="1039" y="656"/>
                  </a:lnTo>
                  <a:lnTo>
                    <a:pt x="1039" y="659"/>
                  </a:lnTo>
                  <a:lnTo>
                    <a:pt x="1039" y="662"/>
                  </a:lnTo>
                  <a:lnTo>
                    <a:pt x="1039" y="664"/>
                  </a:lnTo>
                  <a:lnTo>
                    <a:pt x="1039" y="664"/>
                  </a:lnTo>
                  <a:lnTo>
                    <a:pt x="1039" y="667"/>
                  </a:lnTo>
                  <a:lnTo>
                    <a:pt x="1042" y="667"/>
                  </a:lnTo>
                  <a:lnTo>
                    <a:pt x="1042" y="670"/>
                  </a:lnTo>
                  <a:lnTo>
                    <a:pt x="1042" y="670"/>
                  </a:lnTo>
                  <a:lnTo>
                    <a:pt x="1042" y="673"/>
                  </a:lnTo>
                  <a:lnTo>
                    <a:pt x="1042" y="673"/>
                  </a:lnTo>
                  <a:lnTo>
                    <a:pt x="1042" y="676"/>
                  </a:lnTo>
                  <a:lnTo>
                    <a:pt x="1042" y="676"/>
                  </a:lnTo>
                  <a:lnTo>
                    <a:pt x="1042" y="679"/>
                  </a:lnTo>
                  <a:lnTo>
                    <a:pt x="1042" y="682"/>
                  </a:lnTo>
                  <a:lnTo>
                    <a:pt x="1042" y="682"/>
                  </a:lnTo>
                  <a:lnTo>
                    <a:pt x="1042" y="685"/>
                  </a:lnTo>
                  <a:lnTo>
                    <a:pt x="1042" y="685"/>
                  </a:lnTo>
                  <a:lnTo>
                    <a:pt x="1045" y="688"/>
                  </a:lnTo>
                  <a:lnTo>
                    <a:pt x="1045" y="690"/>
                  </a:lnTo>
                  <a:lnTo>
                    <a:pt x="1045" y="690"/>
                  </a:lnTo>
                  <a:lnTo>
                    <a:pt x="1045" y="693"/>
                  </a:lnTo>
                  <a:lnTo>
                    <a:pt x="1045" y="696"/>
                  </a:lnTo>
                  <a:lnTo>
                    <a:pt x="1045" y="699"/>
                  </a:lnTo>
                  <a:lnTo>
                    <a:pt x="1045" y="699"/>
                  </a:lnTo>
                  <a:lnTo>
                    <a:pt x="1045" y="702"/>
                  </a:lnTo>
                  <a:lnTo>
                    <a:pt x="1045" y="702"/>
                  </a:lnTo>
                  <a:lnTo>
                    <a:pt x="1045" y="705"/>
                  </a:lnTo>
                  <a:lnTo>
                    <a:pt x="1048" y="705"/>
                  </a:lnTo>
                  <a:lnTo>
                    <a:pt x="1048" y="708"/>
                  </a:lnTo>
                  <a:lnTo>
                    <a:pt x="1048" y="711"/>
                  </a:lnTo>
                  <a:lnTo>
                    <a:pt x="1048" y="711"/>
                  </a:lnTo>
                  <a:lnTo>
                    <a:pt x="1048" y="714"/>
                  </a:lnTo>
                  <a:lnTo>
                    <a:pt x="1048" y="714"/>
                  </a:lnTo>
                  <a:lnTo>
                    <a:pt x="1048" y="716"/>
                  </a:lnTo>
                  <a:lnTo>
                    <a:pt x="1045" y="716"/>
                  </a:lnTo>
                  <a:lnTo>
                    <a:pt x="1045" y="719"/>
                  </a:lnTo>
                  <a:lnTo>
                    <a:pt x="1042" y="719"/>
                  </a:lnTo>
                  <a:lnTo>
                    <a:pt x="1042" y="722"/>
                  </a:lnTo>
                  <a:lnTo>
                    <a:pt x="1042" y="722"/>
                  </a:lnTo>
                  <a:lnTo>
                    <a:pt x="1042" y="725"/>
                  </a:lnTo>
                  <a:lnTo>
                    <a:pt x="1039" y="725"/>
                  </a:lnTo>
                  <a:lnTo>
                    <a:pt x="1039" y="728"/>
                  </a:lnTo>
                  <a:lnTo>
                    <a:pt x="1039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31"/>
                  </a:lnTo>
                  <a:lnTo>
                    <a:pt x="1033" y="734"/>
                  </a:lnTo>
                  <a:lnTo>
                    <a:pt x="1033" y="734"/>
                  </a:lnTo>
                  <a:lnTo>
                    <a:pt x="1033" y="737"/>
                  </a:lnTo>
                  <a:lnTo>
                    <a:pt x="1033" y="737"/>
                  </a:lnTo>
                  <a:lnTo>
                    <a:pt x="1033" y="740"/>
                  </a:lnTo>
                  <a:lnTo>
                    <a:pt x="1030" y="740"/>
                  </a:lnTo>
                  <a:lnTo>
                    <a:pt x="1030" y="740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27" y="745"/>
                  </a:lnTo>
                  <a:lnTo>
                    <a:pt x="1027" y="745"/>
                  </a:lnTo>
                  <a:lnTo>
                    <a:pt x="1027" y="748"/>
                  </a:lnTo>
                  <a:lnTo>
                    <a:pt x="1027" y="748"/>
                  </a:lnTo>
                  <a:lnTo>
                    <a:pt x="1027" y="751"/>
                  </a:lnTo>
                  <a:lnTo>
                    <a:pt x="1027" y="754"/>
                  </a:lnTo>
                  <a:lnTo>
                    <a:pt x="1027" y="754"/>
                  </a:lnTo>
                  <a:lnTo>
                    <a:pt x="1027" y="757"/>
                  </a:lnTo>
                  <a:lnTo>
                    <a:pt x="1025" y="757"/>
                  </a:lnTo>
                  <a:lnTo>
                    <a:pt x="1025" y="760"/>
                  </a:lnTo>
                  <a:lnTo>
                    <a:pt x="1025" y="760"/>
                  </a:lnTo>
                  <a:lnTo>
                    <a:pt x="1025" y="763"/>
                  </a:lnTo>
                  <a:lnTo>
                    <a:pt x="1025" y="763"/>
                  </a:lnTo>
                  <a:lnTo>
                    <a:pt x="1025" y="766"/>
                  </a:lnTo>
                  <a:lnTo>
                    <a:pt x="1025" y="766"/>
                  </a:lnTo>
                  <a:lnTo>
                    <a:pt x="1027" y="766"/>
                  </a:lnTo>
                  <a:lnTo>
                    <a:pt x="1030" y="763"/>
                  </a:lnTo>
                  <a:lnTo>
                    <a:pt x="1030" y="763"/>
                  </a:lnTo>
                  <a:lnTo>
                    <a:pt x="1033" y="763"/>
                  </a:lnTo>
                  <a:lnTo>
                    <a:pt x="1036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6"/>
                  </a:lnTo>
                  <a:lnTo>
                    <a:pt x="1039" y="766"/>
                  </a:lnTo>
                  <a:lnTo>
                    <a:pt x="1039" y="768"/>
                  </a:lnTo>
                  <a:lnTo>
                    <a:pt x="1039" y="768"/>
                  </a:lnTo>
                  <a:lnTo>
                    <a:pt x="1039" y="771"/>
                  </a:lnTo>
                  <a:lnTo>
                    <a:pt x="1039" y="774"/>
                  </a:lnTo>
                  <a:lnTo>
                    <a:pt x="1042" y="777"/>
                  </a:lnTo>
                  <a:lnTo>
                    <a:pt x="1042" y="777"/>
                  </a:lnTo>
                  <a:lnTo>
                    <a:pt x="1042" y="780"/>
                  </a:lnTo>
                  <a:lnTo>
                    <a:pt x="1042" y="780"/>
                  </a:lnTo>
                  <a:lnTo>
                    <a:pt x="1042" y="783"/>
                  </a:lnTo>
                  <a:lnTo>
                    <a:pt x="1039" y="783"/>
                  </a:lnTo>
                  <a:lnTo>
                    <a:pt x="1039" y="783"/>
                  </a:lnTo>
                  <a:lnTo>
                    <a:pt x="1036" y="783"/>
                  </a:lnTo>
                  <a:lnTo>
                    <a:pt x="1036" y="786"/>
                  </a:lnTo>
                  <a:lnTo>
                    <a:pt x="1036" y="786"/>
                  </a:lnTo>
                  <a:lnTo>
                    <a:pt x="1039" y="789"/>
                  </a:lnTo>
                  <a:lnTo>
                    <a:pt x="1042" y="789"/>
                  </a:lnTo>
                  <a:lnTo>
                    <a:pt x="1042" y="792"/>
                  </a:lnTo>
                  <a:lnTo>
                    <a:pt x="1045" y="792"/>
                  </a:lnTo>
                  <a:lnTo>
                    <a:pt x="1048" y="792"/>
                  </a:lnTo>
                  <a:lnTo>
                    <a:pt x="1048" y="792"/>
                  </a:lnTo>
                  <a:lnTo>
                    <a:pt x="1048" y="794"/>
                  </a:lnTo>
                  <a:lnTo>
                    <a:pt x="1051" y="794"/>
                  </a:lnTo>
                  <a:lnTo>
                    <a:pt x="1051" y="794"/>
                  </a:lnTo>
                  <a:lnTo>
                    <a:pt x="1053" y="797"/>
                  </a:lnTo>
                  <a:lnTo>
                    <a:pt x="1053" y="800"/>
                  </a:lnTo>
                  <a:lnTo>
                    <a:pt x="1056" y="803"/>
                  </a:lnTo>
                  <a:lnTo>
                    <a:pt x="1059" y="806"/>
                  </a:lnTo>
                  <a:lnTo>
                    <a:pt x="1062" y="809"/>
                  </a:lnTo>
                  <a:lnTo>
                    <a:pt x="1062" y="812"/>
                  </a:lnTo>
                  <a:lnTo>
                    <a:pt x="1065" y="812"/>
                  </a:lnTo>
                  <a:lnTo>
                    <a:pt x="1065" y="815"/>
                  </a:lnTo>
                  <a:lnTo>
                    <a:pt x="1065" y="817"/>
                  </a:lnTo>
                  <a:lnTo>
                    <a:pt x="1065" y="820"/>
                  </a:lnTo>
                  <a:lnTo>
                    <a:pt x="1065" y="823"/>
                  </a:lnTo>
                  <a:lnTo>
                    <a:pt x="1065" y="823"/>
                  </a:lnTo>
                  <a:lnTo>
                    <a:pt x="1065" y="826"/>
                  </a:lnTo>
                  <a:lnTo>
                    <a:pt x="1065" y="829"/>
                  </a:lnTo>
                  <a:lnTo>
                    <a:pt x="1065" y="835"/>
                  </a:lnTo>
                  <a:lnTo>
                    <a:pt x="1065" y="835"/>
                  </a:lnTo>
                  <a:lnTo>
                    <a:pt x="1065" y="841"/>
                  </a:lnTo>
                  <a:lnTo>
                    <a:pt x="1065" y="843"/>
                  </a:lnTo>
                  <a:lnTo>
                    <a:pt x="1062" y="846"/>
                  </a:lnTo>
                  <a:lnTo>
                    <a:pt x="1065" y="849"/>
                  </a:lnTo>
                  <a:lnTo>
                    <a:pt x="1065" y="852"/>
                  </a:lnTo>
                  <a:lnTo>
                    <a:pt x="1065" y="855"/>
                  </a:lnTo>
                  <a:lnTo>
                    <a:pt x="1065" y="858"/>
                  </a:lnTo>
                  <a:lnTo>
                    <a:pt x="1068" y="861"/>
                  </a:lnTo>
                  <a:lnTo>
                    <a:pt x="1068" y="864"/>
                  </a:lnTo>
                  <a:lnTo>
                    <a:pt x="1068" y="867"/>
                  </a:lnTo>
                  <a:lnTo>
                    <a:pt x="1068" y="867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72"/>
                  </a:lnTo>
                  <a:lnTo>
                    <a:pt x="1071" y="872"/>
                  </a:lnTo>
                  <a:lnTo>
                    <a:pt x="1071" y="875"/>
                  </a:lnTo>
                  <a:lnTo>
                    <a:pt x="1071" y="875"/>
                  </a:lnTo>
                  <a:lnTo>
                    <a:pt x="1068" y="878"/>
                  </a:lnTo>
                  <a:lnTo>
                    <a:pt x="1068" y="878"/>
                  </a:lnTo>
                  <a:lnTo>
                    <a:pt x="1068" y="881"/>
                  </a:lnTo>
                  <a:lnTo>
                    <a:pt x="1065" y="881"/>
                  </a:lnTo>
                  <a:lnTo>
                    <a:pt x="1065" y="881"/>
                  </a:lnTo>
                  <a:lnTo>
                    <a:pt x="1062" y="881"/>
                  </a:lnTo>
                  <a:lnTo>
                    <a:pt x="1062" y="884"/>
                  </a:lnTo>
                  <a:lnTo>
                    <a:pt x="1059" y="884"/>
                  </a:lnTo>
                  <a:lnTo>
                    <a:pt x="1059" y="884"/>
                  </a:lnTo>
                  <a:lnTo>
                    <a:pt x="1056" y="884"/>
                  </a:lnTo>
                  <a:lnTo>
                    <a:pt x="1056" y="887"/>
                  </a:lnTo>
                  <a:lnTo>
                    <a:pt x="1053" y="887"/>
                  </a:lnTo>
                  <a:lnTo>
                    <a:pt x="1056" y="890"/>
                  </a:lnTo>
                  <a:lnTo>
                    <a:pt x="1056" y="890"/>
                  </a:lnTo>
                  <a:lnTo>
                    <a:pt x="1056" y="893"/>
                  </a:lnTo>
                  <a:lnTo>
                    <a:pt x="1059" y="893"/>
                  </a:lnTo>
                  <a:lnTo>
                    <a:pt x="1059" y="893"/>
                  </a:lnTo>
                  <a:lnTo>
                    <a:pt x="1062" y="895"/>
                  </a:lnTo>
                  <a:lnTo>
                    <a:pt x="1062" y="895"/>
                  </a:lnTo>
                  <a:lnTo>
                    <a:pt x="1062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901"/>
                  </a:lnTo>
                  <a:lnTo>
                    <a:pt x="1068" y="901"/>
                  </a:lnTo>
                  <a:lnTo>
                    <a:pt x="1068" y="904"/>
                  </a:lnTo>
                  <a:lnTo>
                    <a:pt x="1068" y="907"/>
                  </a:lnTo>
                  <a:lnTo>
                    <a:pt x="1068" y="910"/>
                  </a:lnTo>
                  <a:lnTo>
                    <a:pt x="1068" y="910"/>
                  </a:lnTo>
                  <a:lnTo>
                    <a:pt x="1068" y="913"/>
                  </a:lnTo>
                  <a:lnTo>
                    <a:pt x="1065" y="913"/>
                  </a:lnTo>
                  <a:lnTo>
                    <a:pt x="1065" y="913"/>
                  </a:lnTo>
                  <a:lnTo>
                    <a:pt x="1062" y="913"/>
                  </a:lnTo>
                  <a:lnTo>
                    <a:pt x="1062" y="916"/>
                  </a:lnTo>
                  <a:lnTo>
                    <a:pt x="1059" y="916"/>
                  </a:lnTo>
                  <a:lnTo>
                    <a:pt x="1056" y="916"/>
                  </a:lnTo>
                  <a:lnTo>
                    <a:pt x="1056" y="919"/>
                  </a:lnTo>
                  <a:lnTo>
                    <a:pt x="1053" y="919"/>
                  </a:lnTo>
                  <a:lnTo>
                    <a:pt x="1053" y="919"/>
                  </a:lnTo>
                  <a:lnTo>
                    <a:pt x="1051" y="921"/>
                  </a:lnTo>
                  <a:lnTo>
                    <a:pt x="1048" y="921"/>
                  </a:lnTo>
                  <a:lnTo>
                    <a:pt x="1048" y="924"/>
                  </a:lnTo>
                  <a:lnTo>
                    <a:pt x="1048" y="924"/>
                  </a:lnTo>
                  <a:lnTo>
                    <a:pt x="1045" y="927"/>
                  </a:lnTo>
                  <a:lnTo>
                    <a:pt x="1042" y="927"/>
                  </a:lnTo>
                  <a:lnTo>
                    <a:pt x="1039" y="927"/>
                  </a:lnTo>
                  <a:lnTo>
                    <a:pt x="1036" y="927"/>
                  </a:lnTo>
                  <a:lnTo>
                    <a:pt x="1036" y="927"/>
                  </a:lnTo>
                  <a:lnTo>
                    <a:pt x="1033" y="927"/>
                  </a:lnTo>
                  <a:lnTo>
                    <a:pt x="1030" y="927"/>
                  </a:lnTo>
                  <a:lnTo>
                    <a:pt x="1030" y="927"/>
                  </a:lnTo>
                  <a:lnTo>
                    <a:pt x="1027" y="927"/>
                  </a:lnTo>
                  <a:lnTo>
                    <a:pt x="1027" y="930"/>
                  </a:lnTo>
                  <a:lnTo>
                    <a:pt x="1025" y="930"/>
                  </a:lnTo>
                  <a:lnTo>
                    <a:pt x="1025" y="930"/>
                  </a:lnTo>
                  <a:lnTo>
                    <a:pt x="1022" y="927"/>
                  </a:lnTo>
                  <a:lnTo>
                    <a:pt x="1022" y="927"/>
                  </a:lnTo>
                  <a:lnTo>
                    <a:pt x="1022" y="924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19" y="919"/>
                  </a:lnTo>
                  <a:lnTo>
                    <a:pt x="1019" y="919"/>
                  </a:lnTo>
                  <a:lnTo>
                    <a:pt x="1016" y="921"/>
                  </a:lnTo>
                  <a:lnTo>
                    <a:pt x="1016" y="921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07" y="921"/>
                  </a:lnTo>
                  <a:lnTo>
                    <a:pt x="1007" y="921"/>
                  </a:lnTo>
                  <a:lnTo>
                    <a:pt x="1004" y="921"/>
                  </a:lnTo>
                  <a:lnTo>
                    <a:pt x="1004" y="921"/>
                  </a:lnTo>
                  <a:lnTo>
                    <a:pt x="1001" y="921"/>
                  </a:lnTo>
                  <a:lnTo>
                    <a:pt x="1001" y="921"/>
                  </a:lnTo>
                  <a:lnTo>
                    <a:pt x="1001" y="924"/>
                  </a:lnTo>
                  <a:lnTo>
                    <a:pt x="999" y="924"/>
                  </a:lnTo>
                  <a:lnTo>
                    <a:pt x="996" y="927"/>
                  </a:lnTo>
                  <a:lnTo>
                    <a:pt x="996" y="930"/>
                  </a:lnTo>
                  <a:lnTo>
                    <a:pt x="993" y="930"/>
                  </a:lnTo>
                  <a:lnTo>
                    <a:pt x="993" y="933"/>
                  </a:lnTo>
                  <a:lnTo>
                    <a:pt x="990" y="936"/>
                  </a:lnTo>
                  <a:lnTo>
                    <a:pt x="987" y="939"/>
                  </a:lnTo>
                  <a:lnTo>
                    <a:pt x="987" y="942"/>
                  </a:lnTo>
                  <a:lnTo>
                    <a:pt x="984" y="942"/>
                  </a:lnTo>
                  <a:lnTo>
                    <a:pt x="981" y="945"/>
                  </a:lnTo>
                  <a:lnTo>
                    <a:pt x="978" y="945"/>
                  </a:lnTo>
                  <a:lnTo>
                    <a:pt x="978" y="945"/>
                  </a:lnTo>
                  <a:lnTo>
                    <a:pt x="975" y="947"/>
                  </a:lnTo>
                  <a:lnTo>
                    <a:pt x="975" y="947"/>
                  </a:lnTo>
                  <a:lnTo>
                    <a:pt x="973" y="950"/>
                  </a:lnTo>
                  <a:lnTo>
                    <a:pt x="973" y="950"/>
                  </a:lnTo>
                  <a:lnTo>
                    <a:pt x="970" y="950"/>
                  </a:lnTo>
                  <a:lnTo>
                    <a:pt x="967" y="953"/>
                  </a:lnTo>
                  <a:lnTo>
                    <a:pt x="967" y="953"/>
                  </a:lnTo>
                  <a:lnTo>
                    <a:pt x="964" y="956"/>
                  </a:lnTo>
                  <a:lnTo>
                    <a:pt x="964" y="956"/>
                  </a:lnTo>
                  <a:lnTo>
                    <a:pt x="961" y="959"/>
                  </a:lnTo>
                  <a:lnTo>
                    <a:pt x="961" y="959"/>
                  </a:lnTo>
                  <a:lnTo>
                    <a:pt x="958" y="959"/>
                  </a:lnTo>
                  <a:lnTo>
                    <a:pt x="955" y="959"/>
                  </a:lnTo>
                  <a:lnTo>
                    <a:pt x="955" y="962"/>
                  </a:lnTo>
                  <a:lnTo>
                    <a:pt x="952" y="962"/>
                  </a:lnTo>
                  <a:lnTo>
                    <a:pt x="952" y="965"/>
                  </a:lnTo>
                  <a:lnTo>
                    <a:pt x="952" y="965"/>
                  </a:lnTo>
                  <a:lnTo>
                    <a:pt x="949" y="968"/>
                  </a:lnTo>
                  <a:lnTo>
                    <a:pt x="949" y="968"/>
                  </a:lnTo>
                  <a:lnTo>
                    <a:pt x="947" y="968"/>
                  </a:lnTo>
                  <a:lnTo>
                    <a:pt x="947" y="970"/>
                  </a:lnTo>
                  <a:lnTo>
                    <a:pt x="944" y="970"/>
                  </a:lnTo>
                  <a:lnTo>
                    <a:pt x="941" y="970"/>
                  </a:lnTo>
                  <a:lnTo>
                    <a:pt x="941" y="973"/>
                  </a:lnTo>
                  <a:lnTo>
                    <a:pt x="938" y="973"/>
                  </a:lnTo>
                  <a:lnTo>
                    <a:pt x="938" y="973"/>
                  </a:lnTo>
                  <a:lnTo>
                    <a:pt x="935" y="973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5" y="976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8" y="979"/>
                  </a:lnTo>
                  <a:lnTo>
                    <a:pt x="935" y="979"/>
                  </a:lnTo>
                  <a:lnTo>
                    <a:pt x="935" y="979"/>
                  </a:lnTo>
                  <a:lnTo>
                    <a:pt x="938" y="979"/>
                  </a:lnTo>
                  <a:lnTo>
                    <a:pt x="938" y="979"/>
                  </a:lnTo>
                  <a:lnTo>
                    <a:pt x="941" y="979"/>
                  </a:lnTo>
                  <a:lnTo>
                    <a:pt x="941" y="979"/>
                  </a:lnTo>
                  <a:lnTo>
                    <a:pt x="944" y="979"/>
                  </a:lnTo>
                  <a:lnTo>
                    <a:pt x="944" y="982"/>
                  </a:lnTo>
                  <a:lnTo>
                    <a:pt x="944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9" y="982"/>
                  </a:lnTo>
                  <a:lnTo>
                    <a:pt x="947" y="985"/>
                  </a:lnTo>
                  <a:lnTo>
                    <a:pt x="947" y="985"/>
                  </a:lnTo>
                  <a:lnTo>
                    <a:pt x="949" y="985"/>
                  </a:lnTo>
                  <a:lnTo>
                    <a:pt x="949" y="994"/>
                  </a:lnTo>
                  <a:lnTo>
                    <a:pt x="949" y="996"/>
                  </a:lnTo>
                  <a:lnTo>
                    <a:pt x="949" y="996"/>
                  </a:lnTo>
                  <a:lnTo>
                    <a:pt x="949" y="999"/>
                  </a:lnTo>
                  <a:lnTo>
                    <a:pt x="947" y="999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8"/>
                  </a:lnTo>
                  <a:lnTo>
                    <a:pt x="947" y="1008"/>
                  </a:lnTo>
                  <a:lnTo>
                    <a:pt x="947" y="1011"/>
                  </a:lnTo>
                  <a:lnTo>
                    <a:pt x="947" y="1011"/>
                  </a:lnTo>
                  <a:lnTo>
                    <a:pt x="947" y="1014"/>
                  </a:lnTo>
                  <a:lnTo>
                    <a:pt x="947" y="1014"/>
                  </a:lnTo>
                  <a:lnTo>
                    <a:pt x="947" y="1017"/>
                  </a:lnTo>
                  <a:lnTo>
                    <a:pt x="947" y="1017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4" y="1020"/>
                  </a:lnTo>
                  <a:lnTo>
                    <a:pt x="944" y="1020"/>
                  </a:lnTo>
                  <a:lnTo>
                    <a:pt x="941" y="1020"/>
                  </a:lnTo>
                  <a:lnTo>
                    <a:pt x="941" y="1022"/>
                  </a:lnTo>
                  <a:lnTo>
                    <a:pt x="941" y="1025"/>
                  </a:lnTo>
                  <a:lnTo>
                    <a:pt x="938" y="1025"/>
                  </a:lnTo>
                  <a:lnTo>
                    <a:pt x="938" y="1028"/>
                  </a:lnTo>
                  <a:lnTo>
                    <a:pt x="938" y="1031"/>
                  </a:lnTo>
                  <a:lnTo>
                    <a:pt x="938" y="1031"/>
                  </a:lnTo>
                  <a:lnTo>
                    <a:pt x="938" y="1034"/>
                  </a:lnTo>
                  <a:lnTo>
                    <a:pt x="935" y="1037"/>
                  </a:lnTo>
                  <a:lnTo>
                    <a:pt x="935" y="1037"/>
                  </a:lnTo>
                  <a:lnTo>
                    <a:pt x="935" y="1040"/>
                  </a:lnTo>
                  <a:lnTo>
                    <a:pt x="935" y="1040"/>
                  </a:lnTo>
                  <a:lnTo>
                    <a:pt x="938" y="1043"/>
                  </a:lnTo>
                  <a:lnTo>
                    <a:pt x="938" y="1043"/>
                  </a:lnTo>
                  <a:lnTo>
                    <a:pt x="941" y="1043"/>
                  </a:lnTo>
                  <a:lnTo>
                    <a:pt x="941" y="1046"/>
                  </a:lnTo>
                  <a:lnTo>
                    <a:pt x="944" y="1046"/>
                  </a:lnTo>
                  <a:lnTo>
                    <a:pt x="944" y="1046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51"/>
                  </a:lnTo>
                  <a:lnTo>
                    <a:pt x="944" y="1051"/>
                  </a:lnTo>
                  <a:lnTo>
                    <a:pt x="944" y="1051"/>
                  </a:lnTo>
                  <a:lnTo>
                    <a:pt x="941" y="1051"/>
                  </a:lnTo>
                  <a:lnTo>
                    <a:pt x="941" y="1051"/>
                  </a:lnTo>
                  <a:lnTo>
                    <a:pt x="941" y="1054"/>
                  </a:lnTo>
                  <a:lnTo>
                    <a:pt x="938" y="1054"/>
                  </a:lnTo>
                  <a:lnTo>
                    <a:pt x="938" y="1057"/>
                  </a:lnTo>
                  <a:lnTo>
                    <a:pt x="938" y="1060"/>
                  </a:lnTo>
                  <a:lnTo>
                    <a:pt x="941" y="1063"/>
                  </a:lnTo>
                  <a:lnTo>
                    <a:pt x="941" y="1063"/>
                  </a:lnTo>
                  <a:lnTo>
                    <a:pt x="941" y="1066"/>
                  </a:lnTo>
                  <a:lnTo>
                    <a:pt x="944" y="1066"/>
                  </a:lnTo>
                  <a:lnTo>
                    <a:pt x="947" y="1069"/>
                  </a:lnTo>
                  <a:lnTo>
                    <a:pt x="949" y="1069"/>
                  </a:lnTo>
                  <a:lnTo>
                    <a:pt x="949" y="1072"/>
                  </a:lnTo>
                  <a:lnTo>
                    <a:pt x="952" y="1072"/>
                  </a:lnTo>
                  <a:lnTo>
                    <a:pt x="952" y="1074"/>
                  </a:lnTo>
                  <a:lnTo>
                    <a:pt x="952" y="1074"/>
                  </a:lnTo>
                  <a:lnTo>
                    <a:pt x="952" y="1077"/>
                  </a:lnTo>
                  <a:lnTo>
                    <a:pt x="952" y="1077"/>
                  </a:lnTo>
                  <a:lnTo>
                    <a:pt x="955" y="1077"/>
                  </a:lnTo>
                  <a:lnTo>
                    <a:pt x="955" y="1080"/>
                  </a:lnTo>
                  <a:lnTo>
                    <a:pt x="955" y="1080"/>
                  </a:lnTo>
                  <a:lnTo>
                    <a:pt x="958" y="1083"/>
                  </a:lnTo>
                  <a:lnTo>
                    <a:pt x="958" y="1083"/>
                  </a:lnTo>
                  <a:lnTo>
                    <a:pt x="958" y="1086"/>
                  </a:lnTo>
                  <a:lnTo>
                    <a:pt x="955" y="1086"/>
                  </a:lnTo>
                  <a:lnTo>
                    <a:pt x="955" y="1086"/>
                  </a:lnTo>
                  <a:lnTo>
                    <a:pt x="955" y="1089"/>
                  </a:lnTo>
                  <a:lnTo>
                    <a:pt x="955" y="1089"/>
                  </a:lnTo>
                  <a:lnTo>
                    <a:pt x="955" y="1092"/>
                  </a:lnTo>
                  <a:lnTo>
                    <a:pt x="952" y="1092"/>
                  </a:lnTo>
                  <a:lnTo>
                    <a:pt x="952" y="1092"/>
                  </a:lnTo>
                  <a:lnTo>
                    <a:pt x="952" y="1095"/>
                  </a:lnTo>
                  <a:lnTo>
                    <a:pt x="949" y="1095"/>
                  </a:lnTo>
                  <a:lnTo>
                    <a:pt x="949" y="1095"/>
                  </a:lnTo>
                  <a:lnTo>
                    <a:pt x="949" y="1098"/>
                  </a:lnTo>
                  <a:lnTo>
                    <a:pt x="949" y="1098"/>
                  </a:lnTo>
                  <a:lnTo>
                    <a:pt x="947" y="1100"/>
                  </a:lnTo>
                  <a:lnTo>
                    <a:pt x="947" y="1100"/>
                  </a:lnTo>
                  <a:lnTo>
                    <a:pt x="947" y="1103"/>
                  </a:lnTo>
                  <a:lnTo>
                    <a:pt x="947" y="1103"/>
                  </a:lnTo>
                  <a:lnTo>
                    <a:pt x="947" y="1106"/>
                  </a:lnTo>
                  <a:lnTo>
                    <a:pt x="947" y="1106"/>
                  </a:lnTo>
                  <a:lnTo>
                    <a:pt x="947" y="1109"/>
                  </a:lnTo>
                  <a:lnTo>
                    <a:pt x="949" y="1109"/>
                  </a:lnTo>
                  <a:lnTo>
                    <a:pt x="949" y="1109"/>
                  </a:lnTo>
                  <a:lnTo>
                    <a:pt x="949" y="1112"/>
                  </a:lnTo>
                  <a:lnTo>
                    <a:pt x="949" y="1112"/>
                  </a:lnTo>
                  <a:lnTo>
                    <a:pt x="949" y="1115"/>
                  </a:lnTo>
                  <a:lnTo>
                    <a:pt x="949" y="1115"/>
                  </a:lnTo>
                  <a:lnTo>
                    <a:pt x="949" y="1118"/>
                  </a:lnTo>
                  <a:lnTo>
                    <a:pt x="949" y="1118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38" y="1126"/>
                  </a:lnTo>
                  <a:lnTo>
                    <a:pt x="938" y="1129"/>
                  </a:lnTo>
                  <a:lnTo>
                    <a:pt x="938" y="1129"/>
                  </a:lnTo>
                  <a:lnTo>
                    <a:pt x="938" y="1132"/>
                  </a:lnTo>
                  <a:lnTo>
                    <a:pt x="938" y="1132"/>
                  </a:lnTo>
                  <a:lnTo>
                    <a:pt x="941" y="1135"/>
                  </a:lnTo>
                  <a:lnTo>
                    <a:pt x="941" y="1135"/>
                  </a:lnTo>
                  <a:lnTo>
                    <a:pt x="941" y="1138"/>
                  </a:lnTo>
                  <a:lnTo>
                    <a:pt x="941" y="1141"/>
                  </a:lnTo>
                  <a:lnTo>
                    <a:pt x="941" y="1141"/>
                  </a:lnTo>
                  <a:lnTo>
                    <a:pt x="941" y="1144"/>
                  </a:lnTo>
                  <a:lnTo>
                    <a:pt x="941" y="1144"/>
                  </a:lnTo>
                  <a:lnTo>
                    <a:pt x="941" y="1147"/>
                  </a:lnTo>
                  <a:lnTo>
                    <a:pt x="941" y="1147"/>
                  </a:lnTo>
                  <a:lnTo>
                    <a:pt x="944" y="1149"/>
                  </a:lnTo>
                  <a:lnTo>
                    <a:pt x="944" y="1152"/>
                  </a:lnTo>
                  <a:lnTo>
                    <a:pt x="944" y="1152"/>
                  </a:lnTo>
                  <a:lnTo>
                    <a:pt x="947" y="1155"/>
                  </a:lnTo>
                  <a:lnTo>
                    <a:pt x="947" y="1155"/>
                  </a:lnTo>
                  <a:lnTo>
                    <a:pt x="947" y="1158"/>
                  </a:lnTo>
                  <a:lnTo>
                    <a:pt x="949" y="1158"/>
                  </a:lnTo>
                  <a:lnTo>
                    <a:pt x="949" y="1161"/>
                  </a:lnTo>
                  <a:lnTo>
                    <a:pt x="949" y="1161"/>
                  </a:lnTo>
                  <a:lnTo>
                    <a:pt x="949" y="1167"/>
                  </a:lnTo>
                  <a:lnTo>
                    <a:pt x="952" y="1167"/>
                  </a:lnTo>
                  <a:lnTo>
                    <a:pt x="952" y="1170"/>
                  </a:lnTo>
                  <a:lnTo>
                    <a:pt x="955" y="1170"/>
                  </a:lnTo>
                  <a:lnTo>
                    <a:pt x="955" y="1173"/>
                  </a:lnTo>
                  <a:lnTo>
                    <a:pt x="955" y="1173"/>
                  </a:lnTo>
                  <a:lnTo>
                    <a:pt x="955" y="1175"/>
                  </a:lnTo>
                  <a:lnTo>
                    <a:pt x="958" y="1175"/>
                  </a:lnTo>
                  <a:lnTo>
                    <a:pt x="958" y="1175"/>
                  </a:lnTo>
                  <a:lnTo>
                    <a:pt x="961" y="1175"/>
                  </a:lnTo>
                  <a:lnTo>
                    <a:pt x="961" y="1178"/>
                  </a:lnTo>
                  <a:lnTo>
                    <a:pt x="964" y="1178"/>
                  </a:lnTo>
                  <a:lnTo>
                    <a:pt x="967" y="1178"/>
                  </a:lnTo>
                  <a:lnTo>
                    <a:pt x="967" y="1178"/>
                  </a:lnTo>
                  <a:lnTo>
                    <a:pt x="970" y="1181"/>
                  </a:lnTo>
                  <a:lnTo>
                    <a:pt x="970" y="1181"/>
                  </a:lnTo>
                  <a:lnTo>
                    <a:pt x="970" y="1184"/>
                  </a:lnTo>
                  <a:lnTo>
                    <a:pt x="970" y="1184"/>
                  </a:lnTo>
                  <a:lnTo>
                    <a:pt x="973" y="1187"/>
                  </a:lnTo>
                  <a:lnTo>
                    <a:pt x="973" y="1187"/>
                  </a:lnTo>
                  <a:lnTo>
                    <a:pt x="973" y="1190"/>
                  </a:lnTo>
                  <a:lnTo>
                    <a:pt x="973" y="1190"/>
                  </a:lnTo>
                  <a:lnTo>
                    <a:pt x="973" y="1193"/>
                  </a:lnTo>
                  <a:lnTo>
                    <a:pt x="973" y="1193"/>
                  </a:lnTo>
                  <a:lnTo>
                    <a:pt x="973" y="1196"/>
                  </a:lnTo>
                  <a:lnTo>
                    <a:pt x="973" y="1199"/>
                  </a:lnTo>
                  <a:lnTo>
                    <a:pt x="973" y="1199"/>
                  </a:lnTo>
                  <a:lnTo>
                    <a:pt x="973" y="1201"/>
                  </a:lnTo>
                  <a:lnTo>
                    <a:pt x="973" y="1201"/>
                  </a:lnTo>
                  <a:lnTo>
                    <a:pt x="975" y="1204"/>
                  </a:lnTo>
                  <a:lnTo>
                    <a:pt x="975" y="1204"/>
                  </a:lnTo>
                  <a:lnTo>
                    <a:pt x="975" y="1207"/>
                  </a:lnTo>
                  <a:lnTo>
                    <a:pt x="975" y="1210"/>
                  </a:lnTo>
                  <a:lnTo>
                    <a:pt x="978" y="1210"/>
                  </a:lnTo>
                  <a:lnTo>
                    <a:pt x="975" y="1213"/>
                  </a:lnTo>
                  <a:lnTo>
                    <a:pt x="975" y="1213"/>
                  </a:lnTo>
                  <a:lnTo>
                    <a:pt x="975" y="1216"/>
                  </a:lnTo>
                  <a:lnTo>
                    <a:pt x="975" y="1219"/>
                  </a:lnTo>
                  <a:lnTo>
                    <a:pt x="975" y="1219"/>
                  </a:lnTo>
                  <a:lnTo>
                    <a:pt x="975" y="1222"/>
                  </a:lnTo>
                  <a:lnTo>
                    <a:pt x="975" y="1222"/>
                  </a:lnTo>
                  <a:lnTo>
                    <a:pt x="973" y="1225"/>
                  </a:lnTo>
                  <a:lnTo>
                    <a:pt x="973" y="1227"/>
                  </a:lnTo>
                  <a:lnTo>
                    <a:pt x="973" y="1227"/>
                  </a:lnTo>
                  <a:lnTo>
                    <a:pt x="970" y="1230"/>
                  </a:lnTo>
                  <a:lnTo>
                    <a:pt x="970" y="1230"/>
                  </a:lnTo>
                  <a:lnTo>
                    <a:pt x="970" y="1233"/>
                  </a:lnTo>
                  <a:lnTo>
                    <a:pt x="970" y="1233"/>
                  </a:lnTo>
                  <a:lnTo>
                    <a:pt x="967" y="1236"/>
                  </a:lnTo>
                  <a:lnTo>
                    <a:pt x="967" y="1236"/>
                  </a:lnTo>
                  <a:lnTo>
                    <a:pt x="967" y="1239"/>
                  </a:lnTo>
                  <a:lnTo>
                    <a:pt x="967" y="1239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5"/>
                  </a:lnTo>
                  <a:lnTo>
                    <a:pt x="964" y="1245"/>
                  </a:lnTo>
                  <a:lnTo>
                    <a:pt x="967" y="1248"/>
                  </a:lnTo>
                  <a:lnTo>
                    <a:pt x="967" y="1248"/>
                  </a:lnTo>
                  <a:lnTo>
                    <a:pt x="964" y="1248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58" y="1251"/>
                  </a:lnTo>
                  <a:lnTo>
                    <a:pt x="958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2" y="1256"/>
                  </a:lnTo>
                  <a:lnTo>
                    <a:pt x="952" y="1256"/>
                  </a:lnTo>
                  <a:lnTo>
                    <a:pt x="952" y="1253"/>
                  </a:lnTo>
                  <a:lnTo>
                    <a:pt x="952" y="1253"/>
                  </a:lnTo>
                  <a:lnTo>
                    <a:pt x="952" y="1251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6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1"/>
                  </a:lnTo>
                  <a:lnTo>
                    <a:pt x="947" y="1251"/>
                  </a:lnTo>
                  <a:lnTo>
                    <a:pt x="947" y="1251"/>
                  </a:lnTo>
                  <a:lnTo>
                    <a:pt x="944" y="1253"/>
                  </a:lnTo>
                  <a:lnTo>
                    <a:pt x="944" y="1253"/>
                  </a:lnTo>
                  <a:lnTo>
                    <a:pt x="947" y="1253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4" y="1256"/>
                  </a:lnTo>
                  <a:lnTo>
                    <a:pt x="941" y="1256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5" y="1256"/>
                  </a:lnTo>
                  <a:lnTo>
                    <a:pt x="935" y="1256"/>
                  </a:lnTo>
                  <a:lnTo>
                    <a:pt x="932" y="1251"/>
                  </a:lnTo>
                  <a:lnTo>
                    <a:pt x="932" y="1251"/>
                  </a:lnTo>
                  <a:lnTo>
                    <a:pt x="929" y="1245"/>
                  </a:lnTo>
                  <a:lnTo>
                    <a:pt x="929" y="1245"/>
                  </a:lnTo>
                  <a:lnTo>
                    <a:pt x="929" y="1242"/>
                  </a:lnTo>
                  <a:lnTo>
                    <a:pt x="926" y="1239"/>
                  </a:lnTo>
                  <a:lnTo>
                    <a:pt x="926" y="1239"/>
                  </a:lnTo>
                  <a:lnTo>
                    <a:pt x="926" y="1236"/>
                  </a:lnTo>
                  <a:lnTo>
                    <a:pt x="926" y="1227"/>
                  </a:lnTo>
                  <a:lnTo>
                    <a:pt x="926" y="1227"/>
                  </a:lnTo>
                  <a:lnTo>
                    <a:pt x="921" y="1227"/>
                  </a:lnTo>
                  <a:lnTo>
                    <a:pt x="921" y="1225"/>
                  </a:lnTo>
                  <a:lnTo>
                    <a:pt x="921" y="1227"/>
                  </a:lnTo>
                  <a:lnTo>
                    <a:pt x="918" y="1225"/>
                  </a:lnTo>
                  <a:lnTo>
                    <a:pt x="918" y="1225"/>
                  </a:lnTo>
                  <a:lnTo>
                    <a:pt x="915" y="1225"/>
                  </a:lnTo>
                  <a:lnTo>
                    <a:pt x="915" y="1222"/>
                  </a:lnTo>
                  <a:lnTo>
                    <a:pt x="912" y="1222"/>
                  </a:lnTo>
                  <a:lnTo>
                    <a:pt x="909" y="1222"/>
                  </a:lnTo>
                  <a:lnTo>
                    <a:pt x="909" y="1219"/>
                  </a:lnTo>
                  <a:lnTo>
                    <a:pt x="906" y="1219"/>
                  </a:lnTo>
                  <a:lnTo>
                    <a:pt x="906" y="1222"/>
                  </a:lnTo>
                  <a:lnTo>
                    <a:pt x="909" y="1222"/>
                  </a:lnTo>
                  <a:lnTo>
                    <a:pt x="909" y="1222"/>
                  </a:lnTo>
                  <a:lnTo>
                    <a:pt x="906" y="1225"/>
                  </a:lnTo>
                  <a:lnTo>
                    <a:pt x="903" y="1225"/>
                  </a:lnTo>
                  <a:lnTo>
                    <a:pt x="903" y="1225"/>
                  </a:lnTo>
                  <a:lnTo>
                    <a:pt x="895" y="1227"/>
                  </a:lnTo>
                  <a:lnTo>
                    <a:pt x="895" y="1225"/>
                  </a:lnTo>
                  <a:lnTo>
                    <a:pt x="895" y="1225"/>
                  </a:lnTo>
                  <a:lnTo>
                    <a:pt x="892" y="1225"/>
                  </a:lnTo>
                  <a:lnTo>
                    <a:pt x="892" y="1222"/>
                  </a:lnTo>
                  <a:lnTo>
                    <a:pt x="895" y="1219"/>
                  </a:lnTo>
                  <a:lnTo>
                    <a:pt x="895" y="1219"/>
                  </a:lnTo>
                  <a:lnTo>
                    <a:pt x="897" y="1219"/>
                  </a:lnTo>
                  <a:lnTo>
                    <a:pt x="897" y="1216"/>
                  </a:lnTo>
                  <a:lnTo>
                    <a:pt x="897" y="1213"/>
                  </a:lnTo>
                  <a:lnTo>
                    <a:pt x="897" y="1213"/>
                  </a:lnTo>
                  <a:lnTo>
                    <a:pt x="897" y="1210"/>
                  </a:lnTo>
                  <a:lnTo>
                    <a:pt x="897" y="1207"/>
                  </a:lnTo>
                  <a:lnTo>
                    <a:pt x="897" y="1204"/>
                  </a:lnTo>
                  <a:lnTo>
                    <a:pt x="897" y="1204"/>
                  </a:lnTo>
                  <a:lnTo>
                    <a:pt x="897" y="1201"/>
                  </a:lnTo>
                  <a:lnTo>
                    <a:pt x="897" y="1199"/>
                  </a:lnTo>
                  <a:lnTo>
                    <a:pt x="897" y="1193"/>
                  </a:lnTo>
                  <a:lnTo>
                    <a:pt x="897" y="1190"/>
                  </a:lnTo>
                  <a:lnTo>
                    <a:pt x="895" y="1187"/>
                  </a:lnTo>
                  <a:lnTo>
                    <a:pt x="895" y="1190"/>
                  </a:lnTo>
                  <a:lnTo>
                    <a:pt x="892" y="1190"/>
                  </a:lnTo>
                  <a:lnTo>
                    <a:pt x="892" y="1190"/>
                  </a:lnTo>
                  <a:lnTo>
                    <a:pt x="892" y="1187"/>
                  </a:lnTo>
                  <a:lnTo>
                    <a:pt x="889" y="1187"/>
                  </a:lnTo>
                  <a:lnTo>
                    <a:pt x="889" y="1184"/>
                  </a:lnTo>
                  <a:lnTo>
                    <a:pt x="889" y="1181"/>
                  </a:lnTo>
                  <a:lnTo>
                    <a:pt x="892" y="1181"/>
                  </a:lnTo>
                  <a:lnTo>
                    <a:pt x="889" y="1181"/>
                  </a:lnTo>
                  <a:lnTo>
                    <a:pt x="886" y="1181"/>
                  </a:lnTo>
                  <a:lnTo>
                    <a:pt x="886" y="1190"/>
                  </a:lnTo>
                  <a:lnTo>
                    <a:pt x="889" y="1190"/>
                  </a:lnTo>
                  <a:lnTo>
                    <a:pt x="889" y="1193"/>
                  </a:lnTo>
                  <a:lnTo>
                    <a:pt x="892" y="1193"/>
                  </a:lnTo>
                  <a:lnTo>
                    <a:pt x="895" y="1193"/>
                  </a:lnTo>
                  <a:lnTo>
                    <a:pt x="897" y="1196"/>
                  </a:lnTo>
                  <a:lnTo>
                    <a:pt x="895" y="1196"/>
                  </a:lnTo>
                  <a:lnTo>
                    <a:pt x="892" y="1199"/>
                  </a:lnTo>
                  <a:lnTo>
                    <a:pt x="892" y="1201"/>
                  </a:lnTo>
                  <a:lnTo>
                    <a:pt x="892" y="1201"/>
                  </a:lnTo>
                  <a:lnTo>
                    <a:pt x="892" y="1204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92" y="1210"/>
                  </a:lnTo>
                  <a:lnTo>
                    <a:pt x="889" y="1210"/>
                  </a:lnTo>
                  <a:lnTo>
                    <a:pt x="889" y="1213"/>
                  </a:lnTo>
                  <a:lnTo>
                    <a:pt x="889" y="1213"/>
                  </a:lnTo>
                  <a:lnTo>
                    <a:pt x="889" y="1216"/>
                  </a:lnTo>
                  <a:lnTo>
                    <a:pt x="889" y="1219"/>
                  </a:lnTo>
                  <a:lnTo>
                    <a:pt x="889" y="1222"/>
                  </a:lnTo>
                  <a:lnTo>
                    <a:pt x="889" y="1225"/>
                  </a:lnTo>
                  <a:lnTo>
                    <a:pt x="889" y="1225"/>
                  </a:lnTo>
                  <a:lnTo>
                    <a:pt x="886" y="1227"/>
                  </a:lnTo>
                  <a:lnTo>
                    <a:pt x="886" y="1230"/>
                  </a:lnTo>
                  <a:lnTo>
                    <a:pt x="886" y="1230"/>
                  </a:lnTo>
                  <a:lnTo>
                    <a:pt x="886" y="1233"/>
                  </a:lnTo>
                  <a:lnTo>
                    <a:pt x="889" y="1236"/>
                  </a:lnTo>
                  <a:lnTo>
                    <a:pt x="889" y="1236"/>
                  </a:lnTo>
                  <a:lnTo>
                    <a:pt x="892" y="1239"/>
                  </a:lnTo>
                  <a:lnTo>
                    <a:pt x="892" y="1242"/>
                  </a:lnTo>
                  <a:lnTo>
                    <a:pt x="892" y="1242"/>
                  </a:lnTo>
                  <a:lnTo>
                    <a:pt x="892" y="1248"/>
                  </a:lnTo>
                  <a:lnTo>
                    <a:pt x="895" y="1248"/>
                  </a:lnTo>
                  <a:lnTo>
                    <a:pt x="897" y="1251"/>
                  </a:lnTo>
                  <a:lnTo>
                    <a:pt x="895" y="1253"/>
                  </a:lnTo>
                  <a:lnTo>
                    <a:pt x="895" y="1256"/>
                  </a:lnTo>
                  <a:lnTo>
                    <a:pt x="892" y="1262"/>
                  </a:lnTo>
                  <a:lnTo>
                    <a:pt x="889" y="1265"/>
                  </a:lnTo>
                  <a:lnTo>
                    <a:pt x="886" y="1268"/>
                  </a:lnTo>
                  <a:lnTo>
                    <a:pt x="886" y="1271"/>
                  </a:lnTo>
                  <a:lnTo>
                    <a:pt x="883" y="1274"/>
                  </a:lnTo>
                  <a:lnTo>
                    <a:pt x="880" y="1277"/>
                  </a:lnTo>
                  <a:lnTo>
                    <a:pt x="877" y="1282"/>
                  </a:lnTo>
                  <a:lnTo>
                    <a:pt x="874" y="1288"/>
                  </a:lnTo>
                  <a:lnTo>
                    <a:pt x="872" y="1291"/>
                  </a:lnTo>
                  <a:lnTo>
                    <a:pt x="872" y="1294"/>
                  </a:lnTo>
                  <a:lnTo>
                    <a:pt x="866" y="1297"/>
                  </a:lnTo>
                  <a:lnTo>
                    <a:pt x="866" y="1300"/>
                  </a:lnTo>
                  <a:lnTo>
                    <a:pt x="866" y="1302"/>
                  </a:lnTo>
                  <a:lnTo>
                    <a:pt x="866" y="1302"/>
                  </a:lnTo>
                  <a:lnTo>
                    <a:pt x="863" y="1305"/>
                  </a:lnTo>
                  <a:lnTo>
                    <a:pt x="860" y="1308"/>
                  </a:lnTo>
                  <a:lnTo>
                    <a:pt x="854" y="1320"/>
                  </a:lnTo>
                  <a:lnTo>
                    <a:pt x="851" y="1323"/>
                  </a:lnTo>
                  <a:lnTo>
                    <a:pt x="848" y="1326"/>
                  </a:lnTo>
                  <a:lnTo>
                    <a:pt x="846" y="1326"/>
                  </a:lnTo>
                  <a:lnTo>
                    <a:pt x="846" y="1320"/>
                  </a:lnTo>
                  <a:lnTo>
                    <a:pt x="837" y="1320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1" y="1326"/>
                  </a:lnTo>
                  <a:lnTo>
                    <a:pt x="831" y="1326"/>
                  </a:lnTo>
                  <a:lnTo>
                    <a:pt x="828" y="1326"/>
                  </a:lnTo>
                  <a:lnTo>
                    <a:pt x="825" y="1326"/>
                  </a:lnTo>
                  <a:lnTo>
                    <a:pt x="822" y="1326"/>
                  </a:lnTo>
                  <a:lnTo>
                    <a:pt x="820" y="1326"/>
                  </a:lnTo>
                  <a:lnTo>
                    <a:pt x="817" y="1331"/>
                  </a:lnTo>
                  <a:lnTo>
                    <a:pt x="814" y="1331"/>
                  </a:lnTo>
                  <a:lnTo>
                    <a:pt x="814" y="1328"/>
                  </a:lnTo>
                  <a:lnTo>
                    <a:pt x="811" y="1328"/>
                  </a:lnTo>
                  <a:lnTo>
                    <a:pt x="808" y="1328"/>
                  </a:lnTo>
                  <a:lnTo>
                    <a:pt x="805" y="1328"/>
                  </a:lnTo>
                  <a:lnTo>
                    <a:pt x="805" y="1328"/>
                  </a:lnTo>
                  <a:lnTo>
                    <a:pt x="802" y="1326"/>
                  </a:lnTo>
                  <a:lnTo>
                    <a:pt x="799" y="1326"/>
                  </a:lnTo>
                  <a:lnTo>
                    <a:pt x="799" y="1323"/>
                  </a:lnTo>
                  <a:lnTo>
                    <a:pt x="796" y="1323"/>
                  </a:lnTo>
                  <a:lnTo>
                    <a:pt x="796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1" y="1320"/>
                  </a:lnTo>
                  <a:lnTo>
                    <a:pt x="788" y="1320"/>
                  </a:lnTo>
                  <a:lnTo>
                    <a:pt x="785" y="1320"/>
                  </a:lnTo>
                  <a:lnTo>
                    <a:pt x="785" y="1317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76" y="1305"/>
                  </a:lnTo>
                  <a:lnTo>
                    <a:pt x="773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8"/>
                  </a:lnTo>
                  <a:lnTo>
                    <a:pt x="768" y="1308"/>
                  </a:lnTo>
                  <a:lnTo>
                    <a:pt x="768" y="1311"/>
                  </a:lnTo>
                  <a:lnTo>
                    <a:pt x="770" y="1311"/>
                  </a:lnTo>
                  <a:lnTo>
                    <a:pt x="773" y="1311"/>
                  </a:lnTo>
                  <a:lnTo>
                    <a:pt x="773" y="1314"/>
                  </a:lnTo>
                  <a:lnTo>
                    <a:pt x="773" y="1317"/>
                  </a:lnTo>
                  <a:lnTo>
                    <a:pt x="776" y="1317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82" y="1323"/>
                  </a:lnTo>
                  <a:lnTo>
                    <a:pt x="782" y="1326"/>
                  </a:lnTo>
                  <a:lnTo>
                    <a:pt x="785" y="1328"/>
                  </a:lnTo>
                  <a:lnTo>
                    <a:pt x="788" y="1328"/>
                  </a:lnTo>
                  <a:lnTo>
                    <a:pt x="791" y="1331"/>
                  </a:lnTo>
                  <a:lnTo>
                    <a:pt x="791" y="1331"/>
                  </a:lnTo>
                  <a:lnTo>
                    <a:pt x="791" y="1334"/>
                  </a:lnTo>
                  <a:lnTo>
                    <a:pt x="791" y="1334"/>
                  </a:lnTo>
                  <a:lnTo>
                    <a:pt x="791" y="1340"/>
                  </a:lnTo>
                  <a:lnTo>
                    <a:pt x="791" y="1343"/>
                  </a:lnTo>
                  <a:lnTo>
                    <a:pt x="791" y="1349"/>
                  </a:lnTo>
                  <a:lnTo>
                    <a:pt x="788" y="1354"/>
                  </a:lnTo>
                  <a:lnTo>
                    <a:pt x="785" y="1357"/>
                  </a:lnTo>
                  <a:lnTo>
                    <a:pt x="782" y="1357"/>
                  </a:lnTo>
                  <a:lnTo>
                    <a:pt x="779" y="1357"/>
                  </a:lnTo>
                  <a:lnTo>
                    <a:pt x="776" y="1354"/>
                  </a:lnTo>
                  <a:lnTo>
                    <a:pt x="776" y="1354"/>
                  </a:lnTo>
                  <a:lnTo>
                    <a:pt x="773" y="1352"/>
                  </a:lnTo>
                  <a:lnTo>
                    <a:pt x="770" y="1352"/>
                  </a:lnTo>
                  <a:lnTo>
                    <a:pt x="768" y="1352"/>
                  </a:lnTo>
                  <a:lnTo>
                    <a:pt x="765" y="1349"/>
                  </a:lnTo>
                  <a:lnTo>
                    <a:pt x="765" y="1349"/>
                  </a:lnTo>
                  <a:lnTo>
                    <a:pt x="762" y="1349"/>
                  </a:lnTo>
                  <a:lnTo>
                    <a:pt x="762" y="1349"/>
                  </a:lnTo>
                  <a:lnTo>
                    <a:pt x="750" y="1349"/>
                  </a:lnTo>
                  <a:lnTo>
                    <a:pt x="750" y="1349"/>
                  </a:lnTo>
                  <a:lnTo>
                    <a:pt x="747" y="1349"/>
                  </a:lnTo>
                  <a:lnTo>
                    <a:pt x="744" y="1346"/>
                  </a:lnTo>
                  <a:lnTo>
                    <a:pt x="744" y="1349"/>
                  </a:lnTo>
                  <a:lnTo>
                    <a:pt x="742" y="1349"/>
                  </a:lnTo>
                  <a:lnTo>
                    <a:pt x="739" y="1349"/>
                  </a:lnTo>
                  <a:lnTo>
                    <a:pt x="739" y="1349"/>
                  </a:lnTo>
                  <a:lnTo>
                    <a:pt x="736" y="1349"/>
                  </a:lnTo>
                  <a:lnTo>
                    <a:pt x="739" y="1352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7"/>
                  </a:lnTo>
                  <a:lnTo>
                    <a:pt x="736" y="1354"/>
                  </a:lnTo>
                  <a:lnTo>
                    <a:pt x="730" y="1354"/>
                  </a:lnTo>
                  <a:lnTo>
                    <a:pt x="727" y="1354"/>
                  </a:lnTo>
                  <a:lnTo>
                    <a:pt x="727" y="1354"/>
                  </a:lnTo>
                  <a:lnTo>
                    <a:pt x="721" y="1357"/>
                  </a:lnTo>
                  <a:lnTo>
                    <a:pt x="721" y="1357"/>
                  </a:lnTo>
                  <a:lnTo>
                    <a:pt x="719" y="1357"/>
                  </a:lnTo>
                  <a:lnTo>
                    <a:pt x="716" y="1357"/>
                  </a:lnTo>
                  <a:lnTo>
                    <a:pt x="713" y="1360"/>
                  </a:lnTo>
                  <a:lnTo>
                    <a:pt x="713" y="1357"/>
                  </a:lnTo>
                  <a:lnTo>
                    <a:pt x="713" y="1360"/>
                  </a:lnTo>
                  <a:lnTo>
                    <a:pt x="713" y="1360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0" y="1363"/>
                  </a:lnTo>
                  <a:lnTo>
                    <a:pt x="710" y="1363"/>
                  </a:lnTo>
                  <a:lnTo>
                    <a:pt x="707" y="1363"/>
                  </a:lnTo>
                  <a:lnTo>
                    <a:pt x="707" y="1366"/>
                  </a:lnTo>
                  <a:lnTo>
                    <a:pt x="704" y="1366"/>
                  </a:lnTo>
                  <a:lnTo>
                    <a:pt x="701" y="1363"/>
                  </a:lnTo>
                  <a:lnTo>
                    <a:pt x="701" y="1360"/>
                  </a:lnTo>
                  <a:lnTo>
                    <a:pt x="698" y="1357"/>
                  </a:lnTo>
                  <a:lnTo>
                    <a:pt x="693" y="1357"/>
                  </a:lnTo>
                  <a:lnTo>
                    <a:pt x="690" y="1354"/>
                  </a:lnTo>
                  <a:lnTo>
                    <a:pt x="687" y="1354"/>
                  </a:lnTo>
                  <a:lnTo>
                    <a:pt x="687" y="1354"/>
                  </a:lnTo>
                  <a:lnTo>
                    <a:pt x="684" y="1352"/>
                  </a:lnTo>
                  <a:lnTo>
                    <a:pt x="684" y="1352"/>
                  </a:lnTo>
                  <a:lnTo>
                    <a:pt x="687" y="1349"/>
                  </a:lnTo>
                  <a:lnTo>
                    <a:pt x="687" y="1346"/>
                  </a:lnTo>
                  <a:lnTo>
                    <a:pt x="687" y="1346"/>
                  </a:lnTo>
                  <a:lnTo>
                    <a:pt x="687" y="1343"/>
                  </a:lnTo>
                  <a:lnTo>
                    <a:pt x="687" y="1340"/>
                  </a:lnTo>
                  <a:lnTo>
                    <a:pt x="687" y="1337"/>
                  </a:lnTo>
                  <a:lnTo>
                    <a:pt x="687" y="1337"/>
                  </a:lnTo>
                  <a:lnTo>
                    <a:pt x="687" y="1334"/>
                  </a:lnTo>
                  <a:lnTo>
                    <a:pt x="690" y="1331"/>
                  </a:lnTo>
                  <a:lnTo>
                    <a:pt x="690" y="1326"/>
                  </a:lnTo>
                  <a:lnTo>
                    <a:pt x="690" y="1323"/>
                  </a:lnTo>
                  <a:lnTo>
                    <a:pt x="690" y="1320"/>
                  </a:lnTo>
                  <a:lnTo>
                    <a:pt x="687" y="1317"/>
                  </a:lnTo>
                  <a:lnTo>
                    <a:pt x="684" y="1314"/>
                  </a:lnTo>
                  <a:lnTo>
                    <a:pt x="684" y="1311"/>
                  </a:lnTo>
                  <a:lnTo>
                    <a:pt x="678" y="1308"/>
                  </a:lnTo>
                  <a:lnTo>
                    <a:pt x="672" y="1305"/>
                  </a:lnTo>
                  <a:lnTo>
                    <a:pt x="672" y="1305"/>
                  </a:lnTo>
                  <a:lnTo>
                    <a:pt x="667" y="1302"/>
                  </a:lnTo>
                  <a:lnTo>
                    <a:pt x="664" y="1305"/>
                  </a:lnTo>
                  <a:lnTo>
                    <a:pt x="664" y="1308"/>
                  </a:lnTo>
                  <a:lnTo>
                    <a:pt x="661" y="1311"/>
                  </a:lnTo>
                  <a:lnTo>
                    <a:pt x="658" y="1314"/>
                  </a:lnTo>
                  <a:lnTo>
                    <a:pt x="655" y="1317"/>
                  </a:lnTo>
                  <a:lnTo>
                    <a:pt x="655" y="1317"/>
                  </a:lnTo>
                  <a:lnTo>
                    <a:pt x="655" y="1320"/>
                  </a:lnTo>
                  <a:lnTo>
                    <a:pt x="652" y="1320"/>
                  </a:lnTo>
                  <a:lnTo>
                    <a:pt x="649" y="1323"/>
                  </a:lnTo>
                  <a:lnTo>
                    <a:pt x="649" y="1320"/>
                  </a:lnTo>
                  <a:lnTo>
                    <a:pt x="649" y="1317"/>
                  </a:lnTo>
                  <a:lnTo>
                    <a:pt x="646" y="1317"/>
                  </a:lnTo>
                  <a:lnTo>
                    <a:pt x="646" y="1314"/>
                  </a:lnTo>
                  <a:lnTo>
                    <a:pt x="646" y="1314"/>
                  </a:lnTo>
                  <a:lnTo>
                    <a:pt x="646" y="1311"/>
                  </a:lnTo>
                  <a:lnTo>
                    <a:pt x="646" y="1311"/>
                  </a:lnTo>
                  <a:lnTo>
                    <a:pt x="646" y="1305"/>
                  </a:lnTo>
                  <a:lnTo>
                    <a:pt x="643" y="1305"/>
                  </a:lnTo>
                  <a:lnTo>
                    <a:pt x="643" y="1305"/>
                  </a:lnTo>
                  <a:lnTo>
                    <a:pt x="641" y="1300"/>
                  </a:lnTo>
                  <a:lnTo>
                    <a:pt x="638" y="1294"/>
                  </a:lnTo>
                  <a:lnTo>
                    <a:pt x="635" y="1291"/>
                  </a:lnTo>
                  <a:lnTo>
                    <a:pt x="635" y="1291"/>
                  </a:lnTo>
                  <a:lnTo>
                    <a:pt x="629" y="1285"/>
                  </a:lnTo>
                  <a:lnTo>
                    <a:pt x="626" y="1279"/>
                  </a:lnTo>
                  <a:lnTo>
                    <a:pt x="626" y="1277"/>
                  </a:lnTo>
                  <a:lnTo>
                    <a:pt x="615" y="1268"/>
                  </a:lnTo>
                  <a:lnTo>
                    <a:pt x="615" y="1265"/>
                  </a:lnTo>
                  <a:lnTo>
                    <a:pt x="612" y="1265"/>
                  </a:lnTo>
                  <a:lnTo>
                    <a:pt x="609" y="1265"/>
                  </a:lnTo>
                  <a:lnTo>
                    <a:pt x="606" y="1265"/>
                  </a:lnTo>
                  <a:lnTo>
                    <a:pt x="603" y="1265"/>
                  </a:lnTo>
                  <a:lnTo>
                    <a:pt x="603" y="1262"/>
                  </a:lnTo>
                  <a:lnTo>
                    <a:pt x="600" y="1265"/>
                  </a:lnTo>
                  <a:lnTo>
                    <a:pt x="600" y="1265"/>
                  </a:lnTo>
                  <a:lnTo>
                    <a:pt x="597" y="1268"/>
                  </a:lnTo>
                  <a:lnTo>
                    <a:pt x="594" y="1268"/>
                  </a:lnTo>
                  <a:lnTo>
                    <a:pt x="594" y="1268"/>
                  </a:lnTo>
                  <a:lnTo>
                    <a:pt x="597" y="1265"/>
                  </a:lnTo>
                  <a:lnTo>
                    <a:pt x="597" y="1262"/>
                  </a:lnTo>
                  <a:lnTo>
                    <a:pt x="594" y="1262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6" y="1251"/>
                  </a:lnTo>
                  <a:lnTo>
                    <a:pt x="589" y="1248"/>
                  </a:lnTo>
                  <a:lnTo>
                    <a:pt x="591" y="1245"/>
                  </a:lnTo>
                  <a:lnTo>
                    <a:pt x="594" y="1242"/>
                  </a:lnTo>
                  <a:lnTo>
                    <a:pt x="594" y="1242"/>
                  </a:lnTo>
                  <a:lnTo>
                    <a:pt x="594" y="1239"/>
                  </a:lnTo>
                  <a:lnTo>
                    <a:pt x="594" y="1239"/>
                  </a:lnTo>
                  <a:lnTo>
                    <a:pt x="594" y="1230"/>
                  </a:lnTo>
                  <a:lnTo>
                    <a:pt x="597" y="1230"/>
                  </a:lnTo>
                  <a:lnTo>
                    <a:pt x="597" y="1233"/>
                  </a:lnTo>
                  <a:lnTo>
                    <a:pt x="600" y="1233"/>
                  </a:lnTo>
                  <a:lnTo>
                    <a:pt x="603" y="1233"/>
                  </a:lnTo>
                  <a:lnTo>
                    <a:pt x="603" y="1233"/>
                  </a:lnTo>
                  <a:lnTo>
                    <a:pt x="609" y="1227"/>
                  </a:lnTo>
                  <a:lnTo>
                    <a:pt x="609" y="1227"/>
                  </a:lnTo>
                  <a:lnTo>
                    <a:pt x="612" y="1225"/>
                  </a:lnTo>
                  <a:lnTo>
                    <a:pt x="612" y="1222"/>
                  </a:lnTo>
                  <a:lnTo>
                    <a:pt x="612" y="1219"/>
                  </a:lnTo>
                  <a:lnTo>
                    <a:pt x="612" y="1216"/>
                  </a:lnTo>
                  <a:lnTo>
                    <a:pt x="615" y="1213"/>
                  </a:lnTo>
                  <a:lnTo>
                    <a:pt x="615" y="1213"/>
                  </a:lnTo>
                  <a:lnTo>
                    <a:pt x="617" y="1213"/>
                  </a:lnTo>
                  <a:lnTo>
                    <a:pt x="617" y="1210"/>
                  </a:lnTo>
                  <a:lnTo>
                    <a:pt x="617" y="1210"/>
                  </a:lnTo>
                  <a:lnTo>
                    <a:pt x="617" y="1207"/>
                  </a:lnTo>
                  <a:lnTo>
                    <a:pt x="617" y="1207"/>
                  </a:lnTo>
                  <a:lnTo>
                    <a:pt x="620" y="1207"/>
                  </a:lnTo>
                  <a:lnTo>
                    <a:pt x="623" y="1201"/>
                  </a:lnTo>
                  <a:lnTo>
                    <a:pt x="623" y="1204"/>
                  </a:lnTo>
                  <a:lnTo>
                    <a:pt x="623" y="1204"/>
                  </a:lnTo>
                  <a:lnTo>
                    <a:pt x="626" y="1204"/>
                  </a:lnTo>
                  <a:lnTo>
                    <a:pt x="626" y="1204"/>
                  </a:lnTo>
                  <a:lnTo>
                    <a:pt x="626" y="1201"/>
                  </a:lnTo>
                  <a:lnTo>
                    <a:pt x="629" y="1199"/>
                  </a:lnTo>
                  <a:lnTo>
                    <a:pt x="629" y="1196"/>
                  </a:lnTo>
                  <a:lnTo>
                    <a:pt x="632" y="1196"/>
                  </a:lnTo>
                  <a:lnTo>
                    <a:pt x="632" y="1193"/>
                  </a:lnTo>
                  <a:lnTo>
                    <a:pt x="632" y="1190"/>
                  </a:lnTo>
                  <a:lnTo>
                    <a:pt x="632" y="1181"/>
                  </a:lnTo>
                  <a:lnTo>
                    <a:pt x="632" y="1178"/>
                  </a:lnTo>
                  <a:lnTo>
                    <a:pt x="629" y="1178"/>
                  </a:lnTo>
                  <a:lnTo>
                    <a:pt x="632" y="1175"/>
                  </a:lnTo>
                  <a:lnTo>
                    <a:pt x="629" y="1175"/>
                  </a:lnTo>
                  <a:lnTo>
                    <a:pt x="629" y="1170"/>
                  </a:lnTo>
                  <a:lnTo>
                    <a:pt x="632" y="1170"/>
                  </a:lnTo>
                  <a:lnTo>
                    <a:pt x="635" y="1173"/>
                  </a:lnTo>
                  <a:lnTo>
                    <a:pt x="635" y="1173"/>
                  </a:lnTo>
                  <a:lnTo>
                    <a:pt x="638" y="1170"/>
                  </a:lnTo>
                  <a:lnTo>
                    <a:pt x="641" y="1170"/>
                  </a:lnTo>
                  <a:lnTo>
                    <a:pt x="643" y="1167"/>
                  </a:lnTo>
                  <a:lnTo>
                    <a:pt x="646" y="1167"/>
                  </a:lnTo>
                  <a:lnTo>
                    <a:pt x="646" y="1167"/>
                  </a:lnTo>
                  <a:lnTo>
                    <a:pt x="649" y="1164"/>
                  </a:lnTo>
                  <a:lnTo>
                    <a:pt x="649" y="1164"/>
                  </a:lnTo>
                  <a:lnTo>
                    <a:pt x="652" y="1161"/>
                  </a:lnTo>
                  <a:lnTo>
                    <a:pt x="658" y="1152"/>
                  </a:lnTo>
                  <a:lnTo>
                    <a:pt x="661" y="1152"/>
                  </a:lnTo>
                  <a:lnTo>
                    <a:pt x="661" y="1149"/>
                  </a:lnTo>
                  <a:lnTo>
                    <a:pt x="664" y="1149"/>
                  </a:lnTo>
                  <a:lnTo>
                    <a:pt x="667" y="1155"/>
                  </a:lnTo>
                  <a:lnTo>
                    <a:pt x="669" y="1155"/>
                  </a:lnTo>
                  <a:lnTo>
                    <a:pt x="672" y="1155"/>
                  </a:lnTo>
                  <a:lnTo>
                    <a:pt x="672" y="1158"/>
                  </a:lnTo>
                  <a:lnTo>
                    <a:pt x="678" y="1158"/>
                  </a:lnTo>
                  <a:lnTo>
                    <a:pt x="678" y="1155"/>
                  </a:lnTo>
                  <a:lnTo>
                    <a:pt x="684" y="1155"/>
                  </a:lnTo>
                  <a:lnTo>
                    <a:pt x="687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2"/>
                  </a:lnTo>
                  <a:lnTo>
                    <a:pt x="690" y="1149"/>
                  </a:lnTo>
                  <a:lnTo>
                    <a:pt x="693" y="1149"/>
                  </a:lnTo>
                  <a:lnTo>
                    <a:pt x="690" y="1147"/>
                  </a:lnTo>
                  <a:lnTo>
                    <a:pt x="693" y="1147"/>
                  </a:lnTo>
                  <a:lnTo>
                    <a:pt x="695" y="1147"/>
                  </a:lnTo>
                  <a:lnTo>
                    <a:pt x="698" y="1149"/>
                  </a:lnTo>
                  <a:lnTo>
                    <a:pt x="701" y="1149"/>
                  </a:lnTo>
                  <a:lnTo>
                    <a:pt x="701" y="1149"/>
                  </a:lnTo>
                  <a:lnTo>
                    <a:pt x="701" y="1152"/>
                  </a:lnTo>
                  <a:lnTo>
                    <a:pt x="707" y="1155"/>
                  </a:lnTo>
                  <a:lnTo>
                    <a:pt x="707" y="1155"/>
                  </a:lnTo>
                  <a:lnTo>
                    <a:pt x="710" y="1152"/>
                  </a:lnTo>
                  <a:lnTo>
                    <a:pt x="713" y="1152"/>
                  </a:lnTo>
                  <a:lnTo>
                    <a:pt x="713" y="1152"/>
                  </a:lnTo>
                  <a:lnTo>
                    <a:pt x="716" y="1149"/>
                  </a:lnTo>
                  <a:lnTo>
                    <a:pt x="721" y="1149"/>
                  </a:lnTo>
                  <a:lnTo>
                    <a:pt x="721" y="1149"/>
                  </a:lnTo>
                  <a:lnTo>
                    <a:pt x="724" y="1152"/>
                  </a:lnTo>
                  <a:lnTo>
                    <a:pt x="724" y="1149"/>
                  </a:lnTo>
                  <a:lnTo>
                    <a:pt x="730" y="1149"/>
                  </a:lnTo>
                  <a:lnTo>
                    <a:pt x="730" y="1149"/>
                  </a:lnTo>
                  <a:lnTo>
                    <a:pt x="736" y="1149"/>
                  </a:lnTo>
                  <a:lnTo>
                    <a:pt x="736" y="1149"/>
                  </a:lnTo>
                  <a:lnTo>
                    <a:pt x="739" y="1149"/>
                  </a:lnTo>
                  <a:lnTo>
                    <a:pt x="739" y="1147"/>
                  </a:lnTo>
                  <a:lnTo>
                    <a:pt x="736" y="1147"/>
                  </a:lnTo>
                  <a:lnTo>
                    <a:pt x="736" y="1147"/>
                  </a:lnTo>
                  <a:lnTo>
                    <a:pt x="733" y="1147"/>
                  </a:lnTo>
                  <a:lnTo>
                    <a:pt x="733" y="1147"/>
                  </a:lnTo>
                  <a:lnTo>
                    <a:pt x="730" y="1144"/>
                  </a:lnTo>
                  <a:lnTo>
                    <a:pt x="730" y="1144"/>
                  </a:lnTo>
                  <a:lnTo>
                    <a:pt x="727" y="1144"/>
                  </a:lnTo>
                  <a:lnTo>
                    <a:pt x="730" y="1141"/>
                  </a:lnTo>
                  <a:lnTo>
                    <a:pt x="727" y="1141"/>
                  </a:lnTo>
                  <a:lnTo>
                    <a:pt x="727" y="1138"/>
                  </a:lnTo>
                  <a:lnTo>
                    <a:pt x="727" y="1138"/>
                  </a:lnTo>
                  <a:lnTo>
                    <a:pt x="727" y="1135"/>
                  </a:lnTo>
                  <a:lnTo>
                    <a:pt x="724" y="1132"/>
                  </a:lnTo>
                  <a:lnTo>
                    <a:pt x="724" y="1129"/>
                  </a:lnTo>
                  <a:lnTo>
                    <a:pt x="724" y="1129"/>
                  </a:lnTo>
                  <a:lnTo>
                    <a:pt x="727" y="1129"/>
                  </a:lnTo>
                  <a:lnTo>
                    <a:pt x="727" y="1129"/>
                  </a:lnTo>
                  <a:lnTo>
                    <a:pt x="730" y="1129"/>
                  </a:lnTo>
                  <a:lnTo>
                    <a:pt x="733" y="1124"/>
                  </a:lnTo>
                  <a:lnTo>
                    <a:pt x="733" y="1124"/>
                  </a:lnTo>
                  <a:lnTo>
                    <a:pt x="736" y="1121"/>
                  </a:lnTo>
                  <a:lnTo>
                    <a:pt x="736" y="1118"/>
                  </a:lnTo>
                  <a:lnTo>
                    <a:pt x="736" y="1118"/>
                  </a:lnTo>
                  <a:lnTo>
                    <a:pt x="736" y="1112"/>
                  </a:lnTo>
                  <a:lnTo>
                    <a:pt x="736" y="1109"/>
                  </a:lnTo>
                  <a:lnTo>
                    <a:pt x="736" y="1106"/>
                  </a:lnTo>
                  <a:lnTo>
                    <a:pt x="736" y="1103"/>
                  </a:lnTo>
                  <a:lnTo>
                    <a:pt x="736" y="1100"/>
                  </a:lnTo>
                  <a:lnTo>
                    <a:pt x="736" y="1098"/>
                  </a:lnTo>
                  <a:lnTo>
                    <a:pt x="739" y="1098"/>
                  </a:lnTo>
                  <a:lnTo>
                    <a:pt x="739" y="1095"/>
                  </a:lnTo>
                  <a:lnTo>
                    <a:pt x="739" y="1095"/>
                  </a:lnTo>
                  <a:lnTo>
                    <a:pt x="742" y="1095"/>
                  </a:lnTo>
                  <a:lnTo>
                    <a:pt x="742" y="1095"/>
                  </a:lnTo>
                  <a:lnTo>
                    <a:pt x="744" y="1092"/>
                  </a:lnTo>
                  <a:lnTo>
                    <a:pt x="747" y="1089"/>
                  </a:lnTo>
                  <a:lnTo>
                    <a:pt x="747" y="1086"/>
                  </a:lnTo>
                  <a:lnTo>
                    <a:pt x="750" y="1086"/>
                  </a:lnTo>
                  <a:lnTo>
                    <a:pt x="753" y="1086"/>
                  </a:lnTo>
                  <a:lnTo>
                    <a:pt x="756" y="1083"/>
                  </a:lnTo>
                  <a:lnTo>
                    <a:pt x="762" y="1083"/>
                  </a:lnTo>
                  <a:lnTo>
                    <a:pt x="759" y="1083"/>
                  </a:lnTo>
                  <a:lnTo>
                    <a:pt x="759" y="1080"/>
                  </a:lnTo>
                  <a:lnTo>
                    <a:pt x="762" y="1077"/>
                  </a:lnTo>
                  <a:lnTo>
                    <a:pt x="762" y="1074"/>
                  </a:lnTo>
                  <a:lnTo>
                    <a:pt x="765" y="1074"/>
                  </a:lnTo>
                  <a:lnTo>
                    <a:pt x="768" y="1072"/>
                  </a:lnTo>
                  <a:lnTo>
                    <a:pt x="768" y="1069"/>
                  </a:lnTo>
                  <a:lnTo>
                    <a:pt x="768" y="1069"/>
                  </a:lnTo>
                  <a:lnTo>
                    <a:pt x="768" y="1066"/>
                  </a:lnTo>
                  <a:lnTo>
                    <a:pt x="768" y="1063"/>
                  </a:lnTo>
                  <a:lnTo>
                    <a:pt x="770" y="1060"/>
                  </a:lnTo>
                  <a:lnTo>
                    <a:pt x="770" y="1060"/>
                  </a:lnTo>
                  <a:lnTo>
                    <a:pt x="770" y="1057"/>
                  </a:lnTo>
                  <a:lnTo>
                    <a:pt x="770" y="1043"/>
                  </a:lnTo>
                  <a:lnTo>
                    <a:pt x="768" y="1043"/>
                  </a:lnTo>
                  <a:lnTo>
                    <a:pt x="768" y="1034"/>
                  </a:lnTo>
                  <a:lnTo>
                    <a:pt x="768" y="1034"/>
                  </a:lnTo>
                  <a:lnTo>
                    <a:pt x="768" y="1028"/>
                  </a:lnTo>
                  <a:lnTo>
                    <a:pt x="765" y="1025"/>
                  </a:lnTo>
                  <a:lnTo>
                    <a:pt x="765" y="1025"/>
                  </a:lnTo>
                  <a:lnTo>
                    <a:pt x="765" y="1022"/>
                  </a:lnTo>
                  <a:lnTo>
                    <a:pt x="765" y="1022"/>
                  </a:lnTo>
                  <a:lnTo>
                    <a:pt x="765" y="1017"/>
                  </a:lnTo>
                  <a:lnTo>
                    <a:pt x="765" y="1014"/>
                  </a:lnTo>
                  <a:lnTo>
                    <a:pt x="762" y="1014"/>
                  </a:lnTo>
                  <a:lnTo>
                    <a:pt x="762" y="1008"/>
                  </a:lnTo>
                  <a:lnTo>
                    <a:pt x="762" y="1005"/>
                  </a:lnTo>
                  <a:lnTo>
                    <a:pt x="759" y="1002"/>
                  </a:lnTo>
                  <a:lnTo>
                    <a:pt x="756" y="994"/>
                  </a:lnTo>
                  <a:lnTo>
                    <a:pt x="756" y="991"/>
                  </a:lnTo>
                  <a:lnTo>
                    <a:pt x="753" y="985"/>
                  </a:lnTo>
                  <a:lnTo>
                    <a:pt x="753" y="982"/>
                  </a:lnTo>
                  <a:lnTo>
                    <a:pt x="750" y="979"/>
                  </a:lnTo>
                  <a:lnTo>
                    <a:pt x="750" y="979"/>
                  </a:lnTo>
                  <a:lnTo>
                    <a:pt x="747" y="976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4" y="968"/>
                  </a:lnTo>
                  <a:lnTo>
                    <a:pt x="742" y="962"/>
                  </a:lnTo>
                  <a:lnTo>
                    <a:pt x="742" y="959"/>
                  </a:lnTo>
                  <a:lnTo>
                    <a:pt x="739" y="959"/>
                  </a:lnTo>
                  <a:lnTo>
                    <a:pt x="739" y="956"/>
                  </a:lnTo>
                  <a:lnTo>
                    <a:pt x="739" y="956"/>
                  </a:lnTo>
                  <a:lnTo>
                    <a:pt x="739" y="953"/>
                  </a:lnTo>
                  <a:lnTo>
                    <a:pt x="733" y="950"/>
                  </a:lnTo>
                  <a:lnTo>
                    <a:pt x="733" y="947"/>
                  </a:lnTo>
                  <a:lnTo>
                    <a:pt x="733" y="947"/>
                  </a:lnTo>
                  <a:lnTo>
                    <a:pt x="730" y="945"/>
                  </a:lnTo>
                  <a:lnTo>
                    <a:pt x="727" y="942"/>
                  </a:lnTo>
                  <a:lnTo>
                    <a:pt x="727" y="939"/>
                  </a:lnTo>
                  <a:lnTo>
                    <a:pt x="724" y="939"/>
                  </a:lnTo>
                  <a:lnTo>
                    <a:pt x="724" y="936"/>
                  </a:lnTo>
                  <a:lnTo>
                    <a:pt x="727" y="936"/>
                  </a:lnTo>
                  <a:lnTo>
                    <a:pt x="727" y="936"/>
                  </a:lnTo>
                  <a:lnTo>
                    <a:pt x="730" y="93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24"/>
                  </a:lnTo>
                  <a:lnTo>
                    <a:pt x="727" y="924"/>
                  </a:lnTo>
                  <a:lnTo>
                    <a:pt x="727" y="921"/>
                  </a:lnTo>
                  <a:lnTo>
                    <a:pt x="730" y="919"/>
                  </a:lnTo>
                  <a:lnTo>
                    <a:pt x="730" y="913"/>
                  </a:lnTo>
                  <a:lnTo>
                    <a:pt x="730" y="910"/>
                  </a:lnTo>
                  <a:lnTo>
                    <a:pt x="724" y="907"/>
                  </a:lnTo>
                  <a:lnTo>
                    <a:pt x="724" y="907"/>
                  </a:lnTo>
                  <a:lnTo>
                    <a:pt x="724" y="904"/>
                  </a:lnTo>
                  <a:lnTo>
                    <a:pt x="721" y="901"/>
                  </a:lnTo>
                  <a:lnTo>
                    <a:pt x="719" y="898"/>
                  </a:lnTo>
                  <a:lnTo>
                    <a:pt x="719" y="895"/>
                  </a:lnTo>
                  <a:lnTo>
                    <a:pt x="719" y="895"/>
                  </a:lnTo>
                  <a:lnTo>
                    <a:pt x="716" y="895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21" y="890"/>
                  </a:lnTo>
                  <a:lnTo>
                    <a:pt x="724" y="890"/>
                  </a:lnTo>
                  <a:lnTo>
                    <a:pt x="727" y="887"/>
                  </a:lnTo>
                  <a:lnTo>
                    <a:pt x="736" y="887"/>
                  </a:lnTo>
                  <a:lnTo>
                    <a:pt x="739" y="887"/>
                  </a:lnTo>
                  <a:lnTo>
                    <a:pt x="744" y="887"/>
                  </a:lnTo>
                  <a:lnTo>
                    <a:pt x="744" y="887"/>
                  </a:lnTo>
                  <a:lnTo>
                    <a:pt x="747" y="887"/>
                  </a:lnTo>
                  <a:lnTo>
                    <a:pt x="750" y="884"/>
                  </a:lnTo>
                  <a:lnTo>
                    <a:pt x="753" y="884"/>
                  </a:lnTo>
                  <a:lnTo>
                    <a:pt x="753" y="884"/>
                  </a:lnTo>
                  <a:lnTo>
                    <a:pt x="753" y="881"/>
                  </a:lnTo>
                  <a:lnTo>
                    <a:pt x="756" y="881"/>
                  </a:lnTo>
                  <a:lnTo>
                    <a:pt x="756" y="881"/>
                  </a:lnTo>
                  <a:lnTo>
                    <a:pt x="762" y="881"/>
                  </a:lnTo>
                  <a:lnTo>
                    <a:pt x="762" y="881"/>
                  </a:lnTo>
                  <a:lnTo>
                    <a:pt x="762" y="878"/>
                  </a:lnTo>
                  <a:lnTo>
                    <a:pt x="759" y="878"/>
                  </a:lnTo>
                  <a:lnTo>
                    <a:pt x="753" y="878"/>
                  </a:lnTo>
                  <a:lnTo>
                    <a:pt x="753" y="878"/>
                  </a:lnTo>
                  <a:lnTo>
                    <a:pt x="750" y="875"/>
                  </a:lnTo>
                  <a:lnTo>
                    <a:pt x="750" y="875"/>
                  </a:lnTo>
                  <a:lnTo>
                    <a:pt x="750" y="872"/>
                  </a:lnTo>
                  <a:lnTo>
                    <a:pt x="750" y="869"/>
                  </a:lnTo>
                  <a:lnTo>
                    <a:pt x="750" y="869"/>
                  </a:lnTo>
                  <a:lnTo>
                    <a:pt x="747" y="869"/>
                  </a:lnTo>
                  <a:lnTo>
                    <a:pt x="747" y="872"/>
                  </a:lnTo>
                  <a:lnTo>
                    <a:pt x="747" y="875"/>
                  </a:lnTo>
                  <a:lnTo>
                    <a:pt x="744" y="881"/>
                  </a:lnTo>
                  <a:lnTo>
                    <a:pt x="742" y="881"/>
                  </a:lnTo>
                  <a:lnTo>
                    <a:pt x="736" y="884"/>
                  </a:lnTo>
                  <a:lnTo>
                    <a:pt x="733" y="884"/>
                  </a:lnTo>
                  <a:lnTo>
                    <a:pt x="733" y="884"/>
                  </a:lnTo>
                  <a:lnTo>
                    <a:pt x="730" y="881"/>
                  </a:lnTo>
                  <a:lnTo>
                    <a:pt x="730" y="881"/>
                  </a:lnTo>
                  <a:lnTo>
                    <a:pt x="724" y="878"/>
                  </a:lnTo>
                  <a:lnTo>
                    <a:pt x="724" y="872"/>
                  </a:lnTo>
                  <a:lnTo>
                    <a:pt x="727" y="872"/>
                  </a:lnTo>
                  <a:lnTo>
                    <a:pt x="727" y="869"/>
                  </a:lnTo>
                  <a:lnTo>
                    <a:pt x="724" y="869"/>
                  </a:lnTo>
                  <a:lnTo>
                    <a:pt x="724" y="869"/>
                  </a:lnTo>
                  <a:lnTo>
                    <a:pt x="721" y="869"/>
                  </a:lnTo>
                  <a:lnTo>
                    <a:pt x="721" y="869"/>
                  </a:lnTo>
                  <a:lnTo>
                    <a:pt x="716" y="867"/>
                  </a:lnTo>
                  <a:lnTo>
                    <a:pt x="716" y="867"/>
                  </a:lnTo>
                  <a:lnTo>
                    <a:pt x="713" y="867"/>
                  </a:lnTo>
                  <a:lnTo>
                    <a:pt x="707" y="864"/>
                  </a:lnTo>
                  <a:lnTo>
                    <a:pt x="704" y="864"/>
                  </a:lnTo>
                  <a:lnTo>
                    <a:pt x="695" y="864"/>
                  </a:lnTo>
                  <a:lnTo>
                    <a:pt x="693" y="864"/>
                  </a:lnTo>
                  <a:lnTo>
                    <a:pt x="693" y="864"/>
                  </a:lnTo>
                  <a:lnTo>
                    <a:pt x="687" y="864"/>
                  </a:lnTo>
                  <a:lnTo>
                    <a:pt x="681" y="864"/>
                  </a:lnTo>
                  <a:lnTo>
                    <a:pt x="675" y="861"/>
                  </a:lnTo>
                  <a:lnTo>
                    <a:pt x="672" y="861"/>
                  </a:lnTo>
                  <a:lnTo>
                    <a:pt x="669" y="858"/>
                  </a:lnTo>
                  <a:lnTo>
                    <a:pt x="669" y="855"/>
                  </a:lnTo>
                  <a:lnTo>
                    <a:pt x="669" y="855"/>
                  </a:lnTo>
                  <a:lnTo>
                    <a:pt x="669" y="852"/>
                  </a:lnTo>
                  <a:lnTo>
                    <a:pt x="667" y="849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1"/>
                  </a:lnTo>
                  <a:lnTo>
                    <a:pt x="661" y="838"/>
                  </a:lnTo>
                  <a:lnTo>
                    <a:pt x="658" y="835"/>
                  </a:lnTo>
                  <a:lnTo>
                    <a:pt x="658" y="835"/>
                  </a:lnTo>
                  <a:lnTo>
                    <a:pt x="658" y="832"/>
                  </a:lnTo>
                  <a:lnTo>
                    <a:pt x="655" y="829"/>
                  </a:lnTo>
                  <a:lnTo>
                    <a:pt x="655" y="829"/>
                  </a:lnTo>
                  <a:lnTo>
                    <a:pt x="655" y="826"/>
                  </a:lnTo>
                  <a:lnTo>
                    <a:pt x="652" y="823"/>
                  </a:lnTo>
                  <a:lnTo>
                    <a:pt x="652" y="820"/>
                  </a:lnTo>
                  <a:lnTo>
                    <a:pt x="652" y="820"/>
                  </a:lnTo>
                  <a:lnTo>
                    <a:pt x="652" y="817"/>
                  </a:lnTo>
                  <a:lnTo>
                    <a:pt x="649" y="817"/>
                  </a:lnTo>
                  <a:lnTo>
                    <a:pt x="646" y="812"/>
                  </a:lnTo>
                  <a:lnTo>
                    <a:pt x="641" y="809"/>
                  </a:lnTo>
                  <a:lnTo>
                    <a:pt x="638" y="803"/>
                  </a:lnTo>
                  <a:lnTo>
                    <a:pt x="638" y="803"/>
                  </a:lnTo>
                  <a:lnTo>
                    <a:pt x="638" y="800"/>
                  </a:lnTo>
                  <a:lnTo>
                    <a:pt x="638" y="800"/>
                  </a:lnTo>
                  <a:lnTo>
                    <a:pt x="638" y="797"/>
                  </a:lnTo>
                  <a:lnTo>
                    <a:pt x="641" y="797"/>
                  </a:lnTo>
                  <a:lnTo>
                    <a:pt x="638" y="794"/>
                  </a:lnTo>
                  <a:lnTo>
                    <a:pt x="638" y="794"/>
                  </a:lnTo>
                  <a:lnTo>
                    <a:pt x="638" y="797"/>
                  </a:lnTo>
                  <a:lnTo>
                    <a:pt x="632" y="797"/>
                  </a:lnTo>
                  <a:lnTo>
                    <a:pt x="632" y="794"/>
                  </a:lnTo>
                  <a:lnTo>
                    <a:pt x="623" y="794"/>
                  </a:lnTo>
                  <a:lnTo>
                    <a:pt x="623" y="794"/>
                  </a:lnTo>
                  <a:lnTo>
                    <a:pt x="620" y="794"/>
                  </a:lnTo>
                  <a:lnTo>
                    <a:pt x="620" y="794"/>
                  </a:lnTo>
                  <a:lnTo>
                    <a:pt x="617" y="797"/>
                  </a:lnTo>
                  <a:lnTo>
                    <a:pt x="609" y="797"/>
                  </a:lnTo>
                  <a:lnTo>
                    <a:pt x="603" y="797"/>
                  </a:lnTo>
                  <a:lnTo>
                    <a:pt x="603" y="797"/>
                  </a:lnTo>
                  <a:lnTo>
                    <a:pt x="597" y="792"/>
                  </a:lnTo>
                  <a:lnTo>
                    <a:pt x="597" y="792"/>
                  </a:lnTo>
                  <a:lnTo>
                    <a:pt x="594" y="786"/>
                  </a:lnTo>
                  <a:lnTo>
                    <a:pt x="589" y="783"/>
                  </a:lnTo>
                  <a:lnTo>
                    <a:pt x="586" y="783"/>
                  </a:lnTo>
                  <a:lnTo>
                    <a:pt x="589" y="786"/>
                  </a:lnTo>
                  <a:lnTo>
                    <a:pt x="591" y="789"/>
                  </a:lnTo>
                  <a:lnTo>
                    <a:pt x="594" y="792"/>
                  </a:lnTo>
                  <a:lnTo>
                    <a:pt x="594" y="794"/>
                  </a:lnTo>
                  <a:lnTo>
                    <a:pt x="594" y="797"/>
                  </a:lnTo>
                  <a:lnTo>
                    <a:pt x="597" y="797"/>
                  </a:lnTo>
                  <a:lnTo>
                    <a:pt x="597" y="800"/>
                  </a:lnTo>
                  <a:lnTo>
                    <a:pt x="591" y="803"/>
                  </a:lnTo>
                  <a:lnTo>
                    <a:pt x="591" y="806"/>
                  </a:lnTo>
                  <a:lnTo>
                    <a:pt x="589" y="809"/>
                  </a:lnTo>
                  <a:lnTo>
                    <a:pt x="586" y="809"/>
                  </a:lnTo>
                  <a:lnTo>
                    <a:pt x="583" y="812"/>
                  </a:lnTo>
                  <a:lnTo>
                    <a:pt x="583" y="815"/>
                  </a:lnTo>
                  <a:lnTo>
                    <a:pt x="580" y="815"/>
                  </a:lnTo>
                  <a:lnTo>
                    <a:pt x="577" y="815"/>
                  </a:lnTo>
                  <a:lnTo>
                    <a:pt x="577" y="812"/>
                  </a:lnTo>
                  <a:lnTo>
                    <a:pt x="577" y="809"/>
                  </a:lnTo>
                  <a:lnTo>
                    <a:pt x="577" y="812"/>
                  </a:lnTo>
                  <a:lnTo>
                    <a:pt x="574" y="815"/>
                  </a:lnTo>
                  <a:lnTo>
                    <a:pt x="574" y="817"/>
                  </a:lnTo>
                  <a:lnTo>
                    <a:pt x="574" y="817"/>
                  </a:lnTo>
                  <a:lnTo>
                    <a:pt x="574" y="820"/>
                  </a:lnTo>
                  <a:lnTo>
                    <a:pt x="574" y="823"/>
                  </a:lnTo>
                  <a:lnTo>
                    <a:pt x="571" y="826"/>
                  </a:lnTo>
                  <a:lnTo>
                    <a:pt x="571" y="826"/>
                  </a:lnTo>
                  <a:lnTo>
                    <a:pt x="571" y="829"/>
                  </a:lnTo>
                  <a:lnTo>
                    <a:pt x="571" y="829"/>
                  </a:lnTo>
                  <a:lnTo>
                    <a:pt x="565" y="835"/>
                  </a:lnTo>
                  <a:lnTo>
                    <a:pt x="563" y="835"/>
                  </a:lnTo>
                  <a:lnTo>
                    <a:pt x="560" y="835"/>
                  </a:lnTo>
                  <a:lnTo>
                    <a:pt x="560" y="838"/>
                  </a:lnTo>
                  <a:lnTo>
                    <a:pt x="560" y="838"/>
                  </a:lnTo>
                  <a:lnTo>
                    <a:pt x="557" y="841"/>
                  </a:lnTo>
                  <a:lnTo>
                    <a:pt x="557" y="843"/>
                  </a:lnTo>
                  <a:lnTo>
                    <a:pt x="554" y="843"/>
                  </a:lnTo>
                  <a:lnTo>
                    <a:pt x="554" y="846"/>
                  </a:lnTo>
                  <a:lnTo>
                    <a:pt x="548" y="852"/>
                  </a:lnTo>
                  <a:lnTo>
                    <a:pt x="545" y="852"/>
                  </a:lnTo>
                  <a:lnTo>
                    <a:pt x="545" y="855"/>
                  </a:lnTo>
                  <a:lnTo>
                    <a:pt x="548" y="855"/>
                  </a:lnTo>
                  <a:lnTo>
                    <a:pt x="548" y="855"/>
                  </a:lnTo>
                  <a:lnTo>
                    <a:pt x="551" y="855"/>
                  </a:lnTo>
                  <a:lnTo>
                    <a:pt x="554" y="855"/>
                  </a:lnTo>
                  <a:lnTo>
                    <a:pt x="563" y="849"/>
                  </a:lnTo>
                  <a:lnTo>
                    <a:pt x="568" y="849"/>
                  </a:lnTo>
                  <a:lnTo>
                    <a:pt x="571" y="852"/>
                  </a:lnTo>
                  <a:lnTo>
                    <a:pt x="571" y="861"/>
                  </a:lnTo>
                  <a:lnTo>
                    <a:pt x="568" y="861"/>
                  </a:lnTo>
                  <a:lnTo>
                    <a:pt x="568" y="864"/>
                  </a:lnTo>
                  <a:lnTo>
                    <a:pt x="565" y="867"/>
                  </a:lnTo>
                  <a:lnTo>
                    <a:pt x="563" y="869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4" y="875"/>
                  </a:lnTo>
                  <a:lnTo>
                    <a:pt x="554" y="875"/>
                  </a:lnTo>
                  <a:lnTo>
                    <a:pt x="554" y="878"/>
                  </a:lnTo>
                  <a:lnTo>
                    <a:pt x="554" y="881"/>
                  </a:lnTo>
                  <a:lnTo>
                    <a:pt x="551" y="884"/>
                  </a:lnTo>
                  <a:lnTo>
                    <a:pt x="551" y="893"/>
                  </a:lnTo>
                  <a:lnTo>
                    <a:pt x="551" y="893"/>
                  </a:lnTo>
                  <a:lnTo>
                    <a:pt x="551" y="898"/>
                  </a:lnTo>
                  <a:lnTo>
                    <a:pt x="551" y="898"/>
                  </a:lnTo>
                  <a:lnTo>
                    <a:pt x="551" y="901"/>
                  </a:lnTo>
                  <a:lnTo>
                    <a:pt x="548" y="901"/>
                  </a:lnTo>
                  <a:lnTo>
                    <a:pt x="548" y="904"/>
                  </a:lnTo>
                  <a:lnTo>
                    <a:pt x="545" y="907"/>
                  </a:lnTo>
                  <a:lnTo>
                    <a:pt x="545" y="913"/>
                  </a:lnTo>
                  <a:lnTo>
                    <a:pt x="545" y="913"/>
                  </a:lnTo>
                  <a:lnTo>
                    <a:pt x="542" y="913"/>
                  </a:lnTo>
                  <a:lnTo>
                    <a:pt x="542" y="916"/>
                  </a:lnTo>
                  <a:lnTo>
                    <a:pt x="542" y="919"/>
                  </a:lnTo>
                  <a:lnTo>
                    <a:pt x="542" y="919"/>
                  </a:lnTo>
                  <a:lnTo>
                    <a:pt x="540" y="924"/>
                  </a:lnTo>
                  <a:lnTo>
                    <a:pt x="540" y="924"/>
                  </a:lnTo>
                  <a:lnTo>
                    <a:pt x="537" y="927"/>
                  </a:lnTo>
                  <a:lnTo>
                    <a:pt x="537" y="930"/>
                  </a:lnTo>
                  <a:lnTo>
                    <a:pt x="537" y="936"/>
                  </a:lnTo>
                  <a:lnTo>
                    <a:pt x="534" y="936"/>
                  </a:lnTo>
                  <a:lnTo>
                    <a:pt x="531" y="942"/>
                  </a:lnTo>
                  <a:lnTo>
                    <a:pt x="531" y="945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28" y="950"/>
                  </a:lnTo>
                  <a:lnTo>
                    <a:pt x="525" y="953"/>
                  </a:lnTo>
                  <a:lnTo>
                    <a:pt x="525" y="956"/>
                  </a:lnTo>
                  <a:lnTo>
                    <a:pt x="525" y="956"/>
                  </a:lnTo>
                  <a:lnTo>
                    <a:pt x="522" y="965"/>
                  </a:lnTo>
                  <a:lnTo>
                    <a:pt x="522" y="968"/>
                  </a:lnTo>
                  <a:lnTo>
                    <a:pt x="519" y="968"/>
                  </a:lnTo>
                  <a:lnTo>
                    <a:pt x="519" y="976"/>
                  </a:lnTo>
                  <a:lnTo>
                    <a:pt x="522" y="976"/>
                  </a:lnTo>
                  <a:lnTo>
                    <a:pt x="522" y="979"/>
                  </a:lnTo>
                  <a:lnTo>
                    <a:pt x="522" y="982"/>
                  </a:lnTo>
                  <a:lnTo>
                    <a:pt x="522" y="985"/>
                  </a:lnTo>
                  <a:lnTo>
                    <a:pt x="522" y="988"/>
                  </a:lnTo>
                  <a:lnTo>
                    <a:pt x="525" y="988"/>
                  </a:lnTo>
                  <a:lnTo>
                    <a:pt x="528" y="991"/>
                  </a:lnTo>
                  <a:lnTo>
                    <a:pt x="528" y="994"/>
                  </a:lnTo>
                  <a:lnTo>
                    <a:pt x="528" y="1002"/>
                  </a:lnTo>
                  <a:lnTo>
                    <a:pt x="528" y="1005"/>
                  </a:lnTo>
                  <a:lnTo>
                    <a:pt x="528" y="1011"/>
                  </a:lnTo>
                  <a:lnTo>
                    <a:pt x="528" y="1014"/>
                  </a:lnTo>
                  <a:lnTo>
                    <a:pt x="528" y="1014"/>
                  </a:lnTo>
                  <a:lnTo>
                    <a:pt x="531" y="1017"/>
                  </a:lnTo>
                  <a:lnTo>
                    <a:pt x="531" y="1017"/>
                  </a:lnTo>
                  <a:lnTo>
                    <a:pt x="531" y="1020"/>
                  </a:lnTo>
                  <a:lnTo>
                    <a:pt x="534" y="1022"/>
                  </a:lnTo>
                  <a:lnTo>
                    <a:pt x="534" y="1025"/>
                  </a:lnTo>
                  <a:lnTo>
                    <a:pt x="531" y="1025"/>
                  </a:lnTo>
                  <a:lnTo>
                    <a:pt x="531" y="1025"/>
                  </a:lnTo>
                  <a:lnTo>
                    <a:pt x="519" y="1025"/>
                  </a:lnTo>
                  <a:lnTo>
                    <a:pt x="516" y="1028"/>
                  </a:lnTo>
                  <a:lnTo>
                    <a:pt x="516" y="1031"/>
                  </a:lnTo>
                  <a:lnTo>
                    <a:pt x="514" y="1034"/>
                  </a:lnTo>
                  <a:lnTo>
                    <a:pt x="511" y="1034"/>
                  </a:lnTo>
                  <a:lnTo>
                    <a:pt x="508" y="1037"/>
                  </a:lnTo>
                  <a:lnTo>
                    <a:pt x="505" y="1037"/>
                  </a:lnTo>
                  <a:lnTo>
                    <a:pt x="502" y="1040"/>
                  </a:lnTo>
                  <a:lnTo>
                    <a:pt x="502" y="1040"/>
                  </a:lnTo>
                  <a:lnTo>
                    <a:pt x="499" y="1040"/>
                  </a:lnTo>
                  <a:lnTo>
                    <a:pt x="496" y="1040"/>
                  </a:lnTo>
                  <a:lnTo>
                    <a:pt x="496" y="1037"/>
                  </a:lnTo>
                  <a:lnTo>
                    <a:pt x="496" y="1037"/>
                  </a:lnTo>
                  <a:lnTo>
                    <a:pt x="493" y="1037"/>
                  </a:lnTo>
                  <a:lnTo>
                    <a:pt x="493" y="1034"/>
                  </a:lnTo>
                  <a:lnTo>
                    <a:pt x="490" y="1037"/>
                  </a:lnTo>
                  <a:lnTo>
                    <a:pt x="488" y="1037"/>
                  </a:lnTo>
                  <a:lnTo>
                    <a:pt x="485" y="1037"/>
                  </a:lnTo>
                  <a:lnTo>
                    <a:pt x="485" y="1040"/>
                  </a:lnTo>
                  <a:lnTo>
                    <a:pt x="482" y="1040"/>
                  </a:lnTo>
                  <a:lnTo>
                    <a:pt x="476" y="1046"/>
                  </a:lnTo>
                  <a:lnTo>
                    <a:pt x="473" y="1048"/>
                  </a:lnTo>
                  <a:lnTo>
                    <a:pt x="473" y="1048"/>
                  </a:lnTo>
                  <a:lnTo>
                    <a:pt x="470" y="1048"/>
                  </a:lnTo>
                  <a:lnTo>
                    <a:pt x="470" y="1046"/>
                  </a:lnTo>
                  <a:lnTo>
                    <a:pt x="473" y="1043"/>
                  </a:lnTo>
                  <a:lnTo>
                    <a:pt x="470" y="1040"/>
                  </a:lnTo>
                  <a:lnTo>
                    <a:pt x="470" y="1037"/>
                  </a:lnTo>
                  <a:lnTo>
                    <a:pt x="470" y="1037"/>
                  </a:lnTo>
                  <a:lnTo>
                    <a:pt x="470" y="1034"/>
                  </a:lnTo>
                  <a:lnTo>
                    <a:pt x="470" y="1034"/>
                  </a:lnTo>
                  <a:lnTo>
                    <a:pt x="467" y="1031"/>
                  </a:lnTo>
                  <a:lnTo>
                    <a:pt x="459" y="1020"/>
                  </a:lnTo>
                  <a:lnTo>
                    <a:pt x="456" y="1020"/>
                  </a:lnTo>
                  <a:lnTo>
                    <a:pt x="453" y="1017"/>
                  </a:lnTo>
                  <a:lnTo>
                    <a:pt x="450" y="1017"/>
                  </a:lnTo>
                  <a:lnTo>
                    <a:pt x="450" y="1017"/>
                  </a:lnTo>
                  <a:lnTo>
                    <a:pt x="447" y="1017"/>
                  </a:lnTo>
                  <a:lnTo>
                    <a:pt x="447" y="1014"/>
                  </a:lnTo>
                  <a:lnTo>
                    <a:pt x="444" y="1014"/>
                  </a:lnTo>
                  <a:lnTo>
                    <a:pt x="444" y="1014"/>
                  </a:lnTo>
                  <a:lnTo>
                    <a:pt x="438" y="1011"/>
                  </a:lnTo>
                  <a:lnTo>
                    <a:pt x="438" y="1008"/>
                  </a:lnTo>
                  <a:lnTo>
                    <a:pt x="436" y="1008"/>
                  </a:lnTo>
                  <a:lnTo>
                    <a:pt x="433" y="1008"/>
                  </a:lnTo>
                  <a:lnTo>
                    <a:pt x="433" y="1008"/>
                  </a:lnTo>
                  <a:lnTo>
                    <a:pt x="421" y="1008"/>
                  </a:lnTo>
                  <a:lnTo>
                    <a:pt x="421" y="1005"/>
                  </a:lnTo>
                  <a:lnTo>
                    <a:pt x="421" y="1002"/>
                  </a:lnTo>
                  <a:lnTo>
                    <a:pt x="415" y="999"/>
                  </a:lnTo>
                  <a:lnTo>
                    <a:pt x="412" y="994"/>
                  </a:lnTo>
                  <a:lnTo>
                    <a:pt x="410" y="994"/>
                  </a:lnTo>
                  <a:lnTo>
                    <a:pt x="412" y="999"/>
                  </a:lnTo>
                  <a:lnTo>
                    <a:pt x="412" y="999"/>
                  </a:lnTo>
                  <a:lnTo>
                    <a:pt x="404" y="999"/>
                  </a:lnTo>
                  <a:lnTo>
                    <a:pt x="401" y="999"/>
                  </a:lnTo>
                  <a:lnTo>
                    <a:pt x="401" y="999"/>
                  </a:lnTo>
                  <a:lnTo>
                    <a:pt x="398" y="999"/>
                  </a:lnTo>
                  <a:lnTo>
                    <a:pt x="398" y="999"/>
                  </a:lnTo>
                  <a:lnTo>
                    <a:pt x="395" y="999"/>
                  </a:lnTo>
                  <a:lnTo>
                    <a:pt x="392" y="999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4" y="1002"/>
                  </a:lnTo>
                  <a:lnTo>
                    <a:pt x="384" y="1008"/>
                  </a:lnTo>
                  <a:lnTo>
                    <a:pt x="381" y="1011"/>
                  </a:lnTo>
                  <a:lnTo>
                    <a:pt x="378" y="1014"/>
                  </a:lnTo>
                  <a:lnTo>
                    <a:pt x="378" y="1014"/>
                  </a:lnTo>
                  <a:lnTo>
                    <a:pt x="375" y="1014"/>
                  </a:lnTo>
                  <a:lnTo>
                    <a:pt x="375" y="1017"/>
                  </a:lnTo>
                  <a:lnTo>
                    <a:pt x="372" y="1017"/>
                  </a:lnTo>
                  <a:lnTo>
                    <a:pt x="372" y="1017"/>
                  </a:lnTo>
                  <a:lnTo>
                    <a:pt x="372" y="1022"/>
                  </a:lnTo>
                  <a:lnTo>
                    <a:pt x="369" y="1025"/>
                  </a:lnTo>
                  <a:lnTo>
                    <a:pt x="366" y="1025"/>
                  </a:lnTo>
                  <a:lnTo>
                    <a:pt x="366" y="1025"/>
                  </a:lnTo>
                  <a:lnTo>
                    <a:pt x="361" y="1025"/>
                  </a:lnTo>
                  <a:lnTo>
                    <a:pt x="361" y="1025"/>
                  </a:lnTo>
                  <a:lnTo>
                    <a:pt x="361" y="1028"/>
                  </a:lnTo>
                  <a:lnTo>
                    <a:pt x="361" y="1028"/>
                  </a:lnTo>
                  <a:lnTo>
                    <a:pt x="358" y="1031"/>
                  </a:lnTo>
                  <a:lnTo>
                    <a:pt x="358" y="1034"/>
                  </a:lnTo>
                  <a:lnTo>
                    <a:pt x="352" y="1037"/>
                  </a:lnTo>
                  <a:lnTo>
                    <a:pt x="352" y="1037"/>
                  </a:lnTo>
                  <a:lnTo>
                    <a:pt x="352" y="1034"/>
                  </a:lnTo>
                  <a:lnTo>
                    <a:pt x="358" y="1034"/>
                  </a:lnTo>
                  <a:lnTo>
                    <a:pt x="358" y="1037"/>
                  </a:lnTo>
                  <a:lnTo>
                    <a:pt x="361" y="1037"/>
                  </a:lnTo>
                  <a:lnTo>
                    <a:pt x="363" y="1037"/>
                  </a:lnTo>
                  <a:lnTo>
                    <a:pt x="355" y="1037"/>
                  </a:lnTo>
                  <a:lnTo>
                    <a:pt x="352" y="1040"/>
                  </a:lnTo>
                  <a:lnTo>
                    <a:pt x="349" y="1040"/>
                  </a:lnTo>
                  <a:lnTo>
                    <a:pt x="346" y="1040"/>
                  </a:lnTo>
                  <a:lnTo>
                    <a:pt x="343" y="1043"/>
                  </a:lnTo>
                  <a:lnTo>
                    <a:pt x="340" y="1043"/>
                  </a:lnTo>
                  <a:lnTo>
                    <a:pt x="337" y="1043"/>
                  </a:lnTo>
                  <a:lnTo>
                    <a:pt x="337" y="1043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2" y="1048"/>
                  </a:lnTo>
                  <a:lnTo>
                    <a:pt x="332" y="1051"/>
                  </a:lnTo>
                  <a:lnTo>
                    <a:pt x="332" y="1051"/>
                  </a:lnTo>
                  <a:lnTo>
                    <a:pt x="332" y="1054"/>
                  </a:lnTo>
                  <a:lnTo>
                    <a:pt x="335" y="1054"/>
                  </a:lnTo>
                  <a:lnTo>
                    <a:pt x="332" y="1057"/>
                  </a:lnTo>
                  <a:lnTo>
                    <a:pt x="326" y="1054"/>
                  </a:lnTo>
                  <a:lnTo>
                    <a:pt x="323" y="1054"/>
                  </a:lnTo>
                  <a:lnTo>
                    <a:pt x="323" y="1051"/>
                  </a:lnTo>
                  <a:lnTo>
                    <a:pt x="320" y="1048"/>
                  </a:lnTo>
                  <a:lnTo>
                    <a:pt x="314" y="1046"/>
                  </a:lnTo>
                  <a:lnTo>
                    <a:pt x="314" y="1043"/>
                  </a:lnTo>
                  <a:lnTo>
                    <a:pt x="311" y="1043"/>
                  </a:lnTo>
                  <a:lnTo>
                    <a:pt x="309" y="1043"/>
                  </a:lnTo>
                  <a:lnTo>
                    <a:pt x="303" y="1043"/>
                  </a:lnTo>
                  <a:lnTo>
                    <a:pt x="303" y="1051"/>
                  </a:lnTo>
                  <a:lnTo>
                    <a:pt x="303" y="1051"/>
                  </a:lnTo>
                  <a:lnTo>
                    <a:pt x="297" y="1051"/>
                  </a:lnTo>
                  <a:lnTo>
                    <a:pt x="297" y="1051"/>
                  </a:lnTo>
                  <a:lnTo>
                    <a:pt x="294" y="1048"/>
                  </a:lnTo>
                  <a:lnTo>
                    <a:pt x="291" y="1048"/>
                  </a:lnTo>
                  <a:lnTo>
                    <a:pt x="285" y="1046"/>
                  </a:lnTo>
                  <a:lnTo>
                    <a:pt x="283" y="1046"/>
                  </a:lnTo>
                  <a:lnTo>
                    <a:pt x="283" y="1043"/>
                  </a:lnTo>
                  <a:lnTo>
                    <a:pt x="283" y="1040"/>
                  </a:lnTo>
                  <a:lnTo>
                    <a:pt x="283" y="1040"/>
                  </a:lnTo>
                  <a:lnTo>
                    <a:pt x="285" y="1040"/>
                  </a:lnTo>
                  <a:lnTo>
                    <a:pt x="288" y="1043"/>
                  </a:lnTo>
                  <a:lnTo>
                    <a:pt x="291" y="1040"/>
                  </a:lnTo>
                  <a:lnTo>
                    <a:pt x="291" y="1037"/>
                  </a:lnTo>
                  <a:lnTo>
                    <a:pt x="291" y="1031"/>
                  </a:lnTo>
                  <a:lnTo>
                    <a:pt x="291" y="1028"/>
                  </a:lnTo>
                  <a:lnTo>
                    <a:pt x="291" y="1028"/>
                  </a:lnTo>
                  <a:lnTo>
                    <a:pt x="288" y="1025"/>
                  </a:lnTo>
                  <a:lnTo>
                    <a:pt x="288" y="1022"/>
                  </a:lnTo>
                  <a:lnTo>
                    <a:pt x="288" y="1022"/>
                  </a:lnTo>
                  <a:lnTo>
                    <a:pt x="283" y="1017"/>
                  </a:lnTo>
                  <a:lnTo>
                    <a:pt x="283" y="1017"/>
                  </a:lnTo>
                  <a:lnTo>
                    <a:pt x="277" y="1014"/>
                  </a:lnTo>
                  <a:lnTo>
                    <a:pt x="277" y="1011"/>
                  </a:lnTo>
                  <a:lnTo>
                    <a:pt x="274" y="1011"/>
                  </a:lnTo>
                  <a:lnTo>
                    <a:pt x="268" y="1008"/>
                  </a:lnTo>
                  <a:lnTo>
                    <a:pt x="268" y="1008"/>
                  </a:lnTo>
                  <a:lnTo>
                    <a:pt x="265" y="1008"/>
                  </a:lnTo>
                  <a:lnTo>
                    <a:pt x="262" y="999"/>
                  </a:lnTo>
                  <a:lnTo>
                    <a:pt x="262" y="994"/>
                  </a:lnTo>
                  <a:lnTo>
                    <a:pt x="259" y="988"/>
                  </a:lnTo>
                  <a:lnTo>
                    <a:pt x="262" y="988"/>
                  </a:lnTo>
                  <a:lnTo>
                    <a:pt x="262" y="985"/>
                  </a:lnTo>
                  <a:lnTo>
                    <a:pt x="262" y="985"/>
                  </a:lnTo>
                  <a:lnTo>
                    <a:pt x="262" y="982"/>
                  </a:lnTo>
                  <a:lnTo>
                    <a:pt x="262" y="979"/>
                  </a:lnTo>
                  <a:lnTo>
                    <a:pt x="262" y="976"/>
                  </a:lnTo>
                  <a:lnTo>
                    <a:pt x="265" y="973"/>
                  </a:lnTo>
                  <a:lnTo>
                    <a:pt x="265" y="970"/>
                  </a:lnTo>
                  <a:lnTo>
                    <a:pt x="265" y="970"/>
                  </a:lnTo>
                  <a:lnTo>
                    <a:pt x="268" y="968"/>
                  </a:lnTo>
                  <a:lnTo>
                    <a:pt x="274" y="965"/>
                  </a:lnTo>
                  <a:lnTo>
                    <a:pt x="274" y="962"/>
                  </a:lnTo>
                  <a:lnTo>
                    <a:pt x="271" y="962"/>
                  </a:lnTo>
                  <a:lnTo>
                    <a:pt x="271" y="947"/>
                  </a:lnTo>
                  <a:lnTo>
                    <a:pt x="271" y="939"/>
                  </a:lnTo>
                  <a:lnTo>
                    <a:pt x="271" y="936"/>
                  </a:lnTo>
                  <a:lnTo>
                    <a:pt x="271" y="933"/>
                  </a:lnTo>
                  <a:lnTo>
                    <a:pt x="271" y="930"/>
                  </a:lnTo>
                  <a:lnTo>
                    <a:pt x="271" y="927"/>
                  </a:lnTo>
                  <a:lnTo>
                    <a:pt x="271" y="921"/>
                  </a:lnTo>
                  <a:lnTo>
                    <a:pt x="271" y="919"/>
                  </a:lnTo>
                  <a:lnTo>
                    <a:pt x="271" y="919"/>
                  </a:lnTo>
                  <a:lnTo>
                    <a:pt x="268" y="913"/>
                  </a:lnTo>
                  <a:lnTo>
                    <a:pt x="268" y="910"/>
                  </a:lnTo>
                  <a:lnTo>
                    <a:pt x="268" y="907"/>
                  </a:lnTo>
                  <a:lnTo>
                    <a:pt x="268" y="907"/>
                  </a:lnTo>
                  <a:lnTo>
                    <a:pt x="268" y="904"/>
                  </a:lnTo>
                  <a:lnTo>
                    <a:pt x="268" y="904"/>
                  </a:lnTo>
                  <a:lnTo>
                    <a:pt x="268" y="901"/>
                  </a:lnTo>
                  <a:lnTo>
                    <a:pt x="268" y="898"/>
                  </a:lnTo>
                  <a:lnTo>
                    <a:pt x="265" y="898"/>
                  </a:lnTo>
                  <a:lnTo>
                    <a:pt x="265" y="895"/>
                  </a:lnTo>
                  <a:lnTo>
                    <a:pt x="265" y="895"/>
                  </a:lnTo>
                  <a:lnTo>
                    <a:pt x="265" y="893"/>
                  </a:lnTo>
                  <a:lnTo>
                    <a:pt x="262" y="890"/>
                  </a:lnTo>
                  <a:lnTo>
                    <a:pt x="262" y="884"/>
                  </a:lnTo>
                  <a:lnTo>
                    <a:pt x="262" y="884"/>
                  </a:lnTo>
                  <a:lnTo>
                    <a:pt x="262" y="881"/>
                  </a:lnTo>
                  <a:lnTo>
                    <a:pt x="262" y="878"/>
                  </a:lnTo>
                  <a:lnTo>
                    <a:pt x="262" y="878"/>
                  </a:lnTo>
                  <a:lnTo>
                    <a:pt x="262" y="872"/>
                  </a:lnTo>
                  <a:lnTo>
                    <a:pt x="262" y="872"/>
                  </a:lnTo>
                  <a:lnTo>
                    <a:pt x="257" y="872"/>
                  </a:lnTo>
                  <a:lnTo>
                    <a:pt x="257" y="869"/>
                  </a:lnTo>
                  <a:lnTo>
                    <a:pt x="259" y="869"/>
                  </a:lnTo>
                  <a:lnTo>
                    <a:pt x="259" y="867"/>
                  </a:lnTo>
                  <a:lnTo>
                    <a:pt x="259" y="867"/>
                  </a:lnTo>
                  <a:lnTo>
                    <a:pt x="262" y="867"/>
                  </a:lnTo>
                  <a:lnTo>
                    <a:pt x="262" y="867"/>
                  </a:lnTo>
                  <a:lnTo>
                    <a:pt x="265" y="869"/>
                  </a:lnTo>
                  <a:lnTo>
                    <a:pt x="265" y="872"/>
                  </a:lnTo>
                  <a:lnTo>
                    <a:pt x="271" y="869"/>
                  </a:lnTo>
                  <a:lnTo>
                    <a:pt x="274" y="864"/>
                  </a:lnTo>
                  <a:lnTo>
                    <a:pt x="274" y="861"/>
                  </a:lnTo>
                  <a:lnTo>
                    <a:pt x="274" y="861"/>
                  </a:lnTo>
                  <a:lnTo>
                    <a:pt x="274" y="855"/>
                  </a:lnTo>
                  <a:lnTo>
                    <a:pt x="277" y="855"/>
                  </a:lnTo>
                  <a:lnTo>
                    <a:pt x="277" y="855"/>
                  </a:lnTo>
                  <a:lnTo>
                    <a:pt x="280" y="855"/>
                  </a:lnTo>
                  <a:lnTo>
                    <a:pt x="280" y="843"/>
                  </a:lnTo>
                  <a:lnTo>
                    <a:pt x="277" y="843"/>
                  </a:lnTo>
                  <a:lnTo>
                    <a:pt x="277" y="835"/>
                  </a:lnTo>
                  <a:lnTo>
                    <a:pt x="277" y="832"/>
                  </a:lnTo>
                  <a:lnTo>
                    <a:pt x="277" y="829"/>
                  </a:lnTo>
                  <a:lnTo>
                    <a:pt x="277" y="826"/>
                  </a:lnTo>
                  <a:lnTo>
                    <a:pt x="277" y="820"/>
                  </a:lnTo>
                  <a:lnTo>
                    <a:pt x="274" y="820"/>
                  </a:lnTo>
                  <a:lnTo>
                    <a:pt x="274" y="817"/>
                  </a:lnTo>
                  <a:lnTo>
                    <a:pt x="274" y="817"/>
                  </a:lnTo>
                  <a:lnTo>
                    <a:pt x="274" y="815"/>
                  </a:lnTo>
                  <a:lnTo>
                    <a:pt x="277" y="812"/>
                  </a:lnTo>
                  <a:lnTo>
                    <a:pt x="274" y="812"/>
                  </a:lnTo>
                  <a:lnTo>
                    <a:pt x="271" y="809"/>
                  </a:lnTo>
                  <a:lnTo>
                    <a:pt x="271" y="806"/>
                  </a:lnTo>
                  <a:lnTo>
                    <a:pt x="271" y="803"/>
                  </a:lnTo>
                  <a:lnTo>
                    <a:pt x="268" y="797"/>
                  </a:lnTo>
                  <a:lnTo>
                    <a:pt x="268" y="794"/>
                  </a:lnTo>
                  <a:lnTo>
                    <a:pt x="268" y="794"/>
                  </a:lnTo>
                  <a:lnTo>
                    <a:pt x="265" y="792"/>
                  </a:lnTo>
                  <a:lnTo>
                    <a:pt x="265" y="789"/>
                  </a:lnTo>
                  <a:lnTo>
                    <a:pt x="262" y="783"/>
                  </a:lnTo>
                  <a:lnTo>
                    <a:pt x="262" y="783"/>
                  </a:lnTo>
                  <a:lnTo>
                    <a:pt x="262" y="780"/>
                  </a:lnTo>
                  <a:lnTo>
                    <a:pt x="262" y="780"/>
                  </a:lnTo>
                  <a:lnTo>
                    <a:pt x="259" y="771"/>
                  </a:lnTo>
                  <a:lnTo>
                    <a:pt x="257" y="766"/>
                  </a:lnTo>
                  <a:lnTo>
                    <a:pt x="257" y="763"/>
                  </a:lnTo>
                  <a:lnTo>
                    <a:pt x="254" y="760"/>
                  </a:lnTo>
                  <a:lnTo>
                    <a:pt x="254" y="757"/>
                  </a:lnTo>
                  <a:lnTo>
                    <a:pt x="245" y="751"/>
                  </a:lnTo>
                  <a:lnTo>
                    <a:pt x="245" y="751"/>
                  </a:lnTo>
                  <a:lnTo>
                    <a:pt x="242" y="751"/>
                  </a:lnTo>
                  <a:lnTo>
                    <a:pt x="242" y="751"/>
                  </a:lnTo>
                  <a:lnTo>
                    <a:pt x="236" y="751"/>
                  </a:lnTo>
                  <a:lnTo>
                    <a:pt x="236" y="751"/>
                  </a:lnTo>
                  <a:lnTo>
                    <a:pt x="233" y="754"/>
                  </a:lnTo>
                  <a:lnTo>
                    <a:pt x="231" y="754"/>
                  </a:lnTo>
                  <a:lnTo>
                    <a:pt x="231" y="754"/>
                  </a:lnTo>
                  <a:lnTo>
                    <a:pt x="228" y="757"/>
                  </a:lnTo>
                  <a:lnTo>
                    <a:pt x="225" y="757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5" y="742"/>
                  </a:lnTo>
                  <a:lnTo>
                    <a:pt x="228" y="742"/>
                  </a:lnTo>
                  <a:lnTo>
                    <a:pt x="228" y="742"/>
                  </a:lnTo>
                  <a:lnTo>
                    <a:pt x="228" y="740"/>
                  </a:lnTo>
                  <a:lnTo>
                    <a:pt x="231" y="740"/>
                  </a:lnTo>
                  <a:lnTo>
                    <a:pt x="233" y="740"/>
                  </a:lnTo>
                  <a:lnTo>
                    <a:pt x="233" y="740"/>
                  </a:lnTo>
                  <a:lnTo>
                    <a:pt x="236" y="737"/>
                  </a:lnTo>
                  <a:lnTo>
                    <a:pt x="239" y="737"/>
                  </a:lnTo>
                  <a:lnTo>
                    <a:pt x="242" y="737"/>
                  </a:lnTo>
                  <a:lnTo>
                    <a:pt x="242" y="734"/>
                  </a:lnTo>
                  <a:lnTo>
                    <a:pt x="239" y="734"/>
                  </a:lnTo>
                  <a:lnTo>
                    <a:pt x="239" y="731"/>
                  </a:lnTo>
                  <a:lnTo>
                    <a:pt x="239" y="731"/>
                  </a:lnTo>
                  <a:lnTo>
                    <a:pt x="239" y="728"/>
                  </a:lnTo>
                  <a:lnTo>
                    <a:pt x="236" y="725"/>
                  </a:lnTo>
                  <a:lnTo>
                    <a:pt x="236" y="725"/>
                  </a:lnTo>
                  <a:lnTo>
                    <a:pt x="236" y="722"/>
                  </a:lnTo>
                  <a:lnTo>
                    <a:pt x="236" y="719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45" y="716"/>
                  </a:lnTo>
                  <a:lnTo>
                    <a:pt x="245" y="708"/>
                  </a:lnTo>
                  <a:lnTo>
                    <a:pt x="242" y="708"/>
                  </a:lnTo>
                  <a:lnTo>
                    <a:pt x="242" y="705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6"/>
                  </a:lnTo>
                  <a:lnTo>
                    <a:pt x="242" y="696"/>
                  </a:lnTo>
                  <a:lnTo>
                    <a:pt x="245" y="696"/>
                  </a:lnTo>
                  <a:lnTo>
                    <a:pt x="245" y="699"/>
                  </a:lnTo>
                  <a:lnTo>
                    <a:pt x="251" y="696"/>
                  </a:lnTo>
                  <a:lnTo>
                    <a:pt x="254" y="696"/>
                  </a:lnTo>
                  <a:lnTo>
                    <a:pt x="257" y="696"/>
                  </a:lnTo>
                  <a:lnTo>
                    <a:pt x="257" y="699"/>
                  </a:lnTo>
                  <a:lnTo>
                    <a:pt x="257" y="702"/>
                  </a:lnTo>
                  <a:lnTo>
                    <a:pt x="259" y="702"/>
                  </a:lnTo>
                  <a:lnTo>
                    <a:pt x="259" y="702"/>
                  </a:lnTo>
                  <a:lnTo>
                    <a:pt x="259" y="699"/>
                  </a:lnTo>
                  <a:lnTo>
                    <a:pt x="259" y="693"/>
                  </a:lnTo>
                  <a:lnTo>
                    <a:pt x="259" y="690"/>
                  </a:lnTo>
                  <a:lnTo>
                    <a:pt x="262" y="690"/>
                  </a:lnTo>
                  <a:lnTo>
                    <a:pt x="259" y="685"/>
                  </a:lnTo>
                  <a:lnTo>
                    <a:pt x="259" y="685"/>
                  </a:lnTo>
                  <a:lnTo>
                    <a:pt x="262" y="685"/>
                  </a:lnTo>
                  <a:lnTo>
                    <a:pt x="262" y="685"/>
                  </a:lnTo>
                  <a:lnTo>
                    <a:pt x="268" y="685"/>
                  </a:lnTo>
                  <a:lnTo>
                    <a:pt x="271" y="685"/>
                  </a:lnTo>
                  <a:lnTo>
                    <a:pt x="271" y="682"/>
                  </a:lnTo>
                  <a:lnTo>
                    <a:pt x="274" y="679"/>
                  </a:lnTo>
                  <a:lnTo>
                    <a:pt x="277" y="679"/>
                  </a:lnTo>
                  <a:lnTo>
                    <a:pt x="277" y="679"/>
                  </a:lnTo>
                  <a:lnTo>
                    <a:pt x="280" y="676"/>
                  </a:lnTo>
                  <a:lnTo>
                    <a:pt x="280" y="676"/>
                  </a:lnTo>
                  <a:lnTo>
                    <a:pt x="283" y="673"/>
                  </a:lnTo>
                  <a:lnTo>
                    <a:pt x="283" y="673"/>
                  </a:lnTo>
                  <a:lnTo>
                    <a:pt x="283" y="667"/>
                  </a:lnTo>
                  <a:lnTo>
                    <a:pt x="285" y="670"/>
                  </a:lnTo>
                  <a:lnTo>
                    <a:pt x="288" y="673"/>
                  </a:lnTo>
                  <a:lnTo>
                    <a:pt x="288" y="673"/>
                  </a:lnTo>
                  <a:lnTo>
                    <a:pt x="291" y="673"/>
                  </a:lnTo>
                  <a:lnTo>
                    <a:pt x="294" y="673"/>
                  </a:lnTo>
                  <a:lnTo>
                    <a:pt x="300" y="670"/>
                  </a:lnTo>
                  <a:lnTo>
                    <a:pt x="303" y="670"/>
                  </a:lnTo>
                  <a:lnTo>
                    <a:pt x="303" y="676"/>
                  </a:lnTo>
                  <a:lnTo>
                    <a:pt x="303" y="679"/>
                  </a:lnTo>
                  <a:lnTo>
                    <a:pt x="303" y="679"/>
                  </a:lnTo>
                  <a:lnTo>
                    <a:pt x="303" y="676"/>
                  </a:lnTo>
                  <a:lnTo>
                    <a:pt x="306" y="676"/>
                  </a:lnTo>
                  <a:lnTo>
                    <a:pt x="306" y="670"/>
                  </a:lnTo>
                  <a:lnTo>
                    <a:pt x="306" y="670"/>
                  </a:lnTo>
                  <a:lnTo>
                    <a:pt x="303" y="664"/>
                  </a:lnTo>
                  <a:lnTo>
                    <a:pt x="303" y="664"/>
                  </a:lnTo>
                  <a:lnTo>
                    <a:pt x="300" y="662"/>
                  </a:lnTo>
                  <a:lnTo>
                    <a:pt x="300" y="659"/>
                  </a:lnTo>
                  <a:lnTo>
                    <a:pt x="291" y="650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4"/>
                  </a:lnTo>
                  <a:lnTo>
                    <a:pt x="291" y="641"/>
                  </a:lnTo>
                  <a:lnTo>
                    <a:pt x="291" y="644"/>
                  </a:lnTo>
                  <a:lnTo>
                    <a:pt x="288" y="644"/>
                  </a:lnTo>
                  <a:lnTo>
                    <a:pt x="285" y="644"/>
                  </a:lnTo>
                  <a:lnTo>
                    <a:pt x="283" y="644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77" y="650"/>
                  </a:lnTo>
                  <a:lnTo>
                    <a:pt x="274" y="650"/>
                  </a:lnTo>
                  <a:lnTo>
                    <a:pt x="274" y="650"/>
                  </a:lnTo>
                  <a:lnTo>
                    <a:pt x="271" y="650"/>
                  </a:lnTo>
                  <a:lnTo>
                    <a:pt x="268" y="647"/>
                  </a:lnTo>
                  <a:lnTo>
                    <a:pt x="268" y="644"/>
                  </a:lnTo>
                  <a:lnTo>
                    <a:pt x="265" y="644"/>
                  </a:lnTo>
                  <a:lnTo>
                    <a:pt x="265" y="644"/>
                  </a:lnTo>
                  <a:lnTo>
                    <a:pt x="262" y="641"/>
                  </a:lnTo>
                  <a:lnTo>
                    <a:pt x="259" y="639"/>
                  </a:lnTo>
                  <a:lnTo>
                    <a:pt x="257" y="633"/>
                  </a:lnTo>
                  <a:lnTo>
                    <a:pt x="257" y="630"/>
                  </a:lnTo>
                  <a:lnTo>
                    <a:pt x="257" y="630"/>
                  </a:lnTo>
                  <a:lnTo>
                    <a:pt x="257" y="627"/>
                  </a:lnTo>
                  <a:lnTo>
                    <a:pt x="257" y="627"/>
                  </a:lnTo>
                  <a:lnTo>
                    <a:pt x="257" y="624"/>
                  </a:lnTo>
                  <a:lnTo>
                    <a:pt x="257" y="624"/>
                  </a:lnTo>
                  <a:lnTo>
                    <a:pt x="257" y="621"/>
                  </a:lnTo>
                  <a:lnTo>
                    <a:pt x="254" y="621"/>
                  </a:lnTo>
                  <a:lnTo>
                    <a:pt x="254" y="615"/>
                  </a:lnTo>
                  <a:lnTo>
                    <a:pt x="257" y="615"/>
                  </a:lnTo>
                  <a:lnTo>
                    <a:pt x="254" y="615"/>
                  </a:lnTo>
                  <a:lnTo>
                    <a:pt x="254" y="610"/>
                  </a:lnTo>
                  <a:lnTo>
                    <a:pt x="254" y="607"/>
                  </a:lnTo>
                  <a:lnTo>
                    <a:pt x="254" y="607"/>
                  </a:lnTo>
                  <a:lnTo>
                    <a:pt x="254" y="604"/>
                  </a:lnTo>
                  <a:lnTo>
                    <a:pt x="254" y="604"/>
                  </a:lnTo>
                  <a:lnTo>
                    <a:pt x="254" y="601"/>
                  </a:lnTo>
                  <a:lnTo>
                    <a:pt x="257" y="598"/>
                  </a:lnTo>
                  <a:lnTo>
                    <a:pt x="254" y="595"/>
                  </a:lnTo>
                  <a:lnTo>
                    <a:pt x="254" y="592"/>
                  </a:lnTo>
                  <a:lnTo>
                    <a:pt x="251" y="592"/>
                  </a:lnTo>
                  <a:lnTo>
                    <a:pt x="251" y="589"/>
                  </a:lnTo>
                  <a:lnTo>
                    <a:pt x="248" y="587"/>
                  </a:lnTo>
                  <a:lnTo>
                    <a:pt x="245" y="584"/>
                  </a:lnTo>
                  <a:lnTo>
                    <a:pt x="245" y="584"/>
                  </a:lnTo>
                  <a:lnTo>
                    <a:pt x="245" y="587"/>
                  </a:lnTo>
                  <a:lnTo>
                    <a:pt x="242" y="587"/>
                  </a:lnTo>
                  <a:lnTo>
                    <a:pt x="239" y="587"/>
                  </a:lnTo>
                  <a:lnTo>
                    <a:pt x="239" y="581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42" y="575"/>
                  </a:lnTo>
                  <a:lnTo>
                    <a:pt x="242" y="575"/>
                  </a:lnTo>
                  <a:lnTo>
                    <a:pt x="245" y="572"/>
                  </a:lnTo>
                  <a:lnTo>
                    <a:pt x="248" y="572"/>
                  </a:lnTo>
                  <a:lnTo>
                    <a:pt x="251" y="572"/>
                  </a:lnTo>
                  <a:lnTo>
                    <a:pt x="254" y="572"/>
                  </a:lnTo>
                  <a:lnTo>
                    <a:pt x="254" y="572"/>
                  </a:lnTo>
                  <a:lnTo>
                    <a:pt x="254" y="569"/>
                  </a:lnTo>
                  <a:lnTo>
                    <a:pt x="251" y="569"/>
                  </a:lnTo>
                  <a:lnTo>
                    <a:pt x="248" y="569"/>
                  </a:lnTo>
                  <a:lnTo>
                    <a:pt x="251" y="566"/>
                  </a:lnTo>
                  <a:lnTo>
                    <a:pt x="254" y="566"/>
                  </a:lnTo>
                  <a:lnTo>
                    <a:pt x="257" y="563"/>
                  </a:lnTo>
                  <a:lnTo>
                    <a:pt x="257" y="563"/>
                  </a:lnTo>
                  <a:lnTo>
                    <a:pt x="259" y="561"/>
                  </a:lnTo>
                  <a:lnTo>
                    <a:pt x="262" y="561"/>
                  </a:lnTo>
                  <a:lnTo>
                    <a:pt x="262" y="558"/>
                  </a:lnTo>
                  <a:lnTo>
                    <a:pt x="265" y="558"/>
                  </a:lnTo>
                  <a:lnTo>
                    <a:pt x="268" y="558"/>
                  </a:lnTo>
                  <a:lnTo>
                    <a:pt x="268" y="555"/>
                  </a:lnTo>
                  <a:lnTo>
                    <a:pt x="271" y="555"/>
                  </a:lnTo>
                  <a:lnTo>
                    <a:pt x="274" y="552"/>
                  </a:lnTo>
                  <a:lnTo>
                    <a:pt x="274" y="552"/>
                  </a:lnTo>
                  <a:lnTo>
                    <a:pt x="277" y="549"/>
                  </a:lnTo>
                  <a:lnTo>
                    <a:pt x="285" y="549"/>
                  </a:lnTo>
                  <a:lnTo>
                    <a:pt x="291" y="549"/>
                  </a:lnTo>
                  <a:lnTo>
                    <a:pt x="291" y="546"/>
                  </a:lnTo>
                  <a:lnTo>
                    <a:pt x="288" y="546"/>
                  </a:lnTo>
                  <a:lnTo>
                    <a:pt x="288" y="543"/>
                  </a:lnTo>
                  <a:lnTo>
                    <a:pt x="285" y="543"/>
                  </a:lnTo>
                  <a:lnTo>
                    <a:pt x="283" y="546"/>
                  </a:lnTo>
                  <a:lnTo>
                    <a:pt x="277" y="546"/>
                  </a:lnTo>
                  <a:lnTo>
                    <a:pt x="277" y="543"/>
                  </a:lnTo>
                  <a:lnTo>
                    <a:pt x="280" y="543"/>
                  </a:lnTo>
                  <a:lnTo>
                    <a:pt x="283" y="540"/>
                  </a:lnTo>
                  <a:lnTo>
                    <a:pt x="283" y="540"/>
                  </a:lnTo>
                  <a:lnTo>
                    <a:pt x="277" y="543"/>
                  </a:lnTo>
                  <a:lnTo>
                    <a:pt x="274" y="543"/>
                  </a:lnTo>
                  <a:lnTo>
                    <a:pt x="271" y="549"/>
                  </a:lnTo>
                  <a:lnTo>
                    <a:pt x="271" y="549"/>
                  </a:lnTo>
                  <a:lnTo>
                    <a:pt x="268" y="549"/>
                  </a:lnTo>
                  <a:lnTo>
                    <a:pt x="268" y="549"/>
                  </a:lnTo>
                  <a:lnTo>
                    <a:pt x="265" y="549"/>
                  </a:lnTo>
                  <a:lnTo>
                    <a:pt x="262" y="546"/>
                  </a:lnTo>
                  <a:lnTo>
                    <a:pt x="259" y="543"/>
                  </a:lnTo>
                  <a:lnTo>
                    <a:pt x="259" y="540"/>
                  </a:lnTo>
                  <a:lnTo>
                    <a:pt x="259" y="537"/>
                  </a:lnTo>
                  <a:lnTo>
                    <a:pt x="262" y="537"/>
                  </a:lnTo>
                  <a:lnTo>
                    <a:pt x="262" y="537"/>
                  </a:lnTo>
                  <a:lnTo>
                    <a:pt x="259" y="537"/>
                  </a:lnTo>
                  <a:lnTo>
                    <a:pt x="254" y="537"/>
                  </a:lnTo>
                  <a:lnTo>
                    <a:pt x="254" y="537"/>
                  </a:lnTo>
                  <a:lnTo>
                    <a:pt x="251" y="537"/>
                  </a:lnTo>
                  <a:lnTo>
                    <a:pt x="251" y="537"/>
                  </a:lnTo>
                  <a:lnTo>
                    <a:pt x="251" y="535"/>
                  </a:lnTo>
                  <a:lnTo>
                    <a:pt x="254" y="535"/>
                  </a:lnTo>
                  <a:lnTo>
                    <a:pt x="254" y="535"/>
                  </a:lnTo>
                  <a:lnTo>
                    <a:pt x="254" y="532"/>
                  </a:lnTo>
                  <a:lnTo>
                    <a:pt x="257" y="529"/>
                  </a:lnTo>
                  <a:lnTo>
                    <a:pt x="254" y="529"/>
                  </a:lnTo>
                  <a:lnTo>
                    <a:pt x="254" y="526"/>
                  </a:lnTo>
                  <a:lnTo>
                    <a:pt x="248" y="523"/>
                  </a:lnTo>
                  <a:lnTo>
                    <a:pt x="245" y="523"/>
                  </a:lnTo>
                  <a:lnTo>
                    <a:pt x="242" y="523"/>
                  </a:lnTo>
                  <a:lnTo>
                    <a:pt x="242" y="523"/>
                  </a:lnTo>
                  <a:lnTo>
                    <a:pt x="242" y="520"/>
                  </a:lnTo>
                  <a:lnTo>
                    <a:pt x="242" y="520"/>
                  </a:lnTo>
                  <a:lnTo>
                    <a:pt x="242" y="517"/>
                  </a:lnTo>
                  <a:lnTo>
                    <a:pt x="233" y="517"/>
                  </a:lnTo>
                  <a:lnTo>
                    <a:pt x="233" y="517"/>
                  </a:lnTo>
                  <a:lnTo>
                    <a:pt x="228" y="517"/>
                  </a:lnTo>
                  <a:lnTo>
                    <a:pt x="225" y="514"/>
                  </a:lnTo>
                  <a:lnTo>
                    <a:pt x="225" y="511"/>
                  </a:lnTo>
                  <a:lnTo>
                    <a:pt x="225" y="506"/>
                  </a:lnTo>
                  <a:lnTo>
                    <a:pt x="225" y="506"/>
                  </a:lnTo>
                  <a:lnTo>
                    <a:pt x="219" y="506"/>
                  </a:lnTo>
                  <a:lnTo>
                    <a:pt x="219" y="503"/>
                  </a:lnTo>
                  <a:lnTo>
                    <a:pt x="222" y="503"/>
                  </a:lnTo>
                  <a:lnTo>
                    <a:pt x="222" y="500"/>
                  </a:lnTo>
                  <a:lnTo>
                    <a:pt x="219" y="503"/>
                  </a:lnTo>
                  <a:lnTo>
                    <a:pt x="219" y="500"/>
                  </a:lnTo>
                  <a:lnTo>
                    <a:pt x="216" y="500"/>
                  </a:lnTo>
                  <a:lnTo>
                    <a:pt x="216" y="500"/>
                  </a:lnTo>
                  <a:lnTo>
                    <a:pt x="216" y="497"/>
                  </a:lnTo>
                  <a:lnTo>
                    <a:pt x="216" y="494"/>
                  </a:lnTo>
                  <a:lnTo>
                    <a:pt x="216" y="494"/>
                  </a:lnTo>
                  <a:lnTo>
                    <a:pt x="216" y="488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6" y="477"/>
                  </a:lnTo>
                  <a:lnTo>
                    <a:pt x="216" y="477"/>
                  </a:lnTo>
                  <a:lnTo>
                    <a:pt x="216" y="474"/>
                  </a:lnTo>
                  <a:lnTo>
                    <a:pt x="219" y="471"/>
                  </a:lnTo>
                  <a:lnTo>
                    <a:pt x="216" y="471"/>
                  </a:lnTo>
                  <a:lnTo>
                    <a:pt x="216" y="468"/>
                  </a:lnTo>
                  <a:lnTo>
                    <a:pt x="216" y="465"/>
                  </a:lnTo>
                  <a:lnTo>
                    <a:pt x="216" y="465"/>
                  </a:lnTo>
                  <a:lnTo>
                    <a:pt x="213" y="462"/>
                  </a:lnTo>
                  <a:lnTo>
                    <a:pt x="213" y="460"/>
                  </a:lnTo>
                  <a:lnTo>
                    <a:pt x="213" y="462"/>
                  </a:lnTo>
                  <a:lnTo>
                    <a:pt x="213" y="462"/>
                  </a:lnTo>
                  <a:lnTo>
                    <a:pt x="213" y="465"/>
                  </a:lnTo>
                  <a:lnTo>
                    <a:pt x="210" y="465"/>
                  </a:lnTo>
                  <a:lnTo>
                    <a:pt x="213" y="465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71"/>
                  </a:lnTo>
                  <a:lnTo>
                    <a:pt x="213" y="474"/>
                  </a:lnTo>
                  <a:lnTo>
                    <a:pt x="213" y="477"/>
                  </a:lnTo>
                  <a:lnTo>
                    <a:pt x="213" y="480"/>
                  </a:lnTo>
                  <a:lnTo>
                    <a:pt x="210" y="480"/>
                  </a:lnTo>
                  <a:lnTo>
                    <a:pt x="208" y="480"/>
                  </a:lnTo>
                  <a:lnTo>
                    <a:pt x="208" y="480"/>
                  </a:lnTo>
                  <a:lnTo>
                    <a:pt x="205" y="480"/>
                  </a:lnTo>
                  <a:lnTo>
                    <a:pt x="202" y="480"/>
                  </a:lnTo>
                  <a:lnTo>
                    <a:pt x="199" y="480"/>
                  </a:lnTo>
                  <a:lnTo>
                    <a:pt x="199" y="477"/>
                  </a:lnTo>
                  <a:lnTo>
                    <a:pt x="196" y="477"/>
                  </a:lnTo>
                  <a:lnTo>
                    <a:pt x="199" y="477"/>
                  </a:lnTo>
                  <a:lnTo>
                    <a:pt x="196" y="480"/>
                  </a:lnTo>
                  <a:lnTo>
                    <a:pt x="193" y="480"/>
                  </a:lnTo>
                  <a:lnTo>
                    <a:pt x="190" y="480"/>
                  </a:lnTo>
                  <a:lnTo>
                    <a:pt x="190" y="480"/>
                  </a:lnTo>
                  <a:lnTo>
                    <a:pt x="190" y="477"/>
                  </a:lnTo>
                  <a:lnTo>
                    <a:pt x="187" y="480"/>
                  </a:lnTo>
                  <a:lnTo>
                    <a:pt x="190" y="480"/>
                  </a:lnTo>
                  <a:lnTo>
                    <a:pt x="187" y="483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77"/>
                  </a:lnTo>
                  <a:lnTo>
                    <a:pt x="182" y="477"/>
                  </a:lnTo>
                  <a:lnTo>
                    <a:pt x="179" y="474"/>
                  </a:lnTo>
                  <a:lnTo>
                    <a:pt x="179" y="471"/>
                  </a:lnTo>
                  <a:lnTo>
                    <a:pt x="179" y="474"/>
                  </a:lnTo>
                  <a:lnTo>
                    <a:pt x="176" y="474"/>
                  </a:lnTo>
                  <a:lnTo>
                    <a:pt x="179" y="477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3" y="480"/>
                  </a:lnTo>
                  <a:lnTo>
                    <a:pt x="173" y="477"/>
                  </a:lnTo>
                  <a:lnTo>
                    <a:pt x="170" y="480"/>
                  </a:lnTo>
                  <a:lnTo>
                    <a:pt x="173" y="480"/>
                  </a:lnTo>
                  <a:lnTo>
                    <a:pt x="173" y="480"/>
                  </a:lnTo>
                  <a:lnTo>
                    <a:pt x="176" y="483"/>
                  </a:lnTo>
                  <a:lnTo>
                    <a:pt x="176" y="485"/>
                  </a:lnTo>
                  <a:lnTo>
                    <a:pt x="179" y="485"/>
                  </a:lnTo>
                  <a:lnTo>
                    <a:pt x="179" y="488"/>
                  </a:lnTo>
                  <a:lnTo>
                    <a:pt x="176" y="488"/>
                  </a:lnTo>
                  <a:lnTo>
                    <a:pt x="176" y="488"/>
                  </a:lnTo>
                  <a:lnTo>
                    <a:pt x="176" y="491"/>
                  </a:lnTo>
                  <a:lnTo>
                    <a:pt x="176" y="491"/>
                  </a:lnTo>
                  <a:lnTo>
                    <a:pt x="173" y="494"/>
                  </a:lnTo>
                  <a:lnTo>
                    <a:pt x="173" y="497"/>
                  </a:lnTo>
                  <a:lnTo>
                    <a:pt x="170" y="497"/>
                  </a:lnTo>
                  <a:lnTo>
                    <a:pt x="167" y="494"/>
                  </a:lnTo>
                  <a:lnTo>
                    <a:pt x="164" y="494"/>
                  </a:lnTo>
                  <a:lnTo>
                    <a:pt x="161" y="494"/>
                  </a:lnTo>
                  <a:lnTo>
                    <a:pt x="158" y="488"/>
                  </a:lnTo>
                  <a:lnTo>
                    <a:pt x="156" y="488"/>
                  </a:lnTo>
                  <a:lnTo>
                    <a:pt x="156" y="488"/>
                  </a:lnTo>
                  <a:lnTo>
                    <a:pt x="153" y="488"/>
                  </a:lnTo>
                  <a:lnTo>
                    <a:pt x="156" y="491"/>
                  </a:lnTo>
                  <a:lnTo>
                    <a:pt x="156" y="491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3" y="494"/>
                  </a:lnTo>
                  <a:lnTo>
                    <a:pt x="153" y="491"/>
                  </a:lnTo>
                  <a:lnTo>
                    <a:pt x="150" y="488"/>
                  </a:lnTo>
                  <a:lnTo>
                    <a:pt x="147" y="483"/>
                  </a:lnTo>
                  <a:lnTo>
                    <a:pt x="144" y="483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50" y="465"/>
                  </a:lnTo>
                  <a:lnTo>
                    <a:pt x="150" y="462"/>
                  </a:lnTo>
                  <a:lnTo>
                    <a:pt x="153" y="462"/>
                  </a:lnTo>
                  <a:lnTo>
                    <a:pt x="153" y="460"/>
                  </a:lnTo>
                  <a:lnTo>
                    <a:pt x="153" y="460"/>
                  </a:lnTo>
                  <a:lnTo>
                    <a:pt x="156" y="460"/>
                  </a:lnTo>
                  <a:lnTo>
                    <a:pt x="158" y="460"/>
                  </a:lnTo>
                  <a:lnTo>
                    <a:pt x="161" y="465"/>
                  </a:lnTo>
                  <a:lnTo>
                    <a:pt x="164" y="465"/>
                  </a:lnTo>
                  <a:lnTo>
                    <a:pt x="164" y="468"/>
                  </a:lnTo>
                  <a:lnTo>
                    <a:pt x="167" y="468"/>
                  </a:lnTo>
                  <a:lnTo>
                    <a:pt x="173" y="468"/>
                  </a:lnTo>
                  <a:lnTo>
                    <a:pt x="167" y="465"/>
                  </a:lnTo>
                  <a:lnTo>
                    <a:pt x="164" y="465"/>
                  </a:lnTo>
                  <a:lnTo>
                    <a:pt x="158" y="457"/>
                  </a:lnTo>
                  <a:lnTo>
                    <a:pt x="158" y="457"/>
                  </a:lnTo>
                  <a:lnTo>
                    <a:pt x="158" y="454"/>
                  </a:lnTo>
                  <a:lnTo>
                    <a:pt x="158" y="454"/>
                  </a:lnTo>
                  <a:lnTo>
                    <a:pt x="158" y="451"/>
                  </a:lnTo>
                  <a:lnTo>
                    <a:pt x="161" y="454"/>
                  </a:lnTo>
                  <a:lnTo>
                    <a:pt x="164" y="454"/>
                  </a:lnTo>
                  <a:lnTo>
                    <a:pt x="161" y="451"/>
                  </a:lnTo>
                  <a:lnTo>
                    <a:pt x="161" y="451"/>
                  </a:lnTo>
                  <a:lnTo>
                    <a:pt x="161" y="448"/>
                  </a:lnTo>
                  <a:lnTo>
                    <a:pt x="161" y="448"/>
                  </a:lnTo>
                  <a:lnTo>
                    <a:pt x="161" y="445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39"/>
                  </a:lnTo>
                  <a:lnTo>
                    <a:pt x="164" y="436"/>
                  </a:lnTo>
                  <a:lnTo>
                    <a:pt x="164" y="436"/>
                  </a:lnTo>
                  <a:lnTo>
                    <a:pt x="164" y="434"/>
                  </a:lnTo>
                  <a:lnTo>
                    <a:pt x="164" y="431"/>
                  </a:lnTo>
                  <a:lnTo>
                    <a:pt x="164" y="428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19"/>
                  </a:lnTo>
                  <a:lnTo>
                    <a:pt x="164" y="416"/>
                  </a:lnTo>
                  <a:lnTo>
                    <a:pt x="164" y="413"/>
                  </a:lnTo>
                  <a:lnTo>
                    <a:pt x="164" y="410"/>
                  </a:lnTo>
                  <a:lnTo>
                    <a:pt x="167" y="405"/>
                  </a:lnTo>
                  <a:lnTo>
                    <a:pt x="167" y="402"/>
                  </a:lnTo>
                  <a:lnTo>
                    <a:pt x="170" y="402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9" y="405"/>
                  </a:lnTo>
                  <a:lnTo>
                    <a:pt x="182" y="405"/>
                  </a:lnTo>
                  <a:lnTo>
                    <a:pt x="182" y="405"/>
                  </a:lnTo>
                  <a:lnTo>
                    <a:pt x="184" y="405"/>
                  </a:lnTo>
                  <a:lnTo>
                    <a:pt x="187" y="405"/>
                  </a:lnTo>
                  <a:lnTo>
                    <a:pt x="187" y="399"/>
                  </a:lnTo>
                  <a:lnTo>
                    <a:pt x="184" y="399"/>
                  </a:lnTo>
                  <a:lnTo>
                    <a:pt x="184" y="396"/>
                  </a:lnTo>
                  <a:lnTo>
                    <a:pt x="182" y="396"/>
                  </a:lnTo>
                  <a:lnTo>
                    <a:pt x="182" y="393"/>
                  </a:lnTo>
                  <a:lnTo>
                    <a:pt x="184" y="393"/>
                  </a:lnTo>
                  <a:lnTo>
                    <a:pt x="182" y="393"/>
                  </a:lnTo>
                  <a:lnTo>
                    <a:pt x="182" y="393"/>
                  </a:lnTo>
                  <a:lnTo>
                    <a:pt x="179" y="393"/>
                  </a:lnTo>
                  <a:lnTo>
                    <a:pt x="179" y="396"/>
                  </a:lnTo>
                  <a:lnTo>
                    <a:pt x="176" y="396"/>
                  </a:lnTo>
                  <a:lnTo>
                    <a:pt x="173" y="393"/>
                  </a:lnTo>
                  <a:lnTo>
                    <a:pt x="170" y="393"/>
                  </a:lnTo>
                  <a:lnTo>
                    <a:pt x="170" y="390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0" y="390"/>
                  </a:lnTo>
                  <a:lnTo>
                    <a:pt x="170" y="399"/>
                  </a:lnTo>
                  <a:lnTo>
                    <a:pt x="167" y="399"/>
                  </a:lnTo>
                  <a:lnTo>
                    <a:pt x="164" y="396"/>
                  </a:lnTo>
                  <a:lnTo>
                    <a:pt x="164" y="396"/>
                  </a:lnTo>
                  <a:lnTo>
                    <a:pt x="164" y="399"/>
                  </a:lnTo>
                  <a:lnTo>
                    <a:pt x="164" y="399"/>
                  </a:lnTo>
                  <a:lnTo>
                    <a:pt x="164" y="402"/>
                  </a:lnTo>
                  <a:lnTo>
                    <a:pt x="164" y="405"/>
                  </a:lnTo>
                  <a:lnTo>
                    <a:pt x="161" y="408"/>
                  </a:lnTo>
                  <a:lnTo>
                    <a:pt x="161" y="408"/>
                  </a:lnTo>
                  <a:lnTo>
                    <a:pt x="156" y="399"/>
                  </a:lnTo>
                  <a:lnTo>
                    <a:pt x="156" y="399"/>
                  </a:lnTo>
                  <a:lnTo>
                    <a:pt x="156" y="396"/>
                  </a:lnTo>
                  <a:lnTo>
                    <a:pt x="156" y="393"/>
                  </a:lnTo>
                  <a:lnTo>
                    <a:pt x="156" y="393"/>
                  </a:lnTo>
                  <a:lnTo>
                    <a:pt x="153" y="387"/>
                  </a:lnTo>
                  <a:lnTo>
                    <a:pt x="153" y="384"/>
                  </a:lnTo>
                  <a:lnTo>
                    <a:pt x="153" y="382"/>
                  </a:lnTo>
                  <a:lnTo>
                    <a:pt x="150" y="376"/>
                  </a:lnTo>
                  <a:lnTo>
                    <a:pt x="147" y="379"/>
                  </a:lnTo>
                  <a:lnTo>
                    <a:pt x="147" y="379"/>
                  </a:lnTo>
                  <a:lnTo>
                    <a:pt x="147" y="382"/>
                  </a:lnTo>
                  <a:lnTo>
                    <a:pt x="147" y="387"/>
                  </a:lnTo>
                  <a:lnTo>
                    <a:pt x="141" y="390"/>
                  </a:lnTo>
                  <a:lnTo>
                    <a:pt x="144" y="390"/>
                  </a:lnTo>
                  <a:lnTo>
                    <a:pt x="144" y="393"/>
                  </a:lnTo>
                  <a:lnTo>
                    <a:pt x="144" y="390"/>
                  </a:lnTo>
                  <a:lnTo>
                    <a:pt x="147" y="390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6"/>
                  </a:lnTo>
                  <a:lnTo>
                    <a:pt x="150" y="396"/>
                  </a:lnTo>
                  <a:lnTo>
                    <a:pt x="150" y="399"/>
                  </a:lnTo>
                  <a:lnTo>
                    <a:pt x="150" y="402"/>
                  </a:lnTo>
                  <a:lnTo>
                    <a:pt x="147" y="405"/>
                  </a:lnTo>
                  <a:lnTo>
                    <a:pt x="147" y="408"/>
                  </a:lnTo>
                  <a:lnTo>
                    <a:pt x="150" y="410"/>
                  </a:lnTo>
                  <a:lnTo>
                    <a:pt x="153" y="410"/>
                  </a:lnTo>
                  <a:lnTo>
                    <a:pt x="153" y="413"/>
                  </a:lnTo>
                  <a:lnTo>
                    <a:pt x="153" y="416"/>
                  </a:lnTo>
                  <a:lnTo>
                    <a:pt x="153" y="422"/>
                  </a:lnTo>
                  <a:lnTo>
                    <a:pt x="153" y="425"/>
                  </a:lnTo>
                  <a:lnTo>
                    <a:pt x="153" y="428"/>
                  </a:lnTo>
                  <a:lnTo>
                    <a:pt x="153" y="431"/>
                  </a:lnTo>
                  <a:lnTo>
                    <a:pt x="153" y="434"/>
                  </a:lnTo>
                  <a:lnTo>
                    <a:pt x="153" y="436"/>
                  </a:lnTo>
                  <a:lnTo>
                    <a:pt x="153" y="436"/>
                  </a:lnTo>
                  <a:lnTo>
                    <a:pt x="153" y="439"/>
                  </a:lnTo>
                  <a:lnTo>
                    <a:pt x="153" y="445"/>
                  </a:lnTo>
                  <a:lnTo>
                    <a:pt x="153" y="448"/>
                  </a:lnTo>
                  <a:lnTo>
                    <a:pt x="150" y="451"/>
                  </a:lnTo>
                  <a:lnTo>
                    <a:pt x="150" y="454"/>
                  </a:lnTo>
                  <a:lnTo>
                    <a:pt x="147" y="454"/>
                  </a:lnTo>
                  <a:lnTo>
                    <a:pt x="150" y="457"/>
                  </a:lnTo>
                  <a:lnTo>
                    <a:pt x="147" y="460"/>
                  </a:lnTo>
                  <a:lnTo>
                    <a:pt x="147" y="462"/>
                  </a:lnTo>
                  <a:lnTo>
                    <a:pt x="144" y="465"/>
                  </a:lnTo>
                  <a:lnTo>
                    <a:pt x="144" y="465"/>
                  </a:lnTo>
                  <a:lnTo>
                    <a:pt x="141" y="462"/>
                  </a:lnTo>
                  <a:lnTo>
                    <a:pt x="141" y="460"/>
                  </a:lnTo>
                  <a:lnTo>
                    <a:pt x="141" y="457"/>
                  </a:lnTo>
                  <a:lnTo>
                    <a:pt x="141" y="454"/>
                  </a:lnTo>
                  <a:lnTo>
                    <a:pt x="138" y="454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45"/>
                  </a:lnTo>
                  <a:lnTo>
                    <a:pt x="135" y="442"/>
                  </a:lnTo>
                  <a:lnTo>
                    <a:pt x="132" y="442"/>
                  </a:lnTo>
                  <a:lnTo>
                    <a:pt x="130" y="445"/>
                  </a:lnTo>
                  <a:lnTo>
                    <a:pt x="130" y="445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36"/>
                  </a:lnTo>
                  <a:lnTo>
                    <a:pt x="127" y="436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32" y="434"/>
                  </a:lnTo>
                  <a:lnTo>
                    <a:pt x="132" y="431"/>
                  </a:lnTo>
                  <a:lnTo>
                    <a:pt x="132" y="431"/>
                  </a:lnTo>
                  <a:lnTo>
                    <a:pt x="132" y="425"/>
                  </a:lnTo>
                  <a:lnTo>
                    <a:pt x="130" y="425"/>
                  </a:lnTo>
                  <a:lnTo>
                    <a:pt x="130" y="419"/>
                  </a:lnTo>
                  <a:lnTo>
                    <a:pt x="127" y="416"/>
                  </a:lnTo>
                  <a:lnTo>
                    <a:pt x="124" y="413"/>
                  </a:lnTo>
                  <a:lnTo>
                    <a:pt x="124" y="410"/>
                  </a:lnTo>
                  <a:lnTo>
                    <a:pt x="121" y="408"/>
                  </a:lnTo>
                  <a:lnTo>
                    <a:pt x="118" y="408"/>
                  </a:lnTo>
                  <a:lnTo>
                    <a:pt x="118" y="410"/>
                  </a:lnTo>
                  <a:lnTo>
                    <a:pt x="118" y="410"/>
                  </a:lnTo>
                  <a:lnTo>
                    <a:pt x="118" y="408"/>
                  </a:lnTo>
                  <a:lnTo>
                    <a:pt x="115" y="408"/>
                  </a:lnTo>
                  <a:lnTo>
                    <a:pt x="115" y="405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2" y="396"/>
                  </a:lnTo>
                  <a:lnTo>
                    <a:pt x="109" y="393"/>
                  </a:lnTo>
                  <a:lnTo>
                    <a:pt x="106" y="390"/>
                  </a:lnTo>
                  <a:lnTo>
                    <a:pt x="109" y="390"/>
                  </a:lnTo>
                  <a:lnTo>
                    <a:pt x="109" y="387"/>
                  </a:lnTo>
                  <a:lnTo>
                    <a:pt x="109" y="387"/>
                  </a:lnTo>
                  <a:lnTo>
                    <a:pt x="109" y="384"/>
                  </a:lnTo>
                  <a:lnTo>
                    <a:pt x="109" y="384"/>
                  </a:lnTo>
                  <a:lnTo>
                    <a:pt x="109" y="382"/>
                  </a:lnTo>
                  <a:lnTo>
                    <a:pt x="109" y="382"/>
                  </a:lnTo>
                  <a:lnTo>
                    <a:pt x="109" y="379"/>
                  </a:lnTo>
                  <a:lnTo>
                    <a:pt x="109" y="376"/>
                  </a:lnTo>
                  <a:lnTo>
                    <a:pt x="109" y="376"/>
                  </a:lnTo>
                  <a:lnTo>
                    <a:pt x="109" y="373"/>
                  </a:lnTo>
                  <a:lnTo>
                    <a:pt x="109" y="373"/>
                  </a:lnTo>
                  <a:lnTo>
                    <a:pt x="109" y="370"/>
                  </a:lnTo>
                  <a:lnTo>
                    <a:pt x="109" y="367"/>
                  </a:lnTo>
                  <a:lnTo>
                    <a:pt x="106" y="364"/>
                  </a:lnTo>
                  <a:lnTo>
                    <a:pt x="106" y="361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6" y="353"/>
                  </a:lnTo>
                  <a:lnTo>
                    <a:pt x="109" y="350"/>
                  </a:lnTo>
                  <a:lnTo>
                    <a:pt x="109" y="347"/>
                  </a:lnTo>
                  <a:lnTo>
                    <a:pt x="106" y="347"/>
                  </a:lnTo>
                  <a:lnTo>
                    <a:pt x="106" y="344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106" y="338"/>
                  </a:lnTo>
                  <a:lnTo>
                    <a:pt x="106" y="338"/>
                  </a:lnTo>
                  <a:lnTo>
                    <a:pt x="106" y="335"/>
                  </a:lnTo>
                  <a:lnTo>
                    <a:pt x="106" y="332"/>
                  </a:lnTo>
                  <a:lnTo>
                    <a:pt x="106" y="330"/>
                  </a:lnTo>
                  <a:lnTo>
                    <a:pt x="106" y="327"/>
                  </a:lnTo>
                  <a:lnTo>
                    <a:pt x="106" y="324"/>
                  </a:lnTo>
                  <a:lnTo>
                    <a:pt x="106" y="321"/>
                  </a:lnTo>
                  <a:lnTo>
                    <a:pt x="106" y="318"/>
                  </a:lnTo>
                  <a:lnTo>
                    <a:pt x="106" y="312"/>
                  </a:lnTo>
                  <a:lnTo>
                    <a:pt x="106" y="309"/>
                  </a:lnTo>
                  <a:lnTo>
                    <a:pt x="106" y="309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101" y="289"/>
                  </a:lnTo>
                  <a:lnTo>
                    <a:pt x="101" y="286"/>
                  </a:lnTo>
                  <a:lnTo>
                    <a:pt x="98" y="286"/>
                  </a:lnTo>
                  <a:lnTo>
                    <a:pt x="98" y="283"/>
                  </a:lnTo>
                  <a:lnTo>
                    <a:pt x="95" y="281"/>
                  </a:lnTo>
                  <a:lnTo>
                    <a:pt x="95" y="281"/>
                  </a:lnTo>
                  <a:lnTo>
                    <a:pt x="92" y="278"/>
                  </a:lnTo>
                  <a:lnTo>
                    <a:pt x="89" y="278"/>
                  </a:lnTo>
                  <a:lnTo>
                    <a:pt x="86" y="275"/>
                  </a:lnTo>
                  <a:lnTo>
                    <a:pt x="86" y="275"/>
                  </a:lnTo>
                  <a:lnTo>
                    <a:pt x="86" y="272"/>
                  </a:lnTo>
                  <a:lnTo>
                    <a:pt x="83" y="269"/>
                  </a:lnTo>
                  <a:lnTo>
                    <a:pt x="86" y="266"/>
                  </a:lnTo>
                  <a:lnTo>
                    <a:pt x="86" y="263"/>
                  </a:lnTo>
                  <a:lnTo>
                    <a:pt x="83" y="263"/>
                  </a:lnTo>
                  <a:lnTo>
                    <a:pt x="83" y="263"/>
                  </a:lnTo>
                  <a:lnTo>
                    <a:pt x="80" y="260"/>
                  </a:lnTo>
                  <a:lnTo>
                    <a:pt x="78" y="260"/>
                  </a:lnTo>
                  <a:lnTo>
                    <a:pt x="75" y="260"/>
                  </a:lnTo>
                  <a:lnTo>
                    <a:pt x="72" y="257"/>
                  </a:lnTo>
                  <a:lnTo>
                    <a:pt x="72" y="255"/>
                  </a:lnTo>
                  <a:lnTo>
                    <a:pt x="72" y="252"/>
                  </a:lnTo>
                  <a:lnTo>
                    <a:pt x="72" y="249"/>
                  </a:lnTo>
                  <a:lnTo>
                    <a:pt x="69" y="249"/>
                  </a:lnTo>
                  <a:lnTo>
                    <a:pt x="69" y="246"/>
                  </a:lnTo>
                  <a:lnTo>
                    <a:pt x="66" y="246"/>
                  </a:lnTo>
                  <a:lnTo>
                    <a:pt x="63" y="243"/>
                  </a:lnTo>
                  <a:lnTo>
                    <a:pt x="63" y="243"/>
                  </a:lnTo>
                  <a:lnTo>
                    <a:pt x="60" y="240"/>
                  </a:lnTo>
                  <a:lnTo>
                    <a:pt x="57" y="240"/>
                  </a:lnTo>
                  <a:lnTo>
                    <a:pt x="57" y="237"/>
                  </a:lnTo>
                  <a:lnTo>
                    <a:pt x="54" y="234"/>
                  </a:lnTo>
                  <a:lnTo>
                    <a:pt x="54" y="234"/>
                  </a:lnTo>
                  <a:lnTo>
                    <a:pt x="52" y="231"/>
                  </a:lnTo>
                  <a:lnTo>
                    <a:pt x="52" y="229"/>
                  </a:lnTo>
                  <a:lnTo>
                    <a:pt x="52" y="226"/>
                  </a:lnTo>
                  <a:lnTo>
                    <a:pt x="49" y="223"/>
                  </a:lnTo>
                  <a:lnTo>
                    <a:pt x="49" y="220"/>
                  </a:lnTo>
                  <a:lnTo>
                    <a:pt x="49" y="217"/>
                  </a:lnTo>
                  <a:lnTo>
                    <a:pt x="49" y="217"/>
                  </a:lnTo>
                  <a:lnTo>
                    <a:pt x="46" y="214"/>
                  </a:lnTo>
                  <a:lnTo>
                    <a:pt x="46" y="208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43" y="203"/>
                  </a:lnTo>
                  <a:lnTo>
                    <a:pt x="43" y="200"/>
                  </a:lnTo>
                  <a:lnTo>
                    <a:pt x="43" y="197"/>
                  </a:lnTo>
                  <a:lnTo>
                    <a:pt x="40" y="194"/>
                  </a:lnTo>
                  <a:lnTo>
                    <a:pt x="40" y="191"/>
                  </a:lnTo>
                  <a:lnTo>
                    <a:pt x="40" y="188"/>
                  </a:lnTo>
                  <a:lnTo>
                    <a:pt x="40" y="185"/>
                  </a:lnTo>
                  <a:lnTo>
                    <a:pt x="40" y="182"/>
                  </a:lnTo>
                  <a:lnTo>
                    <a:pt x="40" y="179"/>
                  </a:lnTo>
                  <a:lnTo>
                    <a:pt x="37" y="177"/>
                  </a:lnTo>
                  <a:lnTo>
                    <a:pt x="37" y="174"/>
                  </a:lnTo>
                  <a:lnTo>
                    <a:pt x="37" y="174"/>
                  </a:lnTo>
                  <a:lnTo>
                    <a:pt x="34" y="171"/>
                  </a:lnTo>
                  <a:lnTo>
                    <a:pt x="34" y="168"/>
                  </a:lnTo>
                  <a:lnTo>
                    <a:pt x="31" y="168"/>
                  </a:lnTo>
                  <a:lnTo>
                    <a:pt x="31" y="165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26" y="159"/>
                  </a:lnTo>
                  <a:lnTo>
                    <a:pt x="26" y="156"/>
                  </a:lnTo>
                  <a:lnTo>
                    <a:pt x="26" y="154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0" y="142"/>
                  </a:lnTo>
                  <a:lnTo>
                    <a:pt x="20" y="139"/>
                  </a:lnTo>
                  <a:lnTo>
                    <a:pt x="20" y="136"/>
                  </a:lnTo>
                  <a:lnTo>
                    <a:pt x="17" y="133"/>
                  </a:lnTo>
                  <a:lnTo>
                    <a:pt x="17" y="130"/>
                  </a:lnTo>
                  <a:lnTo>
                    <a:pt x="17" y="130"/>
                  </a:lnTo>
                  <a:lnTo>
                    <a:pt x="14" y="128"/>
                  </a:lnTo>
                  <a:lnTo>
                    <a:pt x="14" y="125"/>
                  </a:lnTo>
                  <a:lnTo>
                    <a:pt x="11" y="125"/>
                  </a:lnTo>
                  <a:lnTo>
                    <a:pt x="11" y="122"/>
                  </a:lnTo>
                  <a:lnTo>
                    <a:pt x="8" y="119"/>
                  </a:lnTo>
                  <a:lnTo>
                    <a:pt x="5" y="119"/>
                  </a:lnTo>
                  <a:lnTo>
                    <a:pt x="5" y="116"/>
                  </a:lnTo>
                  <a:lnTo>
                    <a:pt x="3" y="116"/>
                  </a:lnTo>
                  <a:lnTo>
                    <a:pt x="3" y="113"/>
                  </a:lnTo>
                  <a:lnTo>
                    <a:pt x="0" y="110"/>
                  </a:lnTo>
                  <a:lnTo>
                    <a:pt x="0" y="107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3"/>
                  </a:lnTo>
                  <a:lnTo>
                    <a:pt x="0" y="90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161" y="96"/>
                  </a:lnTo>
                  <a:lnTo>
                    <a:pt x="164" y="96"/>
                  </a:lnTo>
                  <a:lnTo>
                    <a:pt x="179" y="102"/>
                  </a:lnTo>
                  <a:lnTo>
                    <a:pt x="184" y="102"/>
                  </a:lnTo>
                  <a:lnTo>
                    <a:pt x="190" y="104"/>
                  </a:lnTo>
                  <a:lnTo>
                    <a:pt x="199" y="107"/>
                  </a:lnTo>
                  <a:lnTo>
                    <a:pt x="205" y="110"/>
                  </a:lnTo>
                  <a:lnTo>
                    <a:pt x="213" y="113"/>
                  </a:lnTo>
                  <a:lnTo>
                    <a:pt x="222" y="119"/>
                  </a:lnTo>
                  <a:lnTo>
                    <a:pt x="231" y="122"/>
                  </a:lnTo>
                  <a:lnTo>
                    <a:pt x="233" y="125"/>
                  </a:lnTo>
                  <a:lnTo>
                    <a:pt x="236" y="125"/>
                  </a:lnTo>
                  <a:lnTo>
                    <a:pt x="242" y="128"/>
                  </a:lnTo>
                  <a:lnTo>
                    <a:pt x="245" y="130"/>
                  </a:lnTo>
                  <a:lnTo>
                    <a:pt x="254" y="130"/>
                  </a:lnTo>
                  <a:lnTo>
                    <a:pt x="257" y="133"/>
                  </a:lnTo>
                  <a:lnTo>
                    <a:pt x="259" y="133"/>
                  </a:lnTo>
                  <a:lnTo>
                    <a:pt x="259" y="133"/>
                  </a:lnTo>
                  <a:lnTo>
                    <a:pt x="262" y="136"/>
                  </a:lnTo>
                  <a:lnTo>
                    <a:pt x="265" y="136"/>
                  </a:lnTo>
                  <a:lnTo>
                    <a:pt x="265" y="136"/>
                  </a:lnTo>
                  <a:lnTo>
                    <a:pt x="268" y="139"/>
                  </a:lnTo>
                  <a:lnTo>
                    <a:pt x="274" y="139"/>
                  </a:lnTo>
                  <a:lnTo>
                    <a:pt x="274" y="142"/>
                  </a:lnTo>
                  <a:lnTo>
                    <a:pt x="277" y="142"/>
                  </a:lnTo>
                  <a:lnTo>
                    <a:pt x="280" y="142"/>
                  </a:lnTo>
                  <a:lnTo>
                    <a:pt x="280" y="142"/>
                  </a:lnTo>
                  <a:lnTo>
                    <a:pt x="283" y="145"/>
                  </a:lnTo>
                  <a:lnTo>
                    <a:pt x="285" y="145"/>
                  </a:lnTo>
                  <a:lnTo>
                    <a:pt x="288" y="145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4" y="145"/>
                  </a:lnTo>
                  <a:lnTo>
                    <a:pt x="294" y="145"/>
                  </a:lnTo>
                  <a:lnTo>
                    <a:pt x="297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42"/>
                  </a:lnTo>
                  <a:lnTo>
                    <a:pt x="306" y="142"/>
                  </a:lnTo>
                  <a:lnTo>
                    <a:pt x="309" y="142"/>
                  </a:lnTo>
                  <a:lnTo>
                    <a:pt x="309" y="142"/>
                  </a:lnTo>
                  <a:lnTo>
                    <a:pt x="311" y="142"/>
                  </a:lnTo>
                  <a:lnTo>
                    <a:pt x="311" y="142"/>
                  </a:lnTo>
                  <a:lnTo>
                    <a:pt x="314" y="145"/>
                  </a:lnTo>
                  <a:lnTo>
                    <a:pt x="314" y="145"/>
                  </a:lnTo>
                  <a:lnTo>
                    <a:pt x="317" y="145"/>
                  </a:lnTo>
                  <a:lnTo>
                    <a:pt x="317" y="142"/>
                  </a:lnTo>
                  <a:lnTo>
                    <a:pt x="320" y="142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35" y="136"/>
                  </a:lnTo>
                  <a:lnTo>
                    <a:pt x="343" y="130"/>
                  </a:lnTo>
                  <a:lnTo>
                    <a:pt x="346" y="128"/>
                  </a:lnTo>
                  <a:lnTo>
                    <a:pt x="352" y="128"/>
                  </a:lnTo>
                  <a:lnTo>
                    <a:pt x="355" y="130"/>
                  </a:lnTo>
                  <a:lnTo>
                    <a:pt x="355" y="130"/>
                  </a:lnTo>
                  <a:lnTo>
                    <a:pt x="358" y="130"/>
                  </a:lnTo>
                  <a:lnTo>
                    <a:pt x="363" y="130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9" y="133"/>
                  </a:lnTo>
                  <a:lnTo>
                    <a:pt x="372" y="128"/>
                  </a:lnTo>
                  <a:lnTo>
                    <a:pt x="369" y="125"/>
                  </a:lnTo>
                  <a:lnTo>
                    <a:pt x="372" y="119"/>
                  </a:lnTo>
                  <a:lnTo>
                    <a:pt x="372" y="119"/>
                  </a:lnTo>
                  <a:lnTo>
                    <a:pt x="375" y="116"/>
                  </a:lnTo>
                  <a:lnTo>
                    <a:pt x="375" y="119"/>
                  </a:lnTo>
                  <a:lnTo>
                    <a:pt x="381" y="119"/>
                  </a:lnTo>
                  <a:lnTo>
                    <a:pt x="384" y="119"/>
                  </a:lnTo>
                  <a:lnTo>
                    <a:pt x="384" y="119"/>
                  </a:lnTo>
                  <a:lnTo>
                    <a:pt x="389" y="119"/>
                  </a:lnTo>
                  <a:lnTo>
                    <a:pt x="389" y="119"/>
                  </a:lnTo>
                  <a:lnTo>
                    <a:pt x="395" y="116"/>
                  </a:lnTo>
                  <a:lnTo>
                    <a:pt x="395" y="113"/>
                  </a:lnTo>
                  <a:lnTo>
                    <a:pt x="395" y="113"/>
                  </a:lnTo>
                  <a:lnTo>
                    <a:pt x="398" y="113"/>
                  </a:lnTo>
                  <a:lnTo>
                    <a:pt x="401" y="110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2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21" y="116"/>
                  </a:lnTo>
                  <a:lnTo>
                    <a:pt x="424" y="116"/>
                  </a:lnTo>
                  <a:lnTo>
                    <a:pt x="424" y="113"/>
                  </a:lnTo>
                  <a:lnTo>
                    <a:pt x="427" y="113"/>
                  </a:lnTo>
                  <a:lnTo>
                    <a:pt x="427" y="113"/>
                  </a:lnTo>
                  <a:lnTo>
                    <a:pt x="427" y="110"/>
                  </a:lnTo>
                  <a:lnTo>
                    <a:pt x="427" y="110"/>
                  </a:lnTo>
                  <a:lnTo>
                    <a:pt x="430" y="110"/>
                  </a:lnTo>
                  <a:lnTo>
                    <a:pt x="433" y="110"/>
                  </a:lnTo>
                  <a:lnTo>
                    <a:pt x="433" y="110"/>
                  </a:lnTo>
                  <a:lnTo>
                    <a:pt x="436" y="110"/>
                  </a:lnTo>
                  <a:lnTo>
                    <a:pt x="436" y="11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41" y="110"/>
                  </a:lnTo>
                  <a:lnTo>
                    <a:pt x="441" y="107"/>
                  </a:lnTo>
                  <a:lnTo>
                    <a:pt x="441" y="107"/>
                  </a:lnTo>
                  <a:lnTo>
                    <a:pt x="441" y="104"/>
                  </a:lnTo>
                  <a:lnTo>
                    <a:pt x="444" y="104"/>
                  </a:lnTo>
                  <a:lnTo>
                    <a:pt x="444" y="102"/>
                  </a:lnTo>
                  <a:lnTo>
                    <a:pt x="444" y="102"/>
                  </a:lnTo>
                  <a:lnTo>
                    <a:pt x="444" y="99"/>
                  </a:lnTo>
                  <a:lnTo>
                    <a:pt x="444" y="99"/>
                  </a:lnTo>
                  <a:lnTo>
                    <a:pt x="447" y="96"/>
                  </a:lnTo>
                  <a:lnTo>
                    <a:pt x="447" y="96"/>
                  </a:lnTo>
                  <a:lnTo>
                    <a:pt x="447" y="93"/>
                  </a:lnTo>
                  <a:lnTo>
                    <a:pt x="447" y="93"/>
                  </a:lnTo>
                  <a:lnTo>
                    <a:pt x="447" y="90"/>
                  </a:lnTo>
                  <a:lnTo>
                    <a:pt x="447" y="90"/>
                  </a:lnTo>
                  <a:lnTo>
                    <a:pt x="450" y="90"/>
                  </a:lnTo>
                  <a:lnTo>
                    <a:pt x="450" y="90"/>
                  </a:lnTo>
                  <a:lnTo>
                    <a:pt x="450" y="87"/>
                  </a:lnTo>
                  <a:lnTo>
                    <a:pt x="453" y="87"/>
                  </a:lnTo>
                  <a:lnTo>
                    <a:pt x="453" y="87"/>
                  </a:lnTo>
                  <a:lnTo>
                    <a:pt x="453" y="84"/>
                  </a:lnTo>
                  <a:lnTo>
                    <a:pt x="453" y="84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62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7" y="78"/>
                  </a:lnTo>
                  <a:lnTo>
                    <a:pt x="467" y="76"/>
                  </a:lnTo>
                  <a:lnTo>
                    <a:pt x="467" y="76"/>
                  </a:lnTo>
                  <a:lnTo>
                    <a:pt x="470" y="76"/>
                  </a:lnTo>
                  <a:lnTo>
                    <a:pt x="470" y="76"/>
                  </a:lnTo>
                  <a:lnTo>
                    <a:pt x="473" y="76"/>
                  </a:lnTo>
                  <a:lnTo>
                    <a:pt x="473" y="73"/>
                  </a:lnTo>
                  <a:lnTo>
                    <a:pt x="476" y="73"/>
                  </a:lnTo>
                  <a:lnTo>
                    <a:pt x="476" y="73"/>
                  </a:lnTo>
                  <a:lnTo>
                    <a:pt x="479" y="73"/>
                  </a:lnTo>
                  <a:lnTo>
                    <a:pt x="479" y="73"/>
                  </a:lnTo>
                  <a:lnTo>
                    <a:pt x="482" y="73"/>
                  </a:lnTo>
                  <a:lnTo>
                    <a:pt x="482" y="73"/>
                  </a:lnTo>
                  <a:lnTo>
                    <a:pt x="482" y="70"/>
                  </a:lnTo>
                  <a:lnTo>
                    <a:pt x="482" y="67"/>
                  </a:lnTo>
                  <a:lnTo>
                    <a:pt x="479" y="67"/>
                  </a:lnTo>
                  <a:lnTo>
                    <a:pt x="479" y="64"/>
                  </a:lnTo>
                  <a:lnTo>
                    <a:pt x="479" y="64"/>
                  </a:lnTo>
                  <a:lnTo>
                    <a:pt x="479" y="61"/>
                  </a:lnTo>
                  <a:lnTo>
                    <a:pt x="479" y="61"/>
                  </a:lnTo>
                  <a:lnTo>
                    <a:pt x="479" y="58"/>
                  </a:lnTo>
                  <a:lnTo>
                    <a:pt x="479" y="58"/>
                  </a:lnTo>
                  <a:lnTo>
                    <a:pt x="479" y="55"/>
                  </a:lnTo>
                  <a:lnTo>
                    <a:pt x="479" y="55"/>
                  </a:lnTo>
                  <a:lnTo>
                    <a:pt x="482" y="55"/>
                  </a:lnTo>
                  <a:lnTo>
                    <a:pt x="482" y="52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7"/>
                  </a:lnTo>
                  <a:lnTo>
                    <a:pt x="482" y="47"/>
                  </a:lnTo>
                  <a:lnTo>
                    <a:pt x="482" y="44"/>
                  </a:lnTo>
                  <a:lnTo>
                    <a:pt x="485" y="44"/>
                  </a:lnTo>
                  <a:lnTo>
                    <a:pt x="485" y="44"/>
                  </a:lnTo>
                  <a:lnTo>
                    <a:pt x="488" y="41"/>
                  </a:lnTo>
                  <a:lnTo>
                    <a:pt x="488" y="41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3" y="38"/>
                  </a:lnTo>
                  <a:lnTo>
                    <a:pt x="493" y="38"/>
                  </a:lnTo>
                  <a:lnTo>
                    <a:pt x="496" y="38"/>
                  </a:lnTo>
                  <a:lnTo>
                    <a:pt x="496" y="38"/>
                  </a:lnTo>
                  <a:lnTo>
                    <a:pt x="499" y="38"/>
                  </a:lnTo>
                  <a:lnTo>
                    <a:pt x="499" y="38"/>
                  </a:lnTo>
                  <a:lnTo>
                    <a:pt x="502" y="38"/>
                  </a:lnTo>
                  <a:lnTo>
                    <a:pt x="502" y="35"/>
                  </a:lnTo>
                  <a:lnTo>
                    <a:pt x="499" y="35"/>
                  </a:lnTo>
                  <a:lnTo>
                    <a:pt x="499" y="35"/>
                  </a:lnTo>
                  <a:lnTo>
                    <a:pt x="496" y="32"/>
                  </a:lnTo>
                  <a:lnTo>
                    <a:pt x="499" y="29"/>
                  </a:lnTo>
                  <a:lnTo>
                    <a:pt x="496" y="26"/>
                  </a:lnTo>
                  <a:lnTo>
                    <a:pt x="496" y="24"/>
                  </a:lnTo>
                  <a:lnTo>
                    <a:pt x="496" y="24"/>
                  </a:lnTo>
                  <a:lnTo>
                    <a:pt x="499" y="21"/>
                  </a:lnTo>
                  <a:lnTo>
                    <a:pt x="496" y="18"/>
                  </a:lnTo>
                  <a:lnTo>
                    <a:pt x="496" y="15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8" y="6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6"/>
                  </a:lnTo>
                  <a:lnTo>
                    <a:pt x="514" y="6"/>
                  </a:lnTo>
                  <a:lnTo>
                    <a:pt x="514" y="6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6" y="9"/>
                  </a:lnTo>
                  <a:lnTo>
                    <a:pt x="516" y="12"/>
                  </a:lnTo>
                  <a:lnTo>
                    <a:pt x="519" y="12"/>
                  </a:lnTo>
                  <a:lnTo>
                    <a:pt x="519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5"/>
                  </a:lnTo>
                  <a:lnTo>
                    <a:pt x="525" y="15"/>
                  </a:lnTo>
                  <a:lnTo>
                    <a:pt x="525" y="15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21"/>
                  </a:lnTo>
                  <a:lnTo>
                    <a:pt x="531" y="21"/>
                  </a:lnTo>
                  <a:lnTo>
                    <a:pt x="531" y="21"/>
                  </a:lnTo>
                  <a:lnTo>
                    <a:pt x="534" y="21"/>
                  </a:lnTo>
                  <a:lnTo>
                    <a:pt x="537" y="21"/>
                  </a:lnTo>
                  <a:lnTo>
                    <a:pt x="537" y="21"/>
                  </a:lnTo>
                  <a:lnTo>
                    <a:pt x="540" y="24"/>
                  </a:lnTo>
                  <a:lnTo>
                    <a:pt x="540" y="24"/>
                  </a:lnTo>
                  <a:lnTo>
                    <a:pt x="542" y="24"/>
                  </a:lnTo>
                  <a:lnTo>
                    <a:pt x="542" y="21"/>
                  </a:lnTo>
                  <a:lnTo>
                    <a:pt x="542" y="21"/>
                  </a:lnTo>
                  <a:lnTo>
                    <a:pt x="545" y="21"/>
                  </a:lnTo>
                  <a:lnTo>
                    <a:pt x="545" y="21"/>
                  </a:lnTo>
                  <a:lnTo>
                    <a:pt x="548" y="21"/>
                  </a:lnTo>
                  <a:lnTo>
                    <a:pt x="548" y="18"/>
                  </a:lnTo>
                  <a:lnTo>
                    <a:pt x="551" y="18"/>
                  </a:lnTo>
                  <a:lnTo>
                    <a:pt x="551" y="18"/>
                  </a:lnTo>
                  <a:lnTo>
                    <a:pt x="554" y="18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7" y="15"/>
                  </a:lnTo>
                  <a:lnTo>
                    <a:pt x="557" y="15"/>
                  </a:lnTo>
                  <a:lnTo>
                    <a:pt x="557" y="12"/>
                  </a:lnTo>
                  <a:lnTo>
                    <a:pt x="560" y="12"/>
                  </a:lnTo>
                  <a:lnTo>
                    <a:pt x="560" y="12"/>
                  </a:lnTo>
                  <a:lnTo>
                    <a:pt x="563" y="12"/>
                  </a:lnTo>
                  <a:lnTo>
                    <a:pt x="563" y="9"/>
                  </a:lnTo>
                  <a:lnTo>
                    <a:pt x="563" y="9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2" name="Freeform 6"/>
            <p:cNvSpPr>
              <a:spLocks noEditPoints="1"/>
            </p:cNvSpPr>
            <p:nvPr/>
          </p:nvSpPr>
          <p:spPr bwMode="auto">
            <a:xfrm>
              <a:off x="1398" y="3022"/>
              <a:ext cx="670" cy="747"/>
            </a:xfrm>
            <a:custGeom>
              <a:avLst/>
              <a:gdLst/>
              <a:ahLst/>
              <a:cxnLst>
                <a:cxn ang="0">
                  <a:pos x="326" y="678"/>
                </a:cxn>
                <a:cxn ang="0">
                  <a:pos x="341" y="649"/>
                </a:cxn>
                <a:cxn ang="0">
                  <a:pos x="349" y="640"/>
                </a:cxn>
                <a:cxn ang="0">
                  <a:pos x="346" y="614"/>
                </a:cxn>
                <a:cxn ang="0">
                  <a:pos x="349" y="597"/>
                </a:cxn>
                <a:cxn ang="0">
                  <a:pos x="312" y="60"/>
                </a:cxn>
                <a:cxn ang="0">
                  <a:pos x="335" y="49"/>
                </a:cxn>
                <a:cxn ang="0">
                  <a:pos x="346" y="34"/>
                </a:cxn>
                <a:cxn ang="0">
                  <a:pos x="370" y="31"/>
                </a:cxn>
                <a:cxn ang="0">
                  <a:pos x="387" y="31"/>
                </a:cxn>
                <a:cxn ang="0">
                  <a:pos x="404" y="25"/>
                </a:cxn>
                <a:cxn ang="0">
                  <a:pos x="424" y="77"/>
                </a:cxn>
                <a:cxn ang="0">
                  <a:pos x="488" y="103"/>
                </a:cxn>
                <a:cxn ang="0">
                  <a:pos x="508" y="141"/>
                </a:cxn>
                <a:cxn ang="0">
                  <a:pos x="517" y="204"/>
                </a:cxn>
                <a:cxn ang="0">
                  <a:pos x="580" y="228"/>
                </a:cxn>
                <a:cxn ang="0">
                  <a:pos x="627" y="233"/>
                </a:cxn>
                <a:cxn ang="0">
                  <a:pos x="652" y="288"/>
                </a:cxn>
                <a:cxn ang="0">
                  <a:pos x="661" y="317"/>
                </a:cxn>
                <a:cxn ang="0">
                  <a:pos x="655" y="337"/>
                </a:cxn>
                <a:cxn ang="0">
                  <a:pos x="650" y="360"/>
                </a:cxn>
                <a:cxn ang="0">
                  <a:pos x="635" y="383"/>
                </a:cxn>
                <a:cxn ang="0">
                  <a:pos x="627" y="407"/>
                </a:cxn>
                <a:cxn ang="0">
                  <a:pos x="627" y="433"/>
                </a:cxn>
                <a:cxn ang="0">
                  <a:pos x="627" y="459"/>
                </a:cxn>
                <a:cxn ang="0">
                  <a:pos x="655" y="467"/>
                </a:cxn>
                <a:cxn ang="0">
                  <a:pos x="655" y="493"/>
                </a:cxn>
                <a:cxn ang="0">
                  <a:pos x="644" y="536"/>
                </a:cxn>
                <a:cxn ang="0">
                  <a:pos x="580" y="536"/>
                </a:cxn>
                <a:cxn ang="0">
                  <a:pos x="534" y="557"/>
                </a:cxn>
                <a:cxn ang="0">
                  <a:pos x="505" y="600"/>
                </a:cxn>
                <a:cxn ang="0">
                  <a:pos x="473" y="626"/>
                </a:cxn>
                <a:cxn ang="0">
                  <a:pos x="422" y="609"/>
                </a:cxn>
                <a:cxn ang="0">
                  <a:pos x="364" y="571"/>
                </a:cxn>
                <a:cxn ang="0">
                  <a:pos x="306" y="580"/>
                </a:cxn>
                <a:cxn ang="0">
                  <a:pos x="294" y="525"/>
                </a:cxn>
                <a:cxn ang="0">
                  <a:pos x="248" y="505"/>
                </a:cxn>
                <a:cxn ang="0">
                  <a:pos x="211" y="522"/>
                </a:cxn>
                <a:cxn ang="0">
                  <a:pos x="156" y="522"/>
                </a:cxn>
                <a:cxn ang="0">
                  <a:pos x="104" y="516"/>
                </a:cxn>
                <a:cxn ang="0">
                  <a:pos x="49" y="493"/>
                </a:cxn>
                <a:cxn ang="0">
                  <a:pos x="6" y="467"/>
                </a:cxn>
                <a:cxn ang="0">
                  <a:pos x="14" y="461"/>
                </a:cxn>
                <a:cxn ang="0">
                  <a:pos x="29" y="456"/>
                </a:cxn>
                <a:cxn ang="0">
                  <a:pos x="40" y="427"/>
                </a:cxn>
                <a:cxn ang="0">
                  <a:pos x="35" y="389"/>
                </a:cxn>
                <a:cxn ang="0">
                  <a:pos x="9" y="360"/>
                </a:cxn>
                <a:cxn ang="0">
                  <a:pos x="14" y="323"/>
                </a:cxn>
                <a:cxn ang="0">
                  <a:pos x="20" y="297"/>
                </a:cxn>
                <a:cxn ang="0">
                  <a:pos x="3" y="265"/>
                </a:cxn>
                <a:cxn ang="0">
                  <a:pos x="3" y="239"/>
                </a:cxn>
                <a:cxn ang="0">
                  <a:pos x="12" y="210"/>
                </a:cxn>
                <a:cxn ang="0">
                  <a:pos x="3" y="187"/>
                </a:cxn>
                <a:cxn ang="0">
                  <a:pos x="26" y="167"/>
                </a:cxn>
                <a:cxn ang="0">
                  <a:pos x="64" y="132"/>
                </a:cxn>
                <a:cxn ang="0">
                  <a:pos x="90" y="138"/>
                </a:cxn>
                <a:cxn ang="0">
                  <a:pos x="127" y="121"/>
                </a:cxn>
                <a:cxn ang="0">
                  <a:pos x="121" y="95"/>
                </a:cxn>
                <a:cxn ang="0">
                  <a:pos x="130" y="66"/>
                </a:cxn>
                <a:cxn ang="0">
                  <a:pos x="118" y="5"/>
                </a:cxn>
                <a:cxn ang="0">
                  <a:pos x="193" y="17"/>
                </a:cxn>
                <a:cxn ang="0">
                  <a:pos x="225" y="54"/>
                </a:cxn>
                <a:cxn ang="0">
                  <a:pos x="269" y="69"/>
                </a:cxn>
              </a:cxnLst>
              <a:rect l="0" t="0" r="r" b="b"/>
              <a:pathLst>
                <a:path w="670" h="747">
                  <a:moveTo>
                    <a:pt x="234" y="747"/>
                  </a:move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close/>
                  <a:moveTo>
                    <a:pt x="335" y="684"/>
                  </a:moveTo>
                  <a:lnTo>
                    <a:pt x="332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close/>
                  <a:moveTo>
                    <a:pt x="335" y="681"/>
                  </a:moveTo>
                  <a:lnTo>
                    <a:pt x="335" y="681"/>
                  </a:lnTo>
                  <a:lnTo>
                    <a:pt x="332" y="681"/>
                  </a:lnTo>
                  <a:lnTo>
                    <a:pt x="332" y="678"/>
                  </a:lnTo>
                  <a:lnTo>
                    <a:pt x="335" y="678"/>
                  </a:lnTo>
                  <a:lnTo>
                    <a:pt x="335" y="678"/>
                  </a:lnTo>
                  <a:lnTo>
                    <a:pt x="335" y="681"/>
                  </a:lnTo>
                  <a:lnTo>
                    <a:pt x="335" y="681"/>
                  </a:lnTo>
                  <a:close/>
                  <a:moveTo>
                    <a:pt x="326" y="678"/>
                  </a:moveTo>
                  <a:lnTo>
                    <a:pt x="323" y="678"/>
                  </a:lnTo>
                  <a:lnTo>
                    <a:pt x="323" y="675"/>
                  </a:lnTo>
                  <a:lnTo>
                    <a:pt x="323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8"/>
                  </a:lnTo>
                  <a:lnTo>
                    <a:pt x="326" y="678"/>
                  </a:lnTo>
                  <a:close/>
                  <a:moveTo>
                    <a:pt x="338" y="655"/>
                  </a:moveTo>
                  <a:lnTo>
                    <a:pt x="338" y="655"/>
                  </a:lnTo>
                  <a:lnTo>
                    <a:pt x="338" y="655"/>
                  </a:lnTo>
                  <a:lnTo>
                    <a:pt x="338" y="652"/>
                  </a:lnTo>
                  <a:lnTo>
                    <a:pt x="341" y="655"/>
                  </a:lnTo>
                  <a:lnTo>
                    <a:pt x="341" y="655"/>
                  </a:lnTo>
                  <a:lnTo>
                    <a:pt x="338" y="655"/>
                  </a:lnTo>
                  <a:lnTo>
                    <a:pt x="338" y="655"/>
                  </a:lnTo>
                  <a:close/>
                  <a:moveTo>
                    <a:pt x="344" y="643"/>
                  </a:moveTo>
                  <a:lnTo>
                    <a:pt x="346" y="646"/>
                  </a:lnTo>
                  <a:lnTo>
                    <a:pt x="344" y="649"/>
                  </a:lnTo>
                  <a:lnTo>
                    <a:pt x="344" y="649"/>
                  </a:lnTo>
                  <a:lnTo>
                    <a:pt x="344" y="652"/>
                  </a:lnTo>
                  <a:lnTo>
                    <a:pt x="341" y="649"/>
                  </a:lnTo>
                  <a:lnTo>
                    <a:pt x="341" y="646"/>
                  </a:lnTo>
                  <a:lnTo>
                    <a:pt x="341" y="646"/>
                  </a:lnTo>
                  <a:lnTo>
                    <a:pt x="344" y="646"/>
                  </a:lnTo>
                  <a:lnTo>
                    <a:pt x="344" y="646"/>
                  </a:lnTo>
                  <a:lnTo>
                    <a:pt x="344" y="643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6" y="643"/>
                  </a:move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close/>
                  <a:moveTo>
                    <a:pt x="344" y="643"/>
                  </a:moveTo>
                  <a:lnTo>
                    <a:pt x="344" y="640"/>
                  </a:lnTo>
                  <a:lnTo>
                    <a:pt x="344" y="640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9" y="640"/>
                  </a:moveTo>
                  <a:lnTo>
                    <a:pt x="346" y="640"/>
                  </a:lnTo>
                  <a:lnTo>
                    <a:pt x="346" y="640"/>
                  </a:lnTo>
                  <a:lnTo>
                    <a:pt x="349" y="640"/>
                  </a:lnTo>
                  <a:lnTo>
                    <a:pt x="349" y="640"/>
                  </a:lnTo>
                  <a:close/>
                  <a:moveTo>
                    <a:pt x="355" y="626"/>
                  </a:moveTo>
                  <a:lnTo>
                    <a:pt x="352" y="626"/>
                  </a:lnTo>
                  <a:lnTo>
                    <a:pt x="352" y="623"/>
                  </a:lnTo>
                  <a:lnTo>
                    <a:pt x="355" y="623"/>
                  </a:lnTo>
                  <a:lnTo>
                    <a:pt x="355" y="623"/>
                  </a:lnTo>
                  <a:lnTo>
                    <a:pt x="355" y="626"/>
                  </a:lnTo>
                  <a:lnTo>
                    <a:pt x="355" y="626"/>
                  </a:lnTo>
                  <a:close/>
                  <a:moveTo>
                    <a:pt x="341" y="617"/>
                  </a:moveTo>
                  <a:lnTo>
                    <a:pt x="341" y="620"/>
                  </a:lnTo>
                  <a:lnTo>
                    <a:pt x="335" y="620"/>
                  </a:lnTo>
                  <a:lnTo>
                    <a:pt x="335" y="617"/>
                  </a:lnTo>
                  <a:lnTo>
                    <a:pt x="332" y="620"/>
                  </a:lnTo>
                  <a:lnTo>
                    <a:pt x="332" y="620"/>
                  </a:lnTo>
                  <a:lnTo>
                    <a:pt x="329" y="617"/>
                  </a:lnTo>
                  <a:lnTo>
                    <a:pt x="335" y="614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8" y="609"/>
                  </a:lnTo>
                  <a:lnTo>
                    <a:pt x="338" y="609"/>
                  </a:lnTo>
                  <a:lnTo>
                    <a:pt x="344" y="612"/>
                  </a:lnTo>
                  <a:lnTo>
                    <a:pt x="346" y="612"/>
                  </a:lnTo>
                  <a:lnTo>
                    <a:pt x="346" y="614"/>
                  </a:lnTo>
                  <a:lnTo>
                    <a:pt x="346" y="617"/>
                  </a:lnTo>
                  <a:lnTo>
                    <a:pt x="346" y="617"/>
                  </a:lnTo>
                  <a:lnTo>
                    <a:pt x="344" y="617"/>
                  </a:lnTo>
                  <a:lnTo>
                    <a:pt x="341" y="617"/>
                  </a:lnTo>
                  <a:lnTo>
                    <a:pt x="341" y="617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4" y="603"/>
                  </a:lnTo>
                  <a:lnTo>
                    <a:pt x="344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close/>
                  <a:moveTo>
                    <a:pt x="341" y="603"/>
                  </a:move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close/>
                  <a:moveTo>
                    <a:pt x="352" y="597"/>
                  </a:moveTo>
                  <a:lnTo>
                    <a:pt x="352" y="597"/>
                  </a:lnTo>
                  <a:lnTo>
                    <a:pt x="352" y="600"/>
                  </a:lnTo>
                  <a:lnTo>
                    <a:pt x="349" y="597"/>
                  </a:lnTo>
                  <a:lnTo>
                    <a:pt x="349" y="597"/>
                  </a:lnTo>
                  <a:lnTo>
                    <a:pt x="352" y="597"/>
                  </a:lnTo>
                  <a:lnTo>
                    <a:pt x="352" y="597"/>
                  </a:lnTo>
                  <a:close/>
                  <a:moveTo>
                    <a:pt x="251" y="594"/>
                  </a:moveTo>
                  <a:lnTo>
                    <a:pt x="248" y="594"/>
                  </a:lnTo>
                  <a:lnTo>
                    <a:pt x="248" y="594"/>
                  </a:lnTo>
                  <a:lnTo>
                    <a:pt x="248" y="591"/>
                  </a:lnTo>
                  <a:lnTo>
                    <a:pt x="251" y="591"/>
                  </a:lnTo>
                  <a:lnTo>
                    <a:pt x="251" y="594"/>
                  </a:lnTo>
                  <a:lnTo>
                    <a:pt x="251" y="594"/>
                  </a:lnTo>
                  <a:close/>
                  <a:moveTo>
                    <a:pt x="274" y="69"/>
                  </a:moveTo>
                  <a:lnTo>
                    <a:pt x="280" y="66"/>
                  </a:lnTo>
                  <a:lnTo>
                    <a:pt x="286" y="66"/>
                  </a:lnTo>
                  <a:lnTo>
                    <a:pt x="289" y="63"/>
                  </a:lnTo>
                  <a:lnTo>
                    <a:pt x="292" y="63"/>
                  </a:lnTo>
                  <a:lnTo>
                    <a:pt x="297" y="63"/>
                  </a:lnTo>
                  <a:lnTo>
                    <a:pt x="300" y="60"/>
                  </a:lnTo>
                  <a:lnTo>
                    <a:pt x="300" y="60"/>
                  </a:lnTo>
                  <a:lnTo>
                    <a:pt x="303" y="60"/>
                  </a:lnTo>
                  <a:lnTo>
                    <a:pt x="306" y="60"/>
                  </a:lnTo>
                  <a:lnTo>
                    <a:pt x="309" y="60"/>
                  </a:lnTo>
                  <a:lnTo>
                    <a:pt x="312" y="60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8" y="57"/>
                  </a:lnTo>
                  <a:lnTo>
                    <a:pt x="318" y="57"/>
                  </a:lnTo>
                  <a:lnTo>
                    <a:pt x="320" y="60"/>
                  </a:lnTo>
                  <a:lnTo>
                    <a:pt x="320" y="57"/>
                  </a:lnTo>
                  <a:lnTo>
                    <a:pt x="323" y="60"/>
                  </a:lnTo>
                  <a:lnTo>
                    <a:pt x="323" y="60"/>
                  </a:lnTo>
                  <a:lnTo>
                    <a:pt x="326" y="60"/>
                  </a:lnTo>
                  <a:lnTo>
                    <a:pt x="326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4"/>
                  </a:lnTo>
                  <a:lnTo>
                    <a:pt x="329" y="51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8" y="49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41" y="43"/>
                  </a:lnTo>
                  <a:lnTo>
                    <a:pt x="341" y="43"/>
                  </a:lnTo>
                  <a:lnTo>
                    <a:pt x="344" y="40"/>
                  </a:lnTo>
                  <a:lnTo>
                    <a:pt x="344" y="40"/>
                  </a:lnTo>
                  <a:lnTo>
                    <a:pt x="344" y="37"/>
                  </a:lnTo>
                  <a:lnTo>
                    <a:pt x="341" y="37"/>
                  </a:lnTo>
                  <a:lnTo>
                    <a:pt x="344" y="37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6" y="34"/>
                  </a:lnTo>
                  <a:lnTo>
                    <a:pt x="346" y="31"/>
                  </a:lnTo>
                  <a:lnTo>
                    <a:pt x="346" y="31"/>
                  </a:lnTo>
                  <a:lnTo>
                    <a:pt x="349" y="31"/>
                  </a:lnTo>
                  <a:lnTo>
                    <a:pt x="349" y="31"/>
                  </a:lnTo>
                  <a:lnTo>
                    <a:pt x="349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61" y="28"/>
                  </a:lnTo>
                  <a:lnTo>
                    <a:pt x="361" y="28"/>
                  </a:lnTo>
                  <a:lnTo>
                    <a:pt x="364" y="28"/>
                  </a:lnTo>
                  <a:lnTo>
                    <a:pt x="364" y="28"/>
                  </a:lnTo>
                  <a:lnTo>
                    <a:pt x="367" y="31"/>
                  </a:lnTo>
                  <a:lnTo>
                    <a:pt x="367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4"/>
                  </a:lnTo>
                  <a:lnTo>
                    <a:pt x="375" y="34"/>
                  </a:lnTo>
                  <a:lnTo>
                    <a:pt x="375" y="34"/>
                  </a:lnTo>
                  <a:lnTo>
                    <a:pt x="375" y="31"/>
                  </a:lnTo>
                  <a:lnTo>
                    <a:pt x="375" y="31"/>
                  </a:lnTo>
                  <a:lnTo>
                    <a:pt x="378" y="31"/>
                  </a:lnTo>
                  <a:lnTo>
                    <a:pt x="378" y="31"/>
                  </a:lnTo>
                  <a:lnTo>
                    <a:pt x="381" y="31"/>
                  </a:lnTo>
                  <a:lnTo>
                    <a:pt x="381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28"/>
                  </a:lnTo>
                  <a:lnTo>
                    <a:pt x="387" y="28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28"/>
                  </a:lnTo>
                  <a:lnTo>
                    <a:pt x="390" y="31"/>
                  </a:lnTo>
                  <a:lnTo>
                    <a:pt x="390" y="31"/>
                  </a:lnTo>
                  <a:lnTo>
                    <a:pt x="390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5"/>
                  </a:lnTo>
                  <a:lnTo>
                    <a:pt x="393" y="25"/>
                  </a:lnTo>
                  <a:lnTo>
                    <a:pt x="396" y="25"/>
                  </a:lnTo>
                  <a:lnTo>
                    <a:pt x="396" y="25"/>
                  </a:lnTo>
                  <a:lnTo>
                    <a:pt x="396" y="23"/>
                  </a:lnTo>
                  <a:lnTo>
                    <a:pt x="396" y="23"/>
                  </a:lnTo>
                  <a:lnTo>
                    <a:pt x="398" y="23"/>
                  </a:lnTo>
                  <a:lnTo>
                    <a:pt x="398" y="20"/>
                  </a:lnTo>
                  <a:lnTo>
                    <a:pt x="398" y="20"/>
                  </a:lnTo>
                  <a:lnTo>
                    <a:pt x="398" y="23"/>
                  </a:lnTo>
                  <a:lnTo>
                    <a:pt x="401" y="23"/>
                  </a:lnTo>
                  <a:lnTo>
                    <a:pt x="401" y="23"/>
                  </a:lnTo>
                  <a:lnTo>
                    <a:pt x="401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8"/>
                  </a:lnTo>
                  <a:lnTo>
                    <a:pt x="407" y="28"/>
                  </a:lnTo>
                  <a:lnTo>
                    <a:pt x="407" y="28"/>
                  </a:lnTo>
                  <a:lnTo>
                    <a:pt x="407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0" y="51"/>
                  </a:lnTo>
                  <a:lnTo>
                    <a:pt x="410" y="80"/>
                  </a:lnTo>
                  <a:lnTo>
                    <a:pt x="410" y="80"/>
                  </a:lnTo>
                  <a:lnTo>
                    <a:pt x="410" y="77"/>
                  </a:lnTo>
                  <a:lnTo>
                    <a:pt x="413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9" y="77"/>
                  </a:lnTo>
                  <a:lnTo>
                    <a:pt x="419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80"/>
                  </a:lnTo>
                  <a:lnTo>
                    <a:pt x="430" y="80"/>
                  </a:lnTo>
                  <a:lnTo>
                    <a:pt x="433" y="83"/>
                  </a:lnTo>
                  <a:lnTo>
                    <a:pt x="433" y="83"/>
                  </a:lnTo>
                  <a:lnTo>
                    <a:pt x="436" y="83"/>
                  </a:lnTo>
                  <a:lnTo>
                    <a:pt x="439" y="86"/>
                  </a:lnTo>
                  <a:lnTo>
                    <a:pt x="442" y="86"/>
                  </a:lnTo>
                  <a:lnTo>
                    <a:pt x="445" y="86"/>
                  </a:lnTo>
                  <a:lnTo>
                    <a:pt x="445" y="86"/>
                  </a:lnTo>
                  <a:lnTo>
                    <a:pt x="445" y="98"/>
                  </a:lnTo>
                  <a:lnTo>
                    <a:pt x="450" y="92"/>
                  </a:lnTo>
                  <a:lnTo>
                    <a:pt x="459" y="98"/>
                  </a:lnTo>
                  <a:lnTo>
                    <a:pt x="473" y="86"/>
                  </a:lnTo>
                  <a:lnTo>
                    <a:pt x="473" y="95"/>
                  </a:lnTo>
                  <a:lnTo>
                    <a:pt x="479" y="95"/>
                  </a:lnTo>
                  <a:lnTo>
                    <a:pt x="482" y="98"/>
                  </a:lnTo>
                  <a:lnTo>
                    <a:pt x="488" y="103"/>
                  </a:lnTo>
                  <a:lnTo>
                    <a:pt x="491" y="106"/>
                  </a:lnTo>
                  <a:lnTo>
                    <a:pt x="491" y="106"/>
                  </a:lnTo>
                  <a:lnTo>
                    <a:pt x="491" y="109"/>
                  </a:lnTo>
                  <a:lnTo>
                    <a:pt x="494" y="109"/>
                  </a:lnTo>
                  <a:lnTo>
                    <a:pt x="494" y="112"/>
                  </a:lnTo>
                  <a:lnTo>
                    <a:pt x="494" y="115"/>
                  </a:lnTo>
                  <a:lnTo>
                    <a:pt x="497" y="115"/>
                  </a:lnTo>
                  <a:lnTo>
                    <a:pt x="497" y="118"/>
                  </a:lnTo>
                  <a:lnTo>
                    <a:pt x="497" y="118"/>
                  </a:lnTo>
                  <a:lnTo>
                    <a:pt x="499" y="121"/>
                  </a:lnTo>
                  <a:lnTo>
                    <a:pt x="502" y="124"/>
                  </a:lnTo>
                  <a:lnTo>
                    <a:pt x="502" y="124"/>
                  </a:lnTo>
                  <a:lnTo>
                    <a:pt x="502" y="127"/>
                  </a:lnTo>
                  <a:lnTo>
                    <a:pt x="502" y="129"/>
                  </a:lnTo>
                  <a:lnTo>
                    <a:pt x="502" y="129"/>
                  </a:lnTo>
                  <a:lnTo>
                    <a:pt x="505" y="132"/>
                  </a:lnTo>
                  <a:lnTo>
                    <a:pt x="505" y="132"/>
                  </a:lnTo>
                  <a:lnTo>
                    <a:pt x="505" y="135"/>
                  </a:lnTo>
                  <a:lnTo>
                    <a:pt x="508" y="138"/>
                  </a:lnTo>
                  <a:lnTo>
                    <a:pt x="508" y="138"/>
                  </a:lnTo>
                  <a:lnTo>
                    <a:pt x="508" y="141"/>
                  </a:lnTo>
                  <a:lnTo>
                    <a:pt x="508" y="141"/>
                  </a:lnTo>
                  <a:lnTo>
                    <a:pt x="511" y="141"/>
                  </a:lnTo>
                  <a:lnTo>
                    <a:pt x="511" y="144"/>
                  </a:lnTo>
                  <a:lnTo>
                    <a:pt x="511" y="147"/>
                  </a:lnTo>
                  <a:lnTo>
                    <a:pt x="511" y="147"/>
                  </a:lnTo>
                  <a:lnTo>
                    <a:pt x="511" y="150"/>
                  </a:lnTo>
                  <a:lnTo>
                    <a:pt x="511" y="153"/>
                  </a:lnTo>
                  <a:lnTo>
                    <a:pt x="514" y="155"/>
                  </a:lnTo>
                  <a:lnTo>
                    <a:pt x="514" y="155"/>
                  </a:lnTo>
                  <a:lnTo>
                    <a:pt x="514" y="161"/>
                  </a:lnTo>
                  <a:lnTo>
                    <a:pt x="517" y="167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6"/>
                  </a:lnTo>
                  <a:lnTo>
                    <a:pt x="517" y="178"/>
                  </a:lnTo>
                  <a:lnTo>
                    <a:pt x="517" y="184"/>
                  </a:lnTo>
                  <a:lnTo>
                    <a:pt x="517" y="187"/>
                  </a:lnTo>
                  <a:lnTo>
                    <a:pt x="517" y="190"/>
                  </a:lnTo>
                  <a:lnTo>
                    <a:pt x="517" y="199"/>
                  </a:lnTo>
                  <a:lnTo>
                    <a:pt x="517" y="202"/>
                  </a:lnTo>
                  <a:lnTo>
                    <a:pt x="517" y="204"/>
                  </a:lnTo>
                  <a:lnTo>
                    <a:pt x="517" y="204"/>
                  </a:lnTo>
                  <a:lnTo>
                    <a:pt x="505" y="225"/>
                  </a:lnTo>
                  <a:lnTo>
                    <a:pt x="502" y="233"/>
                  </a:lnTo>
                  <a:lnTo>
                    <a:pt x="502" y="233"/>
                  </a:lnTo>
                  <a:lnTo>
                    <a:pt x="511" y="239"/>
                  </a:lnTo>
                  <a:lnTo>
                    <a:pt x="514" y="239"/>
                  </a:lnTo>
                  <a:lnTo>
                    <a:pt x="520" y="242"/>
                  </a:lnTo>
                  <a:lnTo>
                    <a:pt x="523" y="242"/>
                  </a:lnTo>
                  <a:lnTo>
                    <a:pt x="523" y="242"/>
                  </a:lnTo>
                  <a:lnTo>
                    <a:pt x="528" y="239"/>
                  </a:lnTo>
                  <a:lnTo>
                    <a:pt x="531" y="239"/>
                  </a:lnTo>
                  <a:lnTo>
                    <a:pt x="531" y="239"/>
                  </a:lnTo>
                  <a:lnTo>
                    <a:pt x="534" y="239"/>
                  </a:lnTo>
                  <a:lnTo>
                    <a:pt x="534" y="239"/>
                  </a:lnTo>
                  <a:lnTo>
                    <a:pt x="543" y="239"/>
                  </a:lnTo>
                  <a:lnTo>
                    <a:pt x="549" y="242"/>
                  </a:lnTo>
                  <a:lnTo>
                    <a:pt x="551" y="242"/>
                  </a:lnTo>
                  <a:lnTo>
                    <a:pt x="554" y="242"/>
                  </a:lnTo>
                  <a:lnTo>
                    <a:pt x="563" y="236"/>
                  </a:lnTo>
                  <a:lnTo>
                    <a:pt x="577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3" y="228"/>
                  </a:lnTo>
                  <a:lnTo>
                    <a:pt x="586" y="228"/>
                  </a:lnTo>
                  <a:lnTo>
                    <a:pt x="589" y="228"/>
                  </a:lnTo>
                  <a:lnTo>
                    <a:pt x="589" y="225"/>
                  </a:lnTo>
                  <a:lnTo>
                    <a:pt x="592" y="225"/>
                  </a:lnTo>
                  <a:lnTo>
                    <a:pt x="595" y="225"/>
                  </a:lnTo>
                  <a:lnTo>
                    <a:pt x="595" y="225"/>
                  </a:lnTo>
                  <a:lnTo>
                    <a:pt x="601" y="225"/>
                  </a:lnTo>
                  <a:lnTo>
                    <a:pt x="603" y="225"/>
                  </a:lnTo>
                  <a:lnTo>
                    <a:pt x="603" y="225"/>
                  </a:lnTo>
                  <a:lnTo>
                    <a:pt x="606" y="225"/>
                  </a:lnTo>
                  <a:lnTo>
                    <a:pt x="609" y="225"/>
                  </a:lnTo>
                  <a:lnTo>
                    <a:pt x="609" y="225"/>
                  </a:lnTo>
                  <a:lnTo>
                    <a:pt x="612" y="225"/>
                  </a:lnTo>
                  <a:lnTo>
                    <a:pt x="612" y="225"/>
                  </a:lnTo>
                  <a:lnTo>
                    <a:pt x="615" y="225"/>
                  </a:lnTo>
                  <a:lnTo>
                    <a:pt x="621" y="228"/>
                  </a:lnTo>
                  <a:lnTo>
                    <a:pt x="624" y="228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3"/>
                  </a:lnTo>
                  <a:lnTo>
                    <a:pt x="629" y="233"/>
                  </a:lnTo>
                  <a:lnTo>
                    <a:pt x="635" y="245"/>
                  </a:lnTo>
                  <a:lnTo>
                    <a:pt x="638" y="245"/>
                  </a:lnTo>
                  <a:lnTo>
                    <a:pt x="638" y="248"/>
                  </a:lnTo>
                  <a:lnTo>
                    <a:pt x="638" y="251"/>
                  </a:lnTo>
                  <a:lnTo>
                    <a:pt x="641" y="251"/>
                  </a:lnTo>
                  <a:lnTo>
                    <a:pt x="641" y="254"/>
                  </a:lnTo>
                  <a:lnTo>
                    <a:pt x="647" y="262"/>
                  </a:lnTo>
                  <a:lnTo>
                    <a:pt x="647" y="262"/>
                  </a:lnTo>
                  <a:lnTo>
                    <a:pt x="647" y="265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50" y="271"/>
                  </a:lnTo>
                  <a:lnTo>
                    <a:pt x="650" y="271"/>
                  </a:lnTo>
                  <a:lnTo>
                    <a:pt x="650" y="274"/>
                  </a:lnTo>
                  <a:lnTo>
                    <a:pt x="652" y="280"/>
                  </a:lnTo>
                  <a:lnTo>
                    <a:pt x="652" y="280"/>
                  </a:lnTo>
                  <a:lnTo>
                    <a:pt x="652" y="282"/>
                  </a:lnTo>
                  <a:lnTo>
                    <a:pt x="652" y="285"/>
                  </a:lnTo>
                  <a:lnTo>
                    <a:pt x="652" y="285"/>
                  </a:lnTo>
                  <a:lnTo>
                    <a:pt x="650" y="285"/>
                  </a:lnTo>
                  <a:lnTo>
                    <a:pt x="652" y="288"/>
                  </a:lnTo>
                  <a:lnTo>
                    <a:pt x="652" y="291"/>
                  </a:lnTo>
                  <a:lnTo>
                    <a:pt x="652" y="294"/>
                  </a:lnTo>
                  <a:lnTo>
                    <a:pt x="652" y="294"/>
                  </a:lnTo>
                  <a:lnTo>
                    <a:pt x="652" y="297"/>
                  </a:lnTo>
                  <a:lnTo>
                    <a:pt x="652" y="297"/>
                  </a:lnTo>
                  <a:lnTo>
                    <a:pt x="652" y="300"/>
                  </a:lnTo>
                  <a:lnTo>
                    <a:pt x="652" y="300"/>
                  </a:lnTo>
                  <a:lnTo>
                    <a:pt x="652" y="303"/>
                  </a:lnTo>
                  <a:lnTo>
                    <a:pt x="652" y="303"/>
                  </a:lnTo>
                  <a:lnTo>
                    <a:pt x="652" y="306"/>
                  </a:lnTo>
                  <a:lnTo>
                    <a:pt x="652" y="306"/>
                  </a:lnTo>
                  <a:lnTo>
                    <a:pt x="652" y="308"/>
                  </a:lnTo>
                  <a:lnTo>
                    <a:pt x="655" y="308"/>
                  </a:lnTo>
                  <a:lnTo>
                    <a:pt x="655" y="308"/>
                  </a:lnTo>
                  <a:lnTo>
                    <a:pt x="655" y="311"/>
                  </a:lnTo>
                  <a:lnTo>
                    <a:pt x="655" y="311"/>
                  </a:lnTo>
                  <a:lnTo>
                    <a:pt x="658" y="311"/>
                  </a:lnTo>
                  <a:lnTo>
                    <a:pt x="658" y="314"/>
                  </a:lnTo>
                  <a:lnTo>
                    <a:pt x="658" y="314"/>
                  </a:lnTo>
                  <a:lnTo>
                    <a:pt x="661" y="314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4" y="320"/>
                  </a:lnTo>
                  <a:lnTo>
                    <a:pt x="664" y="320"/>
                  </a:lnTo>
                  <a:lnTo>
                    <a:pt x="667" y="320"/>
                  </a:lnTo>
                  <a:lnTo>
                    <a:pt x="667" y="323"/>
                  </a:lnTo>
                  <a:lnTo>
                    <a:pt x="667" y="323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4" y="332"/>
                  </a:lnTo>
                  <a:lnTo>
                    <a:pt x="664" y="334"/>
                  </a:lnTo>
                  <a:lnTo>
                    <a:pt x="661" y="334"/>
                  </a:lnTo>
                  <a:lnTo>
                    <a:pt x="661" y="334"/>
                  </a:lnTo>
                  <a:lnTo>
                    <a:pt x="658" y="334"/>
                  </a:lnTo>
                  <a:lnTo>
                    <a:pt x="658" y="337"/>
                  </a:lnTo>
                  <a:lnTo>
                    <a:pt x="655" y="337"/>
                  </a:lnTo>
                  <a:lnTo>
                    <a:pt x="655" y="337"/>
                  </a:lnTo>
                  <a:lnTo>
                    <a:pt x="655" y="340"/>
                  </a:lnTo>
                  <a:lnTo>
                    <a:pt x="652" y="340"/>
                  </a:lnTo>
                  <a:lnTo>
                    <a:pt x="652" y="340"/>
                  </a:lnTo>
                  <a:lnTo>
                    <a:pt x="650" y="343"/>
                  </a:lnTo>
                  <a:lnTo>
                    <a:pt x="650" y="343"/>
                  </a:lnTo>
                  <a:lnTo>
                    <a:pt x="650" y="346"/>
                  </a:lnTo>
                  <a:lnTo>
                    <a:pt x="650" y="346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47" y="349"/>
                  </a:lnTo>
                  <a:lnTo>
                    <a:pt x="647" y="352"/>
                  </a:lnTo>
                  <a:lnTo>
                    <a:pt x="647" y="352"/>
                  </a:lnTo>
                  <a:lnTo>
                    <a:pt x="647" y="355"/>
                  </a:lnTo>
                  <a:lnTo>
                    <a:pt x="650" y="355"/>
                  </a:lnTo>
                  <a:lnTo>
                    <a:pt x="647" y="355"/>
                  </a:lnTo>
                  <a:lnTo>
                    <a:pt x="647" y="357"/>
                  </a:lnTo>
                  <a:lnTo>
                    <a:pt x="647" y="357"/>
                  </a:lnTo>
                  <a:lnTo>
                    <a:pt x="650" y="357"/>
                  </a:lnTo>
                  <a:lnTo>
                    <a:pt x="650" y="360"/>
                  </a:lnTo>
                  <a:lnTo>
                    <a:pt x="650" y="360"/>
                  </a:lnTo>
                  <a:lnTo>
                    <a:pt x="650" y="363"/>
                  </a:lnTo>
                  <a:lnTo>
                    <a:pt x="650" y="363"/>
                  </a:lnTo>
                  <a:lnTo>
                    <a:pt x="647" y="363"/>
                  </a:lnTo>
                  <a:lnTo>
                    <a:pt x="647" y="363"/>
                  </a:lnTo>
                  <a:lnTo>
                    <a:pt x="647" y="366"/>
                  </a:lnTo>
                  <a:lnTo>
                    <a:pt x="647" y="366"/>
                  </a:lnTo>
                  <a:lnTo>
                    <a:pt x="647" y="369"/>
                  </a:lnTo>
                  <a:lnTo>
                    <a:pt x="644" y="369"/>
                  </a:lnTo>
                  <a:lnTo>
                    <a:pt x="644" y="372"/>
                  </a:lnTo>
                  <a:lnTo>
                    <a:pt x="644" y="372"/>
                  </a:lnTo>
                  <a:lnTo>
                    <a:pt x="644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8"/>
                  </a:lnTo>
                  <a:lnTo>
                    <a:pt x="641" y="378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6"/>
                  </a:lnTo>
                  <a:lnTo>
                    <a:pt x="635" y="386"/>
                  </a:lnTo>
                  <a:lnTo>
                    <a:pt x="635" y="389"/>
                  </a:lnTo>
                  <a:lnTo>
                    <a:pt x="632" y="389"/>
                  </a:lnTo>
                  <a:lnTo>
                    <a:pt x="632" y="389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29" y="392"/>
                  </a:lnTo>
                  <a:lnTo>
                    <a:pt x="629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8"/>
                  </a:lnTo>
                  <a:lnTo>
                    <a:pt x="624" y="398"/>
                  </a:lnTo>
                  <a:lnTo>
                    <a:pt x="624" y="401"/>
                  </a:lnTo>
                  <a:lnTo>
                    <a:pt x="624" y="401"/>
                  </a:lnTo>
                  <a:lnTo>
                    <a:pt x="627" y="404"/>
                  </a:lnTo>
                  <a:lnTo>
                    <a:pt x="627" y="404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9"/>
                  </a:lnTo>
                  <a:lnTo>
                    <a:pt x="627" y="409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5"/>
                  </a:lnTo>
                  <a:lnTo>
                    <a:pt x="627" y="415"/>
                  </a:lnTo>
                  <a:lnTo>
                    <a:pt x="627" y="418"/>
                  </a:lnTo>
                  <a:lnTo>
                    <a:pt x="627" y="418"/>
                  </a:lnTo>
                  <a:lnTo>
                    <a:pt x="627" y="421"/>
                  </a:lnTo>
                  <a:lnTo>
                    <a:pt x="627" y="421"/>
                  </a:lnTo>
                  <a:lnTo>
                    <a:pt x="627" y="424"/>
                  </a:lnTo>
                  <a:lnTo>
                    <a:pt x="627" y="424"/>
                  </a:lnTo>
                  <a:lnTo>
                    <a:pt x="627" y="427"/>
                  </a:lnTo>
                  <a:lnTo>
                    <a:pt x="627" y="427"/>
                  </a:lnTo>
                  <a:lnTo>
                    <a:pt x="627" y="430"/>
                  </a:lnTo>
                  <a:lnTo>
                    <a:pt x="627" y="430"/>
                  </a:lnTo>
                  <a:lnTo>
                    <a:pt x="627" y="433"/>
                  </a:lnTo>
                  <a:lnTo>
                    <a:pt x="627" y="433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41"/>
                  </a:lnTo>
                  <a:lnTo>
                    <a:pt x="627" y="441"/>
                  </a:lnTo>
                  <a:lnTo>
                    <a:pt x="629" y="444"/>
                  </a:lnTo>
                  <a:lnTo>
                    <a:pt x="629" y="444"/>
                  </a:lnTo>
                  <a:lnTo>
                    <a:pt x="629" y="447"/>
                  </a:lnTo>
                  <a:lnTo>
                    <a:pt x="629" y="447"/>
                  </a:lnTo>
                  <a:lnTo>
                    <a:pt x="629" y="450"/>
                  </a:lnTo>
                  <a:lnTo>
                    <a:pt x="629" y="450"/>
                  </a:lnTo>
                  <a:lnTo>
                    <a:pt x="629" y="453"/>
                  </a:lnTo>
                  <a:lnTo>
                    <a:pt x="629" y="453"/>
                  </a:lnTo>
                  <a:lnTo>
                    <a:pt x="627" y="456"/>
                  </a:lnTo>
                  <a:lnTo>
                    <a:pt x="629" y="456"/>
                  </a:lnTo>
                  <a:lnTo>
                    <a:pt x="627" y="456"/>
                  </a:lnTo>
                  <a:lnTo>
                    <a:pt x="627" y="459"/>
                  </a:lnTo>
                  <a:lnTo>
                    <a:pt x="627" y="459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9" y="461"/>
                  </a:lnTo>
                  <a:lnTo>
                    <a:pt x="629" y="461"/>
                  </a:lnTo>
                  <a:lnTo>
                    <a:pt x="632" y="461"/>
                  </a:lnTo>
                  <a:lnTo>
                    <a:pt x="632" y="461"/>
                  </a:lnTo>
                  <a:lnTo>
                    <a:pt x="635" y="461"/>
                  </a:lnTo>
                  <a:lnTo>
                    <a:pt x="638" y="461"/>
                  </a:lnTo>
                  <a:lnTo>
                    <a:pt x="638" y="461"/>
                  </a:lnTo>
                  <a:lnTo>
                    <a:pt x="641" y="461"/>
                  </a:lnTo>
                  <a:lnTo>
                    <a:pt x="641" y="464"/>
                  </a:lnTo>
                  <a:lnTo>
                    <a:pt x="644" y="464"/>
                  </a:lnTo>
                  <a:lnTo>
                    <a:pt x="644" y="464"/>
                  </a:lnTo>
                  <a:lnTo>
                    <a:pt x="647" y="464"/>
                  </a:lnTo>
                  <a:lnTo>
                    <a:pt x="647" y="464"/>
                  </a:lnTo>
                  <a:lnTo>
                    <a:pt x="650" y="464"/>
                  </a:lnTo>
                  <a:lnTo>
                    <a:pt x="652" y="464"/>
                  </a:lnTo>
                  <a:lnTo>
                    <a:pt x="652" y="464"/>
                  </a:lnTo>
                  <a:lnTo>
                    <a:pt x="655" y="464"/>
                  </a:lnTo>
                  <a:lnTo>
                    <a:pt x="655" y="464"/>
                  </a:lnTo>
                  <a:lnTo>
                    <a:pt x="655" y="467"/>
                  </a:lnTo>
                  <a:lnTo>
                    <a:pt x="655" y="467"/>
                  </a:lnTo>
                  <a:lnTo>
                    <a:pt x="658" y="470"/>
                  </a:lnTo>
                  <a:lnTo>
                    <a:pt x="658" y="470"/>
                  </a:lnTo>
                  <a:lnTo>
                    <a:pt x="658" y="473"/>
                  </a:lnTo>
                  <a:lnTo>
                    <a:pt x="658" y="473"/>
                  </a:lnTo>
                  <a:lnTo>
                    <a:pt x="658" y="476"/>
                  </a:lnTo>
                  <a:lnTo>
                    <a:pt x="658" y="476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82"/>
                  </a:lnTo>
                  <a:lnTo>
                    <a:pt x="655" y="482"/>
                  </a:lnTo>
                  <a:lnTo>
                    <a:pt x="652" y="482"/>
                  </a:lnTo>
                  <a:lnTo>
                    <a:pt x="652" y="485"/>
                  </a:lnTo>
                  <a:lnTo>
                    <a:pt x="652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2" y="490"/>
                  </a:lnTo>
                  <a:lnTo>
                    <a:pt x="652" y="490"/>
                  </a:lnTo>
                  <a:lnTo>
                    <a:pt x="652" y="493"/>
                  </a:lnTo>
                  <a:lnTo>
                    <a:pt x="652" y="493"/>
                  </a:lnTo>
                  <a:lnTo>
                    <a:pt x="655" y="493"/>
                  </a:lnTo>
                  <a:lnTo>
                    <a:pt x="655" y="496"/>
                  </a:lnTo>
                  <a:lnTo>
                    <a:pt x="658" y="496"/>
                  </a:lnTo>
                  <a:lnTo>
                    <a:pt x="658" y="496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502"/>
                  </a:lnTo>
                  <a:lnTo>
                    <a:pt x="658" y="502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8"/>
                  </a:lnTo>
                  <a:lnTo>
                    <a:pt x="658" y="508"/>
                  </a:lnTo>
                  <a:lnTo>
                    <a:pt x="658" y="510"/>
                  </a:lnTo>
                  <a:lnTo>
                    <a:pt x="658" y="528"/>
                  </a:lnTo>
                  <a:lnTo>
                    <a:pt x="664" y="534"/>
                  </a:lnTo>
                  <a:lnTo>
                    <a:pt x="658" y="539"/>
                  </a:lnTo>
                  <a:lnTo>
                    <a:pt x="652" y="536"/>
                  </a:lnTo>
                  <a:lnTo>
                    <a:pt x="650" y="536"/>
                  </a:lnTo>
                  <a:lnTo>
                    <a:pt x="647" y="536"/>
                  </a:lnTo>
                  <a:lnTo>
                    <a:pt x="647" y="536"/>
                  </a:lnTo>
                  <a:lnTo>
                    <a:pt x="644" y="536"/>
                  </a:lnTo>
                  <a:lnTo>
                    <a:pt x="641" y="536"/>
                  </a:lnTo>
                  <a:lnTo>
                    <a:pt x="638" y="534"/>
                  </a:lnTo>
                  <a:lnTo>
                    <a:pt x="635" y="534"/>
                  </a:lnTo>
                  <a:lnTo>
                    <a:pt x="632" y="534"/>
                  </a:lnTo>
                  <a:lnTo>
                    <a:pt x="629" y="534"/>
                  </a:lnTo>
                  <a:lnTo>
                    <a:pt x="627" y="534"/>
                  </a:lnTo>
                  <a:lnTo>
                    <a:pt x="624" y="531"/>
                  </a:lnTo>
                  <a:lnTo>
                    <a:pt x="621" y="531"/>
                  </a:lnTo>
                  <a:lnTo>
                    <a:pt x="618" y="531"/>
                  </a:lnTo>
                  <a:lnTo>
                    <a:pt x="615" y="528"/>
                  </a:lnTo>
                  <a:lnTo>
                    <a:pt x="612" y="528"/>
                  </a:lnTo>
                  <a:lnTo>
                    <a:pt x="609" y="531"/>
                  </a:lnTo>
                  <a:lnTo>
                    <a:pt x="609" y="534"/>
                  </a:lnTo>
                  <a:lnTo>
                    <a:pt x="606" y="534"/>
                  </a:lnTo>
                  <a:lnTo>
                    <a:pt x="603" y="536"/>
                  </a:lnTo>
                  <a:lnTo>
                    <a:pt x="601" y="536"/>
                  </a:lnTo>
                  <a:lnTo>
                    <a:pt x="601" y="536"/>
                  </a:lnTo>
                  <a:lnTo>
                    <a:pt x="595" y="536"/>
                  </a:lnTo>
                  <a:lnTo>
                    <a:pt x="592" y="536"/>
                  </a:lnTo>
                  <a:lnTo>
                    <a:pt x="589" y="536"/>
                  </a:lnTo>
                  <a:lnTo>
                    <a:pt x="586" y="536"/>
                  </a:lnTo>
                  <a:lnTo>
                    <a:pt x="580" y="536"/>
                  </a:lnTo>
                  <a:lnTo>
                    <a:pt x="580" y="536"/>
                  </a:lnTo>
                  <a:lnTo>
                    <a:pt x="577" y="536"/>
                  </a:lnTo>
                  <a:lnTo>
                    <a:pt x="575" y="534"/>
                  </a:lnTo>
                  <a:lnTo>
                    <a:pt x="572" y="534"/>
                  </a:lnTo>
                  <a:lnTo>
                    <a:pt x="569" y="534"/>
                  </a:lnTo>
                  <a:lnTo>
                    <a:pt x="566" y="534"/>
                  </a:lnTo>
                  <a:lnTo>
                    <a:pt x="563" y="534"/>
                  </a:lnTo>
                  <a:lnTo>
                    <a:pt x="560" y="534"/>
                  </a:lnTo>
                  <a:lnTo>
                    <a:pt x="557" y="534"/>
                  </a:lnTo>
                  <a:lnTo>
                    <a:pt x="557" y="536"/>
                  </a:lnTo>
                  <a:lnTo>
                    <a:pt x="554" y="536"/>
                  </a:lnTo>
                  <a:lnTo>
                    <a:pt x="551" y="542"/>
                  </a:lnTo>
                  <a:lnTo>
                    <a:pt x="551" y="542"/>
                  </a:lnTo>
                  <a:lnTo>
                    <a:pt x="549" y="545"/>
                  </a:lnTo>
                  <a:lnTo>
                    <a:pt x="546" y="545"/>
                  </a:lnTo>
                  <a:lnTo>
                    <a:pt x="546" y="548"/>
                  </a:lnTo>
                  <a:lnTo>
                    <a:pt x="543" y="548"/>
                  </a:lnTo>
                  <a:lnTo>
                    <a:pt x="543" y="551"/>
                  </a:lnTo>
                  <a:lnTo>
                    <a:pt x="540" y="554"/>
                  </a:lnTo>
                  <a:lnTo>
                    <a:pt x="540" y="554"/>
                  </a:lnTo>
                  <a:lnTo>
                    <a:pt x="537" y="557"/>
                  </a:lnTo>
                  <a:lnTo>
                    <a:pt x="534" y="557"/>
                  </a:lnTo>
                  <a:lnTo>
                    <a:pt x="534" y="560"/>
                  </a:lnTo>
                  <a:lnTo>
                    <a:pt x="534" y="562"/>
                  </a:lnTo>
                  <a:lnTo>
                    <a:pt x="531" y="565"/>
                  </a:lnTo>
                  <a:lnTo>
                    <a:pt x="531" y="565"/>
                  </a:lnTo>
                  <a:lnTo>
                    <a:pt x="528" y="568"/>
                  </a:lnTo>
                  <a:lnTo>
                    <a:pt x="528" y="571"/>
                  </a:lnTo>
                  <a:lnTo>
                    <a:pt x="528" y="574"/>
                  </a:lnTo>
                  <a:lnTo>
                    <a:pt x="525" y="574"/>
                  </a:lnTo>
                  <a:lnTo>
                    <a:pt x="525" y="577"/>
                  </a:lnTo>
                  <a:lnTo>
                    <a:pt x="525" y="580"/>
                  </a:lnTo>
                  <a:lnTo>
                    <a:pt x="523" y="583"/>
                  </a:lnTo>
                  <a:lnTo>
                    <a:pt x="523" y="586"/>
                  </a:lnTo>
                  <a:lnTo>
                    <a:pt x="523" y="588"/>
                  </a:lnTo>
                  <a:lnTo>
                    <a:pt x="520" y="588"/>
                  </a:lnTo>
                  <a:lnTo>
                    <a:pt x="520" y="591"/>
                  </a:lnTo>
                  <a:lnTo>
                    <a:pt x="520" y="594"/>
                  </a:lnTo>
                  <a:lnTo>
                    <a:pt x="517" y="597"/>
                  </a:lnTo>
                  <a:lnTo>
                    <a:pt x="517" y="597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08" y="600"/>
                  </a:lnTo>
                  <a:lnTo>
                    <a:pt x="505" y="600"/>
                  </a:lnTo>
                  <a:lnTo>
                    <a:pt x="502" y="603"/>
                  </a:lnTo>
                  <a:lnTo>
                    <a:pt x="502" y="603"/>
                  </a:lnTo>
                  <a:lnTo>
                    <a:pt x="499" y="606"/>
                  </a:lnTo>
                  <a:lnTo>
                    <a:pt x="497" y="606"/>
                  </a:lnTo>
                  <a:lnTo>
                    <a:pt x="497" y="609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1" y="617"/>
                  </a:lnTo>
                  <a:lnTo>
                    <a:pt x="491" y="620"/>
                  </a:lnTo>
                  <a:lnTo>
                    <a:pt x="491" y="620"/>
                  </a:lnTo>
                  <a:lnTo>
                    <a:pt x="488" y="623"/>
                  </a:lnTo>
                  <a:lnTo>
                    <a:pt x="488" y="626"/>
                  </a:lnTo>
                  <a:lnTo>
                    <a:pt x="488" y="629"/>
                  </a:lnTo>
                  <a:lnTo>
                    <a:pt x="485" y="632"/>
                  </a:lnTo>
                  <a:lnTo>
                    <a:pt x="485" y="632"/>
                  </a:lnTo>
                  <a:lnTo>
                    <a:pt x="482" y="635"/>
                  </a:lnTo>
                  <a:lnTo>
                    <a:pt x="479" y="635"/>
                  </a:lnTo>
                  <a:lnTo>
                    <a:pt x="476" y="632"/>
                  </a:lnTo>
                  <a:lnTo>
                    <a:pt x="476" y="632"/>
                  </a:lnTo>
                  <a:lnTo>
                    <a:pt x="473" y="629"/>
                  </a:lnTo>
                  <a:lnTo>
                    <a:pt x="473" y="626"/>
                  </a:lnTo>
                  <a:lnTo>
                    <a:pt x="471" y="626"/>
                  </a:lnTo>
                  <a:lnTo>
                    <a:pt x="468" y="626"/>
                  </a:lnTo>
                  <a:lnTo>
                    <a:pt x="465" y="623"/>
                  </a:lnTo>
                  <a:lnTo>
                    <a:pt x="462" y="623"/>
                  </a:lnTo>
                  <a:lnTo>
                    <a:pt x="459" y="623"/>
                  </a:lnTo>
                  <a:lnTo>
                    <a:pt x="456" y="623"/>
                  </a:lnTo>
                  <a:lnTo>
                    <a:pt x="453" y="623"/>
                  </a:lnTo>
                  <a:lnTo>
                    <a:pt x="450" y="623"/>
                  </a:lnTo>
                  <a:lnTo>
                    <a:pt x="448" y="623"/>
                  </a:lnTo>
                  <a:lnTo>
                    <a:pt x="445" y="623"/>
                  </a:lnTo>
                  <a:lnTo>
                    <a:pt x="442" y="623"/>
                  </a:lnTo>
                  <a:lnTo>
                    <a:pt x="439" y="623"/>
                  </a:lnTo>
                  <a:lnTo>
                    <a:pt x="436" y="626"/>
                  </a:lnTo>
                  <a:lnTo>
                    <a:pt x="433" y="626"/>
                  </a:lnTo>
                  <a:lnTo>
                    <a:pt x="433" y="626"/>
                  </a:lnTo>
                  <a:lnTo>
                    <a:pt x="430" y="626"/>
                  </a:lnTo>
                  <a:lnTo>
                    <a:pt x="430" y="623"/>
                  </a:lnTo>
                  <a:lnTo>
                    <a:pt x="427" y="623"/>
                  </a:lnTo>
                  <a:lnTo>
                    <a:pt x="424" y="617"/>
                  </a:lnTo>
                  <a:lnTo>
                    <a:pt x="424" y="617"/>
                  </a:lnTo>
                  <a:lnTo>
                    <a:pt x="424" y="612"/>
                  </a:lnTo>
                  <a:lnTo>
                    <a:pt x="422" y="609"/>
                  </a:lnTo>
                  <a:lnTo>
                    <a:pt x="419" y="606"/>
                  </a:lnTo>
                  <a:lnTo>
                    <a:pt x="419" y="603"/>
                  </a:lnTo>
                  <a:lnTo>
                    <a:pt x="416" y="606"/>
                  </a:lnTo>
                  <a:lnTo>
                    <a:pt x="410" y="606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04" y="606"/>
                  </a:lnTo>
                  <a:lnTo>
                    <a:pt x="401" y="606"/>
                  </a:lnTo>
                  <a:lnTo>
                    <a:pt x="401" y="603"/>
                  </a:lnTo>
                  <a:lnTo>
                    <a:pt x="398" y="603"/>
                  </a:lnTo>
                  <a:lnTo>
                    <a:pt x="396" y="603"/>
                  </a:lnTo>
                  <a:lnTo>
                    <a:pt x="393" y="603"/>
                  </a:lnTo>
                  <a:lnTo>
                    <a:pt x="387" y="600"/>
                  </a:lnTo>
                  <a:lnTo>
                    <a:pt x="387" y="597"/>
                  </a:lnTo>
                  <a:lnTo>
                    <a:pt x="384" y="597"/>
                  </a:lnTo>
                  <a:lnTo>
                    <a:pt x="384" y="594"/>
                  </a:lnTo>
                  <a:lnTo>
                    <a:pt x="384" y="591"/>
                  </a:lnTo>
                  <a:lnTo>
                    <a:pt x="378" y="586"/>
                  </a:lnTo>
                  <a:lnTo>
                    <a:pt x="378" y="583"/>
                  </a:lnTo>
                  <a:lnTo>
                    <a:pt x="375" y="580"/>
                  </a:lnTo>
                  <a:lnTo>
                    <a:pt x="367" y="571"/>
                  </a:lnTo>
                  <a:lnTo>
                    <a:pt x="364" y="571"/>
                  </a:lnTo>
                  <a:lnTo>
                    <a:pt x="361" y="568"/>
                  </a:lnTo>
                  <a:lnTo>
                    <a:pt x="361" y="565"/>
                  </a:lnTo>
                  <a:lnTo>
                    <a:pt x="355" y="565"/>
                  </a:lnTo>
                  <a:lnTo>
                    <a:pt x="355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49" y="568"/>
                  </a:lnTo>
                  <a:lnTo>
                    <a:pt x="346" y="571"/>
                  </a:lnTo>
                  <a:lnTo>
                    <a:pt x="341" y="574"/>
                  </a:lnTo>
                  <a:lnTo>
                    <a:pt x="338" y="577"/>
                  </a:lnTo>
                  <a:lnTo>
                    <a:pt x="335" y="580"/>
                  </a:lnTo>
                  <a:lnTo>
                    <a:pt x="332" y="580"/>
                  </a:lnTo>
                  <a:lnTo>
                    <a:pt x="329" y="580"/>
                  </a:lnTo>
                  <a:lnTo>
                    <a:pt x="329" y="580"/>
                  </a:lnTo>
                  <a:lnTo>
                    <a:pt x="326" y="580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3"/>
                  </a:lnTo>
                  <a:lnTo>
                    <a:pt x="315" y="583"/>
                  </a:lnTo>
                  <a:lnTo>
                    <a:pt x="312" y="580"/>
                  </a:lnTo>
                  <a:lnTo>
                    <a:pt x="309" y="580"/>
                  </a:lnTo>
                  <a:lnTo>
                    <a:pt x="306" y="580"/>
                  </a:lnTo>
                  <a:lnTo>
                    <a:pt x="306" y="574"/>
                  </a:lnTo>
                  <a:lnTo>
                    <a:pt x="309" y="574"/>
                  </a:lnTo>
                  <a:lnTo>
                    <a:pt x="309" y="571"/>
                  </a:lnTo>
                  <a:lnTo>
                    <a:pt x="306" y="568"/>
                  </a:lnTo>
                  <a:lnTo>
                    <a:pt x="306" y="562"/>
                  </a:lnTo>
                  <a:lnTo>
                    <a:pt x="309" y="562"/>
                  </a:lnTo>
                  <a:lnTo>
                    <a:pt x="309" y="557"/>
                  </a:lnTo>
                  <a:lnTo>
                    <a:pt x="306" y="554"/>
                  </a:lnTo>
                  <a:lnTo>
                    <a:pt x="306" y="551"/>
                  </a:lnTo>
                  <a:lnTo>
                    <a:pt x="306" y="548"/>
                  </a:lnTo>
                  <a:lnTo>
                    <a:pt x="303" y="542"/>
                  </a:lnTo>
                  <a:lnTo>
                    <a:pt x="303" y="542"/>
                  </a:lnTo>
                  <a:lnTo>
                    <a:pt x="300" y="539"/>
                  </a:lnTo>
                  <a:lnTo>
                    <a:pt x="300" y="536"/>
                  </a:lnTo>
                  <a:lnTo>
                    <a:pt x="300" y="534"/>
                  </a:lnTo>
                  <a:lnTo>
                    <a:pt x="300" y="534"/>
                  </a:lnTo>
                  <a:lnTo>
                    <a:pt x="300" y="531"/>
                  </a:lnTo>
                  <a:lnTo>
                    <a:pt x="300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2"/>
                  </a:lnTo>
                  <a:lnTo>
                    <a:pt x="294" y="525"/>
                  </a:lnTo>
                  <a:lnTo>
                    <a:pt x="292" y="522"/>
                  </a:lnTo>
                  <a:lnTo>
                    <a:pt x="292" y="519"/>
                  </a:lnTo>
                  <a:lnTo>
                    <a:pt x="289" y="519"/>
                  </a:lnTo>
                  <a:lnTo>
                    <a:pt x="289" y="519"/>
                  </a:lnTo>
                  <a:lnTo>
                    <a:pt x="289" y="516"/>
                  </a:lnTo>
                  <a:lnTo>
                    <a:pt x="283" y="513"/>
                  </a:lnTo>
                  <a:lnTo>
                    <a:pt x="280" y="508"/>
                  </a:lnTo>
                  <a:lnTo>
                    <a:pt x="280" y="505"/>
                  </a:lnTo>
                  <a:lnTo>
                    <a:pt x="277" y="505"/>
                  </a:lnTo>
                  <a:lnTo>
                    <a:pt x="277" y="502"/>
                  </a:lnTo>
                  <a:lnTo>
                    <a:pt x="274" y="502"/>
                  </a:lnTo>
                  <a:lnTo>
                    <a:pt x="271" y="502"/>
                  </a:lnTo>
                  <a:lnTo>
                    <a:pt x="271" y="505"/>
                  </a:lnTo>
                  <a:lnTo>
                    <a:pt x="263" y="505"/>
                  </a:lnTo>
                  <a:lnTo>
                    <a:pt x="260" y="505"/>
                  </a:lnTo>
                  <a:lnTo>
                    <a:pt x="260" y="505"/>
                  </a:lnTo>
                  <a:lnTo>
                    <a:pt x="257" y="505"/>
                  </a:lnTo>
                  <a:lnTo>
                    <a:pt x="257" y="508"/>
                  </a:lnTo>
                  <a:lnTo>
                    <a:pt x="254" y="508"/>
                  </a:lnTo>
                  <a:lnTo>
                    <a:pt x="251" y="505"/>
                  </a:lnTo>
                  <a:lnTo>
                    <a:pt x="248" y="505"/>
                  </a:lnTo>
                  <a:lnTo>
                    <a:pt x="248" y="505"/>
                  </a:lnTo>
                  <a:lnTo>
                    <a:pt x="251" y="508"/>
                  </a:lnTo>
                  <a:lnTo>
                    <a:pt x="251" y="513"/>
                  </a:lnTo>
                  <a:lnTo>
                    <a:pt x="251" y="513"/>
                  </a:lnTo>
                  <a:lnTo>
                    <a:pt x="248" y="513"/>
                  </a:lnTo>
                  <a:lnTo>
                    <a:pt x="248" y="513"/>
                  </a:lnTo>
                  <a:lnTo>
                    <a:pt x="245" y="510"/>
                  </a:lnTo>
                  <a:lnTo>
                    <a:pt x="240" y="510"/>
                  </a:lnTo>
                  <a:lnTo>
                    <a:pt x="234" y="513"/>
                  </a:lnTo>
                  <a:lnTo>
                    <a:pt x="231" y="519"/>
                  </a:lnTo>
                  <a:lnTo>
                    <a:pt x="222" y="525"/>
                  </a:lnTo>
                  <a:lnTo>
                    <a:pt x="225" y="528"/>
                  </a:lnTo>
                  <a:lnTo>
                    <a:pt x="225" y="528"/>
                  </a:lnTo>
                  <a:lnTo>
                    <a:pt x="222" y="528"/>
                  </a:lnTo>
                  <a:lnTo>
                    <a:pt x="219" y="528"/>
                  </a:lnTo>
                  <a:lnTo>
                    <a:pt x="219" y="528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4" y="525"/>
                  </a:lnTo>
                  <a:lnTo>
                    <a:pt x="214" y="525"/>
                  </a:lnTo>
                  <a:lnTo>
                    <a:pt x="214" y="522"/>
                  </a:lnTo>
                  <a:lnTo>
                    <a:pt x="211" y="522"/>
                  </a:lnTo>
                  <a:lnTo>
                    <a:pt x="211" y="519"/>
                  </a:lnTo>
                  <a:lnTo>
                    <a:pt x="211" y="516"/>
                  </a:lnTo>
                  <a:lnTo>
                    <a:pt x="211" y="516"/>
                  </a:lnTo>
                  <a:lnTo>
                    <a:pt x="208" y="516"/>
                  </a:lnTo>
                  <a:lnTo>
                    <a:pt x="208" y="516"/>
                  </a:lnTo>
                  <a:lnTo>
                    <a:pt x="205" y="516"/>
                  </a:lnTo>
                  <a:lnTo>
                    <a:pt x="205" y="516"/>
                  </a:lnTo>
                  <a:lnTo>
                    <a:pt x="202" y="513"/>
                  </a:lnTo>
                  <a:lnTo>
                    <a:pt x="199" y="513"/>
                  </a:lnTo>
                  <a:lnTo>
                    <a:pt x="196" y="513"/>
                  </a:lnTo>
                  <a:lnTo>
                    <a:pt x="193" y="510"/>
                  </a:lnTo>
                  <a:lnTo>
                    <a:pt x="191" y="508"/>
                  </a:lnTo>
                  <a:lnTo>
                    <a:pt x="191" y="508"/>
                  </a:lnTo>
                  <a:lnTo>
                    <a:pt x="185" y="508"/>
                  </a:lnTo>
                  <a:lnTo>
                    <a:pt x="182" y="510"/>
                  </a:lnTo>
                  <a:lnTo>
                    <a:pt x="179" y="513"/>
                  </a:lnTo>
                  <a:lnTo>
                    <a:pt x="179" y="513"/>
                  </a:lnTo>
                  <a:lnTo>
                    <a:pt x="173" y="513"/>
                  </a:lnTo>
                  <a:lnTo>
                    <a:pt x="173" y="513"/>
                  </a:lnTo>
                  <a:lnTo>
                    <a:pt x="170" y="513"/>
                  </a:lnTo>
                  <a:lnTo>
                    <a:pt x="159" y="522"/>
                  </a:lnTo>
                  <a:lnTo>
                    <a:pt x="156" y="522"/>
                  </a:lnTo>
                  <a:lnTo>
                    <a:pt x="147" y="522"/>
                  </a:lnTo>
                  <a:lnTo>
                    <a:pt x="147" y="522"/>
                  </a:lnTo>
                  <a:lnTo>
                    <a:pt x="144" y="522"/>
                  </a:lnTo>
                  <a:lnTo>
                    <a:pt x="144" y="522"/>
                  </a:lnTo>
                  <a:lnTo>
                    <a:pt x="139" y="519"/>
                  </a:lnTo>
                  <a:lnTo>
                    <a:pt x="139" y="519"/>
                  </a:lnTo>
                  <a:lnTo>
                    <a:pt x="136" y="522"/>
                  </a:lnTo>
                  <a:lnTo>
                    <a:pt x="130" y="522"/>
                  </a:lnTo>
                  <a:lnTo>
                    <a:pt x="130" y="522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4" y="522"/>
                  </a:lnTo>
                  <a:lnTo>
                    <a:pt x="124" y="519"/>
                  </a:lnTo>
                  <a:lnTo>
                    <a:pt x="121" y="519"/>
                  </a:lnTo>
                  <a:lnTo>
                    <a:pt x="121" y="522"/>
                  </a:lnTo>
                  <a:lnTo>
                    <a:pt x="116" y="522"/>
                  </a:lnTo>
                  <a:lnTo>
                    <a:pt x="116" y="519"/>
                  </a:lnTo>
                  <a:lnTo>
                    <a:pt x="116" y="522"/>
                  </a:lnTo>
                  <a:lnTo>
                    <a:pt x="113" y="522"/>
                  </a:lnTo>
                  <a:lnTo>
                    <a:pt x="110" y="516"/>
                  </a:lnTo>
                  <a:lnTo>
                    <a:pt x="107" y="516"/>
                  </a:lnTo>
                  <a:lnTo>
                    <a:pt x="104" y="516"/>
                  </a:lnTo>
                  <a:lnTo>
                    <a:pt x="101" y="516"/>
                  </a:lnTo>
                  <a:lnTo>
                    <a:pt x="101" y="516"/>
                  </a:lnTo>
                  <a:lnTo>
                    <a:pt x="98" y="513"/>
                  </a:lnTo>
                  <a:lnTo>
                    <a:pt x="95" y="510"/>
                  </a:lnTo>
                  <a:lnTo>
                    <a:pt x="95" y="510"/>
                  </a:lnTo>
                  <a:lnTo>
                    <a:pt x="92" y="510"/>
                  </a:lnTo>
                  <a:lnTo>
                    <a:pt x="92" y="510"/>
                  </a:lnTo>
                  <a:lnTo>
                    <a:pt x="90" y="510"/>
                  </a:lnTo>
                  <a:lnTo>
                    <a:pt x="87" y="510"/>
                  </a:lnTo>
                  <a:lnTo>
                    <a:pt x="84" y="508"/>
                  </a:lnTo>
                  <a:lnTo>
                    <a:pt x="81" y="505"/>
                  </a:lnTo>
                  <a:lnTo>
                    <a:pt x="75" y="505"/>
                  </a:lnTo>
                  <a:lnTo>
                    <a:pt x="72" y="505"/>
                  </a:lnTo>
                  <a:lnTo>
                    <a:pt x="69" y="502"/>
                  </a:lnTo>
                  <a:lnTo>
                    <a:pt x="69" y="502"/>
                  </a:lnTo>
                  <a:lnTo>
                    <a:pt x="66" y="502"/>
                  </a:lnTo>
                  <a:lnTo>
                    <a:pt x="61" y="499"/>
                  </a:lnTo>
                  <a:lnTo>
                    <a:pt x="58" y="496"/>
                  </a:lnTo>
                  <a:lnTo>
                    <a:pt x="55" y="496"/>
                  </a:lnTo>
                  <a:lnTo>
                    <a:pt x="52" y="493"/>
                  </a:lnTo>
                  <a:lnTo>
                    <a:pt x="49" y="493"/>
                  </a:lnTo>
                  <a:lnTo>
                    <a:pt x="49" y="493"/>
                  </a:lnTo>
                  <a:lnTo>
                    <a:pt x="46" y="493"/>
                  </a:lnTo>
                  <a:lnTo>
                    <a:pt x="43" y="490"/>
                  </a:lnTo>
                  <a:lnTo>
                    <a:pt x="43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38" y="487"/>
                  </a:lnTo>
                  <a:lnTo>
                    <a:pt x="38" y="487"/>
                  </a:lnTo>
                  <a:lnTo>
                    <a:pt x="29" y="487"/>
                  </a:lnTo>
                  <a:lnTo>
                    <a:pt x="29" y="487"/>
                  </a:lnTo>
                  <a:lnTo>
                    <a:pt x="26" y="487"/>
                  </a:lnTo>
                  <a:lnTo>
                    <a:pt x="20" y="490"/>
                  </a:lnTo>
                  <a:lnTo>
                    <a:pt x="20" y="487"/>
                  </a:lnTo>
                  <a:lnTo>
                    <a:pt x="20" y="487"/>
                  </a:lnTo>
                  <a:lnTo>
                    <a:pt x="17" y="487"/>
                  </a:lnTo>
                  <a:lnTo>
                    <a:pt x="12" y="482"/>
                  </a:lnTo>
                  <a:lnTo>
                    <a:pt x="12" y="482"/>
                  </a:lnTo>
                  <a:lnTo>
                    <a:pt x="6" y="476"/>
                  </a:lnTo>
                  <a:lnTo>
                    <a:pt x="6" y="476"/>
                  </a:lnTo>
                  <a:lnTo>
                    <a:pt x="6" y="473"/>
                  </a:lnTo>
                  <a:lnTo>
                    <a:pt x="3" y="470"/>
                  </a:lnTo>
                  <a:lnTo>
                    <a:pt x="3" y="470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4"/>
                  </a:lnTo>
                  <a:lnTo>
                    <a:pt x="9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1"/>
                  </a:lnTo>
                  <a:lnTo>
                    <a:pt x="9" y="461"/>
                  </a:lnTo>
                  <a:lnTo>
                    <a:pt x="9" y="461"/>
                  </a:lnTo>
                  <a:lnTo>
                    <a:pt x="12" y="459"/>
                  </a:lnTo>
                  <a:lnTo>
                    <a:pt x="12" y="459"/>
                  </a:lnTo>
                  <a:lnTo>
                    <a:pt x="14" y="459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4" y="464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7" y="459"/>
                  </a:lnTo>
                  <a:lnTo>
                    <a:pt x="17" y="461"/>
                  </a:lnTo>
                  <a:lnTo>
                    <a:pt x="17" y="461"/>
                  </a:lnTo>
                  <a:lnTo>
                    <a:pt x="17" y="464"/>
                  </a:lnTo>
                  <a:lnTo>
                    <a:pt x="17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3" y="461"/>
                  </a:lnTo>
                  <a:lnTo>
                    <a:pt x="23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47"/>
                  </a:lnTo>
                  <a:lnTo>
                    <a:pt x="32" y="447"/>
                  </a:lnTo>
                  <a:lnTo>
                    <a:pt x="32" y="444"/>
                  </a:lnTo>
                  <a:lnTo>
                    <a:pt x="32" y="444"/>
                  </a:lnTo>
                  <a:lnTo>
                    <a:pt x="35" y="441"/>
                  </a:lnTo>
                  <a:lnTo>
                    <a:pt x="35" y="441"/>
                  </a:lnTo>
                  <a:lnTo>
                    <a:pt x="35" y="438"/>
                  </a:lnTo>
                  <a:lnTo>
                    <a:pt x="35" y="438"/>
                  </a:lnTo>
                  <a:lnTo>
                    <a:pt x="38" y="435"/>
                  </a:lnTo>
                  <a:lnTo>
                    <a:pt x="38" y="435"/>
                  </a:lnTo>
                  <a:lnTo>
                    <a:pt x="38" y="433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27"/>
                  </a:lnTo>
                  <a:lnTo>
                    <a:pt x="40" y="427"/>
                  </a:lnTo>
                  <a:lnTo>
                    <a:pt x="40" y="424"/>
                  </a:lnTo>
                  <a:lnTo>
                    <a:pt x="40" y="421"/>
                  </a:lnTo>
                  <a:lnTo>
                    <a:pt x="40" y="421"/>
                  </a:lnTo>
                  <a:lnTo>
                    <a:pt x="43" y="418"/>
                  </a:lnTo>
                  <a:lnTo>
                    <a:pt x="40" y="418"/>
                  </a:lnTo>
                  <a:lnTo>
                    <a:pt x="40" y="415"/>
                  </a:lnTo>
                  <a:lnTo>
                    <a:pt x="40" y="412"/>
                  </a:lnTo>
                  <a:lnTo>
                    <a:pt x="40" y="412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38" y="407"/>
                  </a:lnTo>
                  <a:lnTo>
                    <a:pt x="38" y="407"/>
                  </a:lnTo>
                  <a:lnTo>
                    <a:pt x="38" y="404"/>
                  </a:lnTo>
                  <a:lnTo>
                    <a:pt x="38" y="401"/>
                  </a:lnTo>
                  <a:lnTo>
                    <a:pt x="38" y="401"/>
                  </a:lnTo>
                  <a:lnTo>
                    <a:pt x="38" y="398"/>
                  </a:lnTo>
                  <a:lnTo>
                    <a:pt x="38" y="398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5" y="392"/>
                  </a:lnTo>
                  <a:lnTo>
                    <a:pt x="35" y="392"/>
                  </a:lnTo>
                  <a:lnTo>
                    <a:pt x="35" y="389"/>
                  </a:lnTo>
                  <a:lnTo>
                    <a:pt x="35" y="389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29" y="386"/>
                  </a:lnTo>
                  <a:lnTo>
                    <a:pt x="26" y="386"/>
                  </a:lnTo>
                  <a:lnTo>
                    <a:pt x="26" y="383"/>
                  </a:lnTo>
                  <a:lnTo>
                    <a:pt x="23" y="383"/>
                  </a:lnTo>
                  <a:lnTo>
                    <a:pt x="23" y="383"/>
                  </a:lnTo>
                  <a:lnTo>
                    <a:pt x="20" y="383"/>
                  </a:lnTo>
                  <a:lnTo>
                    <a:pt x="20" y="381"/>
                  </a:lnTo>
                  <a:lnTo>
                    <a:pt x="20" y="381"/>
                  </a:lnTo>
                  <a:lnTo>
                    <a:pt x="20" y="378"/>
                  </a:lnTo>
                  <a:lnTo>
                    <a:pt x="17" y="378"/>
                  </a:lnTo>
                  <a:lnTo>
                    <a:pt x="17" y="375"/>
                  </a:lnTo>
                  <a:lnTo>
                    <a:pt x="14" y="375"/>
                  </a:lnTo>
                  <a:lnTo>
                    <a:pt x="14" y="369"/>
                  </a:lnTo>
                  <a:lnTo>
                    <a:pt x="14" y="369"/>
                  </a:lnTo>
                  <a:lnTo>
                    <a:pt x="14" y="366"/>
                  </a:lnTo>
                  <a:lnTo>
                    <a:pt x="12" y="366"/>
                  </a:lnTo>
                  <a:lnTo>
                    <a:pt x="12" y="363"/>
                  </a:lnTo>
                  <a:lnTo>
                    <a:pt x="12" y="363"/>
                  </a:lnTo>
                  <a:lnTo>
                    <a:pt x="9" y="360"/>
                  </a:lnTo>
                  <a:lnTo>
                    <a:pt x="9" y="360"/>
                  </a:lnTo>
                  <a:lnTo>
                    <a:pt x="9" y="357"/>
                  </a:lnTo>
                  <a:lnTo>
                    <a:pt x="6" y="355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2"/>
                  </a:lnTo>
                  <a:lnTo>
                    <a:pt x="6" y="349"/>
                  </a:lnTo>
                  <a:lnTo>
                    <a:pt x="6" y="349"/>
                  </a:lnTo>
                  <a:lnTo>
                    <a:pt x="6" y="346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3" y="340"/>
                  </a:lnTo>
                  <a:lnTo>
                    <a:pt x="3" y="340"/>
                  </a:lnTo>
                  <a:lnTo>
                    <a:pt x="3" y="337"/>
                  </a:lnTo>
                  <a:lnTo>
                    <a:pt x="3" y="337"/>
                  </a:lnTo>
                  <a:lnTo>
                    <a:pt x="3" y="334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4" y="326"/>
                  </a:lnTo>
                  <a:lnTo>
                    <a:pt x="14" y="326"/>
                  </a:lnTo>
                  <a:lnTo>
                    <a:pt x="14" y="323"/>
                  </a:lnTo>
                  <a:lnTo>
                    <a:pt x="14" y="323"/>
                  </a:lnTo>
                  <a:lnTo>
                    <a:pt x="14" y="320"/>
                  </a:lnTo>
                  <a:lnTo>
                    <a:pt x="14" y="320"/>
                  </a:lnTo>
                  <a:lnTo>
                    <a:pt x="14" y="317"/>
                  </a:lnTo>
                  <a:lnTo>
                    <a:pt x="14" y="317"/>
                  </a:lnTo>
                  <a:lnTo>
                    <a:pt x="12" y="317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08"/>
                  </a:lnTo>
                  <a:lnTo>
                    <a:pt x="12" y="308"/>
                  </a:lnTo>
                  <a:lnTo>
                    <a:pt x="14" y="306"/>
                  </a:lnTo>
                  <a:lnTo>
                    <a:pt x="14" y="306"/>
                  </a:lnTo>
                  <a:lnTo>
                    <a:pt x="14" y="303"/>
                  </a:lnTo>
                  <a:lnTo>
                    <a:pt x="14" y="303"/>
                  </a:lnTo>
                  <a:lnTo>
                    <a:pt x="17" y="303"/>
                  </a:lnTo>
                  <a:lnTo>
                    <a:pt x="17" y="300"/>
                  </a:lnTo>
                  <a:lnTo>
                    <a:pt x="17" y="300"/>
                  </a:lnTo>
                  <a:lnTo>
                    <a:pt x="20" y="300"/>
                  </a:lnTo>
                  <a:lnTo>
                    <a:pt x="20" y="297"/>
                  </a:lnTo>
                  <a:lnTo>
                    <a:pt x="20" y="297"/>
                  </a:lnTo>
                  <a:lnTo>
                    <a:pt x="20" y="294"/>
                  </a:lnTo>
                  <a:lnTo>
                    <a:pt x="20" y="294"/>
                  </a:lnTo>
                  <a:lnTo>
                    <a:pt x="23" y="294"/>
                  </a:lnTo>
                  <a:lnTo>
                    <a:pt x="23" y="291"/>
                  </a:lnTo>
                  <a:lnTo>
                    <a:pt x="23" y="291"/>
                  </a:lnTo>
                  <a:lnTo>
                    <a:pt x="20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17" y="285"/>
                  </a:lnTo>
                  <a:lnTo>
                    <a:pt x="17" y="285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17" y="280"/>
                  </a:lnTo>
                  <a:lnTo>
                    <a:pt x="14" y="280"/>
                  </a:lnTo>
                  <a:lnTo>
                    <a:pt x="14" y="277"/>
                  </a:lnTo>
                  <a:lnTo>
                    <a:pt x="12" y="277"/>
                  </a:lnTo>
                  <a:lnTo>
                    <a:pt x="9" y="274"/>
                  </a:lnTo>
                  <a:lnTo>
                    <a:pt x="6" y="274"/>
                  </a:lnTo>
                  <a:lnTo>
                    <a:pt x="6" y="271"/>
                  </a:lnTo>
                  <a:lnTo>
                    <a:pt x="6" y="271"/>
                  </a:lnTo>
                  <a:lnTo>
                    <a:pt x="3" y="268"/>
                  </a:lnTo>
                  <a:lnTo>
                    <a:pt x="3" y="265"/>
                  </a:lnTo>
                  <a:lnTo>
                    <a:pt x="3" y="262"/>
                  </a:lnTo>
                  <a:lnTo>
                    <a:pt x="6" y="262"/>
                  </a:lnTo>
                  <a:lnTo>
                    <a:pt x="6" y="259"/>
                  </a:lnTo>
                  <a:lnTo>
                    <a:pt x="6" y="259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12" y="25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6" y="254"/>
                  </a:lnTo>
                  <a:lnTo>
                    <a:pt x="6" y="251"/>
                  </a:lnTo>
                  <a:lnTo>
                    <a:pt x="3" y="251"/>
                  </a:lnTo>
                  <a:lnTo>
                    <a:pt x="3" y="251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0" y="245"/>
                  </a:lnTo>
                  <a:lnTo>
                    <a:pt x="0" y="245"/>
                  </a:lnTo>
                  <a:lnTo>
                    <a:pt x="3" y="242"/>
                  </a:lnTo>
                  <a:lnTo>
                    <a:pt x="3" y="239"/>
                  </a:lnTo>
                  <a:lnTo>
                    <a:pt x="3" y="239"/>
                  </a:lnTo>
                  <a:lnTo>
                    <a:pt x="3" y="236"/>
                  </a:lnTo>
                  <a:lnTo>
                    <a:pt x="3" y="233"/>
                  </a:lnTo>
                  <a:lnTo>
                    <a:pt x="6" y="233"/>
                  </a:lnTo>
                  <a:lnTo>
                    <a:pt x="6" y="230"/>
                  </a:lnTo>
                  <a:lnTo>
                    <a:pt x="6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5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2" y="219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7"/>
                  </a:lnTo>
                  <a:lnTo>
                    <a:pt x="14" y="207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4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4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9" y="187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" y="187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1"/>
                  </a:lnTo>
                  <a:lnTo>
                    <a:pt x="3" y="181"/>
                  </a:lnTo>
                  <a:lnTo>
                    <a:pt x="3" y="181"/>
                  </a:lnTo>
                  <a:lnTo>
                    <a:pt x="6" y="181"/>
                  </a:lnTo>
                  <a:lnTo>
                    <a:pt x="6" y="178"/>
                  </a:lnTo>
                  <a:lnTo>
                    <a:pt x="9" y="178"/>
                  </a:lnTo>
                  <a:lnTo>
                    <a:pt x="12" y="178"/>
                  </a:lnTo>
                  <a:lnTo>
                    <a:pt x="12" y="176"/>
                  </a:lnTo>
                  <a:lnTo>
                    <a:pt x="14" y="176"/>
                  </a:lnTo>
                  <a:lnTo>
                    <a:pt x="14" y="176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0"/>
                  </a:lnTo>
                  <a:lnTo>
                    <a:pt x="20" y="170"/>
                  </a:lnTo>
                  <a:lnTo>
                    <a:pt x="20" y="167"/>
                  </a:lnTo>
                  <a:lnTo>
                    <a:pt x="23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9" y="164"/>
                  </a:lnTo>
                  <a:lnTo>
                    <a:pt x="29" y="164"/>
                  </a:lnTo>
                  <a:lnTo>
                    <a:pt x="32" y="161"/>
                  </a:lnTo>
                  <a:lnTo>
                    <a:pt x="32" y="161"/>
                  </a:lnTo>
                  <a:lnTo>
                    <a:pt x="35" y="15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43" y="153"/>
                  </a:lnTo>
                  <a:lnTo>
                    <a:pt x="43" y="153"/>
                  </a:lnTo>
                  <a:lnTo>
                    <a:pt x="46" y="153"/>
                  </a:lnTo>
                  <a:lnTo>
                    <a:pt x="49" y="150"/>
                  </a:lnTo>
                  <a:lnTo>
                    <a:pt x="52" y="150"/>
                  </a:lnTo>
                  <a:lnTo>
                    <a:pt x="52" y="147"/>
                  </a:lnTo>
                  <a:lnTo>
                    <a:pt x="55" y="144"/>
                  </a:lnTo>
                  <a:lnTo>
                    <a:pt x="58" y="141"/>
                  </a:lnTo>
                  <a:lnTo>
                    <a:pt x="58" y="138"/>
                  </a:lnTo>
                  <a:lnTo>
                    <a:pt x="61" y="138"/>
                  </a:lnTo>
                  <a:lnTo>
                    <a:pt x="61" y="135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6" y="129"/>
                  </a:lnTo>
                  <a:lnTo>
                    <a:pt x="66" y="12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72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1" y="129"/>
                  </a:lnTo>
                  <a:lnTo>
                    <a:pt x="84" y="127"/>
                  </a:lnTo>
                  <a:lnTo>
                    <a:pt x="84" y="127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32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2" y="138"/>
                  </a:lnTo>
                  <a:lnTo>
                    <a:pt x="92" y="135"/>
                  </a:lnTo>
                  <a:lnTo>
                    <a:pt x="95" y="135"/>
                  </a:lnTo>
                  <a:lnTo>
                    <a:pt x="95" y="135"/>
                  </a:lnTo>
                  <a:lnTo>
                    <a:pt x="98" y="135"/>
                  </a:lnTo>
                  <a:lnTo>
                    <a:pt x="101" y="135"/>
                  </a:lnTo>
                  <a:lnTo>
                    <a:pt x="101" y="135"/>
                  </a:lnTo>
                  <a:lnTo>
                    <a:pt x="104" y="135"/>
                  </a:lnTo>
                  <a:lnTo>
                    <a:pt x="107" y="135"/>
                  </a:lnTo>
                  <a:lnTo>
                    <a:pt x="110" y="135"/>
                  </a:lnTo>
                  <a:lnTo>
                    <a:pt x="113" y="132"/>
                  </a:lnTo>
                  <a:lnTo>
                    <a:pt x="113" y="132"/>
                  </a:lnTo>
                  <a:lnTo>
                    <a:pt x="113" y="129"/>
                  </a:lnTo>
                  <a:lnTo>
                    <a:pt x="116" y="129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21" y="127"/>
                  </a:lnTo>
                  <a:lnTo>
                    <a:pt x="121" y="124"/>
                  </a:lnTo>
                  <a:lnTo>
                    <a:pt x="124" y="124"/>
                  </a:lnTo>
                  <a:lnTo>
                    <a:pt x="127" y="124"/>
                  </a:lnTo>
                  <a:lnTo>
                    <a:pt x="127" y="121"/>
                  </a:lnTo>
                  <a:lnTo>
                    <a:pt x="130" y="121"/>
                  </a:lnTo>
                  <a:lnTo>
                    <a:pt x="130" y="121"/>
                  </a:lnTo>
                  <a:lnTo>
                    <a:pt x="133" y="121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3" y="115"/>
                  </a:lnTo>
                  <a:lnTo>
                    <a:pt x="133" y="112"/>
                  </a:lnTo>
                  <a:lnTo>
                    <a:pt x="133" y="109"/>
                  </a:lnTo>
                  <a:lnTo>
                    <a:pt x="130" y="109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27" y="106"/>
                  </a:lnTo>
                  <a:lnTo>
                    <a:pt x="127" y="103"/>
                  </a:lnTo>
                  <a:lnTo>
                    <a:pt x="127" y="103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8"/>
                  </a:lnTo>
                  <a:lnTo>
                    <a:pt x="118" y="95"/>
                  </a:lnTo>
                  <a:lnTo>
                    <a:pt x="121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0" y="89"/>
                  </a:lnTo>
                  <a:lnTo>
                    <a:pt x="133" y="89"/>
                  </a:lnTo>
                  <a:lnTo>
                    <a:pt x="133" y="86"/>
                  </a:lnTo>
                  <a:lnTo>
                    <a:pt x="133" y="86"/>
                  </a:lnTo>
                  <a:lnTo>
                    <a:pt x="136" y="83"/>
                  </a:lnTo>
                  <a:lnTo>
                    <a:pt x="136" y="83"/>
                  </a:lnTo>
                  <a:lnTo>
                    <a:pt x="136" y="80"/>
                  </a:lnTo>
                  <a:lnTo>
                    <a:pt x="133" y="80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5"/>
                  </a:lnTo>
                  <a:lnTo>
                    <a:pt x="133" y="72"/>
                  </a:lnTo>
                  <a:lnTo>
                    <a:pt x="133" y="69"/>
                  </a:lnTo>
                  <a:lnTo>
                    <a:pt x="130" y="66"/>
                  </a:lnTo>
                  <a:lnTo>
                    <a:pt x="130" y="63"/>
                  </a:lnTo>
                  <a:lnTo>
                    <a:pt x="130" y="60"/>
                  </a:lnTo>
                  <a:lnTo>
                    <a:pt x="130" y="57"/>
                  </a:lnTo>
                  <a:lnTo>
                    <a:pt x="127" y="54"/>
                  </a:lnTo>
                  <a:lnTo>
                    <a:pt x="130" y="51"/>
                  </a:lnTo>
                  <a:lnTo>
                    <a:pt x="130" y="49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0" y="37"/>
                  </a:lnTo>
                  <a:lnTo>
                    <a:pt x="130" y="34"/>
                  </a:lnTo>
                  <a:lnTo>
                    <a:pt x="130" y="31"/>
                  </a:lnTo>
                  <a:lnTo>
                    <a:pt x="130" y="31"/>
                  </a:lnTo>
                  <a:lnTo>
                    <a:pt x="130" y="28"/>
                  </a:lnTo>
                  <a:lnTo>
                    <a:pt x="130" y="25"/>
                  </a:lnTo>
                  <a:lnTo>
                    <a:pt x="130" y="23"/>
                  </a:lnTo>
                  <a:lnTo>
                    <a:pt x="130" y="20"/>
                  </a:lnTo>
                  <a:lnTo>
                    <a:pt x="127" y="20"/>
                  </a:lnTo>
                  <a:lnTo>
                    <a:pt x="127" y="17"/>
                  </a:lnTo>
                  <a:lnTo>
                    <a:pt x="124" y="14"/>
                  </a:lnTo>
                  <a:lnTo>
                    <a:pt x="121" y="11"/>
                  </a:lnTo>
                  <a:lnTo>
                    <a:pt x="118" y="8"/>
                  </a:lnTo>
                  <a:lnTo>
                    <a:pt x="118" y="5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8" y="2"/>
                  </a:lnTo>
                  <a:lnTo>
                    <a:pt x="121" y="2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39" y="2"/>
                  </a:lnTo>
                  <a:lnTo>
                    <a:pt x="144" y="2"/>
                  </a:lnTo>
                  <a:lnTo>
                    <a:pt x="147" y="2"/>
                  </a:lnTo>
                  <a:lnTo>
                    <a:pt x="153" y="5"/>
                  </a:lnTo>
                  <a:lnTo>
                    <a:pt x="156" y="5"/>
                  </a:lnTo>
                  <a:lnTo>
                    <a:pt x="162" y="8"/>
                  </a:lnTo>
                  <a:lnTo>
                    <a:pt x="167" y="8"/>
                  </a:lnTo>
                  <a:lnTo>
                    <a:pt x="173" y="11"/>
                  </a:lnTo>
                  <a:lnTo>
                    <a:pt x="176" y="11"/>
                  </a:lnTo>
                  <a:lnTo>
                    <a:pt x="182" y="14"/>
                  </a:lnTo>
                  <a:lnTo>
                    <a:pt x="188" y="14"/>
                  </a:lnTo>
                  <a:lnTo>
                    <a:pt x="191" y="17"/>
                  </a:lnTo>
                  <a:lnTo>
                    <a:pt x="193" y="17"/>
                  </a:lnTo>
                  <a:lnTo>
                    <a:pt x="193" y="17"/>
                  </a:lnTo>
                  <a:lnTo>
                    <a:pt x="196" y="17"/>
                  </a:lnTo>
                  <a:lnTo>
                    <a:pt x="199" y="20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5" y="23"/>
                  </a:lnTo>
                  <a:lnTo>
                    <a:pt x="205" y="23"/>
                  </a:lnTo>
                  <a:lnTo>
                    <a:pt x="208" y="25"/>
                  </a:lnTo>
                  <a:lnTo>
                    <a:pt x="208" y="28"/>
                  </a:lnTo>
                  <a:lnTo>
                    <a:pt x="208" y="28"/>
                  </a:lnTo>
                  <a:lnTo>
                    <a:pt x="208" y="31"/>
                  </a:lnTo>
                  <a:lnTo>
                    <a:pt x="211" y="34"/>
                  </a:lnTo>
                  <a:lnTo>
                    <a:pt x="211" y="34"/>
                  </a:lnTo>
                  <a:lnTo>
                    <a:pt x="211" y="37"/>
                  </a:lnTo>
                  <a:lnTo>
                    <a:pt x="211" y="37"/>
                  </a:lnTo>
                  <a:lnTo>
                    <a:pt x="214" y="40"/>
                  </a:lnTo>
                  <a:lnTo>
                    <a:pt x="214" y="40"/>
                  </a:lnTo>
                  <a:lnTo>
                    <a:pt x="217" y="43"/>
                  </a:lnTo>
                  <a:lnTo>
                    <a:pt x="217" y="43"/>
                  </a:lnTo>
                  <a:lnTo>
                    <a:pt x="217" y="46"/>
                  </a:lnTo>
                  <a:lnTo>
                    <a:pt x="219" y="49"/>
                  </a:lnTo>
                  <a:lnTo>
                    <a:pt x="222" y="51"/>
                  </a:lnTo>
                  <a:lnTo>
                    <a:pt x="225" y="54"/>
                  </a:lnTo>
                  <a:lnTo>
                    <a:pt x="228" y="57"/>
                  </a:lnTo>
                  <a:lnTo>
                    <a:pt x="228" y="57"/>
                  </a:lnTo>
                  <a:lnTo>
                    <a:pt x="231" y="60"/>
                  </a:lnTo>
                  <a:lnTo>
                    <a:pt x="231" y="60"/>
                  </a:lnTo>
                  <a:lnTo>
                    <a:pt x="234" y="60"/>
                  </a:lnTo>
                  <a:lnTo>
                    <a:pt x="237" y="63"/>
                  </a:lnTo>
                  <a:lnTo>
                    <a:pt x="240" y="63"/>
                  </a:lnTo>
                  <a:lnTo>
                    <a:pt x="240" y="63"/>
                  </a:lnTo>
                  <a:lnTo>
                    <a:pt x="243" y="66"/>
                  </a:lnTo>
                  <a:lnTo>
                    <a:pt x="243" y="66"/>
                  </a:lnTo>
                  <a:lnTo>
                    <a:pt x="245" y="66"/>
                  </a:lnTo>
                  <a:lnTo>
                    <a:pt x="245" y="66"/>
                  </a:lnTo>
                  <a:lnTo>
                    <a:pt x="248" y="66"/>
                  </a:lnTo>
                  <a:lnTo>
                    <a:pt x="248" y="66"/>
                  </a:lnTo>
                  <a:lnTo>
                    <a:pt x="251" y="66"/>
                  </a:lnTo>
                  <a:lnTo>
                    <a:pt x="254" y="66"/>
                  </a:lnTo>
                  <a:lnTo>
                    <a:pt x="257" y="66"/>
                  </a:lnTo>
                  <a:lnTo>
                    <a:pt x="25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6" y="66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74" y="69"/>
                  </a:lnTo>
                  <a:lnTo>
                    <a:pt x="274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auto">
            <a:xfrm>
              <a:off x="965" y="455"/>
              <a:ext cx="1068" cy="1253"/>
            </a:xfrm>
            <a:custGeom>
              <a:avLst/>
              <a:gdLst/>
              <a:ahLst/>
              <a:cxnLst>
                <a:cxn ang="0">
                  <a:pos x="901" y="43"/>
                </a:cxn>
                <a:cxn ang="0">
                  <a:pos x="906" y="81"/>
                </a:cxn>
                <a:cxn ang="0">
                  <a:pos x="866" y="124"/>
                </a:cxn>
                <a:cxn ang="0">
                  <a:pos x="849" y="185"/>
                </a:cxn>
                <a:cxn ang="0">
                  <a:pos x="852" y="251"/>
                </a:cxn>
                <a:cxn ang="0">
                  <a:pos x="826" y="297"/>
                </a:cxn>
                <a:cxn ang="0">
                  <a:pos x="803" y="346"/>
                </a:cxn>
                <a:cxn ang="0">
                  <a:pos x="846" y="384"/>
                </a:cxn>
                <a:cxn ang="0">
                  <a:pos x="857" y="450"/>
                </a:cxn>
                <a:cxn ang="0">
                  <a:pos x="840" y="517"/>
                </a:cxn>
                <a:cxn ang="0">
                  <a:pos x="898" y="563"/>
                </a:cxn>
                <a:cxn ang="0">
                  <a:pos x="961" y="586"/>
                </a:cxn>
                <a:cxn ang="0">
                  <a:pos x="1016" y="601"/>
                </a:cxn>
                <a:cxn ang="0">
                  <a:pos x="1065" y="586"/>
                </a:cxn>
                <a:cxn ang="0">
                  <a:pos x="1036" y="641"/>
                </a:cxn>
                <a:cxn ang="0">
                  <a:pos x="984" y="696"/>
                </a:cxn>
                <a:cxn ang="0">
                  <a:pos x="970" y="782"/>
                </a:cxn>
                <a:cxn ang="0">
                  <a:pos x="938" y="860"/>
                </a:cxn>
                <a:cxn ang="0">
                  <a:pos x="895" y="909"/>
                </a:cxn>
                <a:cxn ang="0">
                  <a:pos x="889" y="984"/>
                </a:cxn>
                <a:cxn ang="0">
                  <a:pos x="875" y="1028"/>
                </a:cxn>
                <a:cxn ang="0">
                  <a:pos x="823" y="1074"/>
                </a:cxn>
                <a:cxn ang="0">
                  <a:pos x="771" y="1123"/>
                </a:cxn>
                <a:cxn ang="0">
                  <a:pos x="716" y="1158"/>
                </a:cxn>
                <a:cxn ang="0">
                  <a:pos x="681" y="1204"/>
                </a:cxn>
                <a:cxn ang="0">
                  <a:pos x="231" y="797"/>
                </a:cxn>
                <a:cxn ang="0">
                  <a:pos x="182" y="782"/>
                </a:cxn>
                <a:cxn ang="0">
                  <a:pos x="136" y="756"/>
                </a:cxn>
                <a:cxn ang="0">
                  <a:pos x="81" y="736"/>
                </a:cxn>
                <a:cxn ang="0">
                  <a:pos x="32" y="725"/>
                </a:cxn>
                <a:cxn ang="0">
                  <a:pos x="6" y="681"/>
                </a:cxn>
                <a:cxn ang="0">
                  <a:pos x="12" y="629"/>
                </a:cxn>
                <a:cxn ang="0">
                  <a:pos x="14" y="601"/>
                </a:cxn>
                <a:cxn ang="0">
                  <a:pos x="17" y="566"/>
                </a:cxn>
                <a:cxn ang="0">
                  <a:pos x="20" y="537"/>
                </a:cxn>
                <a:cxn ang="0">
                  <a:pos x="9" y="511"/>
                </a:cxn>
                <a:cxn ang="0">
                  <a:pos x="14" y="474"/>
                </a:cxn>
                <a:cxn ang="0">
                  <a:pos x="35" y="439"/>
                </a:cxn>
                <a:cxn ang="0">
                  <a:pos x="26" y="407"/>
                </a:cxn>
                <a:cxn ang="0">
                  <a:pos x="26" y="378"/>
                </a:cxn>
                <a:cxn ang="0">
                  <a:pos x="32" y="358"/>
                </a:cxn>
                <a:cxn ang="0">
                  <a:pos x="35" y="338"/>
                </a:cxn>
                <a:cxn ang="0">
                  <a:pos x="26" y="306"/>
                </a:cxn>
                <a:cxn ang="0">
                  <a:pos x="43" y="283"/>
                </a:cxn>
                <a:cxn ang="0">
                  <a:pos x="72" y="266"/>
                </a:cxn>
                <a:cxn ang="0">
                  <a:pos x="113" y="269"/>
                </a:cxn>
                <a:cxn ang="0">
                  <a:pos x="141" y="260"/>
                </a:cxn>
                <a:cxn ang="0">
                  <a:pos x="170" y="234"/>
                </a:cxn>
                <a:cxn ang="0">
                  <a:pos x="202" y="205"/>
                </a:cxn>
                <a:cxn ang="0">
                  <a:pos x="240" y="214"/>
                </a:cxn>
                <a:cxn ang="0">
                  <a:pos x="257" y="170"/>
                </a:cxn>
                <a:cxn ang="0">
                  <a:pos x="286" y="159"/>
                </a:cxn>
                <a:cxn ang="0">
                  <a:pos x="320" y="130"/>
                </a:cxn>
                <a:cxn ang="0">
                  <a:pos x="329" y="95"/>
                </a:cxn>
                <a:cxn ang="0">
                  <a:pos x="372" y="66"/>
                </a:cxn>
                <a:cxn ang="0">
                  <a:pos x="419" y="61"/>
                </a:cxn>
                <a:cxn ang="0">
                  <a:pos x="508" y="46"/>
                </a:cxn>
                <a:cxn ang="0">
                  <a:pos x="543" y="81"/>
                </a:cxn>
                <a:cxn ang="0">
                  <a:pos x="592" y="130"/>
                </a:cxn>
                <a:cxn ang="0">
                  <a:pos x="647" y="118"/>
                </a:cxn>
                <a:cxn ang="0">
                  <a:pos x="699" y="95"/>
                </a:cxn>
                <a:cxn ang="0">
                  <a:pos x="788" y="55"/>
                </a:cxn>
                <a:cxn ang="0">
                  <a:pos x="831" y="12"/>
                </a:cxn>
              </a:cxnLst>
              <a:rect l="0" t="0" r="r" b="b"/>
              <a:pathLst>
                <a:path w="1068" h="1253">
                  <a:moveTo>
                    <a:pt x="869" y="9"/>
                  </a:moveTo>
                  <a:lnTo>
                    <a:pt x="869" y="12"/>
                  </a:lnTo>
                  <a:lnTo>
                    <a:pt x="869" y="12"/>
                  </a:lnTo>
                  <a:lnTo>
                    <a:pt x="872" y="12"/>
                  </a:lnTo>
                  <a:lnTo>
                    <a:pt x="869" y="12"/>
                  </a:lnTo>
                  <a:lnTo>
                    <a:pt x="869" y="14"/>
                  </a:lnTo>
                  <a:lnTo>
                    <a:pt x="872" y="14"/>
                  </a:lnTo>
                  <a:lnTo>
                    <a:pt x="872" y="14"/>
                  </a:lnTo>
                  <a:lnTo>
                    <a:pt x="875" y="14"/>
                  </a:lnTo>
                  <a:lnTo>
                    <a:pt x="875" y="14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8" y="17"/>
                  </a:lnTo>
                  <a:lnTo>
                    <a:pt x="878" y="20"/>
                  </a:lnTo>
                  <a:lnTo>
                    <a:pt x="875" y="20"/>
                  </a:lnTo>
                  <a:lnTo>
                    <a:pt x="875" y="20"/>
                  </a:lnTo>
                  <a:lnTo>
                    <a:pt x="878" y="20"/>
                  </a:lnTo>
                  <a:lnTo>
                    <a:pt x="878" y="23"/>
                  </a:lnTo>
                  <a:lnTo>
                    <a:pt x="878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3" y="26"/>
                  </a:lnTo>
                  <a:lnTo>
                    <a:pt x="883" y="29"/>
                  </a:lnTo>
                  <a:lnTo>
                    <a:pt x="883" y="29"/>
                  </a:lnTo>
                  <a:lnTo>
                    <a:pt x="883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5"/>
                  </a:lnTo>
                  <a:lnTo>
                    <a:pt x="889" y="35"/>
                  </a:lnTo>
                  <a:lnTo>
                    <a:pt x="889" y="32"/>
                  </a:lnTo>
                  <a:lnTo>
                    <a:pt x="889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8"/>
                  </a:lnTo>
                  <a:lnTo>
                    <a:pt x="892" y="38"/>
                  </a:lnTo>
                  <a:lnTo>
                    <a:pt x="895" y="38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8" y="40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4" y="46"/>
                  </a:lnTo>
                  <a:lnTo>
                    <a:pt x="901" y="46"/>
                  </a:lnTo>
                  <a:lnTo>
                    <a:pt x="904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52"/>
                  </a:lnTo>
                  <a:lnTo>
                    <a:pt x="906" y="49"/>
                  </a:lnTo>
                  <a:lnTo>
                    <a:pt x="909" y="49"/>
                  </a:lnTo>
                  <a:lnTo>
                    <a:pt x="909" y="52"/>
                  </a:lnTo>
                  <a:lnTo>
                    <a:pt x="909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21" y="55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61"/>
                  </a:lnTo>
                  <a:lnTo>
                    <a:pt x="924" y="61"/>
                  </a:lnTo>
                  <a:lnTo>
                    <a:pt x="924" y="61"/>
                  </a:lnTo>
                  <a:lnTo>
                    <a:pt x="921" y="64"/>
                  </a:lnTo>
                  <a:lnTo>
                    <a:pt x="921" y="64"/>
                  </a:lnTo>
                  <a:lnTo>
                    <a:pt x="921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5" y="66"/>
                  </a:lnTo>
                  <a:lnTo>
                    <a:pt x="915" y="69"/>
                  </a:lnTo>
                  <a:lnTo>
                    <a:pt x="915" y="69"/>
                  </a:lnTo>
                  <a:lnTo>
                    <a:pt x="915" y="72"/>
                  </a:lnTo>
                  <a:lnTo>
                    <a:pt x="915" y="72"/>
                  </a:lnTo>
                  <a:lnTo>
                    <a:pt x="912" y="72"/>
                  </a:lnTo>
                  <a:lnTo>
                    <a:pt x="912" y="72"/>
                  </a:lnTo>
                  <a:lnTo>
                    <a:pt x="912" y="75"/>
                  </a:lnTo>
                  <a:lnTo>
                    <a:pt x="909" y="75"/>
                  </a:lnTo>
                  <a:lnTo>
                    <a:pt x="909" y="75"/>
                  </a:lnTo>
                  <a:lnTo>
                    <a:pt x="909" y="78"/>
                  </a:lnTo>
                  <a:lnTo>
                    <a:pt x="909" y="78"/>
                  </a:lnTo>
                  <a:lnTo>
                    <a:pt x="906" y="78"/>
                  </a:lnTo>
                  <a:lnTo>
                    <a:pt x="906" y="81"/>
                  </a:lnTo>
                  <a:lnTo>
                    <a:pt x="906" y="81"/>
                  </a:lnTo>
                  <a:lnTo>
                    <a:pt x="904" y="81"/>
                  </a:lnTo>
                  <a:lnTo>
                    <a:pt x="904" y="81"/>
                  </a:lnTo>
                  <a:lnTo>
                    <a:pt x="901" y="84"/>
                  </a:lnTo>
                  <a:lnTo>
                    <a:pt x="901" y="84"/>
                  </a:lnTo>
                  <a:lnTo>
                    <a:pt x="901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898" y="90"/>
                  </a:lnTo>
                  <a:lnTo>
                    <a:pt x="895" y="92"/>
                  </a:lnTo>
                  <a:lnTo>
                    <a:pt x="895" y="95"/>
                  </a:lnTo>
                  <a:lnTo>
                    <a:pt x="895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89" y="95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6" y="98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4"/>
                  </a:lnTo>
                  <a:lnTo>
                    <a:pt x="883" y="104"/>
                  </a:lnTo>
                  <a:lnTo>
                    <a:pt x="883" y="104"/>
                  </a:lnTo>
                  <a:lnTo>
                    <a:pt x="881" y="104"/>
                  </a:lnTo>
                  <a:lnTo>
                    <a:pt x="881" y="104"/>
                  </a:lnTo>
                  <a:lnTo>
                    <a:pt x="881" y="107"/>
                  </a:lnTo>
                  <a:lnTo>
                    <a:pt x="881" y="107"/>
                  </a:lnTo>
                  <a:lnTo>
                    <a:pt x="881" y="110"/>
                  </a:lnTo>
                  <a:lnTo>
                    <a:pt x="881" y="110"/>
                  </a:lnTo>
                  <a:lnTo>
                    <a:pt x="878" y="110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6"/>
                  </a:lnTo>
                  <a:lnTo>
                    <a:pt x="875" y="116"/>
                  </a:lnTo>
                  <a:lnTo>
                    <a:pt x="875" y="118"/>
                  </a:lnTo>
                  <a:lnTo>
                    <a:pt x="875" y="118"/>
                  </a:lnTo>
                  <a:lnTo>
                    <a:pt x="872" y="118"/>
                  </a:lnTo>
                  <a:lnTo>
                    <a:pt x="872" y="121"/>
                  </a:lnTo>
                  <a:lnTo>
                    <a:pt x="872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6" y="121"/>
                  </a:lnTo>
                  <a:lnTo>
                    <a:pt x="866" y="121"/>
                  </a:lnTo>
                  <a:lnTo>
                    <a:pt x="866" y="124"/>
                  </a:lnTo>
                  <a:lnTo>
                    <a:pt x="866" y="124"/>
                  </a:lnTo>
                  <a:lnTo>
                    <a:pt x="863" y="124"/>
                  </a:lnTo>
                  <a:lnTo>
                    <a:pt x="863" y="127"/>
                  </a:lnTo>
                  <a:lnTo>
                    <a:pt x="863" y="127"/>
                  </a:lnTo>
                  <a:lnTo>
                    <a:pt x="863" y="130"/>
                  </a:lnTo>
                  <a:lnTo>
                    <a:pt x="863" y="130"/>
                  </a:lnTo>
                  <a:lnTo>
                    <a:pt x="863" y="133"/>
                  </a:lnTo>
                  <a:lnTo>
                    <a:pt x="863" y="133"/>
                  </a:lnTo>
                  <a:lnTo>
                    <a:pt x="860" y="133"/>
                  </a:lnTo>
                  <a:lnTo>
                    <a:pt x="860" y="136"/>
                  </a:lnTo>
                  <a:lnTo>
                    <a:pt x="860" y="136"/>
                  </a:lnTo>
                  <a:lnTo>
                    <a:pt x="860" y="139"/>
                  </a:lnTo>
                  <a:lnTo>
                    <a:pt x="860" y="139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4"/>
                  </a:lnTo>
                  <a:lnTo>
                    <a:pt x="857" y="144"/>
                  </a:lnTo>
                  <a:lnTo>
                    <a:pt x="857" y="144"/>
                  </a:lnTo>
                  <a:lnTo>
                    <a:pt x="857" y="147"/>
                  </a:lnTo>
                  <a:lnTo>
                    <a:pt x="857" y="147"/>
                  </a:lnTo>
                  <a:lnTo>
                    <a:pt x="857" y="150"/>
                  </a:lnTo>
                  <a:lnTo>
                    <a:pt x="857" y="150"/>
                  </a:lnTo>
                  <a:lnTo>
                    <a:pt x="857" y="153"/>
                  </a:lnTo>
                  <a:lnTo>
                    <a:pt x="857" y="153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9"/>
                  </a:lnTo>
                  <a:lnTo>
                    <a:pt x="857" y="159"/>
                  </a:lnTo>
                  <a:lnTo>
                    <a:pt x="857" y="162"/>
                  </a:lnTo>
                  <a:lnTo>
                    <a:pt x="857" y="162"/>
                  </a:lnTo>
                  <a:lnTo>
                    <a:pt x="855" y="162"/>
                  </a:lnTo>
                  <a:lnTo>
                    <a:pt x="855" y="165"/>
                  </a:lnTo>
                  <a:lnTo>
                    <a:pt x="855" y="165"/>
                  </a:lnTo>
                  <a:lnTo>
                    <a:pt x="852" y="165"/>
                  </a:lnTo>
                  <a:lnTo>
                    <a:pt x="852" y="167"/>
                  </a:lnTo>
                  <a:lnTo>
                    <a:pt x="855" y="167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5" y="173"/>
                  </a:lnTo>
                  <a:lnTo>
                    <a:pt x="855" y="173"/>
                  </a:lnTo>
                  <a:lnTo>
                    <a:pt x="852" y="173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49" y="176"/>
                  </a:lnTo>
                  <a:lnTo>
                    <a:pt x="849" y="179"/>
                  </a:lnTo>
                  <a:lnTo>
                    <a:pt x="849" y="179"/>
                  </a:lnTo>
                  <a:lnTo>
                    <a:pt x="849" y="182"/>
                  </a:lnTo>
                  <a:lnTo>
                    <a:pt x="849" y="182"/>
                  </a:lnTo>
                  <a:lnTo>
                    <a:pt x="849" y="185"/>
                  </a:lnTo>
                  <a:lnTo>
                    <a:pt x="849" y="185"/>
                  </a:lnTo>
                  <a:lnTo>
                    <a:pt x="849" y="188"/>
                  </a:lnTo>
                  <a:lnTo>
                    <a:pt x="849" y="188"/>
                  </a:lnTo>
                  <a:lnTo>
                    <a:pt x="849" y="191"/>
                  </a:lnTo>
                  <a:lnTo>
                    <a:pt x="849" y="191"/>
                  </a:lnTo>
                  <a:lnTo>
                    <a:pt x="852" y="193"/>
                  </a:lnTo>
                  <a:lnTo>
                    <a:pt x="852" y="193"/>
                  </a:lnTo>
                  <a:lnTo>
                    <a:pt x="852" y="196"/>
                  </a:lnTo>
                  <a:lnTo>
                    <a:pt x="852" y="196"/>
                  </a:lnTo>
                  <a:lnTo>
                    <a:pt x="852" y="199"/>
                  </a:lnTo>
                  <a:lnTo>
                    <a:pt x="852" y="199"/>
                  </a:lnTo>
                  <a:lnTo>
                    <a:pt x="855" y="199"/>
                  </a:lnTo>
                  <a:lnTo>
                    <a:pt x="855" y="202"/>
                  </a:lnTo>
                  <a:lnTo>
                    <a:pt x="855" y="202"/>
                  </a:lnTo>
                  <a:lnTo>
                    <a:pt x="855" y="205"/>
                  </a:lnTo>
                  <a:lnTo>
                    <a:pt x="855" y="205"/>
                  </a:lnTo>
                  <a:lnTo>
                    <a:pt x="857" y="208"/>
                  </a:lnTo>
                  <a:lnTo>
                    <a:pt x="855" y="208"/>
                  </a:lnTo>
                  <a:lnTo>
                    <a:pt x="855" y="211"/>
                  </a:lnTo>
                  <a:lnTo>
                    <a:pt x="855" y="211"/>
                  </a:lnTo>
                  <a:lnTo>
                    <a:pt x="855" y="214"/>
                  </a:lnTo>
                  <a:lnTo>
                    <a:pt x="855" y="214"/>
                  </a:lnTo>
                  <a:lnTo>
                    <a:pt x="855" y="217"/>
                  </a:lnTo>
                  <a:lnTo>
                    <a:pt x="855" y="217"/>
                  </a:lnTo>
                  <a:lnTo>
                    <a:pt x="852" y="219"/>
                  </a:lnTo>
                  <a:lnTo>
                    <a:pt x="852" y="219"/>
                  </a:lnTo>
                  <a:lnTo>
                    <a:pt x="849" y="219"/>
                  </a:lnTo>
                  <a:lnTo>
                    <a:pt x="849" y="222"/>
                  </a:lnTo>
                  <a:lnTo>
                    <a:pt x="849" y="222"/>
                  </a:lnTo>
                  <a:lnTo>
                    <a:pt x="852" y="222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8"/>
                  </a:lnTo>
                  <a:lnTo>
                    <a:pt x="852" y="228"/>
                  </a:lnTo>
                  <a:lnTo>
                    <a:pt x="852" y="231"/>
                  </a:lnTo>
                  <a:lnTo>
                    <a:pt x="852" y="231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5" y="234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40"/>
                  </a:lnTo>
                  <a:lnTo>
                    <a:pt x="855" y="240"/>
                  </a:lnTo>
                  <a:lnTo>
                    <a:pt x="855" y="243"/>
                  </a:lnTo>
                  <a:lnTo>
                    <a:pt x="855" y="245"/>
                  </a:lnTo>
                  <a:lnTo>
                    <a:pt x="852" y="245"/>
                  </a:lnTo>
                  <a:lnTo>
                    <a:pt x="852" y="245"/>
                  </a:lnTo>
                  <a:lnTo>
                    <a:pt x="852" y="248"/>
                  </a:lnTo>
                  <a:lnTo>
                    <a:pt x="852" y="248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6" y="254"/>
                  </a:lnTo>
                  <a:lnTo>
                    <a:pt x="846" y="257"/>
                  </a:lnTo>
                  <a:lnTo>
                    <a:pt x="846" y="257"/>
                  </a:lnTo>
                  <a:lnTo>
                    <a:pt x="843" y="257"/>
                  </a:lnTo>
                  <a:lnTo>
                    <a:pt x="843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3"/>
                  </a:lnTo>
                  <a:lnTo>
                    <a:pt x="840" y="263"/>
                  </a:lnTo>
                  <a:lnTo>
                    <a:pt x="840" y="266"/>
                  </a:lnTo>
                  <a:lnTo>
                    <a:pt x="840" y="266"/>
                  </a:lnTo>
                  <a:lnTo>
                    <a:pt x="840" y="269"/>
                  </a:lnTo>
                  <a:lnTo>
                    <a:pt x="843" y="269"/>
                  </a:lnTo>
                  <a:lnTo>
                    <a:pt x="843" y="269"/>
                  </a:lnTo>
                  <a:lnTo>
                    <a:pt x="846" y="271"/>
                  </a:lnTo>
                  <a:lnTo>
                    <a:pt x="846" y="271"/>
                  </a:lnTo>
                  <a:lnTo>
                    <a:pt x="849" y="271"/>
                  </a:lnTo>
                  <a:lnTo>
                    <a:pt x="849" y="274"/>
                  </a:lnTo>
                  <a:lnTo>
                    <a:pt x="849" y="274"/>
                  </a:lnTo>
                  <a:lnTo>
                    <a:pt x="849" y="277"/>
                  </a:lnTo>
                  <a:lnTo>
                    <a:pt x="846" y="277"/>
                  </a:lnTo>
                  <a:lnTo>
                    <a:pt x="846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37" y="274"/>
                  </a:lnTo>
                  <a:lnTo>
                    <a:pt x="834" y="274"/>
                  </a:lnTo>
                  <a:lnTo>
                    <a:pt x="834" y="277"/>
                  </a:lnTo>
                  <a:lnTo>
                    <a:pt x="831" y="277"/>
                  </a:lnTo>
                  <a:lnTo>
                    <a:pt x="831" y="277"/>
                  </a:lnTo>
                  <a:lnTo>
                    <a:pt x="831" y="280"/>
                  </a:lnTo>
                  <a:lnTo>
                    <a:pt x="831" y="280"/>
                  </a:lnTo>
                  <a:lnTo>
                    <a:pt x="829" y="283"/>
                  </a:lnTo>
                  <a:lnTo>
                    <a:pt x="829" y="283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6" y="289"/>
                  </a:lnTo>
                  <a:lnTo>
                    <a:pt x="826" y="289"/>
                  </a:lnTo>
                  <a:lnTo>
                    <a:pt x="826" y="292"/>
                  </a:lnTo>
                  <a:lnTo>
                    <a:pt x="826" y="292"/>
                  </a:lnTo>
                  <a:lnTo>
                    <a:pt x="826" y="295"/>
                  </a:lnTo>
                  <a:lnTo>
                    <a:pt x="826" y="295"/>
                  </a:lnTo>
                  <a:lnTo>
                    <a:pt x="826" y="297"/>
                  </a:lnTo>
                  <a:lnTo>
                    <a:pt x="829" y="297"/>
                  </a:lnTo>
                  <a:lnTo>
                    <a:pt x="829" y="297"/>
                  </a:lnTo>
                  <a:lnTo>
                    <a:pt x="831" y="300"/>
                  </a:lnTo>
                  <a:lnTo>
                    <a:pt x="829" y="300"/>
                  </a:lnTo>
                  <a:lnTo>
                    <a:pt x="829" y="300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6"/>
                  </a:lnTo>
                  <a:lnTo>
                    <a:pt x="826" y="306"/>
                  </a:lnTo>
                  <a:lnTo>
                    <a:pt x="826" y="309"/>
                  </a:lnTo>
                  <a:lnTo>
                    <a:pt x="823" y="309"/>
                  </a:lnTo>
                  <a:lnTo>
                    <a:pt x="823" y="309"/>
                  </a:lnTo>
                  <a:lnTo>
                    <a:pt x="820" y="309"/>
                  </a:lnTo>
                  <a:lnTo>
                    <a:pt x="820" y="309"/>
                  </a:lnTo>
                  <a:lnTo>
                    <a:pt x="820" y="312"/>
                  </a:lnTo>
                  <a:lnTo>
                    <a:pt x="817" y="312"/>
                  </a:lnTo>
                  <a:lnTo>
                    <a:pt x="817" y="312"/>
                  </a:lnTo>
                  <a:lnTo>
                    <a:pt x="820" y="315"/>
                  </a:lnTo>
                  <a:lnTo>
                    <a:pt x="820" y="315"/>
                  </a:lnTo>
                  <a:lnTo>
                    <a:pt x="820" y="318"/>
                  </a:lnTo>
                  <a:lnTo>
                    <a:pt x="817" y="318"/>
                  </a:lnTo>
                  <a:lnTo>
                    <a:pt x="817" y="318"/>
                  </a:lnTo>
                  <a:lnTo>
                    <a:pt x="817" y="320"/>
                  </a:lnTo>
                  <a:lnTo>
                    <a:pt x="817" y="320"/>
                  </a:lnTo>
                  <a:lnTo>
                    <a:pt x="814" y="320"/>
                  </a:lnTo>
                  <a:lnTo>
                    <a:pt x="814" y="320"/>
                  </a:lnTo>
                  <a:lnTo>
                    <a:pt x="811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3"/>
                  </a:lnTo>
                  <a:lnTo>
                    <a:pt x="808" y="323"/>
                  </a:lnTo>
                  <a:lnTo>
                    <a:pt x="808" y="326"/>
                  </a:lnTo>
                  <a:lnTo>
                    <a:pt x="808" y="326"/>
                  </a:lnTo>
                  <a:lnTo>
                    <a:pt x="808" y="329"/>
                  </a:lnTo>
                  <a:lnTo>
                    <a:pt x="808" y="329"/>
                  </a:lnTo>
                  <a:lnTo>
                    <a:pt x="808" y="332"/>
                  </a:lnTo>
                  <a:lnTo>
                    <a:pt x="805" y="332"/>
                  </a:lnTo>
                  <a:lnTo>
                    <a:pt x="805" y="335"/>
                  </a:lnTo>
                  <a:lnTo>
                    <a:pt x="805" y="335"/>
                  </a:lnTo>
                  <a:lnTo>
                    <a:pt x="803" y="335"/>
                  </a:lnTo>
                  <a:lnTo>
                    <a:pt x="803" y="338"/>
                  </a:lnTo>
                  <a:lnTo>
                    <a:pt x="803" y="338"/>
                  </a:lnTo>
                  <a:lnTo>
                    <a:pt x="800" y="338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4"/>
                  </a:lnTo>
                  <a:lnTo>
                    <a:pt x="800" y="344"/>
                  </a:lnTo>
                  <a:lnTo>
                    <a:pt x="800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8" y="346"/>
                  </a:lnTo>
                  <a:lnTo>
                    <a:pt x="808" y="346"/>
                  </a:lnTo>
                  <a:lnTo>
                    <a:pt x="811" y="346"/>
                  </a:lnTo>
                  <a:lnTo>
                    <a:pt x="811" y="346"/>
                  </a:lnTo>
                  <a:lnTo>
                    <a:pt x="814" y="346"/>
                  </a:lnTo>
                  <a:lnTo>
                    <a:pt x="814" y="346"/>
                  </a:lnTo>
                  <a:lnTo>
                    <a:pt x="817" y="346"/>
                  </a:lnTo>
                  <a:lnTo>
                    <a:pt x="817" y="344"/>
                  </a:lnTo>
                  <a:lnTo>
                    <a:pt x="820" y="344"/>
                  </a:lnTo>
                  <a:lnTo>
                    <a:pt x="820" y="346"/>
                  </a:lnTo>
                  <a:lnTo>
                    <a:pt x="820" y="346"/>
                  </a:lnTo>
                  <a:lnTo>
                    <a:pt x="823" y="346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52"/>
                  </a:lnTo>
                  <a:lnTo>
                    <a:pt x="826" y="352"/>
                  </a:lnTo>
                  <a:lnTo>
                    <a:pt x="826" y="352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8"/>
                  </a:lnTo>
                  <a:lnTo>
                    <a:pt x="826" y="358"/>
                  </a:lnTo>
                  <a:lnTo>
                    <a:pt x="826" y="361"/>
                  </a:lnTo>
                  <a:lnTo>
                    <a:pt x="826" y="361"/>
                  </a:lnTo>
                  <a:lnTo>
                    <a:pt x="826" y="364"/>
                  </a:lnTo>
                  <a:lnTo>
                    <a:pt x="829" y="364"/>
                  </a:lnTo>
                  <a:lnTo>
                    <a:pt x="829" y="367"/>
                  </a:lnTo>
                  <a:lnTo>
                    <a:pt x="829" y="367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31" y="372"/>
                  </a:lnTo>
                  <a:lnTo>
                    <a:pt x="831" y="372"/>
                  </a:lnTo>
                  <a:lnTo>
                    <a:pt x="834" y="372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7" y="375"/>
                  </a:lnTo>
                  <a:lnTo>
                    <a:pt x="837" y="375"/>
                  </a:lnTo>
                  <a:lnTo>
                    <a:pt x="840" y="378"/>
                  </a:lnTo>
                  <a:lnTo>
                    <a:pt x="840" y="378"/>
                  </a:lnTo>
                  <a:lnTo>
                    <a:pt x="843" y="378"/>
                  </a:lnTo>
                  <a:lnTo>
                    <a:pt x="843" y="378"/>
                  </a:lnTo>
                  <a:lnTo>
                    <a:pt x="846" y="381"/>
                  </a:lnTo>
                  <a:lnTo>
                    <a:pt x="846" y="381"/>
                  </a:lnTo>
                  <a:lnTo>
                    <a:pt x="846" y="384"/>
                  </a:lnTo>
                  <a:lnTo>
                    <a:pt x="846" y="384"/>
                  </a:lnTo>
                  <a:lnTo>
                    <a:pt x="846" y="387"/>
                  </a:lnTo>
                  <a:lnTo>
                    <a:pt x="846" y="387"/>
                  </a:lnTo>
                  <a:lnTo>
                    <a:pt x="843" y="390"/>
                  </a:lnTo>
                  <a:lnTo>
                    <a:pt x="843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40" y="398"/>
                  </a:lnTo>
                  <a:lnTo>
                    <a:pt x="843" y="398"/>
                  </a:lnTo>
                  <a:lnTo>
                    <a:pt x="843" y="398"/>
                  </a:lnTo>
                  <a:lnTo>
                    <a:pt x="843" y="401"/>
                  </a:lnTo>
                  <a:lnTo>
                    <a:pt x="843" y="404"/>
                  </a:lnTo>
                  <a:lnTo>
                    <a:pt x="843" y="404"/>
                  </a:lnTo>
                  <a:lnTo>
                    <a:pt x="846" y="404"/>
                  </a:lnTo>
                  <a:lnTo>
                    <a:pt x="846" y="407"/>
                  </a:lnTo>
                  <a:lnTo>
                    <a:pt x="849" y="407"/>
                  </a:lnTo>
                  <a:lnTo>
                    <a:pt x="849" y="407"/>
                  </a:lnTo>
                  <a:lnTo>
                    <a:pt x="852" y="410"/>
                  </a:lnTo>
                  <a:lnTo>
                    <a:pt x="852" y="410"/>
                  </a:lnTo>
                  <a:lnTo>
                    <a:pt x="852" y="413"/>
                  </a:lnTo>
                  <a:lnTo>
                    <a:pt x="852" y="413"/>
                  </a:lnTo>
                  <a:lnTo>
                    <a:pt x="852" y="416"/>
                  </a:lnTo>
                  <a:lnTo>
                    <a:pt x="855" y="416"/>
                  </a:lnTo>
                  <a:lnTo>
                    <a:pt x="855" y="416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7" y="419"/>
                  </a:lnTo>
                  <a:lnTo>
                    <a:pt x="857" y="422"/>
                  </a:lnTo>
                  <a:lnTo>
                    <a:pt x="857" y="422"/>
                  </a:lnTo>
                  <a:lnTo>
                    <a:pt x="857" y="424"/>
                  </a:lnTo>
                  <a:lnTo>
                    <a:pt x="857" y="424"/>
                  </a:lnTo>
                  <a:lnTo>
                    <a:pt x="857" y="427"/>
                  </a:lnTo>
                  <a:lnTo>
                    <a:pt x="857" y="427"/>
                  </a:lnTo>
                  <a:lnTo>
                    <a:pt x="857" y="430"/>
                  </a:lnTo>
                  <a:lnTo>
                    <a:pt x="857" y="430"/>
                  </a:lnTo>
                  <a:lnTo>
                    <a:pt x="857" y="433"/>
                  </a:lnTo>
                  <a:lnTo>
                    <a:pt x="857" y="433"/>
                  </a:lnTo>
                  <a:lnTo>
                    <a:pt x="857" y="436"/>
                  </a:lnTo>
                  <a:lnTo>
                    <a:pt x="857" y="436"/>
                  </a:lnTo>
                  <a:lnTo>
                    <a:pt x="860" y="439"/>
                  </a:lnTo>
                  <a:lnTo>
                    <a:pt x="860" y="439"/>
                  </a:lnTo>
                  <a:lnTo>
                    <a:pt x="860" y="442"/>
                  </a:lnTo>
                  <a:lnTo>
                    <a:pt x="857" y="442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8"/>
                  </a:lnTo>
                  <a:lnTo>
                    <a:pt x="857" y="448"/>
                  </a:lnTo>
                  <a:lnTo>
                    <a:pt x="857" y="450"/>
                  </a:lnTo>
                  <a:lnTo>
                    <a:pt x="857" y="450"/>
                  </a:lnTo>
                  <a:lnTo>
                    <a:pt x="857" y="453"/>
                  </a:lnTo>
                  <a:lnTo>
                    <a:pt x="857" y="453"/>
                  </a:lnTo>
                  <a:lnTo>
                    <a:pt x="857" y="456"/>
                  </a:lnTo>
                  <a:lnTo>
                    <a:pt x="857" y="456"/>
                  </a:lnTo>
                  <a:lnTo>
                    <a:pt x="857" y="459"/>
                  </a:lnTo>
                  <a:lnTo>
                    <a:pt x="860" y="459"/>
                  </a:lnTo>
                  <a:lnTo>
                    <a:pt x="866" y="462"/>
                  </a:lnTo>
                  <a:lnTo>
                    <a:pt x="866" y="465"/>
                  </a:lnTo>
                  <a:lnTo>
                    <a:pt x="866" y="465"/>
                  </a:lnTo>
                  <a:lnTo>
                    <a:pt x="866" y="476"/>
                  </a:lnTo>
                  <a:lnTo>
                    <a:pt x="866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82"/>
                  </a:lnTo>
                  <a:lnTo>
                    <a:pt x="860" y="482"/>
                  </a:lnTo>
                  <a:lnTo>
                    <a:pt x="860" y="482"/>
                  </a:lnTo>
                  <a:lnTo>
                    <a:pt x="860" y="485"/>
                  </a:lnTo>
                  <a:lnTo>
                    <a:pt x="860" y="485"/>
                  </a:lnTo>
                  <a:lnTo>
                    <a:pt x="860" y="488"/>
                  </a:lnTo>
                  <a:lnTo>
                    <a:pt x="857" y="488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4"/>
                  </a:lnTo>
                  <a:lnTo>
                    <a:pt x="855" y="494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9"/>
                  </a:lnTo>
                  <a:lnTo>
                    <a:pt x="855" y="499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5"/>
                  </a:lnTo>
                  <a:lnTo>
                    <a:pt x="855" y="505"/>
                  </a:lnTo>
                  <a:lnTo>
                    <a:pt x="855" y="508"/>
                  </a:lnTo>
                  <a:lnTo>
                    <a:pt x="855" y="508"/>
                  </a:lnTo>
                  <a:lnTo>
                    <a:pt x="855" y="511"/>
                  </a:lnTo>
                  <a:lnTo>
                    <a:pt x="852" y="511"/>
                  </a:lnTo>
                  <a:lnTo>
                    <a:pt x="852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17"/>
                  </a:lnTo>
                  <a:lnTo>
                    <a:pt x="843" y="517"/>
                  </a:lnTo>
                  <a:lnTo>
                    <a:pt x="843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20"/>
                  </a:lnTo>
                  <a:lnTo>
                    <a:pt x="837" y="520"/>
                  </a:lnTo>
                  <a:lnTo>
                    <a:pt x="837" y="520"/>
                  </a:lnTo>
                  <a:lnTo>
                    <a:pt x="837" y="523"/>
                  </a:lnTo>
                  <a:lnTo>
                    <a:pt x="837" y="523"/>
                  </a:lnTo>
                  <a:lnTo>
                    <a:pt x="834" y="525"/>
                  </a:lnTo>
                  <a:lnTo>
                    <a:pt x="834" y="525"/>
                  </a:lnTo>
                  <a:lnTo>
                    <a:pt x="837" y="528"/>
                  </a:lnTo>
                  <a:lnTo>
                    <a:pt x="834" y="528"/>
                  </a:lnTo>
                  <a:lnTo>
                    <a:pt x="834" y="531"/>
                  </a:lnTo>
                  <a:lnTo>
                    <a:pt x="837" y="531"/>
                  </a:lnTo>
                  <a:lnTo>
                    <a:pt x="837" y="531"/>
                  </a:lnTo>
                  <a:lnTo>
                    <a:pt x="837" y="534"/>
                  </a:lnTo>
                  <a:lnTo>
                    <a:pt x="837" y="534"/>
                  </a:lnTo>
                  <a:lnTo>
                    <a:pt x="837" y="537"/>
                  </a:lnTo>
                  <a:lnTo>
                    <a:pt x="837" y="537"/>
                  </a:lnTo>
                  <a:lnTo>
                    <a:pt x="840" y="540"/>
                  </a:lnTo>
                  <a:lnTo>
                    <a:pt x="837" y="540"/>
                  </a:lnTo>
                  <a:lnTo>
                    <a:pt x="837" y="543"/>
                  </a:lnTo>
                  <a:lnTo>
                    <a:pt x="840" y="543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3" y="546"/>
                  </a:lnTo>
                  <a:lnTo>
                    <a:pt x="843" y="549"/>
                  </a:lnTo>
                  <a:lnTo>
                    <a:pt x="843" y="549"/>
                  </a:lnTo>
                  <a:lnTo>
                    <a:pt x="843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4"/>
                  </a:lnTo>
                  <a:lnTo>
                    <a:pt x="840" y="554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60"/>
                  </a:lnTo>
                  <a:lnTo>
                    <a:pt x="843" y="560"/>
                  </a:lnTo>
                  <a:lnTo>
                    <a:pt x="849" y="560"/>
                  </a:lnTo>
                  <a:lnTo>
                    <a:pt x="852" y="563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66" y="563"/>
                  </a:lnTo>
                  <a:lnTo>
                    <a:pt x="872" y="563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6" y="563"/>
                  </a:lnTo>
                  <a:lnTo>
                    <a:pt x="889" y="563"/>
                  </a:lnTo>
                  <a:lnTo>
                    <a:pt x="889" y="563"/>
                  </a:lnTo>
                  <a:lnTo>
                    <a:pt x="892" y="563"/>
                  </a:lnTo>
                  <a:lnTo>
                    <a:pt x="895" y="563"/>
                  </a:lnTo>
                  <a:lnTo>
                    <a:pt x="898" y="563"/>
                  </a:lnTo>
                  <a:lnTo>
                    <a:pt x="901" y="563"/>
                  </a:lnTo>
                  <a:lnTo>
                    <a:pt x="901" y="566"/>
                  </a:lnTo>
                  <a:lnTo>
                    <a:pt x="904" y="566"/>
                  </a:lnTo>
                  <a:lnTo>
                    <a:pt x="906" y="566"/>
                  </a:lnTo>
                  <a:lnTo>
                    <a:pt x="906" y="566"/>
                  </a:lnTo>
                  <a:lnTo>
                    <a:pt x="909" y="566"/>
                  </a:lnTo>
                  <a:lnTo>
                    <a:pt x="909" y="566"/>
                  </a:lnTo>
                  <a:lnTo>
                    <a:pt x="912" y="566"/>
                  </a:lnTo>
                  <a:lnTo>
                    <a:pt x="915" y="566"/>
                  </a:lnTo>
                  <a:lnTo>
                    <a:pt x="915" y="569"/>
                  </a:lnTo>
                  <a:lnTo>
                    <a:pt x="915" y="566"/>
                  </a:lnTo>
                  <a:lnTo>
                    <a:pt x="915" y="566"/>
                  </a:lnTo>
                  <a:lnTo>
                    <a:pt x="918" y="566"/>
                  </a:lnTo>
                  <a:lnTo>
                    <a:pt x="918" y="566"/>
                  </a:lnTo>
                  <a:lnTo>
                    <a:pt x="921" y="569"/>
                  </a:lnTo>
                  <a:lnTo>
                    <a:pt x="924" y="569"/>
                  </a:lnTo>
                  <a:lnTo>
                    <a:pt x="924" y="569"/>
                  </a:lnTo>
                  <a:lnTo>
                    <a:pt x="927" y="569"/>
                  </a:lnTo>
                  <a:lnTo>
                    <a:pt x="930" y="569"/>
                  </a:lnTo>
                  <a:lnTo>
                    <a:pt x="930" y="569"/>
                  </a:lnTo>
                  <a:lnTo>
                    <a:pt x="932" y="569"/>
                  </a:lnTo>
                  <a:lnTo>
                    <a:pt x="932" y="569"/>
                  </a:lnTo>
                  <a:lnTo>
                    <a:pt x="935" y="569"/>
                  </a:lnTo>
                  <a:lnTo>
                    <a:pt x="935" y="569"/>
                  </a:lnTo>
                  <a:lnTo>
                    <a:pt x="938" y="569"/>
                  </a:lnTo>
                  <a:lnTo>
                    <a:pt x="938" y="569"/>
                  </a:lnTo>
                  <a:lnTo>
                    <a:pt x="941" y="569"/>
                  </a:lnTo>
                  <a:lnTo>
                    <a:pt x="941" y="572"/>
                  </a:lnTo>
                  <a:lnTo>
                    <a:pt x="941" y="572"/>
                  </a:lnTo>
                  <a:lnTo>
                    <a:pt x="944" y="569"/>
                  </a:lnTo>
                  <a:lnTo>
                    <a:pt x="944" y="572"/>
                  </a:lnTo>
                  <a:lnTo>
                    <a:pt x="944" y="572"/>
                  </a:lnTo>
                  <a:lnTo>
                    <a:pt x="947" y="572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61" y="586"/>
                  </a:lnTo>
                  <a:lnTo>
                    <a:pt x="961" y="586"/>
                  </a:lnTo>
                  <a:lnTo>
                    <a:pt x="964" y="586"/>
                  </a:lnTo>
                  <a:lnTo>
                    <a:pt x="964" y="586"/>
                  </a:lnTo>
                  <a:lnTo>
                    <a:pt x="967" y="586"/>
                  </a:lnTo>
                  <a:lnTo>
                    <a:pt x="967" y="586"/>
                  </a:lnTo>
                  <a:lnTo>
                    <a:pt x="967" y="589"/>
                  </a:lnTo>
                  <a:lnTo>
                    <a:pt x="970" y="589"/>
                  </a:lnTo>
                  <a:lnTo>
                    <a:pt x="970" y="589"/>
                  </a:lnTo>
                  <a:lnTo>
                    <a:pt x="973" y="589"/>
                  </a:lnTo>
                  <a:lnTo>
                    <a:pt x="973" y="589"/>
                  </a:lnTo>
                  <a:lnTo>
                    <a:pt x="976" y="589"/>
                  </a:lnTo>
                  <a:lnTo>
                    <a:pt x="976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82" y="589"/>
                  </a:lnTo>
                  <a:lnTo>
                    <a:pt x="982" y="589"/>
                  </a:lnTo>
                  <a:lnTo>
                    <a:pt x="984" y="589"/>
                  </a:lnTo>
                  <a:lnTo>
                    <a:pt x="984" y="589"/>
                  </a:lnTo>
                  <a:lnTo>
                    <a:pt x="987" y="589"/>
                  </a:lnTo>
                  <a:lnTo>
                    <a:pt x="987" y="589"/>
                  </a:lnTo>
                  <a:lnTo>
                    <a:pt x="990" y="589"/>
                  </a:lnTo>
                  <a:lnTo>
                    <a:pt x="990" y="586"/>
                  </a:lnTo>
                  <a:lnTo>
                    <a:pt x="993" y="586"/>
                  </a:lnTo>
                  <a:lnTo>
                    <a:pt x="993" y="586"/>
                  </a:lnTo>
                  <a:lnTo>
                    <a:pt x="996" y="589"/>
                  </a:lnTo>
                  <a:lnTo>
                    <a:pt x="996" y="589"/>
                  </a:lnTo>
                  <a:lnTo>
                    <a:pt x="999" y="589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1002" y="592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5" y="595"/>
                  </a:lnTo>
                  <a:lnTo>
                    <a:pt x="1005" y="595"/>
                  </a:lnTo>
                  <a:lnTo>
                    <a:pt x="1005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10" y="598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3"/>
                  </a:lnTo>
                  <a:lnTo>
                    <a:pt x="1010" y="603"/>
                  </a:lnTo>
                  <a:lnTo>
                    <a:pt x="1013" y="603"/>
                  </a:lnTo>
                  <a:lnTo>
                    <a:pt x="1013" y="603"/>
                  </a:lnTo>
                  <a:lnTo>
                    <a:pt x="1016" y="603"/>
                  </a:lnTo>
                  <a:lnTo>
                    <a:pt x="1016" y="603"/>
                  </a:lnTo>
                  <a:lnTo>
                    <a:pt x="1016" y="601"/>
                  </a:lnTo>
                  <a:lnTo>
                    <a:pt x="1019" y="601"/>
                  </a:lnTo>
                  <a:lnTo>
                    <a:pt x="1019" y="601"/>
                  </a:lnTo>
                  <a:lnTo>
                    <a:pt x="1022" y="601"/>
                  </a:lnTo>
                  <a:lnTo>
                    <a:pt x="1022" y="598"/>
                  </a:lnTo>
                  <a:lnTo>
                    <a:pt x="1022" y="598"/>
                  </a:lnTo>
                  <a:lnTo>
                    <a:pt x="1025" y="598"/>
                  </a:lnTo>
                  <a:lnTo>
                    <a:pt x="1028" y="598"/>
                  </a:lnTo>
                  <a:lnTo>
                    <a:pt x="1028" y="598"/>
                  </a:lnTo>
                  <a:lnTo>
                    <a:pt x="1031" y="598"/>
                  </a:lnTo>
                  <a:lnTo>
                    <a:pt x="1031" y="598"/>
                  </a:lnTo>
                  <a:lnTo>
                    <a:pt x="1031" y="595"/>
                  </a:lnTo>
                  <a:lnTo>
                    <a:pt x="1034" y="595"/>
                  </a:lnTo>
                  <a:lnTo>
                    <a:pt x="1034" y="595"/>
                  </a:lnTo>
                  <a:lnTo>
                    <a:pt x="1036" y="595"/>
                  </a:lnTo>
                  <a:lnTo>
                    <a:pt x="1036" y="595"/>
                  </a:lnTo>
                  <a:lnTo>
                    <a:pt x="1039" y="595"/>
                  </a:lnTo>
                  <a:lnTo>
                    <a:pt x="1039" y="595"/>
                  </a:lnTo>
                  <a:lnTo>
                    <a:pt x="1042" y="595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5" y="589"/>
                  </a:lnTo>
                  <a:lnTo>
                    <a:pt x="1045" y="589"/>
                  </a:lnTo>
                  <a:lnTo>
                    <a:pt x="1048" y="589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51" y="586"/>
                  </a:lnTo>
                  <a:lnTo>
                    <a:pt x="1051" y="583"/>
                  </a:lnTo>
                  <a:lnTo>
                    <a:pt x="1054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77"/>
                  </a:lnTo>
                  <a:lnTo>
                    <a:pt x="1060" y="580"/>
                  </a:lnTo>
                  <a:lnTo>
                    <a:pt x="1062" y="577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5" y="580"/>
                  </a:lnTo>
                  <a:lnTo>
                    <a:pt x="1065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2" y="586"/>
                  </a:lnTo>
                  <a:lnTo>
                    <a:pt x="1062" y="589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0" y="592"/>
                  </a:lnTo>
                  <a:lnTo>
                    <a:pt x="1060" y="592"/>
                  </a:lnTo>
                  <a:lnTo>
                    <a:pt x="1060" y="595"/>
                  </a:lnTo>
                  <a:lnTo>
                    <a:pt x="1057" y="595"/>
                  </a:lnTo>
                  <a:lnTo>
                    <a:pt x="1057" y="595"/>
                  </a:lnTo>
                  <a:lnTo>
                    <a:pt x="1057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3"/>
                  </a:lnTo>
                  <a:lnTo>
                    <a:pt x="1048" y="603"/>
                  </a:lnTo>
                  <a:lnTo>
                    <a:pt x="1048" y="603"/>
                  </a:lnTo>
                  <a:lnTo>
                    <a:pt x="1045" y="603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2" y="606"/>
                  </a:lnTo>
                  <a:lnTo>
                    <a:pt x="1042" y="609"/>
                  </a:lnTo>
                  <a:lnTo>
                    <a:pt x="1042" y="609"/>
                  </a:lnTo>
                  <a:lnTo>
                    <a:pt x="1039" y="612"/>
                  </a:lnTo>
                  <a:lnTo>
                    <a:pt x="1039" y="612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8"/>
                  </a:lnTo>
                  <a:lnTo>
                    <a:pt x="1039" y="618"/>
                  </a:lnTo>
                  <a:lnTo>
                    <a:pt x="1039" y="621"/>
                  </a:lnTo>
                  <a:lnTo>
                    <a:pt x="1039" y="621"/>
                  </a:lnTo>
                  <a:lnTo>
                    <a:pt x="1042" y="624"/>
                  </a:lnTo>
                  <a:lnTo>
                    <a:pt x="1042" y="624"/>
                  </a:lnTo>
                  <a:lnTo>
                    <a:pt x="1042" y="627"/>
                  </a:lnTo>
                  <a:lnTo>
                    <a:pt x="1039" y="627"/>
                  </a:lnTo>
                  <a:lnTo>
                    <a:pt x="1039" y="629"/>
                  </a:lnTo>
                  <a:lnTo>
                    <a:pt x="1039" y="629"/>
                  </a:lnTo>
                  <a:lnTo>
                    <a:pt x="1039" y="632"/>
                  </a:lnTo>
                  <a:lnTo>
                    <a:pt x="1039" y="632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8"/>
                  </a:lnTo>
                  <a:lnTo>
                    <a:pt x="1036" y="638"/>
                  </a:lnTo>
                  <a:lnTo>
                    <a:pt x="1036" y="641"/>
                  </a:lnTo>
                  <a:lnTo>
                    <a:pt x="1036" y="641"/>
                  </a:lnTo>
                  <a:lnTo>
                    <a:pt x="1034" y="641"/>
                  </a:lnTo>
                  <a:lnTo>
                    <a:pt x="1034" y="641"/>
                  </a:lnTo>
                  <a:lnTo>
                    <a:pt x="1034" y="644"/>
                  </a:lnTo>
                  <a:lnTo>
                    <a:pt x="1034" y="644"/>
                  </a:lnTo>
                  <a:lnTo>
                    <a:pt x="1031" y="644"/>
                  </a:lnTo>
                  <a:lnTo>
                    <a:pt x="1031" y="647"/>
                  </a:lnTo>
                  <a:lnTo>
                    <a:pt x="1031" y="647"/>
                  </a:lnTo>
                  <a:lnTo>
                    <a:pt x="1031" y="650"/>
                  </a:lnTo>
                  <a:lnTo>
                    <a:pt x="1028" y="650"/>
                  </a:lnTo>
                  <a:lnTo>
                    <a:pt x="1028" y="652"/>
                  </a:lnTo>
                  <a:lnTo>
                    <a:pt x="1028" y="652"/>
                  </a:lnTo>
                  <a:lnTo>
                    <a:pt x="1028" y="655"/>
                  </a:lnTo>
                  <a:lnTo>
                    <a:pt x="1028" y="655"/>
                  </a:lnTo>
                  <a:lnTo>
                    <a:pt x="1025" y="655"/>
                  </a:lnTo>
                  <a:lnTo>
                    <a:pt x="1025" y="658"/>
                  </a:lnTo>
                  <a:lnTo>
                    <a:pt x="1022" y="658"/>
                  </a:lnTo>
                  <a:lnTo>
                    <a:pt x="1022" y="658"/>
                  </a:lnTo>
                  <a:lnTo>
                    <a:pt x="1019" y="658"/>
                  </a:lnTo>
                  <a:lnTo>
                    <a:pt x="1019" y="661"/>
                  </a:lnTo>
                  <a:lnTo>
                    <a:pt x="1016" y="661"/>
                  </a:lnTo>
                  <a:lnTo>
                    <a:pt x="1016" y="661"/>
                  </a:lnTo>
                  <a:lnTo>
                    <a:pt x="1013" y="664"/>
                  </a:lnTo>
                  <a:lnTo>
                    <a:pt x="1013" y="664"/>
                  </a:lnTo>
                  <a:lnTo>
                    <a:pt x="1010" y="667"/>
                  </a:lnTo>
                  <a:lnTo>
                    <a:pt x="1010" y="667"/>
                  </a:lnTo>
                  <a:lnTo>
                    <a:pt x="1008" y="670"/>
                  </a:lnTo>
                  <a:lnTo>
                    <a:pt x="1008" y="670"/>
                  </a:lnTo>
                  <a:lnTo>
                    <a:pt x="1005" y="670"/>
                  </a:lnTo>
                  <a:lnTo>
                    <a:pt x="1002" y="673"/>
                  </a:lnTo>
                  <a:lnTo>
                    <a:pt x="1002" y="673"/>
                  </a:lnTo>
                  <a:lnTo>
                    <a:pt x="999" y="676"/>
                  </a:lnTo>
                  <a:lnTo>
                    <a:pt x="999" y="676"/>
                  </a:lnTo>
                  <a:lnTo>
                    <a:pt x="996" y="676"/>
                  </a:lnTo>
                  <a:lnTo>
                    <a:pt x="996" y="678"/>
                  </a:lnTo>
                  <a:lnTo>
                    <a:pt x="996" y="678"/>
                  </a:lnTo>
                  <a:lnTo>
                    <a:pt x="993" y="678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0" y="684"/>
                  </a:lnTo>
                  <a:lnTo>
                    <a:pt x="990" y="684"/>
                  </a:lnTo>
                  <a:lnTo>
                    <a:pt x="990" y="687"/>
                  </a:lnTo>
                  <a:lnTo>
                    <a:pt x="990" y="687"/>
                  </a:lnTo>
                  <a:lnTo>
                    <a:pt x="990" y="690"/>
                  </a:lnTo>
                  <a:lnTo>
                    <a:pt x="987" y="690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9"/>
                  </a:lnTo>
                  <a:lnTo>
                    <a:pt x="982" y="699"/>
                  </a:lnTo>
                  <a:lnTo>
                    <a:pt x="982" y="702"/>
                  </a:lnTo>
                  <a:lnTo>
                    <a:pt x="979" y="702"/>
                  </a:lnTo>
                  <a:lnTo>
                    <a:pt x="979" y="704"/>
                  </a:lnTo>
                  <a:lnTo>
                    <a:pt x="976" y="704"/>
                  </a:lnTo>
                  <a:lnTo>
                    <a:pt x="976" y="707"/>
                  </a:lnTo>
                  <a:lnTo>
                    <a:pt x="976" y="710"/>
                  </a:lnTo>
                  <a:lnTo>
                    <a:pt x="976" y="710"/>
                  </a:lnTo>
                  <a:lnTo>
                    <a:pt x="973" y="713"/>
                  </a:lnTo>
                  <a:lnTo>
                    <a:pt x="973" y="716"/>
                  </a:lnTo>
                  <a:lnTo>
                    <a:pt x="973" y="716"/>
                  </a:lnTo>
                  <a:lnTo>
                    <a:pt x="973" y="719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0" y="725"/>
                  </a:lnTo>
                  <a:lnTo>
                    <a:pt x="970" y="725"/>
                  </a:lnTo>
                  <a:lnTo>
                    <a:pt x="970" y="728"/>
                  </a:lnTo>
                  <a:lnTo>
                    <a:pt x="970" y="728"/>
                  </a:lnTo>
                  <a:lnTo>
                    <a:pt x="970" y="730"/>
                  </a:lnTo>
                  <a:lnTo>
                    <a:pt x="970" y="733"/>
                  </a:lnTo>
                  <a:lnTo>
                    <a:pt x="970" y="733"/>
                  </a:lnTo>
                  <a:lnTo>
                    <a:pt x="970" y="736"/>
                  </a:lnTo>
                  <a:lnTo>
                    <a:pt x="970" y="739"/>
                  </a:lnTo>
                  <a:lnTo>
                    <a:pt x="970" y="739"/>
                  </a:lnTo>
                  <a:lnTo>
                    <a:pt x="973" y="742"/>
                  </a:lnTo>
                  <a:lnTo>
                    <a:pt x="973" y="742"/>
                  </a:lnTo>
                  <a:lnTo>
                    <a:pt x="973" y="745"/>
                  </a:lnTo>
                  <a:lnTo>
                    <a:pt x="973" y="748"/>
                  </a:lnTo>
                  <a:lnTo>
                    <a:pt x="973" y="748"/>
                  </a:lnTo>
                  <a:lnTo>
                    <a:pt x="973" y="751"/>
                  </a:lnTo>
                  <a:lnTo>
                    <a:pt x="973" y="751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6"/>
                  </a:lnTo>
                  <a:lnTo>
                    <a:pt x="973" y="756"/>
                  </a:lnTo>
                  <a:lnTo>
                    <a:pt x="976" y="756"/>
                  </a:lnTo>
                  <a:lnTo>
                    <a:pt x="976" y="759"/>
                  </a:lnTo>
                  <a:lnTo>
                    <a:pt x="976" y="759"/>
                  </a:lnTo>
                  <a:lnTo>
                    <a:pt x="976" y="762"/>
                  </a:lnTo>
                  <a:lnTo>
                    <a:pt x="976" y="762"/>
                  </a:lnTo>
                  <a:lnTo>
                    <a:pt x="973" y="765"/>
                  </a:lnTo>
                  <a:lnTo>
                    <a:pt x="973" y="765"/>
                  </a:lnTo>
                  <a:lnTo>
                    <a:pt x="973" y="768"/>
                  </a:lnTo>
                  <a:lnTo>
                    <a:pt x="970" y="771"/>
                  </a:lnTo>
                  <a:lnTo>
                    <a:pt x="970" y="774"/>
                  </a:lnTo>
                  <a:lnTo>
                    <a:pt x="970" y="777"/>
                  </a:lnTo>
                  <a:lnTo>
                    <a:pt x="970" y="780"/>
                  </a:lnTo>
                  <a:lnTo>
                    <a:pt x="970" y="780"/>
                  </a:lnTo>
                  <a:lnTo>
                    <a:pt x="970" y="782"/>
                  </a:lnTo>
                  <a:lnTo>
                    <a:pt x="970" y="782"/>
                  </a:lnTo>
                  <a:lnTo>
                    <a:pt x="970" y="785"/>
                  </a:lnTo>
                  <a:lnTo>
                    <a:pt x="973" y="788"/>
                  </a:lnTo>
                  <a:lnTo>
                    <a:pt x="973" y="791"/>
                  </a:lnTo>
                  <a:lnTo>
                    <a:pt x="973" y="794"/>
                  </a:lnTo>
                  <a:lnTo>
                    <a:pt x="976" y="797"/>
                  </a:lnTo>
                  <a:lnTo>
                    <a:pt x="976" y="797"/>
                  </a:lnTo>
                  <a:lnTo>
                    <a:pt x="976" y="800"/>
                  </a:lnTo>
                  <a:lnTo>
                    <a:pt x="976" y="800"/>
                  </a:lnTo>
                  <a:lnTo>
                    <a:pt x="973" y="803"/>
                  </a:lnTo>
                  <a:lnTo>
                    <a:pt x="973" y="805"/>
                  </a:lnTo>
                  <a:lnTo>
                    <a:pt x="973" y="805"/>
                  </a:lnTo>
                  <a:lnTo>
                    <a:pt x="973" y="808"/>
                  </a:lnTo>
                  <a:lnTo>
                    <a:pt x="970" y="808"/>
                  </a:lnTo>
                  <a:lnTo>
                    <a:pt x="970" y="811"/>
                  </a:lnTo>
                  <a:lnTo>
                    <a:pt x="970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0" y="817"/>
                  </a:lnTo>
                  <a:lnTo>
                    <a:pt x="970" y="820"/>
                  </a:lnTo>
                  <a:lnTo>
                    <a:pt x="970" y="820"/>
                  </a:lnTo>
                  <a:lnTo>
                    <a:pt x="967" y="823"/>
                  </a:lnTo>
                  <a:lnTo>
                    <a:pt x="967" y="823"/>
                  </a:lnTo>
                  <a:lnTo>
                    <a:pt x="967" y="826"/>
                  </a:lnTo>
                  <a:lnTo>
                    <a:pt x="967" y="826"/>
                  </a:lnTo>
                  <a:lnTo>
                    <a:pt x="967" y="829"/>
                  </a:lnTo>
                  <a:lnTo>
                    <a:pt x="967" y="831"/>
                  </a:lnTo>
                  <a:lnTo>
                    <a:pt x="964" y="831"/>
                  </a:lnTo>
                  <a:lnTo>
                    <a:pt x="964" y="834"/>
                  </a:lnTo>
                  <a:lnTo>
                    <a:pt x="964" y="837"/>
                  </a:lnTo>
                  <a:lnTo>
                    <a:pt x="964" y="837"/>
                  </a:lnTo>
                  <a:lnTo>
                    <a:pt x="961" y="840"/>
                  </a:lnTo>
                  <a:lnTo>
                    <a:pt x="961" y="843"/>
                  </a:lnTo>
                  <a:lnTo>
                    <a:pt x="961" y="843"/>
                  </a:lnTo>
                  <a:lnTo>
                    <a:pt x="961" y="846"/>
                  </a:lnTo>
                  <a:lnTo>
                    <a:pt x="961" y="846"/>
                  </a:lnTo>
                  <a:lnTo>
                    <a:pt x="958" y="849"/>
                  </a:lnTo>
                  <a:lnTo>
                    <a:pt x="958" y="849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3" y="857"/>
                  </a:lnTo>
                  <a:lnTo>
                    <a:pt x="953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47" y="857"/>
                  </a:lnTo>
                  <a:lnTo>
                    <a:pt x="947" y="857"/>
                  </a:lnTo>
                  <a:lnTo>
                    <a:pt x="944" y="857"/>
                  </a:lnTo>
                  <a:lnTo>
                    <a:pt x="944" y="860"/>
                  </a:lnTo>
                  <a:lnTo>
                    <a:pt x="941" y="860"/>
                  </a:lnTo>
                  <a:lnTo>
                    <a:pt x="941" y="860"/>
                  </a:lnTo>
                  <a:lnTo>
                    <a:pt x="938" y="860"/>
                  </a:lnTo>
                  <a:lnTo>
                    <a:pt x="938" y="860"/>
                  </a:lnTo>
                  <a:lnTo>
                    <a:pt x="935" y="860"/>
                  </a:lnTo>
                  <a:lnTo>
                    <a:pt x="935" y="863"/>
                  </a:lnTo>
                  <a:lnTo>
                    <a:pt x="932" y="863"/>
                  </a:lnTo>
                  <a:lnTo>
                    <a:pt x="932" y="863"/>
                  </a:lnTo>
                  <a:lnTo>
                    <a:pt x="930" y="863"/>
                  </a:lnTo>
                  <a:lnTo>
                    <a:pt x="927" y="863"/>
                  </a:lnTo>
                  <a:lnTo>
                    <a:pt x="927" y="866"/>
                  </a:lnTo>
                  <a:lnTo>
                    <a:pt x="924" y="866"/>
                  </a:lnTo>
                  <a:lnTo>
                    <a:pt x="924" y="866"/>
                  </a:lnTo>
                  <a:lnTo>
                    <a:pt x="921" y="866"/>
                  </a:lnTo>
                  <a:lnTo>
                    <a:pt x="921" y="866"/>
                  </a:lnTo>
                  <a:lnTo>
                    <a:pt x="921" y="869"/>
                  </a:lnTo>
                  <a:lnTo>
                    <a:pt x="918" y="869"/>
                  </a:lnTo>
                  <a:lnTo>
                    <a:pt x="915" y="872"/>
                  </a:lnTo>
                  <a:lnTo>
                    <a:pt x="912" y="875"/>
                  </a:lnTo>
                  <a:lnTo>
                    <a:pt x="912" y="875"/>
                  </a:lnTo>
                  <a:lnTo>
                    <a:pt x="909" y="875"/>
                  </a:lnTo>
                  <a:lnTo>
                    <a:pt x="909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4" y="875"/>
                  </a:lnTo>
                  <a:lnTo>
                    <a:pt x="904" y="875"/>
                  </a:lnTo>
                  <a:lnTo>
                    <a:pt x="904" y="878"/>
                  </a:lnTo>
                  <a:lnTo>
                    <a:pt x="901" y="878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898" y="881"/>
                  </a:lnTo>
                  <a:lnTo>
                    <a:pt x="898" y="883"/>
                  </a:lnTo>
                  <a:lnTo>
                    <a:pt x="898" y="883"/>
                  </a:lnTo>
                  <a:lnTo>
                    <a:pt x="898" y="886"/>
                  </a:lnTo>
                  <a:lnTo>
                    <a:pt x="898" y="886"/>
                  </a:lnTo>
                  <a:lnTo>
                    <a:pt x="898" y="889"/>
                  </a:lnTo>
                  <a:lnTo>
                    <a:pt x="898" y="889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5"/>
                  </a:lnTo>
                  <a:lnTo>
                    <a:pt x="895" y="895"/>
                  </a:lnTo>
                  <a:lnTo>
                    <a:pt x="895" y="898"/>
                  </a:lnTo>
                  <a:lnTo>
                    <a:pt x="895" y="898"/>
                  </a:lnTo>
                  <a:lnTo>
                    <a:pt x="892" y="898"/>
                  </a:lnTo>
                  <a:lnTo>
                    <a:pt x="892" y="901"/>
                  </a:lnTo>
                  <a:lnTo>
                    <a:pt x="892" y="901"/>
                  </a:lnTo>
                  <a:lnTo>
                    <a:pt x="892" y="904"/>
                  </a:lnTo>
                  <a:lnTo>
                    <a:pt x="892" y="904"/>
                  </a:lnTo>
                  <a:lnTo>
                    <a:pt x="895" y="904"/>
                  </a:lnTo>
                  <a:lnTo>
                    <a:pt x="895" y="907"/>
                  </a:lnTo>
                  <a:lnTo>
                    <a:pt x="895" y="907"/>
                  </a:lnTo>
                  <a:lnTo>
                    <a:pt x="895" y="909"/>
                  </a:lnTo>
                  <a:lnTo>
                    <a:pt x="895" y="909"/>
                  </a:lnTo>
                  <a:lnTo>
                    <a:pt x="895" y="912"/>
                  </a:lnTo>
                  <a:lnTo>
                    <a:pt x="895" y="912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8"/>
                  </a:lnTo>
                  <a:lnTo>
                    <a:pt x="895" y="918"/>
                  </a:lnTo>
                  <a:lnTo>
                    <a:pt x="892" y="921"/>
                  </a:lnTo>
                  <a:lnTo>
                    <a:pt x="892" y="921"/>
                  </a:lnTo>
                  <a:lnTo>
                    <a:pt x="892" y="924"/>
                  </a:lnTo>
                  <a:lnTo>
                    <a:pt x="892" y="924"/>
                  </a:lnTo>
                  <a:lnTo>
                    <a:pt x="892" y="927"/>
                  </a:lnTo>
                  <a:lnTo>
                    <a:pt x="892" y="927"/>
                  </a:lnTo>
                  <a:lnTo>
                    <a:pt x="892" y="930"/>
                  </a:lnTo>
                  <a:lnTo>
                    <a:pt x="892" y="930"/>
                  </a:lnTo>
                  <a:lnTo>
                    <a:pt x="892" y="933"/>
                  </a:lnTo>
                  <a:lnTo>
                    <a:pt x="892" y="935"/>
                  </a:lnTo>
                  <a:lnTo>
                    <a:pt x="892" y="935"/>
                  </a:lnTo>
                  <a:lnTo>
                    <a:pt x="895" y="935"/>
                  </a:lnTo>
                  <a:lnTo>
                    <a:pt x="895" y="938"/>
                  </a:lnTo>
                  <a:lnTo>
                    <a:pt x="892" y="938"/>
                  </a:lnTo>
                  <a:lnTo>
                    <a:pt x="892" y="941"/>
                  </a:lnTo>
                  <a:lnTo>
                    <a:pt x="892" y="941"/>
                  </a:lnTo>
                  <a:lnTo>
                    <a:pt x="892" y="944"/>
                  </a:lnTo>
                  <a:lnTo>
                    <a:pt x="892" y="944"/>
                  </a:lnTo>
                  <a:lnTo>
                    <a:pt x="892" y="947"/>
                  </a:lnTo>
                  <a:lnTo>
                    <a:pt x="892" y="947"/>
                  </a:lnTo>
                  <a:lnTo>
                    <a:pt x="892" y="950"/>
                  </a:lnTo>
                  <a:lnTo>
                    <a:pt x="892" y="953"/>
                  </a:lnTo>
                  <a:lnTo>
                    <a:pt x="892" y="953"/>
                  </a:lnTo>
                  <a:lnTo>
                    <a:pt x="892" y="956"/>
                  </a:lnTo>
                  <a:lnTo>
                    <a:pt x="892" y="956"/>
                  </a:lnTo>
                  <a:lnTo>
                    <a:pt x="892" y="959"/>
                  </a:lnTo>
                  <a:lnTo>
                    <a:pt x="892" y="959"/>
                  </a:lnTo>
                  <a:lnTo>
                    <a:pt x="892" y="961"/>
                  </a:lnTo>
                  <a:lnTo>
                    <a:pt x="892" y="964"/>
                  </a:lnTo>
                  <a:lnTo>
                    <a:pt x="892" y="964"/>
                  </a:lnTo>
                  <a:lnTo>
                    <a:pt x="892" y="967"/>
                  </a:lnTo>
                  <a:lnTo>
                    <a:pt x="889" y="967"/>
                  </a:lnTo>
                  <a:lnTo>
                    <a:pt x="889" y="970"/>
                  </a:lnTo>
                  <a:lnTo>
                    <a:pt x="889" y="970"/>
                  </a:lnTo>
                  <a:lnTo>
                    <a:pt x="889" y="973"/>
                  </a:lnTo>
                  <a:lnTo>
                    <a:pt x="889" y="973"/>
                  </a:lnTo>
                  <a:lnTo>
                    <a:pt x="889" y="976"/>
                  </a:lnTo>
                  <a:lnTo>
                    <a:pt x="889" y="976"/>
                  </a:lnTo>
                  <a:lnTo>
                    <a:pt x="889" y="979"/>
                  </a:lnTo>
                  <a:lnTo>
                    <a:pt x="889" y="979"/>
                  </a:lnTo>
                  <a:lnTo>
                    <a:pt x="889" y="982"/>
                  </a:lnTo>
                  <a:lnTo>
                    <a:pt x="889" y="982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7"/>
                  </a:lnTo>
                  <a:lnTo>
                    <a:pt x="889" y="987"/>
                  </a:lnTo>
                  <a:lnTo>
                    <a:pt x="889" y="990"/>
                  </a:lnTo>
                  <a:lnTo>
                    <a:pt x="886" y="990"/>
                  </a:lnTo>
                  <a:lnTo>
                    <a:pt x="886" y="987"/>
                  </a:lnTo>
                  <a:lnTo>
                    <a:pt x="886" y="987"/>
                  </a:lnTo>
                  <a:lnTo>
                    <a:pt x="883" y="987"/>
                  </a:lnTo>
                  <a:lnTo>
                    <a:pt x="881" y="987"/>
                  </a:lnTo>
                  <a:lnTo>
                    <a:pt x="881" y="987"/>
                  </a:lnTo>
                  <a:lnTo>
                    <a:pt x="883" y="987"/>
                  </a:lnTo>
                  <a:lnTo>
                    <a:pt x="883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78" y="993"/>
                  </a:lnTo>
                  <a:lnTo>
                    <a:pt x="878" y="993"/>
                  </a:lnTo>
                  <a:lnTo>
                    <a:pt x="878" y="996"/>
                  </a:lnTo>
                  <a:lnTo>
                    <a:pt x="878" y="996"/>
                  </a:lnTo>
                  <a:lnTo>
                    <a:pt x="878" y="999"/>
                  </a:lnTo>
                  <a:lnTo>
                    <a:pt x="875" y="999"/>
                  </a:lnTo>
                  <a:lnTo>
                    <a:pt x="878" y="999"/>
                  </a:lnTo>
                  <a:lnTo>
                    <a:pt x="878" y="999"/>
                  </a:lnTo>
                  <a:lnTo>
                    <a:pt x="878" y="1002"/>
                  </a:lnTo>
                  <a:lnTo>
                    <a:pt x="878" y="1002"/>
                  </a:lnTo>
                  <a:lnTo>
                    <a:pt x="878" y="1005"/>
                  </a:lnTo>
                  <a:lnTo>
                    <a:pt x="878" y="1005"/>
                  </a:lnTo>
                  <a:lnTo>
                    <a:pt x="878" y="1008"/>
                  </a:lnTo>
                  <a:lnTo>
                    <a:pt x="878" y="1008"/>
                  </a:lnTo>
                  <a:lnTo>
                    <a:pt x="875" y="1008"/>
                  </a:lnTo>
                  <a:lnTo>
                    <a:pt x="875" y="1010"/>
                  </a:lnTo>
                  <a:lnTo>
                    <a:pt x="878" y="1010"/>
                  </a:lnTo>
                  <a:lnTo>
                    <a:pt x="878" y="1010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81" y="1013"/>
                  </a:lnTo>
                  <a:lnTo>
                    <a:pt x="881" y="1016"/>
                  </a:lnTo>
                  <a:lnTo>
                    <a:pt x="883" y="1016"/>
                  </a:lnTo>
                  <a:lnTo>
                    <a:pt x="883" y="1016"/>
                  </a:lnTo>
                  <a:lnTo>
                    <a:pt x="883" y="1019"/>
                  </a:lnTo>
                  <a:lnTo>
                    <a:pt x="883" y="1019"/>
                  </a:lnTo>
                  <a:lnTo>
                    <a:pt x="883" y="1022"/>
                  </a:lnTo>
                  <a:lnTo>
                    <a:pt x="881" y="1022"/>
                  </a:lnTo>
                  <a:lnTo>
                    <a:pt x="881" y="1022"/>
                  </a:lnTo>
                  <a:lnTo>
                    <a:pt x="881" y="1025"/>
                  </a:lnTo>
                  <a:lnTo>
                    <a:pt x="881" y="1025"/>
                  </a:lnTo>
                  <a:lnTo>
                    <a:pt x="878" y="1025"/>
                  </a:lnTo>
                  <a:lnTo>
                    <a:pt x="878" y="1025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2" y="1028"/>
                  </a:lnTo>
                  <a:lnTo>
                    <a:pt x="872" y="1031"/>
                  </a:lnTo>
                  <a:lnTo>
                    <a:pt x="872" y="1031"/>
                  </a:lnTo>
                  <a:lnTo>
                    <a:pt x="869" y="1031"/>
                  </a:lnTo>
                  <a:lnTo>
                    <a:pt x="869" y="1034"/>
                  </a:lnTo>
                  <a:lnTo>
                    <a:pt x="872" y="1034"/>
                  </a:lnTo>
                  <a:lnTo>
                    <a:pt x="872" y="1034"/>
                  </a:lnTo>
                  <a:lnTo>
                    <a:pt x="872" y="1036"/>
                  </a:lnTo>
                  <a:lnTo>
                    <a:pt x="869" y="1036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3" y="1045"/>
                  </a:lnTo>
                  <a:lnTo>
                    <a:pt x="863" y="1042"/>
                  </a:lnTo>
                  <a:lnTo>
                    <a:pt x="860" y="1042"/>
                  </a:lnTo>
                  <a:lnTo>
                    <a:pt x="860" y="1042"/>
                  </a:lnTo>
                  <a:lnTo>
                    <a:pt x="857" y="1042"/>
                  </a:lnTo>
                  <a:lnTo>
                    <a:pt x="857" y="1042"/>
                  </a:lnTo>
                  <a:lnTo>
                    <a:pt x="855" y="1042"/>
                  </a:lnTo>
                  <a:lnTo>
                    <a:pt x="855" y="1042"/>
                  </a:lnTo>
                  <a:lnTo>
                    <a:pt x="852" y="1042"/>
                  </a:lnTo>
                  <a:lnTo>
                    <a:pt x="852" y="1045"/>
                  </a:lnTo>
                  <a:lnTo>
                    <a:pt x="849" y="1045"/>
                  </a:lnTo>
                  <a:lnTo>
                    <a:pt x="849" y="1048"/>
                  </a:lnTo>
                  <a:lnTo>
                    <a:pt x="846" y="1048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43" y="1054"/>
                  </a:lnTo>
                  <a:lnTo>
                    <a:pt x="843" y="1054"/>
                  </a:lnTo>
                  <a:lnTo>
                    <a:pt x="843" y="1057"/>
                  </a:lnTo>
                  <a:lnTo>
                    <a:pt x="840" y="1057"/>
                  </a:lnTo>
                  <a:lnTo>
                    <a:pt x="840" y="1060"/>
                  </a:lnTo>
                  <a:lnTo>
                    <a:pt x="840" y="1060"/>
                  </a:lnTo>
                  <a:lnTo>
                    <a:pt x="837" y="1062"/>
                  </a:lnTo>
                  <a:lnTo>
                    <a:pt x="837" y="1062"/>
                  </a:lnTo>
                  <a:lnTo>
                    <a:pt x="837" y="1065"/>
                  </a:lnTo>
                  <a:lnTo>
                    <a:pt x="834" y="1065"/>
                  </a:lnTo>
                  <a:lnTo>
                    <a:pt x="834" y="1068"/>
                  </a:lnTo>
                  <a:lnTo>
                    <a:pt x="831" y="1068"/>
                  </a:lnTo>
                  <a:lnTo>
                    <a:pt x="831" y="1068"/>
                  </a:lnTo>
                  <a:lnTo>
                    <a:pt x="829" y="1068"/>
                  </a:lnTo>
                  <a:lnTo>
                    <a:pt x="829" y="1068"/>
                  </a:lnTo>
                  <a:lnTo>
                    <a:pt x="826" y="1068"/>
                  </a:lnTo>
                  <a:lnTo>
                    <a:pt x="826" y="1071"/>
                  </a:lnTo>
                  <a:lnTo>
                    <a:pt x="826" y="1071"/>
                  </a:lnTo>
                  <a:lnTo>
                    <a:pt x="823" y="1071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0" y="1074"/>
                  </a:lnTo>
                  <a:lnTo>
                    <a:pt x="820" y="1077"/>
                  </a:lnTo>
                  <a:lnTo>
                    <a:pt x="817" y="1077"/>
                  </a:lnTo>
                  <a:lnTo>
                    <a:pt x="817" y="1077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3"/>
                  </a:lnTo>
                  <a:lnTo>
                    <a:pt x="817" y="1083"/>
                  </a:lnTo>
                  <a:lnTo>
                    <a:pt x="814" y="1083"/>
                  </a:lnTo>
                  <a:lnTo>
                    <a:pt x="814" y="1086"/>
                  </a:lnTo>
                  <a:lnTo>
                    <a:pt x="811" y="1086"/>
                  </a:lnTo>
                  <a:lnTo>
                    <a:pt x="811" y="1086"/>
                  </a:lnTo>
                  <a:lnTo>
                    <a:pt x="811" y="1088"/>
                  </a:lnTo>
                  <a:lnTo>
                    <a:pt x="808" y="1088"/>
                  </a:lnTo>
                  <a:lnTo>
                    <a:pt x="811" y="1091"/>
                  </a:lnTo>
                  <a:lnTo>
                    <a:pt x="808" y="1091"/>
                  </a:lnTo>
                  <a:lnTo>
                    <a:pt x="808" y="1091"/>
                  </a:lnTo>
                  <a:lnTo>
                    <a:pt x="808" y="1094"/>
                  </a:lnTo>
                  <a:lnTo>
                    <a:pt x="808" y="1094"/>
                  </a:lnTo>
                  <a:lnTo>
                    <a:pt x="808" y="1097"/>
                  </a:lnTo>
                  <a:lnTo>
                    <a:pt x="808" y="1100"/>
                  </a:lnTo>
                  <a:lnTo>
                    <a:pt x="808" y="1100"/>
                  </a:lnTo>
                  <a:lnTo>
                    <a:pt x="808" y="1103"/>
                  </a:lnTo>
                  <a:lnTo>
                    <a:pt x="805" y="1103"/>
                  </a:lnTo>
                  <a:lnTo>
                    <a:pt x="805" y="1106"/>
                  </a:lnTo>
                  <a:lnTo>
                    <a:pt x="805" y="1109"/>
                  </a:lnTo>
                  <a:lnTo>
                    <a:pt x="803" y="1109"/>
                  </a:lnTo>
                  <a:lnTo>
                    <a:pt x="803" y="1112"/>
                  </a:lnTo>
                  <a:lnTo>
                    <a:pt x="803" y="1112"/>
                  </a:lnTo>
                  <a:lnTo>
                    <a:pt x="800" y="1114"/>
                  </a:lnTo>
                  <a:lnTo>
                    <a:pt x="800" y="1114"/>
                  </a:lnTo>
                  <a:lnTo>
                    <a:pt x="797" y="1114"/>
                  </a:lnTo>
                  <a:lnTo>
                    <a:pt x="797" y="1114"/>
                  </a:lnTo>
                  <a:lnTo>
                    <a:pt x="794" y="1117"/>
                  </a:lnTo>
                  <a:lnTo>
                    <a:pt x="794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88" y="1117"/>
                  </a:lnTo>
                  <a:lnTo>
                    <a:pt x="788" y="1117"/>
                  </a:lnTo>
                  <a:lnTo>
                    <a:pt x="785" y="1117"/>
                  </a:lnTo>
                  <a:lnTo>
                    <a:pt x="782" y="1117"/>
                  </a:lnTo>
                  <a:lnTo>
                    <a:pt x="779" y="1117"/>
                  </a:lnTo>
                  <a:lnTo>
                    <a:pt x="779" y="1117"/>
                  </a:lnTo>
                  <a:lnTo>
                    <a:pt x="779" y="1120"/>
                  </a:lnTo>
                  <a:lnTo>
                    <a:pt x="777" y="1120"/>
                  </a:lnTo>
                  <a:lnTo>
                    <a:pt x="777" y="1123"/>
                  </a:lnTo>
                  <a:lnTo>
                    <a:pt x="774" y="1123"/>
                  </a:lnTo>
                  <a:lnTo>
                    <a:pt x="774" y="1123"/>
                  </a:lnTo>
                  <a:lnTo>
                    <a:pt x="771" y="1123"/>
                  </a:lnTo>
                  <a:lnTo>
                    <a:pt x="771" y="1123"/>
                  </a:lnTo>
                  <a:lnTo>
                    <a:pt x="771" y="1126"/>
                  </a:lnTo>
                  <a:lnTo>
                    <a:pt x="768" y="1126"/>
                  </a:lnTo>
                  <a:lnTo>
                    <a:pt x="768" y="1126"/>
                  </a:lnTo>
                  <a:lnTo>
                    <a:pt x="765" y="1129"/>
                  </a:lnTo>
                  <a:lnTo>
                    <a:pt x="762" y="1129"/>
                  </a:lnTo>
                  <a:lnTo>
                    <a:pt x="762" y="1129"/>
                  </a:lnTo>
                  <a:lnTo>
                    <a:pt x="759" y="1129"/>
                  </a:lnTo>
                  <a:lnTo>
                    <a:pt x="759" y="1126"/>
                  </a:lnTo>
                  <a:lnTo>
                    <a:pt x="759" y="1126"/>
                  </a:lnTo>
                  <a:lnTo>
                    <a:pt x="759" y="1129"/>
                  </a:lnTo>
                  <a:lnTo>
                    <a:pt x="756" y="1129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3" y="1132"/>
                  </a:lnTo>
                  <a:lnTo>
                    <a:pt x="753" y="1132"/>
                  </a:lnTo>
                  <a:lnTo>
                    <a:pt x="751" y="1132"/>
                  </a:lnTo>
                  <a:lnTo>
                    <a:pt x="751" y="1132"/>
                  </a:lnTo>
                  <a:lnTo>
                    <a:pt x="751" y="1135"/>
                  </a:lnTo>
                  <a:lnTo>
                    <a:pt x="748" y="1135"/>
                  </a:lnTo>
                  <a:lnTo>
                    <a:pt x="748" y="1132"/>
                  </a:lnTo>
                  <a:lnTo>
                    <a:pt x="745" y="1132"/>
                  </a:lnTo>
                  <a:lnTo>
                    <a:pt x="745" y="1132"/>
                  </a:lnTo>
                  <a:lnTo>
                    <a:pt x="742" y="1132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6" y="1135"/>
                  </a:lnTo>
                  <a:lnTo>
                    <a:pt x="736" y="1135"/>
                  </a:lnTo>
                  <a:lnTo>
                    <a:pt x="733" y="1135"/>
                  </a:lnTo>
                  <a:lnTo>
                    <a:pt x="733" y="1137"/>
                  </a:lnTo>
                  <a:lnTo>
                    <a:pt x="733" y="1137"/>
                  </a:lnTo>
                  <a:lnTo>
                    <a:pt x="736" y="1140"/>
                  </a:lnTo>
                  <a:lnTo>
                    <a:pt x="736" y="1140"/>
                  </a:lnTo>
                  <a:lnTo>
                    <a:pt x="733" y="1143"/>
                  </a:lnTo>
                  <a:lnTo>
                    <a:pt x="733" y="1143"/>
                  </a:lnTo>
                  <a:lnTo>
                    <a:pt x="730" y="1143"/>
                  </a:lnTo>
                  <a:lnTo>
                    <a:pt x="730" y="1143"/>
                  </a:lnTo>
                  <a:lnTo>
                    <a:pt x="727" y="1143"/>
                  </a:lnTo>
                  <a:lnTo>
                    <a:pt x="725" y="1143"/>
                  </a:lnTo>
                  <a:lnTo>
                    <a:pt x="725" y="1143"/>
                  </a:lnTo>
                  <a:lnTo>
                    <a:pt x="725" y="1146"/>
                  </a:lnTo>
                  <a:lnTo>
                    <a:pt x="725" y="1146"/>
                  </a:lnTo>
                  <a:lnTo>
                    <a:pt x="725" y="1149"/>
                  </a:lnTo>
                  <a:lnTo>
                    <a:pt x="725" y="1149"/>
                  </a:lnTo>
                  <a:lnTo>
                    <a:pt x="725" y="1152"/>
                  </a:lnTo>
                  <a:lnTo>
                    <a:pt x="722" y="1152"/>
                  </a:lnTo>
                  <a:lnTo>
                    <a:pt x="722" y="1152"/>
                  </a:lnTo>
                  <a:lnTo>
                    <a:pt x="719" y="1155"/>
                  </a:lnTo>
                  <a:lnTo>
                    <a:pt x="719" y="1155"/>
                  </a:lnTo>
                  <a:lnTo>
                    <a:pt x="719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3" y="1161"/>
                  </a:lnTo>
                  <a:lnTo>
                    <a:pt x="713" y="1161"/>
                  </a:lnTo>
                  <a:lnTo>
                    <a:pt x="713" y="1163"/>
                  </a:lnTo>
                  <a:lnTo>
                    <a:pt x="710" y="1163"/>
                  </a:lnTo>
                  <a:lnTo>
                    <a:pt x="710" y="1166"/>
                  </a:lnTo>
                  <a:lnTo>
                    <a:pt x="707" y="1166"/>
                  </a:lnTo>
                  <a:lnTo>
                    <a:pt x="707" y="1169"/>
                  </a:lnTo>
                  <a:lnTo>
                    <a:pt x="707" y="1169"/>
                  </a:lnTo>
                  <a:lnTo>
                    <a:pt x="704" y="1169"/>
                  </a:lnTo>
                  <a:lnTo>
                    <a:pt x="704" y="1172"/>
                  </a:lnTo>
                  <a:lnTo>
                    <a:pt x="704" y="1172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81"/>
                  </a:lnTo>
                  <a:lnTo>
                    <a:pt x="699" y="1181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6" y="1184"/>
                  </a:lnTo>
                  <a:lnTo>
                    <a:pt x="696" y="1184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0" y="1192"/>
                  </a:lnTo>
                  <a:lnTo>
                    <a:pt x="690" y="1195"/>
                  </a:lnTo>
                  <a:lnTo>
                    <a:pt x="693" y="1198"/>
                  </a:lnTo>
                  <a:lnTo>
                    <a:pt x="693" y="1198"/>
                  </a:lnTo>
                  <a:lnTo>
                    <a:pt x="693" y="1201"/>
                  </a:lnTo>
                  <a:lnTo>
                    <a:pt x="693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87" y="1201"/>
                  </a:lnTo>
                  <a:lnTo>
                    <a:pt x="687" y="1198"/>
                  </a:lnTo>
                  <a:lnTo>
                    <a:pt x="687" y="1198"/>
                  </a:lnTo>
                  <a:lnTo>
                    <a:pt x="687" y="1201"/>
                  </a:lnTo>
                  <a:lnTo>
                    <a:pt x="684" y="1201"/>
                  </a:lnTo>
                  <a:lnTo>
                    <a:pt x="684" y="1204"/>
                  </a:lnTo>
                  <a:lnTo>
                    <a:pt x="684" y="1204"/>
                  </a:lnTo>
                  <a:lnTo>
                    <a:pt x="681" y="1204"/>
                  </a:lnTo>
                  <a:lnTo>
                    <a:pt x="681" y="1204"/>
                  </a:lnTo>
                  <a:lnTo>
                    <a:pt x="681" y="1207"/>
                  </a:lnTo>
                  <a:lnTo>
                    <a:pt x="681" y="1207"/>
                  </a:lnTo>
                  <a:lnTo>
                    <a:pt x="678" y="1207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3"/>
                  </a:lnTo>
                  <a:lnTo>
                    <a:pt x="678" y="1213"/>
                  </a:lnTo>
                  <a:lnTo>
                    <a:pt x="655" y="1253"/>
                  </a:lnTo>
                  <a:lnTo>
                    <a:pt x="629" y="1189"/>
                  </a:lnTo>
                  <a:lnTo>
                    <a:pt x="580" y="1140"/>
                  </a:lnTo>
                  <a:lnTo>
                    <a:pt x="375" y="959"/>
                  </a:lnTo>
                  <a:lnTo>
                    <a:pt x="338" y="924"/>
                  </a:lnTo>
                  <a:lnTo>
                    <a:pt x="271" y="826"/>
                  </a:lnTo>
                  <a:lnTo>
                    <a:pt x="263" y="803"/>
                  </a:lnTo>
                  <a:lnTo>
                    <a:pt x="263" y="803"/>
                  </a:lnTo>
                  <a:lnTo>
                    <a:pt x="260" y="803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57" y="800"/>
                  </a:lnTo>
                  <a:lnTo>
                    <a:pt x="257" y="797"/>
                  </a:lnTo>
                  <a:lnTo>
                    <a:pt x="257" y="797"/>
                  </a:lnTo>
                  <a:lnTo>
                    <a:pt x="254" y="797"/>
                  </a:lnTo>
                  <a:lnTo>
                    <a:pt x="254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48" y="794"/>
                  </a:lnTo>
                  <a:lnTo>
                    <a:pt x="248" y="791"/>
                  </a:lnTo>
                  <a:lnTo>
                    <a:pt x="248" y="791"/>
                  </a:lnTo>
                  <a:lnTo>
                    <a:pt x="245" y="791"/>
                  </a:lnTo>
                  <a:lnTo>
                    <a:pt x="245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0" y="788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7"/>
                  </a:lnTo>
                  <a:lnTo>
                    <a:pt x="234" y="797"/>
                  </a:lnTo>
                  <a:lnTo>
                    <a:pt x="234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28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31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2" y="791"/>
                  </a:lnTo>
                  <a:lnTo>
                    <a:pt x="222" y="788"/>
                  </a:lnTo>
                  <a:lnTo>
                    <a:pt x="222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7" y="788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2" y="782"/>
                  </a:lnTo>
                  <a:lnTo>
                    <a:pt x="202" y="780"/>
                  </a:lnTo>
                  <a:lnTo>
                    <a:pt x="202" y="780"/>
                  </a:lnTo>
                  <a:lnTo>
                    <a:pt x="199" y="780"/>
                  </a:lnTo>
                  <a:lnTo>
                    <a:pt x="199" y="780"/>
                  </a:lnTo>
                  <a:lnTo>
                    <a:pt x="196" y="780"/>
                  </a:lnTo>
                  <a:lnTo>
                    <a:pt x="196" y="777"/>
                  </a:lnTo>
                  <a:lnTo>
                    <a:pt x="196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1" y="780"/>
                  </a:lnTo>
                  <a:lnTo>
                    <a:pt x="191" y="780"/>
                  </a:lnTo>
                  <a:lnTo>
                    <a:pt x="188" y="780"/>
                  </a:lnTo>
                  <a:lnTo>
                    <a:pt x="188" y="780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79" y="782"/>
                  </a:lnTo>
                  <a:lnTo>
                    <a:pt x="179" y="782"/>
                  </a:lnTo>
                  <a:lnTo>
                    <a:pt x="176" y="782"/>
                  </a:lnTo>
                  <a:lnTo>
                    <a:pt x="176" y="782"/>
                  </a:lnTo>
                  <a:lnTo>
                    <a:pt x="173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67" y="782"/>
                  </a:lnTo>
                  <a:lnTo>
                    <a:pt x="167" y="780"/>
                  </a:lnTo>
                  <a:lnTo>
                    <a:pt x="165" y="780"/>
                  </a:lnTo>
                  <a:lnTo>
                    <a:pt x="165" y="780"/>
                  </a:lnTo>
                  <a:lnTo>
                    <a:pt x="165" y="777"/>
                  </a:lnTo>
                  <a:lnTo>
                    <a:pt x="165" y="777"/>
                  </a:lnTo>
                  <a:lnTo>
                    <a:pt x="162" y="777"/>
                  </a:lnTo>
                  <a:lnTo>
                    <a:pt x="162" y="774"/>
                  </a:lnTo>
                  <a:lnTo>
                    <a:pt x="162" y="774"/>
                  </a:lnTo>
                  <a:lnTo>
                    <a:pt x="162" y="771"/>
                  </a:lnTo>
                  <a:lnTo>
                    <a:pt x="162" y="771"/>
                  </a:lnTo>
                  <a:lnTo>
                    <a:pt x="162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5"/>
                  </a:lnTo>
                  <a:lnTo>
                    <a:pt x="156" y="765"/>
                  </a:lnTo>
                  <a:lnTo>
                    <a:pt x="156" y="765"/>
                  </a:lnTo>
                  <a:lnTo>
                    <a:pt x="153" y="765"/>
                  </a:lnTo>
                  <a:lnTo>
                    <a:pt x="153" y="765"/>
                  </a:lnTo>
                  <a:lnTo>
                    <a:pt x="150" y="765"/>
                  </a:lnTo>
                  <a:lnTo>
                    <a:pt x="150" y="765"/>
                  </a:lnTo>
                  <a:lnTo>
                    <a:pt x="147" y="765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1" y="768"/>
                  </a:lnTo>
                  <a:lnTo>
                    <a:pt x="141" y="768"/>
                  </a:lnTo>
                  <a:lnTo>
                    <a:pt x="141" y="765"/>
                  </a:lnTo>
                  <a:lnTo>
                    <a:pt x="139" y="765"/>
                  </a:lnTo>
                  <a:lnTo>
                    <a:pt x="139" y="765"/>
                  </a:lnTo>
                  <a:lnTo>
                    <a:pt x="139" y="762"/>
                  </a:lnTo>
                  <a:lnTo>
                    <a:pt x="139" y="762"/>
                  </a:lnTo>
                  <a:lnTo>
                    <a:pt x="139" y="759"/>
                  </a:lnTo>
                  <a:lnTo>
                    <a:pt x="139" y="759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6" y="756"/>
                  </a:lnTo>
                  <a:lnTo>
                    <a:pt x="136" y="756"/>
                  </a:lnTo>
                  <a:lnTo>
                    <a:pt x="136" y="754"/>
                  </a:lnTo>
                  <a:lnTo>
                    <a:pt x="136" y="754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0" y="748"/>
                  </a:lnTo>
                  <a:lnTo>
                    <a:pt x="130" y="748"/>
                  </a:lnTo>
                  <a:lnTo>
                    <a:pt x="130" y="745"/>
                  </a:lnTo>
                  <a:lnTo>
                    <a:pt x="127" y="745"/>
                  </a:lnTo>
                  <a:lnTo>
                    <a:pt x="127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1" y="745"/>
                  </a:lnTo>
                  <a:lnTo>
                    <a:pt x="121" y="745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39"/>
                  </a:lnTo>
                  <a:lnTo>
                    <a:pt x="115" y="739"/>
                  </a:lnTo>
                  <a:lnTo>
                    <a:pt x="115" y="736"/>
                  </a:lnTo>
                  <a:lnTo>
                    <a:pt x="113" y="736"/>
                  </a:lnTo>
                  <a:lnTo>
                    <a:pt x="113" y="736"/>
                  </a:lnTo>
                  <a:lnTo>
                    <a:pt x="113" y="733"/>
                  </a:lnTo>
                  <a:lnTo>
                    <a:pt x="110" y="733"/>
                  </a:lnTo>
                  <a:lnTo>
                    <a:pt x="110" y="733"/>
                  </a:lnTo>
                  <a:lnTo>
                    <a:pt x="107" y="733"/>
                  </a:lnTo>
                  <a:lnTo>
                    <a:pt x="107" y="733"/>
                  </a:lnTo>
                  <a:lnTo>
                    <a:pt x="104" y="733"/>
                  </a:lnTo>
                  <a:lnTo>
                    <a:pt x="104" y="733"/>
                  </a:lnTo>
                  <a:lnTo>
                    <a:pt x="101" y="733"/>
                  </a:lnTo>
                  <a:lnTo>
                    <a:pt x="101" y="733"/>
                  </a:lnTo>
                  <a:lnTo>
                    <a:pt x="98" y="733"/>
                  </a:lnTo>
                  <a:lnTo>
                    <a:pt x="98" y="733"/>
                  </a:lnTo>
                  <a:lnTo>
                    <a:pt x="95" y="733"/>
                  </a:lnTo>
                  <a:lnTo>
                    <a:pt x="95" y="733"/>
                  </a:lnTo>
                  <a:lnTo>
                    <a:pt x="92" y="733"/>
                  </a:lnTo>
                  <a:lnTo>
                    <a:pt x="92" y="736"/>
                  </a:lnTo>
                  <a:lnTo>
                    <a:pt x="92" y="736"/>
                  </a:lnTo>
                  <a:lnTo>
                    <a:pt x="89" y="739"/>
                  </a:lnTo>
                  <a:lnTo>
                    <a:pt x="89" y="739"/>
                  </a:lnTo>
                  <a:lnTo>
                    <a:pt x="87" y="739"/>
                  </a:lnTo>
                  <a:lnTo>
                    <a:pt x="87" y="739"/>
                  </a:lnTo>
                  <a:lnTo>
                    <a:pt x="84" y="739"/>
                  </a:lnTo>
                  <a:lnTo>
                    <a:pt x="84" y="739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78" y="736"/>
                  </a:lnTo>
                  <a:lnTo>
                    <a:pt x="78" y="733"/>
                  </a:lnTo>
                  <a:lnTo>
                    <a:pt x="78" y="733"/>
                  </a:lnTo>
                  <a:lnTo>
                    <a:pt x="75" y="733"/>
                  </a:lnTo>
                  <a:lnTo>
                    <a:pt x="75" y="730"/>
                  </a:lnTo>
                  <a:lnTo>
                    <a:pt x="75" y="730"/>
                  </a:lnTo>
                  <a:lnTo>
                    <a:pt x="72" y="733"/>
                  </a:lnTo>
                  <a:lnTo>
                    <a:pt x="72" y="733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6" y="739"/>
                  </a:lnTo>
                  <a:lnTo>
                    <a:pt x="66" y="739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1" y="736"/>
                  </a:lnTo>
                  <a:lnTo>
                    <a:pt x="58" y="73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0"/>
                  </a:lnTo>
                  <a:lnTo>
                    <a:pt x="58" y="730"/>
                  </a:lnTo>
                  <a:lnTo>
                    <a:pt x="55" y="730"/>
                  </a:lnTo>
                  <a:lnTo>
                    <a:pt x="55" y="733"/>
                  </a:lnTo>
                  <a:lnTo>
                    <a:pt x="52" y="733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28"/>
                  </a:lnTo>
                  <a:lnTo>
                    <a:pt x="52" y="728"/>
                  </a:lnTo>
                  <a:lnTo>
                    <a:pt x="49" y="730"/>
                  </a:lnTo>
                  <a:lnTo>
                    <a:pt x="49" y="730"/>
                  </a:lnTo>
                  <a:lnTo>
                    <a:pt x="49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3" y="725"/>
                  </a:lnTo>
                  <a:lnTo>
                    <a:pt x="43" y="728"/>
                  </a:lnTo>
                  <a:lnTo>
                    <a:pt x="43" y="728"/>
                  </a:lnTo>
                  <a:lnTo>
                    <a:pt x="40" y="728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5" y="725"/>
                  </a:lnTo>
                  <a:lnTo>
                    <a:pt x="35" y="725"/>
                  </a:lnTo>
                  <a:lnTo>
                    <a:pt x="32" y="725"/>
                  </a:lnTo>
                  <a:lnTo>
                    <a:pt x="32" y="722"/>
                  </a:lnTo>
                  <a:lnTo>
                    <a:pt x="29" y="722"/>
                  </a:lnTo>
                  <a:lnTo>
                    <a:pt x="29" y="722"/>
                  </a:lnTo>
                  <a:lnTo>
                    <a:pt x="29" y="719"/>
                  </a:lnTo>
                  <a:lnTo>
                    <a:pt x="26" y="719"/>
                  </a:lnTo>
                  <a:lnTo>
                    <a:pt x="26" y="719"/>
                  </a:lnTo>
                  <a:lnTo>
                    <a:pt x="23" y="719"/>
                  </a:lnTo>
                  <a:lnTo>
                    <a:pt x="23" y="719"/>
                  </a:lnTo>
                  <a:lnTo>
                    <a:pt x="23" y="722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0" y="716"/>
                  </a:lnTo>
                  <a:lnTo>
                    <a:pt x="23" y="716"/>
                  </a:lnTo>
                  <a:lnTo>
                    <a:pt x="23" y="716"/>
                  </a:lnTo>
                  <a:lnTo>
                    <a:pt x="23" y="713"/>
                  </a:lnTo>
                  <a:lnTo>
                    <a:pt x="23" y="713"/>
                  </a:lnTo>
                  <a:lnTo>
                    <a:pt x="20" y="713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07"/>
                  </a:lnTo>
                  <a:lnTo>
                    <a:pt x="20" y="707"/>
                  </a:lnTo>
                  <a:lnTo>
                    <a:pt x="20" y="704"/>
                  </a:lnTo>
                  <a:lnTo>
                    <a:pt x="20" y="704"/>
                  </a:lnTo>
                  <a:lnTo>
                    <a:pt x="20" y="702"/>
                  </a:lnTo>
                  <a:lnTo>
                    <a:pt x="20" y="702"/>
                  </a:lnTo>
                  <a:lnTo>
                    <a:pt x="17" y="699"/>
                  </a:lnTo>
                  <a:lnTo>
                    <a:pt x="17" y="699"/>
                  </a:lnTo>
                  <a:lnTo>
                    <a:pt x="17" y="696"/>
                  </a:lnTo>
                  <a:lnTo>
                    <a:pt x="17" y="696"/>
                  </a:lnTo>
                  <a:lnTo>
                    <a:pt x="17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2" y="693"/>
                  </a:lnTo>
                  <a:lnTo>
                    <a:pt x="12" y="690"/>
                  </a:lnTo>
                  <a:lnTo>
                    <a:pt x="12" y="690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4"/>
                  </a:lnTo>
                  <a:lnTo>
                    <a:pt x="12" y="684"/>
                  </a:lnTo>
                  <a:lnTo>
                    <a:pt x="9" y="684"/>
                  </a:lnTo>
                  <a:lnTo>
                    <a:pt x="9" y="684"/>
                  </a:lnTo>
                  <a:lnTo>
                    <a:pt x="6" y="684"/>
                  </a:lnTo>
                  <a:lnTo>
                    <a:pt x="9" y="684"/>
                  </a:lnTo>
                  <a:lnTo>
                    <a:pt x="9" y="681"/>
                  </a:lnTo>
                  <a:lnTo>
                    <a:pt x="9" y="681"/>
                  </a:lnTo>
                  <a:lnTo>
                    <a:pt x="6" y="681"/>
                  </a:lnTo>
                  <a:lnTo>
                    <a:pt x="6" y="681"/>
                  </a:lnTo>
                  <a:lnTo>
                    <a:pt x="6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6"/>
                  </a:lnTo>
                  <a:lnTo>
                    <a:pt x="6" y="673"/>
                  </a:lnTo>
                  <a:lnTo>
                    <a:pt x="6" y="673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67"/>
                  </a:lnTo>
                  <a:lnTo>
                    <a:pt x="9" y="667"/>
                  </a:lnTo>
                  <a:lnTo>
                    <a:pt x="9" y="667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12" y="664"/>
                  </a:lnTo>
                  <a:lnTo>
                    <a:pt x="12" y="661"/>
                  </a:lnTo>
                  <a:lnTo>
                    <a:pt x="12" y="661"/>
                  </a:lnTo>
                  <a:lnTo>
                    <a:pt x="12" y="658"/>
                  </a:lnTo>
                  <a:lnTo>
                    <a:pt x="12" y="658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2"/>
                  </a:lnTo>
                  <a:lnTo>
                    <a:pt x="12" y="652"/>
                  </a:lnTo>
                  <a:lnTo>
                    <a:pt x="12" y="650"/>
                  </a:lnTo>
                  <a:lnTo>
                    <a:pt x="12" y="650"/>
                  </a:lnTo>
                  <a:lnTo>
                    <a:pt x="12" y="647"/>
                  </a:lnTo>
                  <a:lnTo>
                    <a:pt x="12" y="647"/>
                  </a:lnTo>
                  <a:lnTo>
                    <a:pt x="14" y="647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7" y="644"/>
                  </a:lnTo>
                  <a:lnTo>
                    <a:pt x="17" y="641"/>
                  </a:lnTo>
                  <a:lnTo>
                    <a:pt x="17" y="641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20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17" y="635"/>
                  </a:lnTo>
                  <a:lnTo>
                    <a:pt x="17" y="632"/>
                  </a:lnTo>
                  <a:lnTo>
                    <a:pt x="14" y="632"/>
                  </a:lnTo>
                  <a:lnTo>
                    <a:pt x="14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9" y="629"/>
                  </a:lnTo>
                  <a:lnTo>
                    <a:pt x="9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4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4" y="609"/>
                  </a:lnTo>
                  <a:lnTo>
                    <a:pt x="14" y="612"/>
                  </a:lnTo>
                  <a:lnTo>
                    <a:pt x="14" y="612"/>
                  </a:lnTo>
                  <a:lnTo>
                    <a:pt x="17" y="612"/>
                  </a:lnTo>
                  <a:lnTo>
                    <a:pt x="17" y="612"/>
                  </a:lnTo>
                  <a:lnTo>
                    <a:pt x="17" y="609"/>
                  </a:lnTo>
                  <a:lnTo>
                    <a:pt x="14" y="609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9"/>
                  </a:lnTo>
                  <a:lnTo>
                    <a:pt x="20" y="609"/>
                  </a:lnTo>
                  <a:lnTo>
                    <a:pt x="20" y="609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3"/>
                  </a:lnTo>
                  <a:lnTo>
                    <a:pt x="20" y="603"/>
                  </a:lnTo>
                  <a:lnTo>
                    <a:pt x="17" y="603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4" y="601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5"/>
                  </a:lnTo>
                  <a:lnTo>
                    <a:pt x="14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20" y="598"/>
                  </a:lnTo>
                  <a:lnTo>
                    <a:pt x="20" y="598"/>
                  </a:lnTo>
                  <a:lnTo>
                    <a:pt x="20" y="595"/>
                  </a:lnTo>
                  <a:lnTo>
                    <a:pt x="20" y="595"/>
                  </a:lnTo>
                  <a:lnTo>
                    <a:pt x="17" y="595"/>
                  </a:lnTo>
                  <a:lnTo>
                    <a:pt x="17" y="592"/>
                  </a:lnTo>
                  <a:lnTo>
                    <a:pt x="20" y="592"/>
                  </a:lnTo>
                  <a:lnTo>
                    <a:pt x="20" y="592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3"/>
                  </a:lnTo>
                  <a:lnTo>
                    <a:pt x="20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0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0" y="575"/>
                  </a:lnTo>
                  <a:lnTo>
                    <a:pt x="20" y="575"/>
                  </a:lnTo>
                  <a:lnTo>
                    <a:pt x="23" y="575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3" y="569"/>
                  </a:lnTo>
                  <a:lnTo>
                    <a:pt x="23" y="569"/>
                  </a:lnTo>
                  <a:lnTo>
                    <a:pt x="20" y="569"/>
                  </a:lnTo>
                  <a:lnTo>
                    <a:pt x="23" y="569"/>
                  </a:lnTo>
                  <a:lnTo>
                    <a:pt x="23" y="566"/>
                  </a:lnTo>
                  <a:lnTo>
                    <a:pt x="20" y="566"/>
                  </a:lnTo>
                  <a:lnTo>
                    <a:pt x="20" y="566"/>
                  </a:lnTo>
                  <a:lnTo>
                    <a:pt x="17" y="566"/>
                  </a:lnTo>
                  <a:lnTo>
                    <a:pt x="17" y="566"/>
                  </a:lnTo>
                  <a:lnTo>
                    <a:pt x="17" y="563"/>
                  </a:lnTo>
                  <a:lnTo>
                    <a:pt x="17" y="563"/>
                  </a:lnTo>
                  <a:lnTo>
                    <a:pt x="20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3" y="554"/>
                  </a:lnTo>
                  <a:lnTo>
                    <a:pt x="20" y="554"/>
                  </a:lnTo>
                  <a:lnTo>
                    <a:pt x="20" y="554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4" y="557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4" y="554"/>
                  </a:lnTo>
                  <a:lnTo>
                    <a:pt x="14" y="554"/>
                  </a:lnTo>
                  <a:lnTo>
                    <a:pt x="14" y="551"/>
                  </a:lnTo>
                  <a:lnTo>
                    <a:pt x="17" y="551"/>
                  </a:lnTo>
                  <a:lnTo>
                    <a:pt x="17" y="551"/>
                  </a:lnTo>
                  <a:lnTo>
                    <a:pt x="14" y="551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4" y="549"/>
                  </a:lnTo>
                  <a:lnTo>
                    <a:pt x="14" y="549"/>
                  </a:lnTo>
                  <a:lnTo>
                    <a:pt x="14" y="546"/>
                  </a:lnTo>
                  <a:lnTo>
                    <a:pt x="17" y="546"/>
                  </a:lnTo>
                  <a:lnTo>
                    <a:pt x="17" y="549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3" y="543"/>
                  </a:lnTo>
                  <a:lnTo>
                    <a:pt x="23" y="543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0" y="540"/>
                  </a:lnTo>
                  <a:lnTo>
                    <a:pt x="20" y="543"/>
                  </a:lnTo>
                  <a:lnTo>
                    <a:pt x="20" y="543"/>
                  </a:lnTo>
                  <a:lnTo>
                    <a:pt x="17" y="543"/>
                  </a:lnTo>
                  <a:lnTo>
                    <a:pt x="17" y="543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4" y="537"/>
                  </a:lnTo>
                  <a:lnTo>
                    <a:pt x="17" y="537"/>
                  </a:lnTo>
                  <a:lnTo>
                    <a:pt x="17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4"/>
                  </a:lnTo>
                  <a:lnTo>
                    <a:pt x="17" y="534"/>
                  </a:lnTo>
                  <a:lnTo>
                    <a:pt x="17" y="534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12" y="531"/>
                  </a:lnTo>
                  <a:lnTo>
                    <a:pt x="12" y="531"/>
                  </a:lnTo>
                  <a:lnTo>
                    <a:pt x="14" y="531"/>
                  </a:lnTo>
                  <a:lnTo>
                    <a:pt x="14" y="528"/>
                  </a:lnTo>
                  <a:lnTo>
                    <a:pt x="14" y="528"/>
                  </a:lnTo>
                  <a:lnTo>
                    <a:pt x="17" y="528"/>
                  </a:lnTo>
                  <a:lnTo>
                    <a:pt x="17" y="528"/>
                  </a:lnTo>
                  <a:lnTo>
                    <a:pt x="20" y="528"/>
                  </a:lnTo>
                  <a:lnTo>
                    <a:pt x="20" y="525"/>
                  </a:lnTo>
                  <a:lnTo>
                    <a:pt x="23" y="525"/>
                  </a:lnTo>
                  <a:lnTo>
                    <a:pt x="23" y="525"/>
                  </a:lnTo>
                  <a:lnTo>
                    <a:pt x="23" y="523"/>
                  </a:lnTo>
                  <a:lnTo>
                    <a:pt x="20" y="523"/>
                  </a:lnTo>
                  <a:lnTo>
                    <a:pt x="20" y="520"/>
                  </a:lnTo>
                  <a:lnTo>
                    <a:pt x="20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17"/>
                  </a:lnTo>
                  <a:lnTo>
                    <a:pt x="14" y="517"/>
                  </a:lnTo>
                  <a:lnTo>
                    <a:pt x="17" y="517"/>
                  </a:lnTo>
                  <a:lnTo>
                    <a:pt x="17" y="514"/>
                  </a:lnTo>
                  <a:lnTo>
                    <a:pt x="17" y="514"/>
                  </a:lnTo>
                  <a:lnTo>
                    <a:pt x="17" y="511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14"/>
                  </a:lnTo>
                  <a:lnTo>
                    <a:pt x="12" y="514"/>
                  </a:lnTo>
                  <a:lnTo>
                    <a:pt x="9" y="517"/>
                  </a:lnTo>
                  <a:lnTo>
                    <a:pt x="9" y="517"/>
                  </a:lnTo>
                  <a:lnTo>
                    <a:pt x="6" y="517"/>
                  </a:lnTo>
                  <a:lnTo>
                    <a:pt x="6" y="517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9" y="514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3" y="508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0" y="505"/>
                  </a:lnTo>
                  <a:lnTo>
                    <a:pt x="0" y="502"/>
                  </a:lnTo>
                  <a:lnTo>
                    <a:pt x="3" y="502"/>
                  </a:lnTo>
                  <a:lnTo>
                    <a:pt x="3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499"/>
                  </a:lnTo>
                  <a:lnTo>
                    <a:pt x="6" y="499"/>
                  </a:lnTo>
                  <a:lnTo>
                    <a:pt x="6" y="497"/>
                  </a:lnTo>
                  <a:lnTo>
                    <a:pt x="6" y="497"/>
                  </a:lnTo>
                  <a:lnTo>
                    <a:pt x="9" y="494"/>
                  </a:lnTo>
                  <a:lnTo>
                    <a:pt x="9" y="494"/>
                  </a:lnTo>
                  <a:lnTo>
                    <a:pt x="12" y="494"/>
                  </a:lnTo>
                  <a:lnTo>
                    <a:pt x="12" y="497"/>
                  </a:lnTo>
                  <a:lnTo>
                    <a:pt x="14" y="497"/>
                  </a:lnTo>
                  <a:lnTo>
                    <a:pt x="14" y="497"/>
                  </a:lnTo>
                  <a:lnTo>
                    <a:pt x="17" y="494"/>
                  </a:lnTo>
                  <a:lnTo>
                    <a:pt x="14" y="494"/>
                  </a:lnTo>
                  <a:lnTo>
                    <a:pt x="14" y="494"/>
                  </a:lnTo>
                  <a:lnTo>
                    <a:pt x="14" y="491"/>
                  </a:lnTo>
                  <a:lnTo>
                    <a:pt x="14" y="491"/>
                  </a:lnTo>
                  <a:lnTo>
                    <a:pt x="14" y="488"/>
                  </a:lnTo>
                  <a:lnTo>
                    <a:pt x="12" y="488"/>
                  </a:lnTo>
                  <a:lnTo>
                    <a:pt x="12" y="488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9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79"/>
                  </a:lnTo>
                  <a:lnTo>
                    <a:pt x="12" y="479"/>
                  </a:lnTo>
                  <a:lnTo>
                    <a:pt x="12" y="479"/>
                  </a:lnTo>
                  <a:lnTo>
                    <a:pt x="12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12" y="476"/>
                  </a:lnTo>
                  <a:lnTo>
                    <a:pt x="12" y="474"/>
                  </a:lnTo>
                  <a:lnTo>
                    <a:pt x="12" y="474"/>
                  </a:lnTo>
                  <a:lnTo>
                    <a:pt x="14" y="474"/>
                  </a:lnTo>
                  <a:lnTo>
                    <a:pt x="14" y="474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8"/>
                  </a:lnTo>
                  <a:lnTo>
                    <a:pt x="20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62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5" y="456"/>
                  </a:lnTo>
                  <a:lnTo>
                    <a:pt x="35" y="456"/>
                  </a:lnTo>
                  <a:lnTo>
                    <a:pt x="38" y="456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40" y="450"/>
                  </a:lnTo>
                  <a:lnTo>
                    <a:pt x="40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0" y="445"/>
                  </a:lnTo>
                  <a:lnTo>
                    <a:pt x="40" y="445"/>
                  </a:lnTo>
                  <a:lnTo>
                    <a:pt x="38" y="445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5" y="439"/>
                  </a:lnTo>
                  <a:lnTo>
                    <a:pt x="35" y="439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3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6" y="433"/>
                  </a:lnTo>
                  <a:lnTo>
                    <a:pt x="26" y="430"/>
                  </a:lnTo>
                  <a:lnTo>
                    <a:pt x="26" y="430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9" y="427"/>
                  </a:lnTo>
                  <a:lnTo>
                    <a:pt x="29" y="424"/>
                  </a:lnTo>
                  <a:lnTo>
                    <a:pt x="29" y="424"/>
                  </a:lnTo>
                  <a:lnTo>
                    <a:pt x="29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32" y="419"/>
                  </a:lnTo>
                  <a:lnTo>
                    <a:pt x="35" y="419"/>
                  </a:lnTo>
                  <a:lnTo>
                    <a:pt x="35" y="416"/>
                  </a:lnTo>
                  <a:lnTo>
                    <a:pt x="32" y="416"/>
                  </a:lnTo>
                  <a:lnTo>
                    <a:pt x="29" y="416"/>
                  </a:lnTo>
                  <a:lnTo>
                    <a:pt x="29" y="416"/>
                  </a:lnTo>
                  <a:lnTo>
                    <a:pt x="26" y="416"/>
                  </a:lnTo>
                  <a:lnTo>
                    <a:pt x="26" y="413"/>
                  </a:lnTo>
                  <a:lnTo>
                    <a:pt x="26" y="413"/>
                  </a:lnTo>
                  <a:lnTo>
                    <a:pt x="29" y="413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32" y="410"/>
                  </a:lnTo>
                  <a:lnTo>
                    <a:pt x="35" y="410"/>
                  </a:lnTo>
                  <a:lnTo>
                    <a:pt x="35" y="410"/>
                  </a:lnTo>
                  <a:lnTo>
                    <a:pt x="35" y="407"/>
                  </a:lnTo>
                  <a:lnTo>
                    <a:pt x="35" y="407"/>
                  </a:lnTo>
                  <a:lnTo>
                    <a:pt x="32" y="407"/>
                  </a:lnTo>
                  <a:lnTo>
                    <a:pt x="29" y="407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1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401"/>
                  </a:lnTo>
                  <a:lnTo>
                    <a:pt x="26" y="404"/>
                  </a:lnTo>
                  <a:lnTo>
                    <a:pt x="26" y="401"/>
                  </a:lnTo>
                  <a:lnTo>
                    <a:pt x="26" y="401"/>
                  </a:lnTo>
                  <a:lnTo>
                    <a:pt x="26" y="398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6"/>
                  </a:lnTo>
                  <a:lnTo>
                    <a:pt x="29" y="396"/>
                  </a:lnTo>
                  <a:lnTo>
                    <a:pt x="32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3"/>
                  </a:lnTo>
                  <a:lnTo>
                    <a:pt x="29" y="393"/>
                  </a:lnTo>
                  <a:lnTo>
                    <a:pt x="29" y="393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32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78"/>
                  </a:lnTo>
                  <a:lnTo>
                    <a:pt x="26" y="381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5"/>
                  </a:lnTo>
                  <a:lnTo>
                    <a:pt x="17" y="375"/>
                  </a:lnTo>
                  <a:lnTo>
                    <a:pt x="17" y="375"/>
                  </a:lnTo>
                  <a:lnTo>
                    <a:pt x="17" y="372"/>
                  </a:lnTo>
                  <a:lnTo>
                    <a:pt x="17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5"/>
                  </a:lnTo>
                  <a:lnTo>
                    <a:pt x="23" y="375"/>
                  </a:lnTo>
                  <a:lnTo>
                    <a:pt x="23" y="372"/>
                  </a:lnTo>
                  <a:lnTo>
                    <a:pt x="23" y="372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72"/>
                  </a:lnTo>
                  <a:lnTo>
                    <a:pt x="26" y="372"/>
                  </a:lnTo>
                  <a:lnTo>
                    <a:pt x="26" y="372"/>
                  </a:lnTo>
                  <a:lnTo>
                    <a:pt x="26" y="375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6" y="372"/>
                  </a:lnTo>
                  <a:lnTo>
                    <a:pt x="26" y="370"/>
                  </a:lnTo>
                  <a:lnTo>
                    <a:pt x="26" y="370"/>
                  </a:lnTo>
                  <a:lnTo>
                    <a:pt x="29" y="370"/>
                  </a:lnTo>
                  <a:lnTo>
                    <a:pt x="29" y="372"/>
                  </a:lnTo>
                  <a:lnTo>
                    <a:pt x="29" y="372"/>
                  </a:lnTo>
                  <a:lnTo>
                    <a:pt x="29" y="370"/>
                  </a:lnTo>
                  <a:lnTo>
                    <a:pt x="32" y="370"/>
                  </a:lnTo>
                  <a:lnTo>
                    <a:pt x="32" y="367"/>
                  </a:lnTo>
                  <a:lnTo>
                    <a:pt x="32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32" y="361"/>
                  </a:lnTo>
                  <a:lnTo>
                    <a:pt x="32" y="361"/>
                  </a:lnTo>
                  <a:lnTo>
                    <a:pt x="35" y="361"/>
                  </a:lnTo>
                  <a:lnTo>
                    <a:pt x="35" y="358"/>
                  </a:lnTo>
                  <a:lnTo>
                    <a:pt x="35" y="358"/>
                  </a:lnTo>
                  <a:lnTo>
                    <a:pt x="35" y="355"/>
                  </a:lnTo>
                  <a:lnTo>
                    <a:pt x="32" y="355"/>
                  </a:lnTo>
                  <a:lnTo>
                    <a:pt x="29" y="355"/>
                  </a:lnTo>
                  <a:lnTo>
                    <a:pt x="29" y="358"/>
                  </a:lnTo>
                  <a:lnTo>
                    <a:pt x="32" y="358"/>
                  </a:lnTo>
                  <a:lnTo>
                    <a:pt x="32" y="358"/>
                  </a:lnTo>
                  <a:lnTo>
                    <a:pt x="29" y="358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5"/>
                  </a:lnTo>
                  <a:lnTo>
                    <a:pt x="26" y="355"/>
                  </a:lnTo>
                  <a:lnTo>
                    <a:pt x="26" y="355"/>
                  </a:lnTo>
                  <a:lnTo>
                    <a:pt x="29" y="355"/>
                  </a:lnTo>
                  <a:lnTo>
                    <a:pt x="29" y="355"/>
                  </a:lnTo>
                  <a:lnTo>
                    <a:pt x="29" y="352"/>
                  </a:lnTo>
                  <a:lnTo>
                    <a:pt x="32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8" y="352"/>
                  </a:lnTo>
                  <a:lnTo>
                    <a:pt x="38" y="352"/>
                  </a:lnTo>
                  <a:lnTo>
                    <a:pt x="40" y="352"/>
                  </a:lnTo>
                  <a:lnTo>
                    <a:pt x="40" y="349"/>
                  </a:lnTo>
                  <a:lnTo>
                    <a:pt x="38" y="349"/>
                  </a:lnTo>
                  <a:lnTo>
                    <a:pt x="38" y="352"/>
                  </a:lnTo>
                  <a:lnTo>
                    <a:pt x="35" y="352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5" y="346"/>
                  </a:lnTo>
                  <a:lnTo>
                    <a:pt x="35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40" y="346"/>
                  </a:lnTo>
                  <a:lnTo>
                    <a:pt x="38" y="346"/>
                  </a:lnTo>
                  <a:lnTo>
                    <a:pt x="38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1"/>
                  </a:lnTo>
                  <a:lnTo>
                    <a:pt x="43" y="341"/>
                  </a:lnTo>
                  <a:lnTo>
                    <a:pt x="46" y="338"/>
                  </a:lnTo>
                  <a:lnTo>
                    <a:pt x="43" y="338"/>
                  </a:lnTo>
                  <a:lnTo>
                    <a:pt x="43" y="338"/>
                  </a:lnTo>
                  <a:lnTo>
                    <a:pt x="40" y="338"/>
                  </a:lnTo>
                  <a:lnTo>
                    <a:pt x="40" y="341"/>
                  </a:lnTo>
                  <a:lnTo>
                    <a:pt x="40" y="341"/>
                  </a:lnTo>
                  <a:lnTo>
                    <a:pt x="38" y="341"/>
                  </a:lnTo>
                  <a:lnTo>
                    <a:pt x="38" y="338"/>
                  </a:lnTo>
                  <a:lnTo>
                    <a:pt x="38" y="338"/>
                  </a:lnTo>
                  <a:lnTo>
                    <a:pt x="35" y="338"/>
                  </a:lnTo>
                  <a:lnTo>
                    <a:pt x="35" y="338"/>
                  </a:lnTo>
                  <a:lnTo>
                    <a:pt x="35" y="335"/>
                  </a:lnTo>
                  <a:lnTo>
                    <a:pt x="38" y="335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5" y="332"/>
                  </a:lnTo>
                  <a:lnTo>
                    <a:pt x="35" y="332"/>
                  </a:lnTo>
                  <a:lnTo>
                    <a:pt x="32" y="332"/>
                  </a:lnTo>
                  <a:lnTo>
                    <a:pt x="32" y="332"/>
                  </a:lnTo>
                  <a:lnTo>
                    <a:pt x="35" y="332"/>
                  </a:lnTo>
                  <a:lnTo>
                    <a:pt x="35" y="329"/>
                  </a:lnTo>
                  <a:lnTo>
                    <a:pt x="32" y="329"/>
                  </a:lnTo>
                  <a:lnTo>
                    <a:pt x="32" y="329"/>
                  </a:lnTo>
                  <a:lnTo>
                    <a:pt x="29" y="326"/>
                  </a:lnTo>
                  <a:lnTo>
                    <a:pt x="29" y="326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29" y="326"/>
                  </a:lnTo>
                  <a:lnTo>
                    <a:pt x="26" y="326"/>
                  </a:lnTo>
                  <a:lnTo>
                    <a:pt x="26" y="323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32" y="323"/>
                  </a:lnTo>
                  <a:lnTo>
                    <a:pt x="32" y="320"/>
                  </a:lnTo>
                  <a:lnTo>
                    <a:pt x="29" y="320"/>
                  </a:lnTo>
                  <a:lnTo>
                    <a:pt x="29" y="318"/>
                  </a:lnTo>
                  <a:lnTo>
                    <a:pt x="32" y="318"/>
                  </a:lnTo>
                  <a:lnTo>
                    <a:pt x="32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6" y="318"/>
                  </a:lnTo>
                  <a:lnTo>
                    <a:pt x="26" y="318"/>
                  </a:lnTo>
                  <a:lnTo>
                    <a:pt x="23" y="318"/>
                  </a:lnTo>
                  <a:lnTo>
                    <a:pt x="23" y="315"/>
                  </a:lnTo>
                  <a:lnTo>
                    <a:pt x="26" y="315"/>
                  </a:lnTo>
                  <a:lnTo>
                    <a:pt x="26" y="315"/>
                  </a:lnTo>
                  <a:lnTo>
                    <a:pt x="29" y="315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9" y="312"/>
                  </a:lnTo>
                  <a:lnTo>
                    <a:pt x="29" y="309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6" y="309"/>
                  </a:lnTo>
                  <a:lnTo>
                    <a:pt x="29" y="309"/>
                  </a:lnTo>
                  <a:lnTo>
                    <a:pt x="29" y="306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32" y="303"/>
                  </a:lnTo>
                  <a:lnTo>
                    <a:pt x="32" y="306"/>
                  </a:lnTo>
                  <a:lnTo>
                    <a:pt x="35" y="306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32" y="303"/>
                  </a:lnTo>
                  <a:lnTo>
                    <a:pt x="32" y="300"/>
                  </a:lnTo>
                  <a:lnTo>
                    <a:pt x="35" y="300"/>
                  </a:lnTo>
                  <a:lnTo>
                    <a:pt x="35" y="300"/>
                  </a:lnTo>
                  <a:lnTo>
                    <a:pt x="35" y="297"/>
                  </a:lnTo>
                  <a:lnTo>
                    <a:pt x="32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5"/>
                  </a:lnTo>
                  <a:lnTo>
                    <a:pt x="35" y="295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89"/>
                  </a:lnTo>
                  <a:lnTo>
                    <a:pt x="32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32" y="289"/>
                  </a:lnTo>
                  <a:lnTo>
                    <a:pt x="32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38" y="289"/>
                  </a:lnTo>
                  <a:lnTo>
                    <a:pt x="40" y="289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3"/>
                  </a:lnTo>
                  <a:lnTo>
                    <a:pt x="38" y="283"/>
                  </a:lnTo>
                  <a:lnTo>
                    <a:pt x="40" y="283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6" y="283"/>
                  </a:lnTo>
                  <a:lnTo>
                    <a:pt x="46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80"/>
                  </a:lnTo>
                  <a:lnTo>
                    <a:pt x="55" y="280"/>
                  </a:lnTo>
                  <a:lnTo>
                    <a:pt x="55" y="277"/>
                  </a:lnTo>
                  <a:lnTo>
                    <a:pt x="55" y="277"/>
                  </a:lnTo>
                  <a:lnTo>
                    <a:pt x="55" y="274"/>
                  </a:lnTo>
                  <a:lnTo>
                    <a:pt x="52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8" y="274"/>
                  </a:lnTo>
                  <a:lnTo>
                    <a:pt x="58" y="274"/>
                  </a:lnTo>
                  <a:lnTo>
                    <a:pt x="61" y="274"/>
                  </a:lnTo>
                  <a:lnTo>
                    <a:pt x="61" y="274"/>
                  </a:lnTo>
                  <a:lnTo>
                    <a:pt x="61" y="271"/>
                  </a:lnTo>
                  <a:lnTo>
                    <a:pt x="61" y="271"/>
                  </a:lnTo>
                  <a:lnTo>
                    <a:pt x="63" y="271"/>
                  </a:lnTo>
                  <a:lnTo>
                    <a:pt x="63" y="271"/>
                  </a:lnTo>
                  <a:lnTo>
                    <a:pt x="63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9" y="271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9"/>
                  </a:lnTo>
                  <a:lnTo>
                    <a:pt x="72" y="269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78" y="269"/>
                  </a:lnTo>
                  <a:lnTo>
                    <a:pt x="81" y="269"/>
                  </a:lnTo>
                  <a:lnTo>
                    <a:pt x="81" y="271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7" y="266"/>
                  </a:lnTo>
                  <a:lnTo>
                    <a:pt x="87" y="266"/>
                  </a:lnTo>
                  <a:lnTo>
                    <a:pt x="87" y="269"/>
                  </a:lnTo>
                  <a:lnTo>
                    <a:pt x="89" y="269"/>
                  </a:lnTo>
                  <a:lnTo>
                    <a:pt x="89" y="266"/>
                  </a:lnTo>
                  <a:lnTo>
                    <a:pt x="89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9"/>
                  </a:lnTo>
                  <a:lnTo>
                    <a:pt x="95" y="269"/>
                  </a:lnTo>
                  <a:lnTo>
                    <a:pt x="98" y="271"/>
                  </a:lnTo>
                  <a:lnTo>
                    <a:pt x="98" y="271"/>
                  </a:lnTo>
                  <a:lnTo>
                    <a:pt x="101" y="271"/>
                  </a:lnTo>
                  <a:lnTo>
                    <a:pt x="98" y="269"/>
                  </a:lnTo>
                  <a:lnTo>
                    <a:pt x="98" y="269"/>
                  </a:lnTo>
                  <a:lnTo>
                    <a:pt x="98" y="266"/>
                  </a:lnTo>
                  <a:lnTo>
                    <a:pt x="98" y="266"/>
                  </a:lnTo>
                  <a:lnTo>
                    <a:pt x="101" y="266"/>
                  </a:lnTo>
                  <a:lnTo>
                    <a:pt x="101" y="266"/>
                  </a:lnTo>
                  <a:lnTo>
                    <a:pt x="104" y="266"/>
                  </a:lnTo>
                  <a:lnTo>
                    <a:pt x="104" y="269"/>
                  </a:lnTo>
                  <a:lnTo>
                    <a:pt x="104" y="269"/>
                  </a:lnTo>
                  <a:lnTo>
                    <a:pt x="107" y="271"/>
                  </a:lnTo>
                  <a:lnTo>
                    <a:pt x="107" y="269"/>
                  </a:lnTo>
                  <a:lnTo>
                    <a:pt x="107" y="269"/>
                  </a:lnTo>
                  <a:lnTo>
                    <a:pt x="110" y="269"/>
                  </a:lnTo>
                  <a:lnTo>
                    <a:pt x="110" y="269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15" y="269"/>
                  </a:lnTo>
                  <a:lnTo>
                    <a:pt x="115" y="269"/>
                  </a:lnTo>
                  <a:lnTo>
                    <a:pt x="115" y="266"/>
                  </a:lnTo>
                  <a:lnTo>
                    <a:pt x="113" y="266"/>
                  </a:lnTo>
                  <a:lnTo>
                    <a:pt x="113" y="266"/>
                  </a:lnTo>
                  <a:lnTo>
                    <a:pt x="113" y="263"/>
                  </a:lnTo>
                  <a:lnTo>
                    <a:pt x="115" y="263"/>
                  </a:lnTo>
                  <a:lnTo>
                    <a:pt x="115" y="263"/>
                  </a:lnTo>
                  <a:lnTo>
                    <a:pt x="115" y="266"/>
                  </a:lnTo>
                  <a:lnTo>
                    <a:pt x="115" y="266"/>
                  </a:lnTo>
                  <a:lnTo>
                    <a:pt x="115" y="269"/>
                  </a:lnTo>
                  <a:lnTo>
                    <a:pt x="118" y="269"/>
                  </a:lnTo>
                  <a:lnTo>
                    <a:pt x="118" y="269"/>
                  </a:lnTo>
                  <a:lnTo>
                    <a:pt x="121" y="269"/>
                  </a:lnTo>
                  <a:lnTo>
                    <a:pt x="121" y="271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6"/>
                  </a:lnTo>
                  <a:lnTo>
                    <a:pt x="121" y="269"/>
                  </a:lnTo>
                  <a:lnTo>
                    <a:pt x="124" y="269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30" y="266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6" y="269"/>
                  </a:lnTo>
                  <a:lnTo>
                    <a:pt x="136" y="266"/>
                  </a:lnTo>
                  <a:lnTo>
                    <a:pt x="136" y="266"/>
                  </a:lnTo>
                  <a:lnTo>
                    <a:pt x="136" y="263"/>
                  </a:lnTo>
                  <a:lnTo>
                    <a:pt x="136" y="263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39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4" y="260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0"/>
                  </a:lnTo>
                  <a:lnTo>
                    <a:pt x="147" y="260"/>
                  </a:lnTo>
                  <a:lnTo>
                    <a:pt x="147" y="260"/>
                  </a:lnTo>
                  <a:lnTo>
                    <a:pt x="147" y="257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7" y="251"/>
                  </a:lnTo>
                  <a:lnTo>
                    <a:pt x="147" y="254"/>
                  </a:lnTo>
                  <a:lnTo>
                    <a:pt x="147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3" y="254"/>
                  </a:lnTo>
                  <a:lnTo>
                    <a:pt x="150" y="251"/>
                  </a:lnTo>
                  <a:lnTo>
                    <a:pt x="150" y="251"/>
                  </a:lnTo>
                  <a:lnTo>
                    <a:pt x="153" y="251"/>
                  </a:lnTo>
                  <a:lnTo>
                    <a:pt x="153" y="251"/>
                  </a:lnTo>
                  <a:lnTo>
                    <a:pt x="156" y="251"/>
                  </a:lnTo>
                  <a:lnTo>
                    <a:pt x="156" y="248"/>
                  </a:lnTo>
                  <a:lnTo>
                    <a:pt x="153" y="248"/>
                  </a:lnTo>
                  <a:lnTo>
                    <a:pt x="153" y="248"/>
                  </a:lnTo>
                  <a:lnTo>
                    <a:pt x="153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9" y="243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62" y="240"/>
                  </a:lnTo>
                  <a:lnTo>
                    <a:pt x="162" y="240"/>
                  </a:lnTo>
                  <a:lnTo>
                    <a:pt x="165" y="243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7" y="245"/>
                  </a:lnTo>
                  <a:lnTo>
                    <a:pt x="167" y="243"/>
                  </a:lnTo>
                  <a:lnTo>
                    <a:pt x="165" y="243"/>
                  </a:lnTo>
                  <a:lnTo>
                    <a:pt x="165" y="240"/>
                  </a:lnTo>
                  <a:lnTo>
                    <a:pt x="165" y="240"/>
                  </a:lnTo>
                  <a:lnTo>
                    <a:pt x="165" y="237"/>
                  </a:lnTo>
                  <a:lnTo>
                    <a:pt x="167" y="237"/>
                  </a:lnTo>
                  <a:lnTo>
                    <a:pt x="167" y="237"/>
                  </a:lnTo>
                  <a:lnTo>
                    <a:pt x="167" y="234"/>
                  </a:lnTo>
                  <a:lnTo>
                    <a:pt x="170" y="234"/>
                  </a:lnTo>
                  <a:lnTo>
                    <a:pt x="170" y="234"/>
                  </a:lnTo>
                  <a:lnTo>
                    <a:pt x="173" y="231"/>
                  </a:lnTo>
                  <a:lnTo>
                    <a:pt x="176" y="231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5"/>
                  </a:lnTo>
                  <a:lnTo>
                    <a:pt x="179" y="225"/>
                  </a:lnTo>
                  <a:lnTo>
                    <a:pt x="179" y="225"/>
                  </a:lnTo>
                  <a:lnTo>
                    <a:pt x="182" y="228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8" y="222"/>
                  </a:lnTo>
                  <a:lnTo>
                    <a:pt x="188" y="222"/>
                  </a:lnTo>
                  <a:lnTo>
                    <a:pt x="185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9"/>
                  </a:lnTo>
                  <a:lnTo>
                    <a:pt x="191" y="219"/>
                  </a:lnTo>
                  <a:lnTo>
                    <a:pt x="191" y="219"/>
                  </a:lnTo>
                  <a:lnTo>
                    <a:pt x="188" y="217"/>
                  </a:lnTo>
                  <a:lnTo>
                    <a:pt x="188" y="217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7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1"/>
                  </a:lnTo>
                  <a:lnTo>
                    <a:pt x="193" y="211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6" y="208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11" y="211"/>
                  </a:lnTo>
                  <a:lnTo>
                    <a:pt x="211" y="214"/>
                  </a:lnTo>
                  <a:lnTo>
                    <a:pt x="211" y="214"/>
                  </a:lnTo>
                  <a:lnTo>
                    <a:pt x="211" y="211"/>
                  </a:lnTo>
                  <a:lnTo>
                    <a:pt x="211" y="211"/>
                  </a:lnTo>
                  <a:lnTo>
                    <a:pt x="208" y="211"/>
                  </a:lnTo>
                  <a:lnTo>
                    <a:pt x="208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4" y="208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22" y="208"/>
                  </a:lnTo>
                  <a:lnTo>
                    <a:pt x="222" y="208"/>
                  </a:lnTo>
                  <a:lnTo>
                    <a:pt x="225" y="208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8" y="214"/>
                  </a:lnTo>
                  <a:lnTo>
                    <a:pt x="228" y="211"/>
                  </a:lnTo>
                  <a:lnTo>
                    <a:pt x="228" y="211"/>
                  </a:lnTo>
                  <a:lnTo>
                    <a:pt x="231" y="211"/>
                  </a:lnTo>
                  <a:lnTo>
                    <a:pt x="231" y="211"/>
                  </a:lnTo>
                  <a:lnTo>
                    <a:pt x="231" y="214"/>
                  </a:lnTo>
                  <a:lnTo>
                    <a:pt x="231" y="21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37" y="214"/>
                  </a:lnTo>
                  <a:lnTo>
                    <a:pt x="237" y="214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37" y="214"/>
                  </a:lnTo>
                  <a:lnTo>
                    <a:pt x="237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40" y="208"/>
                  </a:lnTo>
                  <a:lnTo>
                    <a:pt x="240" y="205"/>
                  </a:lnTo>
                  <a:lnTo>
                    <a:pt x="240" y="205"/>
                  </a:lnTo>
                  <a:lnTo>
                    <a:pt x="237" y="205"/>
                  </a:lnTo>
                  <a:lnTo>
                    <a:pt x="237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199"/>
                  </a:lnTo>
                  <a:lnTo>
                    <a:pt x="240" y="199"/>
                  </a:lnTo>
                  <a:lnTo>
                    <a:pt x="242" y="196"/>
                  </a:lnTo>
                  <a:lnTo>
                    <a:pt x="242" y="196"/>
                  </a:lnTo>
                  <a:lnTo>
                    <a:pt x="242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51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7" y="182"/>
                  </a:lnTo>
                  <a:lnTo>
                    <a:pt x="257" y="185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6"/>
                  </a:lnTo>
                  <a:lnTo>
                    <a:pt x="257" y="176"/>
                  </a:lnTo>
                  <a:lnTo>
                    <a:pt x="257" y="173"/>
                  </a:lnTo>
                  <a:lnTo>
                    <a:pt x="260" y="173"/>
                  </a:lnTo>
                  <a:lnTo>
                    <a:pt x="257" y="173"/>
                  </a:lnTo>
                  <a:lnTo>
                    <a:pt x="257" y="170"/>
                  </a:lnTo>
                  <a:lnTo>
                    <a:pt x="257" y="170"/>
                  </a:lnTo>
                  <a:lnTo>
                    <a:pt x="260" y="167"/>
                  </a:lnTo>
                  <a:lnTo>
                    <a:pt x="257" y="167"/>
                  </a:lnTo>
                  <a:lnTo>
                    <a:pt x="257" y="167"/>
                  </a:lnTo>
                  <a:lnTo>
                    <a:pt x="257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6" y="165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8" y="167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71" y="165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4" y="167"/>
                  </a:lnTo>
                  <a:lnTo>
                    <a:pt x="274" y="167"/>
                  </a:lnTo>
                  <a:lnTo>
                    <a:pt x="274" y="170"/>
                  </a:lnTo>
                  <a:lnTo>
                    <a:pt x="274" y="167"/>
                  </a:lnTo>
                  <a:lnTo>
                    <a:pt x="277" y="167"/>
                  </a:lnTo>
                  <a:lnTo>
                    <a:pt x="277" y="167"/>
                  </a:lnTo>
                  <a:lnTo>
                    <a:pt x="277" y="165"/>
                  </a:lnTo>
                  <a:lnTo>
                    <a:pt x="277" y="165"/>
                  </a:lnTo>
                  <a:lnTo>
                    <a:pt x="280" y="165"/>
                  </a:lnTo>
                  <a:lnTo>
                    <a:pt x="280" y="165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77" y="159"/>
                  </a:lnTo>
                  <a:lnTo>
                    <a:pt x="280" y="159"/>
                  </a:lnTo>
                  <a:lnTo>
                    <a:pt x="280" y="159"/>
                  </a:lnTo>
                  <a:lnTo>
                    <a:pt x="283" y="159"/>
                  </a:lnTo>
                  <a:lnTo>
                    <a:pt x="283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9" y="159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3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92" y="150"/>
                  </a:lnTo>
                  <a:lnTo>
                    <a:pt x="292" y="153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3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7" y="150"/>
                  </a:lnTo>
                  <a:lnTo>
                    <a:pt x="297" y="150"/>
                  </a:lnTo>
                  <a:lnTo>
                    <a:pt x="297" y="153"/>
                  </a:lnTo>
                  <a:lnTo>
                    <a:pt x="300" y="153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4"/>
                  </a:lnTo>
                  <a:lnTo>
                    <a:pt x="303" y="144"/>
                  </a:lnTo>
                  <a:lnTo>
                    <a:pt x="300" y="142"/>
                  </a:lnTo>
                  <a:lnTo>
                    <a:pt x="300" y="142"/>
                  </a:lnTo>
                  <a:lnTo>
                    <a:pt x="300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6" y="139"/>
                  </a:lnTo>
                  <a:lnTo>
                    <a:pt x="306" y="139"/>
                  </a:lnTo>
                  <a:lnTo>
                    <a:pt x="309" y="139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12" y="133"/>
                  </a:lnTo>
                  <a:lnTo>
                    <a:pt x="312" y="133"/>
                  </a:lnTo>
                  <a:lnTo>
                    <a:pt x="312" y="130"/>
                  </a:lnTo>
                  <a:lnTo>
                    <a:pt x="315" y="130"/>
                  </a:lnTo>
                  <a:lnTo>
                    <a:pt x="318" y="130"/>
                  </a:lnTo>
                  <a:lnTo>
                    <a:pt x="318" y="130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20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5" y="127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09" y="124"/>
                  </a:lnTo>
                  <a:lnTo>
                    <a:pt x="309" y="121"/>
                  </a:lnTo>
                  <a:lnTo>
                    <a:pt x="309" y="121"/>
                  </a:lnTo>
                  <a:lnTo>
                    <a:pt x="309" y="118"/>
                  </a:lnTo>
                  <a:lnTo>
                    <a:pt x="309" y="118"/>
                  </a:lnTo>
                  <a:lnTo>
                    <a:pt x="312" y="116"/>
                  </a:lnTo>
                  <a:lnTo>
                    <a:pt x="312" y="116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8" y="116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20" y="113"/>
                  </a:lnTo>
                  <a:lnTo>
                    <a:pt x="318" y="113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5" y="113"/>
                  </a:lnTo>
                  <a:lnTo>
                    <a:pt x="312" y="113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5" y="110"/>
                  </a:lnTo>
                  <a:lnTo>
                    <a:pt x="315" y="107"/>
                  </a:lnTo>
                  <a:lnTo>
                    <a:pt x="315" y="110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8" y="107"/>
                  </a:lnTo>
                  <a:lnTo>
                    <a:pt x="318" y="107"/>
                  </a:lnTo>
                  <a:lnTo>
                    <a:pt x="318" y="104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6" y="104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32" y="95"/>
                  </a:lnTo>
                  <a:lnTo>
                    <a:pt x="332" y="92"/>
                  </a:lnTo>
                  <a:lnTo>
                    <a:pt x="335" y="92"/>
                  </a:lnTo>
                  <a:lnTo>
                    <a:pt x="335" y="92"/>
                  </a:lnTo>
                  <a:lnTo>
                    <a:pt x="338" y="92"/>
                  </a:lnTo>
                  <a:lnTo>
                    <a:pt x="338" y="90"/>
                  </a:lnTo>
                  <a:lnTo>
                    <a:pt x="338" y="90"/>
                  </a:lnTo>
                  <a:lnTo>
                    <a:pt x="338" y="87"/>
                  </a:lnTo>
                  <a:lnTo>
                    <a:pt x="338" y="87"/>
                  </a:lnTo>
                  <a:lnTo>
                    <a:pt x="341" y="87"/>
                  </a:lnTo>
                  <a:lnTo>
                    <a:pt x="341" y="87"/>
                  </a:lnTo>
                  <a:lnTo>
                    <a:pt x="338" y="84"/>
                  </a:lnTo>
                  <a:lnTo>
                    <a:pt x="338" y="81"/>
                  </a:lnTo>
                  <a:lnTo>
                    <a:pt x="338" y="81"/>
                  </a:lnTo>
                  <a:lnTo>
                    <a:pt x="338" y="78"/>
                  </a:lnTo>
                  <a:lnTo>
                    <a:pt x="338" y="78"/>
                  </a:lnTo>
                  <a:lnTo>
                    <a:pt x="341" y="78"/>
                  </a:lnTo>
                  <a:lnTo>
                    <a:pt x="341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9" y="78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52" y="75"/>
                  </a:lnTo>
                  <a:lnTo>
                    <a:pt x="352" y="75"/>
                  </a:lnTo>
                  <a:lnTo>
                    <a:pt x="355" y="75"/>
                  </a:lnTo>
                  <a:lnTo>
                    <a:pt x="355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72"/>
                  </a:lnTo>
                  <a:lnTo>
                    <a:pt x="364" y="72"/>
                  </a:lnTo>
                  <a:lnTo>
                    <a:pt x="364" y="69"/>
                  </a:lnTo>
                  <a:lnTo>
                    <a:pt x="364" y="69"/>
                  </a:lnTo>
                  <a:lnTo>
                    <a:pt x="364" y="72"/>
                  </a:lnTo>
                  <a:lnTo>
                    <a:pt x="367" y="72"/>
                  </a:lnTo>
                  <a:lnTo>
                    <a:pt x="367" y="69"/>
                  </a:lnTo>
                  <a:lnTo>
                    <a:pt x="367" y="69"/>
                  </a:lnTo>
                  <a:lnTo>
                    <a:pt x="367" y="66"/>
                  </a:lnTo>
                  <a:lnTo>
                    <a:pt x="370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5" y="66"/>
                  </a:lnTo>
                  <a:lnTo>
                    <a:pt x="375" y="66"/>
                  </a:lnTo>
                  <a:lnTo>
                    <a:pt x="378" y="66"/>
                  </a:lnTo>
                  <a:lnTo>
                    <a:pt x="378" y="66"/>
                  </a:lnTo>
                  <a:lnTo>
                    <a:pt x="378" y="64"/>
                  </a:lnTo>
                  <a:lnTo>
                    <a:pt x="378" y="64"/>
                  </a:lnTo>
                  <a:lnTo>
                    <a:pt x="378" y="61"/>
                  </a:lnTo>
                  <a:lnTo>
                    <a:pt x="378" y="61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7" y="64"/>
                  </a:lnTo>
                  <a:lnTo>
                    <a:pt x="387" y="64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90" y="61"/>
                  </a:lnTo>
                  <a:lnTo>
                    <a:pt x="390" y="61"/>
                  </a:lnTo>
                  <a:lnTo>
                    <a:pt x="390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5" y="64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401" y="61"/>
                  </a:lnTo>
                  <a:lnTo>
                    <a:pt x="401" y="61"/>
                  </a:lnTo>
                  <a:lnTo>
                    <a:pt x="404" y="58"/>
                  </a:lnTo>
                  <a:lnTo>
                    <a:pt x="404" y="58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6" y="61"/>
                  </a:lnTo>
                  <a:lnTo>
                    <a:pt x="416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19" y="58"/>
                  </a:lnTo>
                  <a:lnTo>
                    <a:pt x="421" y="58"/>
                  </a:lnTo>
                  <a:lnTo>
                    <a:pt x="421" y="58"/>
                  </a:lnTo>
                  <a:lnTo>
                    <a:pt x="424" y="61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5"/>
                  </a:lnTo>
                  <a:lnTo>
                    <a:pt x="424" y="55"/>
                  </a:lnTo>
                  <a:lnTo>
                    <a:pt x="427" y="55"/>
                  </a:lnTo>
                  <a:lnTo>
                    <a:pt x="427" y="55"/>
                  </a:lnTo>
                  <a:lnTo>
                    <a:pt x="427" y="52"/>
                  </a:lnTo>
                  <a:lnTo>
                    <a:pt x="430" y="52"/>
                  </a:lnTo>
                  <a:lnTo>
                    <a:pt x="430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6" y="52"/>
                  </a:lnTo>
                  <a:lnTo>
                    <a:pt x="439" y="52"/>
                  </a:lnTo>
                  <a:lnTo>
                    <a:pt x="439" y="55"/>
                  </a:lnTo>
                  <a:lnTo>
                    <a:pt x="442" y="55"/>
                  </a:lnTo>
                  <a:lnTo>
                    <a:pt x="442" y="55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47" y="55"/>
                  </a:lnTo>
                  <a:lnTo>
                    <a:pt x="450" y="55"/>
                  </a:lnTo>
                  <a:lnTo>
                    <a:pt x="453" y="55"/>
                  </a:lnTo>
                  <a:lnTo>
                    <a:pt x="459" y="55"/>
                  </a:lnTo>
                  <a:lnTo>
                    <a:pt x="459" y="55"/>
                  </a:lnTo>
                  <a:lnTo>
                    <a:pt x="462" y="55"/>
                  </a:lnTo>
                  <a:lnTo>
                    <a:pt x="462" y="55"/>
                  </a:lnTo>
                  <a:lnTo>
                    <a:pt x="465" y="55"/>
                  </a:lnTo>
                  <a:lnTo>
                    <a:pt x="465" y="52"/>
                  </a:lnTo>
                  <a:lnTo>
                    <a:pt x="468" y="52"/>
                  </a:lnTo>
                  <a:lnTo>
                    <a:pt x="471" y="52"/>
                  </a:lnTo>
                  <a:lnTo>
                    <a:pt x="471" y="49"/>
                  </a:lnTo>
                  <a:lnTo>
                    <a:pt x="473" y="49"/>
                  </a:lnTo>
                  <a:lnTo>
                    <a:pt x="476" y="49"/>
                  </a:lnTo>
                  <a:lnTo>
                    <a:pt x="479" y="49"/>
                  </a:lnTo>
                  <a:lnTo>
                    <a:pt x="482" y="46"/>
                  </a:lnTo>
                  <a:lnTo>
                    <a:pt x="482" y="46"/>
                  </a:lnTo>
                  <a:lnTo>
                    <a:pt x="485" y="46"/>
                  </a:lnTo>
                  <a:lnTo>
                    <a:pt x="488" y="46"/>
                  </a:lnTo>
                  <a:lnTo>
                    <a:pt x="491" y="46"/>
                  </a:lnTo>
                  <a:lnTo>
                    <a:pt x="494" y="46"/>
                  </a:lnTo>
                  <a:lnTo>
                    <a:pt x="497" y="46"/>
                  </a:lnTo>
                  <a:lnTo>
                    <a:pt x="497" y="46"/>
                  </a:lnTo>
                  <a:lnTo>
                    <a:pt x="499" y="46"/>
                  </a:lnTo>
                  <a:lnTo>
                    <a:pt x="499" y="46"/>
                  </a:lnTo>
                  <a:lnTo>
                    <a:pt x="502" y="46"/>
                  </a:lnTo>
                  <a:lnTo>
                    <a:pt x="505" y="46"/>
                  </a:lnTo>
                  <a:lnTo>
                    <a:pt x="508" y="46"/>
                  </a:lnTo>
                  <a:lnTo>
                    <a:pt x="508" y="46"/>
                  </a:lnTo>
                  <a:lnTo>
                    <a:pt x="511" y="46"/>
                  </a:lnTo>
                  <a:lnTo>
                    <a:pt x="511" y="46"/>
                  </a:lnTo>
                  <a:lnTo>
                    <a:pt x="514" y="46"/>
                  </a:lnTo>
                  <a:lnTo>
                    <a:pt x="517" y="46"/>
                  </a:lnTo>
                  <a:lnTo>
                    <a:pt x="520" y="46"/>
                  </a:lnTo>
                  <a:lnTo>
                    <a:pt x="520" y="46"/>
                  </a:lnTo>
                  <a:lnTo>
                    <a:pt x="523" y="46"/>
                  </a:lnTo>
                  <a:lnTo>
                    <a:pt x="525" y="46"/>
                  </a:lnTo>
                  <a:lnTo>
                    <a:pt x="525" y="46"/>
                  </a:lnTo>
                  <a:lnTo>
                    <a:pt x="528" y="46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0"/>
                  </a:lnTo>
                  <a:lnTo>
                    <a:pt x="531" y="40"/>
                  </a:lnTo>
                  <a:lnTo>
                    <a:pt x="531" y="40"/>
                  </a:lnTo>
                  <a:lnTo>
                    <a:pt x="534" y="40"/>
                  </a:lnTo>
                  <a:lnTo>
                    <a:pt x="534" y="40"/>
                  </a:lnTo>
                  <a:lnTo>
                    <a:pt x="537" y="40"/>
                  </a:lnTo>
                  <a:lnTo>
                    <a:pt x="537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6"/>
                  </a:lnTo>
                  <a:lnTo>
                    <a:pt x="537" y="46"/>
                  </a:lnTo>
                  <a:lnTo>
                    <a:pt x="537" y="49"/>
                  </a:lnTo>
                  <a:lnTo>
                    <a:pt x="537" y="49"/>
                  </a:lnTo>
                  <a:lnTo>
                    <a:pt x="537" y="52"/>
                  </a:lnTo>
                  <a:lnTo>
                    <a:pt x="537" y="52"/>
                  </a:lnTo>
                  <a:lnTo>
                    <a:pt x="537" y="55"/>
                  </a:lnTo>
                  <a:lnTo>
                    <a:pt x="537" y="55"/>
                  </a:lnTo>
                  <a:lnTo>
                    <a:pt x="537" y="58"/>
                  </a:lnTo>
                  <a:lnTo>
                    <a:pt x="537" y="58"/>
                  </a:lnTo>
                  <a:lnTo>
                    <a:pt x="537" y="61"/>
                  </a:lnTo>
                  <a:lnTo>
                    <a:pt x="537" y="61"/>
                  </a:lnTo>
                  <a:lnTo>
                    <a:pt x="537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9"/>
                  </a:lnTo>
                  <a:lnTo>
                    <a:pt x="537" y="69"/>
                  </a:lnTo>
                  <a:lnTo>
                    <a:pt x="537" y="72"/>
                  </a:lnTo>
                  <a:lnTo>
                    <a:pt x="537" y="72"/>
                  </a:lnTo>
                  <a:lnTo>
                    <a:pt x="540" y="75"/>
                  </a:lnTo>
                  <a:lnTo>
                    <a:pt x="540" y="75"/>
                  </a:lnTo>
                  <a:lnTo>
                    <a:pt x="540" y="78"/>
                  </a:lnTo>
                  <a:lnTo>
                    <a:pt x="543" y="78"/>
                  </a:lnTo>
                  <a:lnTo>
                    <a:pt x="543" y="81"/>
                  </a:lnTo>
                  <a:lnTo>
                    <a:pt x="543" y="81"/>
                  </a:lnTo>
                  <a:lnTo>
                    <a:pt x="543" y="84"/>
                  </a:lnTo>
                  <a:lnTo>
                    <a:pt x="543" y="87"/>
                  </a:lnTo>
                  <a:lnTo>
                    <a:pt x="546" y="87"/>
                  </a:lnTo>
                  <a:lnTo>
                    <a:pt x="546" y="87"/>
                  </a:lnTo>
                  <a:lnTo>
                    <a:pt x="546" y="90"/>
                  </a:lnTo>
                  <a:lnTo>
                    <a:pt x="549" y="90"/>
                  </a:lnTo>
                  <a:lnTo>
                    <a:pt x="549" y="92"/>
                  </a:lnTo>
                  <a:lnTo>
                    <a:pt x="549" y="92"/>
                  </a:lnTo>
                  <a:lnTo>
                    <a:pt x="551" y="92"/>
                  </a:lnTo>
                  <a:lnTo>
                    <a:pt x="551" y="95"/>
                  </a:lnTo>
                  <a:lnTo>
                    <a:pt x="551" y="95"/>
                  </a:lnTo>
                  <a:lnTo>
                    <a:pt x="554" y="95"/>
                  </a:lnTo>
                  <a:lnTo>
                    <a:pt x="554" y="95"/>
                  </a:lnTo>
                  <a:lnTo>
                    <a:pt x="557" y="95"/>
                  </a:lnTo>
                  <a:lnTo>
                    <a:pt x="557" y="95"/>
                  </a:lnTo>
                  <a:lnTo>
                    <a:pt x="557" y="98"/>
                  </a:lnTo>
                  <a:lnTo>
                    <a:pt x="560" y="98"/>
                  </a:lnTo>
                  <a:lnTo>
                    <a:pt x="560" y="98"/>
                  </a:lnTo>
                  <a:lnTo>
                    <a:pt x="560" y="101"/>
                  </a:lnTo>
                  <a:lnTo>
                    <a:pt x="560" y="101"/>
                  </a:lnTo>
                  <a:lnTo>
                    <a:pt x="563" y="101"/>
                  </a:lnTo>
                  <a:lnTo>
                    <a:pt x="563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7"/>
                  </a:lnTo>
                  <a:lnTo>
                    <a:pt x="569" y="107"/>
                  </a:lnTo>
                  <a:lnTo>
                    <a:pt x="569" y="107"/>
                  </a:lnTo>
                  <a:lnTo>
                    <a:pt x="572" y="110"/>
                  </a:lnTo>
                  <a:lnTo>
                    <a:pt x="572" y="110"/>
                  </a:lnTo>
                  <a:lnTo>
                    <a:pt x="574" y="110"/>
                  </a:lnTo>
                  <a:lnTo>
                    <a:pt x="574" y="110"/>
                  </a:lnTo>
                  <a:lnTo>
                    <a:pt x="574" y="113"/>
                  </a:lnTo>
                  <a:lnTo>
                    <a:pt x="574" y="113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4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6" y="127"/>
                  </a:lnTo>
                  <a:lnTo>
                    <a:pt x="586" y="130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92" y="130"/>
                  </a:lnTo>
                  <a:lnTo>
                    <a:pt x="592" y="130"/>
                  </a:lnTo>
                  <a:lnTo>
                    <a:pt x="592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6"/>
                  </a:lnTo>
                  <a:lnTo>
                    <a:pt x="598" y="136"/>
                  </a:lnTo>
                  <a:lnTo>
                    <a:pt x="598" y="136"/>
                  </a:lnTo>
                  <a:lnTo>
                    <a:pt x="598" y="139"/>
                  </a:lnTo>
                  <a:lnTo>
                    <a:pt x="600" y="139"/>
                  </a:lnTo>
                  <a:lnTo>
                    <a:pt x="603" y="139"/>
                  </a:lnTo>
                  <a:lnTo>
                    <a:pt x="603" y="139"/>
                  </a:lnTo>
                  <a:lnTo>
                    <a:pt x="606" y="139"/>
                  </a:lnTo>
                  <a:lnTo>
                    <a:pt x="606" y="139"/>
                  </a:lnTo>
                  <a:lnTo>
                    <a:pt x="609" y="139"/>
                  </a:lnTo>
                  <a:lnTo>
                    <a:pt x="609" y="139"/>
                  </a:lnTo>
                  <a:lnTo>
                    <a:pt x="612" y="139"/>
                  </a:lnTo>
                  <a:lnTo>
                    <a:pt x="612" y="139"/>
                  </a:lnTo>
                  <a:lnTo>
                    <a:pt x="615" y="139"/>
                  </a:lnTo>
                  <a:lnTo>
                    <a:pt x="615" y="139"/>
                  </a:lnTo>
                  <a:lnTo>
                    <a:pt x="618" y="139"/>
                  </a:lnTo>
                  <a:lnTo>
                    <a:pt x="618" y="142"/>
                  </a:lnTo>
                  <a:lnTo>
                    <a:pt x="621" y="142"/>
                  </a:lnTo>
                  <a:lnTo>
                    <a:pt x="621" y="142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26" y="142"/>
                  </a:lnTo>
                  <a:lnTo>
                    <a:pt x="626" y="139"/>
                  </a:lnTo>
                  <a:lnTo>
                    <a:pt x="629" y="139"/>
                  </a:lnTo>
                  <a:lnTo>
                    <a:pt x="629" y="139"/>
                  </a:lnTo>
                  <a:lnTo>
                    <a:pt x="632" y="139"/>
                  </a:lnTo>
                  <a:lnTo>
                    <a:pt x="632" y="136"/>
                  </a:lnTo>
                  <a:lnTo>
                    <a:pt x="632" y="136"/>
                  </a:lnTo>
                  <a:lnTo>
                    <a:pt x="635" y="136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8" y="133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41" y="130"/>
                  </a:lnTo>
                  <a:lnTo>
                    <a:pt x="641" y="127"/>
                  </a:lnTo>
                  <a:lnTo>
                    <a:pt x="641" y="127"/>
                  </a:lnTo>
                  <a:lnTo>
                    <a:pt x="644" y="127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1"/>
                  </a:lnTo>
                  <a:lnTo>
                    <a:pt x="644" y="121"/>
                  </a:lnTo>
                  <a:lnTo>
                    <a:pt x="644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6"/>
                  </a:lnTo>
                  <a:lnTo>
                    <a:pt x="647" y="116"/>
                  </a:lnTo>
                  <a:lnTo>
                    <a:pt x="650" y="116"/>
                  </a:lnTo>
                  <a:lnTo>
                    <a:pt x="650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5" y="116"/>
                  </a:lnTo>
                  <a:lnTo>
                    <a:pt x="655" y="113"/>
                  </a:lnTo>
                  <a:lnTo>
                    <a:pt x="655" y="113"/>
                  </a:lnTo>
                  <a:lnTo>
                    <a:pt x="658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1" y="113"/>
                  </a:lnTo>
                  <a:lnTo>
                    <a:pt x="664" y="113"/>
                  </a:lnTo>
                  <a:lnTo>
                    <a:pt x="664" y="113"/>
                  </a:lnTo>
                  <a:lnTo>
                    <a:pt x="667" y="113"/>
                  </a:lnTo>
                  <a:lnTo>
                    <a:pt x="667" y="116"/>
                  </a:lnTo>
                  <a:lnTo>
                    <a:pt x="670" y="116"/>
                  </a:lnTo>
                  <a:lnTo>
                    <a:pt x="670" y="113"/>
                  </a:lnTo>
                  <a:lnTo>
                    <a:pt x="670" y="113"/>
                  </a:lnTo>
                  <a:lnTo>
                    <a:pt x="673" y="113"/>
                  </a:lnTo>
                  <a:lnTo>
                    <a:pt x="673" y="113"/>
                  </a:lnTo>
                  <a:lnTo>
                    <a:pt x="673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8" y="110"/>
                  </a:lnTo>
                  <a:lnTo>
                    <a:pt x="678" y="110"/>
                  </a:lnTo>
                  <a:lnTo>
                    <a:pt x="681" y="110"/>
                  </a:lnTo>
                  <a:lnTo>
                    <a:pt x="681" y="110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1" y="104"/>
                  </a:lnTo>
                  <a:lnTo>
                    <a:pt x="684" y="104"/>
                  </a:lnTo>
                  <a:lnTo>
                    <a:pt x="684" y="104"/>
                  </a:lnTo>
                  <a:lnTo>
                    <a:pt x="684" y="101"/>
                  </a:lnTo>
                  <a:lnTo>
                    <a:pt x="687" y="101"/>
                  </a:lnTo>
                  <a:lnTo>
                    <a:pt x="687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98"/>
                  </a:lnTo>
                  <a:lnTo>
                    <a:pt x="693" y="98"/>
                  </a:lnTo>
                  <a:lnTo>
                    <a:pt x="693" y="98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0"/>
                  </a:lnTo>
                  <a:lnTo>
                    <a:pt x="704" y="90"/>
                  </a:lnTo>
                  <a:lnTo>
                    <a:pt x="707" y="90"/>
                  </a:lnTo>
                  <a:lnTo>
                    <a:pt x="710" y="90"/>
                  </a:lnTo>
                  <a:lnTo>
                    <a:pt x="710" y="90"/>
                  </a:lnTo>
                  <a:lnTo>
                    <a:pt x="713" y="90"/>
                  </a:lnTo>
                  <a:lnTo>
                    <a:pt x="713" y="90"/>
                  </a:lnTo>
                  <a:lnTo>
                    <a:pt x="716" y="90"/>
                  </a:lnTo>
                  <a:lnTo>
                    <a:pt x="719" y="90"/>
                  </a:lnTo>
                  <a:lnTo>
                    <a:pt x="722" y="90"/>
                  </a:lnTo>
                  <a:lnTo>
                    <a:pt x="722" y="87"/>
                  </a:lnTo>
                  <a:lnTo>
                    <a:pt x="725" y="87"/>
                  </a:lnTo>
                  <a:lnTo>
                    <a:pt x="725" y="87"/>
                  </a:lnTo>
                  <a:lnTo>
                    <a:pt x="727" y="87"/>
                  </a:lnTo>
                  <a:lnTo>
                    <a:pt x="730" y="84"/>
                  </a:lnTo>
                  <a:lnTo>
                    <a:pt x="730" y="84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6" y="81"/>
                  </a:lnTo>
                  <a:lnTo>
                    <a:pt x="736" y="78"/>
                  </a:lnTo>
                  <a:lnTo>
                    <a:pt x="739" y="75"/>
                  </a:lnTo>
                  <a:lnTo>
                    <a:pt x="739" y="75"/>
                  </a:lnTo>
                  <a:lnTo>
                    <a:pt x="742" y="72"/>
                  </a:lnTo>
                  <a:lnTo>
                    <a:pt x="742" y="72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51" y="66"/>
                  </a:lnTo>
                  <a:lnTo>
                    <a:pt x="751" y="66"/>
                  </a:lnTo>
                  <a:lnTo>
                    <a:pt x="753" y="66"/>
                  </a:lnTo>
                  <a:lnTo>
                    <a:pt x="756" y="66"/>
                  </a:lnTo>
                  <a:lnTo>
                    <a:pt x="759" y="66"/>
                  </a:lnTo>
                  <a:lnTo>
                    <a:pt x="762" y="66"/>
                  </a:lnTo>
                  <a:lnTo>
                    <a:pt x="765" y="66"/>
                  </a:lnTo>
                  <a:lnTo>
                    <a:pt x="768" y="66"/>
                  </a:lnTo>
                  <a:lnTo>
                    <a:pt x="771" y="64"/>
                  </a:lnTo>
                  <a:lnTo>
                    <a:pt x="771" y="64"/>
                  </a:lnTo>
                  <a:lnTo>
                    <a:pt x="774" y="64"/>
                  </a:lnTo>
                  <a:lnTo>
                    <a:pt x="774" y="61"/>
                  </a:lnTo>
                  <a:lnTo>
                    <a:pt x="777" y="61"/>
                  </a:lnTo>
                  <a:lnTo>
                    <a:pt x="777" y="61"/>
                  </a:lnTo>
                  <a:lnTo>
                    <a:pt x="779" y="61"/>
                  </a:lnTo>
                  <a:lnTo>
                    <a:pt x="779" y="61"/>
                  </a:lnTo>
                  <a:lnTo>
                    <a:pt x="782" y="61"/>
                  </a:lnTo>
                  <a:lnTo>
                    <a:pt x="782" y="58"/>
                  </a:lnTo>
                  <a:lnTo>
                    <a:pt x="785" y="58"/>
                  </a:lnTo>
                  <a:lnTo>
                    <a:pt x="785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91" y="55"/>
                  </a:lnTo>
                  <a:lnTo>
                    <a:pt x="791" y="52"/>
                  </a:lnTo>
                  <a:lnTo>
                    <a:pt x="794" y="52"/>
                  </a:lnTo>
                  <a:lnTo>
                    <a:pt x="794" y="52"/>
                  </a:lnTo>
                  <a:lnTo>
                    <a:pt x="797" y="52"/>
                  </a:lnTo>
                  <a:lnTo>
                    <a:pt x="800" y="52"/>
                  </a:lnTo>
                  <a:lnTo>
                    <a:pt x="800" y="49"/>
                  </a:lnTo>
                  <a:lnTo>
                    <a:pt x="800" y="49"/>
                  </a:lnTo>
                  <a:lnTo>
                    <a:pt x="803" y="49"/>
                  </a:lnTo>
                  <a:lnTo>
                    <a:pt x="803" y="49"/>
                  </a:lnTo>
                  <a:lnTo>
                    <a:pt x="805" y="49"/>
                  </a:lnTo>
                  <a:lnTo>
                    <a:pt x="805" y="46"/>
                  </a:lnTo>
                  <a:lnTo>
                    <a:pt x="808" y="46"/>
                  </a:lnTo>
                  <a:lnTo>
                    <a:pt x="808" y="46"/>
                  </a:lnTo>
                  <a:lnTo>
                    <a:pt x="811" y="46"/>
                  </a:lnTo>
                  <a:lnTo>
                    <a:pt x="811" y="46"/>
                  </a:lnTo>
                  <a:lnTo>
                    <a:pt x="811" y="43"/>
                  </a:lnTo>
                  <a:lnTo>
                    <a:pt x="814" y="43"/>
                  </a:lnTo>
                  <a:lnTo>
                    <a:pt x="814" y="43"/>
                  </a:lnTo>
                  <a:lnTo>
                    <a:pt x="817" y="40"/>
                  </a:lnTo>
                  <a:lnTo>
                    <a:pt x="817" y="40"/>
                  </a:lnTo>
                  <a:lnTo>
                    <a:pt x="820" y="40"/>
                  </a:lnTo>
                  <a:lnTo>
                    <a:pt x="820" y="38"/>
                  </a:lnTo>
                  <a:lnTo>
                    <a:pt x="817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5"/>
                  </a:lnTo>
                  <a:lnTo>
                    <a:pt x="820" y="35"/>
                  </a:lnTo>
                  <a:lnTo>
                    <a:pt x="820" y="32"/>
                  </a:lnTo>
                  <a:lnTo>
                    <a:pt x="820" y="32"/>
                  </a:lnTo>
                  <a:lnTo>
                    <a:pt x="820" y="29"/>
                  </a:lnTo>
                  <a:lnTo>
                    <a:pt x="823" y="29"/>
                  </a:lnTo>
                  <a:lnTo>
                    <a:pt x="823" y="26"/>
                  </a:lnTo>
                  <a:lnTo>
                    <a:pt x="823" y="26"/>
                  </a:lnTo>
                  <a:lnTo>
                    <a:pt x="823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17"/>
                  </a:lnTo>
                  <a:lnTo>
                    <a:pt x="831" y="17"/>
                  </a:lnTo>
                  <a:lnTo>
                    <a:pt x="831" y="17"/>
                  </a:lnTo>
                  <a:lnTo>
                    <a:pt x="829" y="17"/>
                  </a:lnTo>
                  <a:lnTo>
                    <a:pt x="831" y="14"/>
                  </a:lnTo>
                  <a:lnTo>
                    <a:pt x="831" y="14"/>
                  </a:lnTo>
                  <a:lnTo>
                    <a:pt x="831" y="12"/>
                  </a:lnTo>
                  <a:lnTo>
                    <a:pt x="831" y="12"/>
                  </a:lnTo>
                  <a:lnTo>
                    <a:pt x="834" y="12"/>
                  </a:lnTo>
                  <a:lnTo>
                    <a:pt x="834" y="12"/>
                  </a:lnTo>
                  <a:lnTo>
                    <a:pt x="837" y="9"/>
                  </a:lnTo>
                  <a:lnTo>
                    <a:pt x="837" y="9"/>
                  </a:lnTo>
                  <a:lnTo>
                    <a:pt x="840" y="9"/>
                  </a:lnTo>
                  <a:lnTo>
                    <a:pt x="840" y="6"/>
                  </a:lnTo>
                  <a:lnTo>
                    <a:pt x="840" y="6"/>
                  </a:lnTo>
                  <a:lnTo>
                    <a:pt x="840" y="3"/>
                  </a:lnTo>
                  <a:lnTo>
                    <a:pt x="840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6"/>
                  </a:lnTo>
                  <a:lnTo>
                    <a:pt x="843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9" y="3"/>
                  </a:lnTo>
                  <a:lnTo>
                    <a:pt x="849" y="3"/>
                  </a:lnTo>
                  <a:lnTo>
                    <a:pt x="849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52" y="3"/>
                  </a:lnTo>
                  <a:lnTo>
                    <a:pt x="852" y="3"/>
                  </a:lnTo>
                  <a:lnTo>
                    <a:pt x="855" y="3"/>
                  </a:lnTo>
                  <a:lnTo>
                    <a:pt x="855" y="6"/>
                  </a:lnTo>
                  <a:lnTo>
                    <a:pt x="857" y="6"/>
                  </a:lnTo>
                  <a:lnTo>
                    <a:pt x="857" y="3"/>
                  </a:lnTo>
                  <a:lnTo>
                    <a:pt x="857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3" y="6"/>
                  </a:lnTo>
                  <a:lnTo>
                    <a:pt x="863" y="9"/>
                  </a:lnTo>
                  <a:lnTo>
                    <a:pt x="863" y="9"/>
                  </a:lnTo>
                  <a:lnTo>
                    <a:pt x="863" y="6"/>
                  </a:lnTo>
                  <a:lnTo>
                    <a:pt x="866" y="9"/>
                  </a:lnTo>
                  <a:lnTo>
                    <a:pt x="866" y="9"/>
                  </a:lnTo>
                  <a:lnTo>
                    <a:pt x="869" y="9"/>
                  </a:lnTo>
                  <a:lnTo>
                    <a:pt x="869" y="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auto">
            <a:xfrm>
              <a:off x="1765" y="129"/>
              <a:ext cx="2000" cy="1308"/>
            </a:xfrm>
            <a:custGeom>
              <a:avLst/>
              <a:gdLst/>
              <a:ahLst/>
              <a:cxnLst>
                <a:cxn ang="0">
                  <a:pos x="1977" y="375"/>
                </a:cxn>
                <a:cxn ang="0">
                  <a:pos x="1925" y="514"/>
                </a:cxn>
                <a:cxn ang="0">
                  <a:pos x="1859" y="522"/>
                </a:cxn>
                <a:cxn ang="0">
                  <a:pos x="1876" y="603"/>
                </a:cxn>
                <a:cxn ang="0">
                  <a:pos x="1896" y="687"/>
                </a:cxn>
                <a:cxn ang="0">
                  <a:pos x="1821" y="779"/>
                </a:cxn>
                <a:cxn ang="0">
                  <a:pos x="1830" y="950"/>
                </a:cxn>
                <a:cxn ang="0">
                  <a:pos x="1850" y="1010"/>
                </a:cxn>
                <a:cxn ang="0">
                  <a:pos x="1865" y="1065"/>
                </a:cxn>
                <a:cxn ang="0">
                  <a:pos x="1778" y="1056"/>
                </a:cxn>
                <a:cxn ang="0">
                  <a:pos x="1683" y="1004"/>
                </a:cxn>
                <a:cxn ang="0">
                  <a:pos x="1550" y="1019"/>
                </a:cxn>
                <a:cxn ang="0">
                  <a:pos x="1475" y="1042"/>
                </a:cxn>
                <a:cxn ang="0">
                  <a:pos x="1417" y="1059"/>
                </a:cxn>
                <a:cxn ang="0">
                  <a:pos x="1388" y="1114"/>
                </a:cxn>
                <a:cxn ang="0">
                  <a:pos x="1351" y="1172"/>
                </a:cxn>
                <a:cxn ang="0">
                  <a:pos x="1313" y="1201"/>
                </a:cxn>
                <a:cxn ang="0">
                  <a:pos x="1270" y="1241"/>
                </a:cxn>
                <a:cxn ang="0">
                  <a:pos x="1206" y="1250"/>
                </a:cxn>
                <a:cxn ang="0">
                  <a:pos x="1105" y="1183"/>
                </a:cxn>
                <a:cxn ang="0">
                  <a:pos x="981" y="1123"/>
                </a:cxn>
                <a:cxn ang="0">
                  <a:pos x="981" y="1022"/>
                </a:cxn>
                <a:cxn ang="0">
                  <a:pos x="941" y="996"/>
                </a:cxn>
                <a:cxn ang="0">
                  <a:pos x="860" y="1030"/>
                </a:cxn>
                <a:cxn ang="0">
                  <a:pos x="799" y="1080"/>
                </a:cxn>
                <a:cxn ang="0">
                  <a:pos x="739" y="1131"/>
                </a:cxn>
                <a:cxn ang="0">
                  <a:pos x="672" y="1183"/>
                </a:cxn>
                <a:cxn ang="0">
                  <a:pos x="586" y="1253"/>
                </a:cxn>
                <a:cxn ang="0">
                  <a:pos x="436" y="1235"/>
                </a:cxn>
                <a:cxn ang="0">
                  <a:pos x="441" y="1137"/>
                </a:cxn>
                <a:cxn ang="0">
                  <a:pos x="369" y="1097"/>
                </a:cxn>
                <a:cxn ang="0">
                  <a:pos x="291" y="1097"/>
                </a:cxn>
                <a:cxn ang="0">
                  <a:pos x="170" y="1111"/>
                </a:cxn>
                <a:cxn ang="0">
                  <a:pos x="190" y="1013"/>
                </a:cxn>
                <a:cxn ang="0">
                  <a:pos x="239" y="941"/>
                </a:cxn>
                <a:cxn ang="0">
                  <a:pos x="242" y="918"/>
                </a:cxn>
                <a:cxn ang="0">
                  <a:pos x="173" y="915"/>
                </a:cxn>
                <a:cxn ang="0">
                  <a:pos x="92" y="889"/>
                </a:cxn>
                <a:cxn ang="0">
                  <a:pos x="55" y="834"/>
                </a:cxn>
                <a:cxn ang="0">
                  <a:pos x="55" y="745"/>
                </a:cxn>
                <a:cxn ang="0">
                  <a:pos x="23" y="675"/>
                </a:cxn>
                <a:cxn ang="0">
                  <a:pos x="26" y="629"/>
                </a:cxn>
                <a:cxn ang="0">
                  <a:pos x="55" y="571"/>
                </a:cxn>
                <a:cxn ang="0">
                  <a:pos x="52" y="493"/>
                </a:cxn>
                <a:cxn ang="0">
                  <a:pos x="83" y="430"/>
                </a:cxn>
                <a:cxn ang="0">
                  <a:pos x="109" y="378"/>
                </a:cxn>
                <a:cxn ang="0">
                  <a:pos x="69" y="338"/>
                </a:cxn>
                <a:cxn ang="0">
                  <a:pos x="81" y="274"/>
                </a:cxn>
                <a:cxn ang="0">
                  <a:pos x="205" y="170"/>
                </a:cxn>
                <a:cxn ang="0">
                  <a:pos x="384" y="153"/>
                </a:cxn>
                <a:cxn ang="0">
                  <a:pos x="592" y="329"/>
                </a:cxn>
                <a:cxn ang="0">
                  <a:pos x="695" y="254"/>
                </a:cxn>
                <a:cxn ang="0">
                  <a:pos x="808" y="398"/>
                </a:cxn>
                <a:cxn ang="0">
                  <a:pos x="952" y="390"/>
                </a:cxn>
                <a:cxn ang="0">
                  <a:pos x="1108" y="433"/>
                </a:cxn>
                <a:cxn ang="0">
                  <a:pos x="1397" y="577"/>
                </a:cxn>
                <a:cxn ang="0">
                  <a:pos x="1391" y="329"/>
                </a:cxn>
                <a:cxn ang="0">
                  <a:pos x="1371" y="213"/>
                </a:cxn>
                <a:cxn ang="0">
                  <a:pos x="1501" y="211"/>
                </a:cxn>
                <a:cxn ang="0">
                  <a:pos x="1634" y="127"/>
                </a:cxn>
                <a:cxn ang="0">
                  <a:pos x="1746" y="66"/>
                </a:cxn>
                <a:cxn ang="0">
                  <a:pos x="1816" y="43"/>
                </a:cxn>
                <a:cxn ang="0">
                  <a:pos x="1971" y="161"/>
                </a:cxn>
              </a:cxnLst>
              <a:rect l="0" t="0" r="r" b="b"/>
              <a:pathLst>
                <a:path w="2000" h="1308">
                  <a:moveTo>
                    <a:pt x="1977" y="176"/>
                  </a:moveTo>
                  <a:lnTo>
                    <a:pt x="1966" y="202"/>
                  </a:lnTo>
                  <a:lnTo>
                    <a:pt x="1966" y="216"/>
                  </a:lnTo>
                  <a:lnTo>
                    <a:pt x="1966" y="228"/>
                  </a:lnTo>
                  <a:lnTo>
                    <a:pt x="1966" y="237"/>
                  </a:lnTo>
                  <a:lnTo>
                    <a:pt x="1969" y="242"/>
                  </a:lnTo>
                  <a:lnTo>
                    <a:pt x="1969" y="242"/>
                  </a:lnTo>
                  <a:lnTo>
                    <a:pt x="1969" y="245"/>
                  </a:lnTo>
                  <a:lnTo>
                    <a:pt x="1969" y="248"/>
                  </a:lnTo>
                  <a:lnTo>
                    <a:pt x="1969" y="248"/>
                  </a:lnTo>
                  <a:lnTo>
                    <a:pt x="1969" y="251"/>
                  </a:lnTo>
                  <a:lnTo>
                    <a:pt x="1969" y="257"/>
                  </a:lnTo>
                  <a:lnTo>
                    <a:pt x="1969" y="260"/>
                  </a:lnTo>
                  <a:lnTo>
                    <a:pt x="1969" y="263"/>
                  </a:lnTo>
                  <a:lnTo>
                    <a:pt x="1969" y="265"/>
                  </a:lnTo>
                  <a:lnTo>
                    <a:pt x="1969" y="271"/>
                  </a:lnTo>
                  <a:lnTo>
                    <a:pt x="1969" y="274"/>
                  </a:lnTo>
                  <a:lnTo>
                    <a:pt x="1969" y="277"/>
                  </a:lnTo>
                  <a:lnTo>
                    <a:pt x="1969" y="280"/>
                  </a:lnTo>
                  <a:lnTo>
                    <a:pt x="1971" y="280"/>
                  </a:lnTo>
                  <a:lnTo>
                    <a:pt x="1971" y="286"/>
                  </a:lnTo>
                  <a:lnTo>
                    <a:pt x="1971" y="289"/>
                  </a:lnTo>
                  <a:lnTo>
                    <a:pt x="1971" y="291"/>
                  </a:lnTo>
                  <a:lnTo>
                    <a:pt x="1971" y="294"/>
                  </a:lnTo>
                  <a:lnTo>
                    <a:pt x="1971" y="294"/>
                  </a:lnTo>
                  <a:lnTo>
                    <a:pt x="1971" y="297"/>
                  </a:lnTo>
                  <a:lnTo>
                    <a:pt x="1971" y="297"/>
                  </a:lnTo>
                  <a:lnTo>
                    <a:pt x="1971" y="300"/>
                  </a:lnTo>
                  <a:lnTo>
                    <a:pt x="1971" y="303"/>
                  </a:lnTo>
                  <a:lnTo>
                    <a:pt x="1974" y="303"/>
                  </a:lnTo>
                  <a:lnTo>
                    <a:pt x="1974" y="306"/>
                  </a:lnTo>
                  <a:lnTo>
                    <a:pt x="1974" y="306"/>
                  </a:lnTo>
                  <a:lnTo>
                    <a:pt x="1977" y="309"/>
                  </a:lnTo>
                  <a:lnTo>
                    <a:pt x="1977" y="309"/>
                  </a:lnTo>
                  <a:lnTo>
                    <a:pt x="1977" y="312"/>
                  </a:lnTo>
                  <a:lnTo>
                    <a:pt x="1977" y="315"/>
                  </a:lnTo>
                  <a:lnTo>
                    <a:pt x="1977" y="315"/>
                  </a:lnTo>
                  <a:lnTo>
                    <a:pt x="1977" y="317"/>
                  </a:lnTo>
                  <a:lnTo>
                    <a:pt x="1974" y="320"/>
                  </a:lnTo>
                  <a:lnTo>
                    <a:pt x="1974" y="326"/>
                  </a:lnTo>
                  <a:lnTo>
                    <a:pt x="1974" y="326"/>
                  </a:lnTo>
                  <a:lnTo>
                    <a:pt x="1971" y="329"/>
                  </a:lnTo>
                  <a:lnTo>
                    <a:pt x="1971" y="332"/>
                  </a:lnTo>
                  <a:lnTo>
                    <a:pt x="1971" y="332"/>
                  </a:lnTo>
                  <a:lnTo>
                    <a:pt x="1971" y="335"/>
                  </a:lnTo>
                  <a:lnTo>
                    <a:pt x="1971" y="338"/>
                  </a:lnTo>
                  <a:lnTo>
                    <a:pt x="1971" y="340"/>
                  </a:lnTo>
                  <a:lnTo>
                    <a:pt x="1971" y="343"/>
                  </a:lnTo>
                  <a:lnTo>
                    <a:pt x="1971" y="346"/>
                  </a:lnTo>
                  <a:lnTo>
                    <a:pt x="1971" y="349"/>
                  </a:lnTo>
                  <a:lnTo>
                    <a:pt x="1971" y="349"/>
                  </a:lnTo>
                  <a:lnTo>
                    <a:pt x="1971" y="355"/>
                  </a:lnTo>
                  <a:lnTo>
                    <a:pt x="1971" y="358"/>
                  </a:lnTo>
                  <a:lnTo>
                    <a:pt x="1971" y="358"/>
                  </a:lnTo>
                  <a:lnTo>
                    <a:pt x="1971" y="361"/>
                  </a:lnTo>
                  <a:lnTo>
                    <a:pt x="1971" y="364"/>
                  </a:lnTo>
                  <a:lnTo>
                    <a:pt x="1971" y="366"/>
                  </a:lnTo>
                  <a:lnTo>
                    <a:pt x="1971" y="366"/>
                  </a:lnTo>
                  <a:lnTo>
                    <a:pt x="1974" y="369"/>
                  </a:lnTo>
                  <a:lnTo>
                    <a:pt x="1974" y="369"/>
                  </a:lnTo>
                  <a:lnTo>
                    <a:pt x="1974" y="372"/>
                  </a:lnTo>
                  <a:lnTo>
                    <a:pt x="1977" y="372"/>
                  </a:lnTo>
                  <a:lnTo>
                    <a:pt x="1977" y="375"/>
                  </a:lnTo>
                  <a:lnTo>
                    <a:pt x="1980" y="378"/>
                  </a:lnTo>
                  <a:lnTo>
                    <a:pt x="1980" y="384"/>
                  </a:lnTo>
                  <a:lnTo>
                    <a:pt x="1986" y="395"/>
                  </a:lnTo>
                  <a:lnTo>
                    <a:pt x="1989" y="404"/>
                  </a:lnTo>
                  <a:lnTo>
                    <a:pt x="1995" y="418"/>
                  </a:lnTo>
                  <a:lnTo>
                    <a:pt x="1995" y="421"/>
                  </a:lnTo>
                  <a:lnTo>
                    <a:pt x="1997" y="427"/>
                  </a:lnTo>
                  <a:lnTo>
                    <a:pt x="2000" y="433"/>
                  </a:lnTo>
                  <a:lnTo>
                    <a:pt x="2000" y="436"/>
                  </a:lnTo>
                  <a:lnTo>
                    <a:pt x="2000" y="442"/>
                  </a:lnTo>
                  <a:lnTo>
                    <a:pt x="2000" y="444"/>
                  </a:lnTo>
                  <a:lnTo>
                    <a:pt x="2000" y="450"/>
                  </a:lnTo>
                  <a:lnTo>
                    <a:pt x="2000" y="453"/>
                  </a:lnTo>
                  <a:lnTo>
                    <a:pt x="1997" y="456"/>
                  </a:lnTo>
                  <a:lnTo>
                    <a:pt x="1995" y="459"/>
                  </a:lnTo>
                  <a:lnTo>
                    <a:pt x="1992" y="462"/>
                  </a:lnTo>
                  <a:lnTo>
                    <a:pt x="1989" y="465"/>
                  </a:lnTo>
                  <a:lnTo>
                    <a:pt x="1986" y="470"/>
                  </a:lnTo>
                  <a:lnTo>
                    <a:pt x="1983" y="476"/>
                  </a:lnTo>
                  <a:lnTo>
                    <a:pt x="1983" y="476"/>
                  </a:lnTo>
                  <a:lnTo>
                    <a:pt x="1980" y="482"/>
                  </a:lnTo>
                  <a:lnTo>
                    <a:pt x="1977" y="485"/>
                  </a:lnTo>
                  <a:lnTo>
                    <a:pt x="1974" y="488"/>
                  </a:lnTo>
                  <a:lnTo>
                    <a:pt x="1971" y="491"/>
                  </a:lnTo>
                  <a:lnTo>
                    <a:pt x="1969" y="493"/>
                  </a:lnTo>
                  <a:lnTo>
                    <a:pt x="1966" y="493"/>
                  </a:lnTo>
                  <a:lnTo>
                    <a:pt x="1966" y="493"/>
                  </a:lnTo>
                  <a:lnTo>
                    <a:pt x="1963" y="493"/>
                  </a:lnTo>
                  <a:lnTo>
                    <a:pt x="1963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57" y="493"/>
                  </a:lnTo>
                  <a:lnTo>
                    <a:pt x="1957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48" y="499"/>
                  </a:lnTo>
                  <a:lnTo>
                    <a:pt x="1948" y="499"/>
                  </a:lnTo>
                  <a:lnTo>
                    <a:pt x="1945" y="499"/>
                  </a:lnTo>
                  <a:lnTo>
                    <a:pt x="1945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0" y="502"/>
                  </a:lnTo>
                  <a:lnTo>
                    <a:pt x="1940" y="502"/>
                  </a:lnTo>
                  <a:lnTo>
                    <a:pt x="1937" y="505"/>
                  </a:lnTo>
                  <a:lnTo>
                    <a:pt x="1937" y="505"/>
                  </a:lnTo>
                  <a:lnTo>
                    <a:pt x="1934" y="505"/>
                  </a:lnTo>
                  <a:lnTo>
                    <a:pt x="1934" y="505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1" y="508"/>
                  </a:lnTo>
                  <a:lnTo>
                    <a:pt x="1931" y="511"/>
                  </a:lnTo>
                  <a:lnTo>
                    <a:pt x="1931" y="511"/>
                  </a:lnTo>
                  <a:lnTo>
                    <a:pt x="1931" y="514"/>
                  </a:lnTo>
                  <a:lnTo>
                    <a:pt x="1928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0" y="514"/>
                  </a:lnTo>
                  <a:lnTo>
                    <a:pt x="1920" y="511"/>
                  </a:lnTo>
                  <a:lnTo>
                    <a:pt x="1920" y="511"/>
                  </a:lnTo>
                  <a:lnTo>
                    <a:pt x="1917" y="511"/>
                  </a:lnTo>
                  <a:lnTo>
                    <a:pt x="1917" y="511"/>
                  </a:lnTo>
                  <a:lnTo>
                    <a:pt x="1914" y="511"/>
                  </a:lnTo>
                  <a:lnTo>
                    <a:pt x="1914" y="511"/>
                  </a:lnTo>
                  <a:lnTo>
                    <a:pt x="1911" y="514"/>
                  </a:lnTo>
                  <a:lnTo>
                    <a:pt x="1911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2" y="514"/>
                  </a:lnTo>
                  <a:lnTo>
                    <a:pt x="1902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9"/>
                  </a:lnTo>
                  <a:lnTo>
                    <a:pt x="1894" y="519"/>
                  </a:lnTo>
                  <a:lnTo>
                    <a:pt x="1894" y="519"/>
                  </a:lnTo>
                  <a:lnTo>
                    <a:pt x="1891" y="519"/>
                  </a:lnTo>
                  <a:lnTo>
                    <a:pt x="1891" y="522"/>
                  </a:lnTo>
                  <a:lnTo>
                    <a:pt x="1891" y="522"/>
                  </a:lnTo>
                  <a:lnTo>
                    <a:pt x="1888" y="519"/>
                  </a:lnTo>
                  <a:lnTo>
                    <a:pt x="1888" y="522"/>
                  </a:lnTo>
                  <a:lnTo>
                    <a:pt x="1885" y="519"/>
                  </a:lnTo>
                  <a:lnTo>
                    <a:pt x="1885" y="519"/>
                  </a:lnTo>
                  <a:lnTo>
                    <a:pt x="1882" y="519"/>
                  </a:lnTo>
                  <a:lnTo>
                    <a:pt x="1882" y="519"/>
                  </a:lnTo>
                  <a:lnTo>
                    <a:pt x="1879" y="519"/>
                  </a:lnTo>
                  <a:lnTo>
                    <a:pt x="1879" y="517"/>
                  </a:lnTo>
                  <a:lnTo>
                    <a:pt x="1876" y="517"/>
                  </a:lnTo>
                  <a:lnTo>
                    <a:pt x="1876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0" y="517"/>
                  </a:lnTo>
                  <a:lnTo>
                    <a:pt x="1870" y="514"/>
                  </a:lnTo>
                  <a:lnTo>
                    <a:pt x="1870" y="514"/>
                  </a:lnTo>
                  <a:lnTo>
                    <a:pt x="1868" y="514"/>
                  </a:lnTo>
                  <a:lnTo>
                    <a:pt x="1865" y="517"/>
                  </a:lnTo>
                  <a:lnTo>
                    <a:pt x="1862" y="517"/>
                  </a:lnTo>
                  <a:lnTo>
                    <a:pt x="1859" y="517"/>
                  </a:lnTo>
                  <a:lnTo>
                    <a:pt x="1859" y="517"/>
                  </a:lnTo>
                  <a:lnTo>
                    <a:pt x="1856" y="517"/>
                  </a:lnTo>
                  <a:lnTo>
                    <a:pt x="1859" y="517"/>
                  </a:lnTo>
                  <a:lnTo>
                    <a:pt x="1859" y="519"/>
                  </a:lnTo>
                  <a:lnTo>
                    <a:pt x="1859" y="519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31"/>
                  </a:lnTo>
                  <a:lnTo>
                    <a:pt x="1856" y="531"/>
                  </a:lnTo>
                  <a:lnTo>
                    <a:pt x="1856" y="534"/>
                  </a:lnTo>
                  <a:lnTo>
                    <a:pt x="1856" y="534"/>
                  </a:lnTo>
                  <a:lnTo>
                    <a:pt x="1856" y="537"/>
                  </a:lnTo>
                  <a:lnTo>
                    <a:pt x="1859" y="537"/>
                  </a:lnTo>
                  <a:lnTo>
                    <a:pt x="1859" y="537"/>
                  </a:lnTo>
                  <a:lnTo>
                    <a:pt x="1859" y="540"/>
                  </a:lnTo>
                  <a:lnTo>
                    <a:pt x="1859" y="540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5"/>
                  </a:lnTo>
                  <a:lnTo>
                    <a:pt x="1859" y="545"/>
                  </a:lnTo>
                  <a:lnTo>
                    <a:pt x="1862" y="548"/>
                  </a:lnTo>
                  <a:lnTo>
                    <a:pt x="1862" y="548"/>
                  </a:lnTo>
                  <a:lnTo>
                    <a:pt x="1859" y="548"/>
                  </a:lnTo>
                  <a:lnTo>
                    <a:pt x="1862" y="551"/>
                  </a:lnTo>
                  <a:lnTo>
                    <a:pt x="1862" y="554"/>
                  </a:lnTo>
                  <a:lnTo>
                    <a:pt x="1862" y="554"/>
                  </a:lnTo>
                  <a:lnTo>
                    <a:pt x="1862" y="557"/>
                  </a:lnTo>
                  <a:lnTo>
                    <a:pt x="1859" y="557"/>
                  </a:lnTo>
                  <a:lnTo>
                    <a:pt x="1862" y="557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5" y="560"/>
                  </a:lnTo>
                  <a:lnTo>
                    <a:pt x="1865" y="563"/>
                  </a:lnTo>
                  <a:lnTo>
                    <a:pt x="1868" y="563"/>
                  </a:lnTo>
                  <a:lnTo>
                    <a:pt x="1868" y="566"/>
                  </a:lnTo>
                  <a:lnTo>
                    <a:pt x="1868" y="566"/>
                  </a:lnTo>
                  <a:lnTo>
                    <a:pt x="1865" y="569"/>
                  </a:lnTo>
                  <a:lnTo>
                    <a:pt x="1868" y="569"/>
                  </a:lnTo>
                  <a:lnTo>
                    <a:pt x="1868" y="571"/>
                  </a:lnTo>
                  <a:lnTo>
                    <a:pt x="1868" y="571"/>
                  </a:lnTo>
                  <a:lnTo>
                    <a:pt x="1868" y="574"/>
                  </a:lnTo>
                  <a:lnTo>
                    <a:pt x="1868" y="574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80"/>
                  </a:lnTo>
                  <a:lnTo>
                    <a:pt x="1868" y="580"/>
                  </a:lnTo>
                  <a:lnTo>
                    <a:pt x="1868" y="583"/>
                  </a:lnTo>
                  <a:lnTo>
                    <a:pt x="1865" y="583"/>
                  </a:lnTo>
                  <a:lnTo>
                    <a:pt x="1865" y="586"/>
                  </a:lnTo>
                  <a:lnTo>
                    <a:pt x="1865" y="586"/>
                  </a:lnTo>
                  <a:lnTo>
                    <a:pt x="1865" y="589"/>
                  </a:lnTo>
                  <a:lnTo>
                    <a:pt x="1868" y="592"/>
                  </a:lnTo>
                  <a:lnTo>
                    <a:pt x="1868" y="595"/>
                  </a:lnTo>
                  <a:lnTo>
                    <a:pt x="1868" y="595"/>
                  </a:lnTo>
                  <a:lnTo>
                    <a:pt x="1868" y="597"/>
                  </a:lnTo>
                  <a:lnTo>
                    <a:pt x="1870" y="597"/>
                  </a:lnTo>
                  <a:lnTo>
                    <a:pt x="1873" y="600"/>
                  </a:lnTo>
                  <a:lnTo>
                    <a:pt x="1873" y="600"/>
                  </a:lnTo>
                  <a:lnTo>
                    <a:pt x="1876" y="603"/>
                  </a:lnTo>
                  <a:lnTo>
                    <a:pt x="1876" y="603"/>
                  </a:lnTo>
                  <a:lnTo>
                    <a:pt x="1876" y="606"/>
                  </a:lnTo>
                  <a:lnTo>
                    <a:pt x="1876" y="606"/>
                  </a:lnTo>
                  <a:lnTo>
                    <a:pt x="1876" y="609"/>
                  </a:lnTo>
                  <a:lnTo>
                    <a:pt x="1873" y="612"/>
                  </a:lnTo>
                  <a:lnTo>
                    <a:pt x="1873" y="612"/>
                  </a:lnTo>
                  <a:lnTo>
                    <a:pt x="1873" y="615"/>
                  </a:lnTo>
                  <a:lnTo>
                    <a:pt x="1873" y="615"/>
                  </a:lnTo>
                  <a:lnTo>
                    <a:pt x="1870" y="618"/>
                  </a:lnTo>
                  <a:lnTo>
                    <a:pt x="1870" y="618"/>
                  </a:lnTo>
                  <a:lnTo>
                    <a:pt x="1870" y="621"/>
                  </a:lnTo>
                  <a:lnTo>
                    <a:pt x="1870" y="621"/>
                  </a:lnTo>
                  <a:lnTo>
                    <a:pt x="1873" y="623"/>
                  </a:lnTo>
                  <a:lnTo>
                    <a:pt x="1873" y="623"/>
                  </a:lnTo>
                  <a:lnTo>
                    <a:pt x="1873" y="626"/>
                  </a:lnTo>
                  <a:lnTo>
                    <a:pt x="1873" y="626"/>
                  </a:lnTo>
                  <a:lnTo>
                    <a:pt x="1876" y="626"/>
                  </a:lnTo>
                  <a:lnTo>
                    <a:pt x="1876" y="629"/>
                  </a:lnTo>
                  <a:lnTo>
                    <a:pt x="1876" y="629"/>
                  </a:lnTo>
                  <a:lnTo>
                    <a:pt x="1879" y="629"/>
                  </a:lnTo>
                  <a:lnTo>
                    <a:pt x="1879" y="629"/>
                  </a:lnTo>
                  <a:lnTo>
                    <a:pt x="1879" y="632"/>
                  </a:lnTo>
                  <a:lnTo>
                    <a:pt x="1882" y="632"/>
                  </a:lnTo>
                  <a:lnTo>
                    <a:pt x="1882" y="632"/>
                  </a:lnTo>
                  <a:lnTo>
                    <a:pt x="1885" y="632"/>
                  </a:lnTo>
                  <a:lnTo>
                    <a:pt x="1885" y="635"/>
                  </a:lnTo>
                  <a:lnTo>
                    <a:pt x="1888" y="635"/>
                  </a:lnTo>
                  <a:lnTo>
                    <a:pt x="1888" y="638"/>
                  </a:lnTo>
                  <a:lnTo>
                    <a:pt x="1885" y="638"/>
                  </a:lnTo>
                  <a:lnTo>
                    <a:pt x="1885" y="638"/>
                  </a:lnTo>
                  <a:lnTo>
                    <a:pt x="1885" y="641"/>
                  </a:lnTo>
                  <a:lnTo>
                    <a:pt x="1888" y="641"/>
                  </a:lnTo>
                  <a:lnTo>
                    <a:pt x="1888" y="644"/>
                  </a:lnTo>
                  <a:lnTo>
                    <a:pt x="1888" y="644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91" y="646"/>
                  </a:lnTo>
                  <a:lnTo>
                    <a:pt x="1891" y="646"/>
                  </a:lnTo>
                  <a:lnTo>
                    <a:pt x="1894" y="646"/>
                  </a:lnTo>
                  <a:lnTo>
                    <a:pt x="1894" y="646"/>
                  </a:lnTo>
                  <a:lnTo>
                    <a:pt x="1894" y="649"/>
                  </a:lnTo>
                  <a:lnTo>
                    <a:pt x="1894" y="649"/>
                  </a:lnTo>
                  <a:lnTo>
                    <a:pt x="1896" y="649"/>
                  </a:lnTo>
                  <a:lnTo>
                    <a:pt x="1896" y="652"/>
                  </a:lnTo>
                  <a:lnTo>
                    <a:pt x="1896" y="652"/>
                  </a:lnTo>
                  <a:lnTo>
                    <a:pt x="1899" y="655"/>
                  </a:lnTo>
                  <a:lnTo>
                    <a:pt x="1899" y="655"/>
                  </a:lnTo>
                  <a:lnTo>
                    <a:pt x="1896" y="658"/>
                  </a:lnTo>
                  <a:lnTo>
                    <a:pt x="1896" y="661"/>
                  </a:lnTo>
                  <a:lnTo>
                    <a:pt x="1896" y="661"/>
                  </a:lnTo>
                  <a:lnTo>
                    <a:pt x="1894" y="661"/>
                  </a:lnTo>
                  <a:lnTo>
                    <a:pt x="1894" y="664"/>
                  </a:lnTo>
                  <a:lnTo>
                    <a:pt x="1894" y="664"/>
                  </a:lnTo>
                  <a:lnTo>
                    <a:pt x="1891" y="667"/>
                  </a:lnTo>
                  <a:lnTo>
                    <a:pt x="1891" y="670"/>
                  </a:lnTo>
                  <a:lnTo>
                    <a:pt x="1891" y="672"/>
                  </a:lnTo>
                  <a:lnTo>
                    <a:pt x="1891" y="675"/>
                  </a:lnTo>
                  <a:lnTo>
                    <a:pt x="1894" y="678"/>
                  </a:lnTo>
                  <a:lnTo>
                    <a:pt x="1894" y="681"/>
                  </a:lnTo>
                  <a:lnTo>
                    <a:pt x="1896" y="684"/>
                  </a:lnTo>
                  <a:lnTo>
                    <a:pt x="1896" y="684"/>
                  </a:lnTo>
                  <a:lnTo>
                    <a:pt x="1896" y="687"/>
                  </a:lnTo>
                  <a:lnTo>
                    <a:pt x="1896" y="690"/>
                  </a:lnTo>
                  <a:lnTo>
                    <a:pt x="1896" y="690"/>
                  </a:lnTo>
                  <a:lnTo>
                    <a:pt x="1896" y="693"/>
                  </a:lnTo>
                  <a:lnTo>
                    <a:pt x="1896" y="696"/>
                  </a:lnTo>
                  <a:lnTo>
                    <a:pt x="1896" y="696"/>
                  </a:lnTo>
                  <a:lnTo>
                    <a:pt x="1896" y="701"/>
                  </a:lnTo>
                  <a:lnTo>
                    <a:pt x="1896" y="701"/>
                  </a:lnTo>
                  <a:lnTo>
                    <a:pt x="1894" y="704"/>
                  </a:lnTo>
                  <a:lnTo>
                    <a:pt x="1894" y="710"/>
                  </a:lnTo>
                  <a:lnTo>
                    <a:pt x="1888" y="713"/>
                  </a:lnTo>
                  <a:lnTo>
                    <a:pt x="1885" y="719"/>
                  </a:lnTo>
                  <a:lnTo>
                    <a:pt x="1885" y="719"/>
                  </a:lnTo>
                  <a:lnTo>
                    <a:pt x="1882" y="722"/>
                  </a:lnTo>
                  <a:lnTo>
                    <a:pt x="1882" y="722"/>
                  </a:lnTo>
                  <a:lnTo>
                    <a:pt x="1882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6" y="727"/>
                  </a:lnTo>
                  <a:lnTo>
                    <a:pt x="1876" y="727"/>
                  </a:lnTo>
                  <a:lnTo>
                    <a:pt x="1876" y="730"/>
                  </a:lnTo>
                  <a:lnTo>
                    <a:pt x="1873" y="730"/>
                  </a:lnTo>
                  <a:lnTo>
                    <a:pt x="1873" y="733"/>
                  </a:lnTo>
                  <a:lnTo>
                    <a:pt x="1873" y="733"/>
                  </a:lnTo>
                  <a:lnTo>
                    <a:pt x="1873" y="736"/>
                  </a:lnTo>
                  <a:lnTo>
                    <a:pt x="1873" y="736"/>
                  </a:lnTo>
                  <a:lnTo>
                    <a:pt x="1873" y="739"/>
                  </a:lnTo>
                  <a:lnTo>
                    <a:pt x="1873" y="742"/>
                  </a:lnTo>
                  <a:lnTo>
                    <a:pt x="1873" y="742"/>
                  </a:lnTo>
                  <a:lnTo>
                    <a:pt x="1870" y="745"/>
                  </a:lnTo>
                  <a:lnTo>
                    <a:pt x="1870" y="748"/>
                  </a:lnTo>
                  <a:lnTo>
                    <a:pt x="1870" y="748"/>
                  </a:lnTo>
                  <a:lnTo>
                    <a:pt x="1868" y="750"/>
                  </a:lnTo>
                  <a:lnTo>
                    <a:pt x="1868" y="750"/>
                  </a:lnTo>
                  <a:lnTo>
                    <a:pt x="1865" y="753"/>
                  </a:lnTo>
                  <a:lnTo>
                    <a:pt x="1862" y="756"/>
                  </a:lnTo>
                  <a:lnTo>
                    <a:pt x="1862" y="756"/>
                  </a:lnTo>
                  <a:lnTo>
                    <a:pt x="1862" y="759"/>
                  </a:lnTo>
                  <a:lnTo>
                    <a:pt x="1859" y="762"/>
                  </a:lnTo>
                  <a:lnTo>
                    <a:pt x="1859" y="765"/>
                  </a:lnTo>
                  <a:lnTo>
                    <a:pt x="1856" y="765"/>
                  </a:lnTo>
                  <a:lnTo>
                    <a:pt x="1853" y="765"/>
                  </a:lnTo>
                  <a:lnTo>
                    <a:pt x="1850" y="768"/>
                  </a:lnTo>
                  <a:lnTo>
                    <a:pt x="1850" y="768"/>
                  </a:lnTo>
                  <a:lnTo>
                    <a:pt x="1850" y="771"/>
                  </a:lnTo>
                  <a:lnTo>
                    <a:pt x="1847" y="771"/>
                  </a:lnTo>
                  <a:lnTo>
                    <a:pt x="1844" y="774"/>
                  </a:lnTo>
                  <a:lnTo>
                    <a:pt x="1844" y="774"/>
                  </a:lnTo>
                  <a:lnTo>
                    <a:pt x="1842" y="774"/>
                  </a:lnTo>
                  <a:lnTo>
                    <a:pt x="1839" y="774"/>
                  </a:lnTo>
                  <a:lnTo>
                    <a:pt x="1839" y="776"/>
                  </a:lnTo>
                  <a:lnTo>
                    <a:pt x="1836" y="776"/>
                  </a:lnTo>
                  <a:lnTo>
                    <a:pt x="1836" y="776"/>
                  </a:lnTo>
                  <a:lnTo>
                    <a:pt x="1836" y="779"/>
                  </a:lnTo>
                  <a:lnTo>
                    <a:pt x="1833" y="779"/>
                  </a:lnTo>
                  <a:lnTo>
                    <a:pt x="1833" y="779"/>
                  </a:lnTo>
                  <a:lnTo>
                    <a:pt x="1830" y="779"/>
                  </a:lnTo>
                  <a:lnTo>
                    <a:pt x="1830" y="779"/>
                  </a:lnTo>
                  <a:lnTo>
                    <a:pt x="1827" y="779"/>
                  </a:lnTo>
                  <a:lnTo>
                    <a:pt x="1824" y="779"/>
                  </a:lnTo>
                  <a:lnTo>
                    <a:pt x="1824" y="779"/>
                  </a:lnTo>
                  <a:lnTo>
                    <a:pt x="1821" y="779"/>
                  </a:lnTo>
                  <a:lnTo>
                    <a:pt x="1821" y="779"/>
                  </a:lnTo>
                  <a:lnTo>
                    <a:pt x="1818" y="779"/>
                  </a:lnTo>
                  <a:lnTo>
                    <a:pt x="1818" y="782"/>
                  </a:lnTo>
                  <a:lnTo>
                    <a:pt x="1816" y="782"/>
                  </a:lnTo>
                  <a:lnTo>
                    <a:pt x="1813" y="785"/>
                  </a:lnTo>
                  <a:lnTo>
                    <a:pt x="1813" y="785"/>
                  </a:lnTo>
                  <a:lnTo>
                    <a:pt x="1810" y="785"/>
                  </a:lnTo>
                  <a:lnTo>
                    <a:pt x="1807" y="788"/>
                  </a:lnTo>
                  <a:lnTo>
                    <a:pt x="1807" y="788"/>
                  </a:lnTo>
                  <a:lnTo>
                    <a:pt x="1804" y="788"/>
                  </a:lnTo>
                  <a:lnTo>
                    <a:pt x="1801" y="788"/>
                  </a:lnTo>
                  <a:lnTo>
                    <a:pt x="1801" y="788"/>
                  </a:lnTo>
                  <a:lnTo>
                    <a:pt x="1798" y="788"/>
                  </a:lnTo>
                  <a:lnTo>
                    <a:pt x="1795" y="788"/>
                  </a:lnTo>
                  <a:lnTo>
                    <a:pt x="1792" y="788"/>
                  </a:lnTo>
                  <a:lnTo>
                    <a:pt x="1790" y="791"/>
                  </a:lnTo>
                  <a:lnTo>
                    <a:pt x="1790" y="831"/>
                  </a:lnTo>
                  <a:lnTo>
                    <a:pt x="1790" y="849"/>
                  </a:lnTo>
                  <a:lnTo>
                    <a:pt x="1790" y="869"/>
                  </a:lnTo>
                  <a:lnTo>
                    <a:pt x="1790" y="889"/>
                  </a:lnTo>
                  <a:lnTo>
                    <a:pt x="1790" y="889"/>
                  </a:lnTo>
                  <a:lnTo>
                    <a:pt x="1795" y="889"/>
                  </a:lnTo>
                  <a:lnTo>
                    <a:pt x="1798" y="889"/>
                  </a:lnTo>
                  <a:lnTo>
                    <a:pt x="1801" y="892"/>
                  </a:lnTo>
                  <a:lnTo>
                    <a:pt x="1804" y="895"/>
                  </a:lnTo>
                  <a:lnTo>
                    <a:pt x="1807" y="895"/>
                  </a:lnTo>
                  <a:lnTo>
                    <a:pt x="1810" y="898"/>
                  </a:lnTo>
                  <a:lnTo>
                    <a:pt x="1810" y="901"/>
                  </a:lnTo>
                  <a:lnTo>
                    <a:pt x="1810" y="901"/>
                  </a:lnTo>
                  <a:lnTo>
                    <a:pt x="1810" y="903"/>
                  </a:lnTo>
                  <a:lnTo>
                    <a:pt x="1810" y="903"/>
                  </a:lnTo>
                  <a:lnTo>
                    <a:pt x="1810" y="906"/>
                  </a:lnTo>
                  <a:lnTo>
                    <a:pt x="1813" y="906"/>
                  </a:lnTo>
                  <a:lnTo>
                    <a:pt x="1813" y="909"/>
                  </a:lnTo>
                  <a:lnTo>
                    <a:pt x="1813" y="909"/>
                  </a:lnTo>
                  <a:lnTo>
                    <a:pt x="1816" y="912"/>
                  </a:lnTo>
                  <a:lnTo>
                    <a:pt x="1816" y="912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21" y="918"/>
                  </a:lnTo>
                  <a:lnTo>
                    <a:pt x="1821" y="918"/>
                  </a:lnTo>
                  <a:lnTo>
                    <a:pt x="1821" y="921"/>
                  </a:lnTo>
                  <a:lnTo>
                    <a:pt x="1821" y="921"/>
                  </a:lnTo>
                  <a:lnTo>
                    <a:pt x="1824" y="921"/>
                  </a:lnTo>
                  <a:lnTo>
                    <a:pt x="1824" y="924"/>
                  </a:lnTo>
                  <a:lnTo>
                    <a:pt x="1824" y="924"/>
                  </a:lnTo>
                  <a:lnTo>
                    <a:pt x="1824" y="927"/>
                  </a:lnTo>
                  <a:lnTo>
                    <a:pt x="1824" y="927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32"/>
                  </a:lnTo>
                  <a:lnTo>
                    <a:pt x="1824" y="932"/>
                  </a:lnTo>
                  <a:lnTo>
                    <a:pt x="1824" y="935"/>
                  </a:lnTo>
                  <a:lnTo>
                    <a:pt x="1824" y="938"/>
                  </a:lnTo>
                  <a:lnTo>
                    <a:pt x="1824" y="938"/>
                  </a:lnTo>
                  <a:lnTo>
                    <a:pt x="1824" y="941"/>
                  </a:lnTo>
                  <a:lnTo>
                    <a:pt x="1827" y="941"/>
                  </a:lnTo>
                  <a:lnTo>
                    <a:pt x="1827" y="944"/>
                  </a:lnTo>
                  <a:lnTo>
                    <a:pt x="1827" y="944"/>
                  </a:lnTo>
                  <a:lnTo>
                    <a:pt x="1830" y="947"/>
                  </a:lnTo>
                  <a:lnTo>
                    <a:pt x="1830" y="950"/>
                  </a:lnTo>
                  <a:lnTo>
                    <a:pt x="1830" y="950"/>
                  </a:lnTo>
                  <a:lnTo>
                    <a:pt x="1833" y="953"/>
                  </a:lnTo>
                  <a:lnTo>
                    <a:pt x="1833" y="955"/>
                  </a:lnTo>
                  <a:lnTo>
                    <a:pt x="1833" y="955"/>
                  </a:lnTo>
                  <a:lnTo>
                    <a:pt x="1833" y="958"/>
                  </a:lnTo>
                  <a:lnTo>
                    <a:pt x="1836" y="958"/>
                  </a:lnTo>
                  <a:lnTo>
                    <a:pt x="1836" y="961"/>
                  </a:lnTo>
                  <a:lnTo>
                    <a:pt x="1836" y="961"/>
                  </a:lnTo>
                  <a:lnTo>
                    <a:pt x="1839" y="961"/>
                  </a:lnTo>
                  <a:lnTo>
                    <a:pt x="1839" y="964"/>
                  </a:lnTo>
                  <a:lnTo>
                    <a:pt x="1839" y="964"/>
                  </a:lnTo>
                  <a:lnTo>
                    <a:pt x="1839" y="967"/>
                  </a:lnTo>
                  <a:lnTo>
                    <a:pt x="1842" y="970"/>
                  </a:lnTo>
                  <a:lnTo>
                    <a:pt x="1842" y="970"/>
                  </a:lnTo>
                  <a:lnTo>
                    <a:pt x="1842" y="973"/>
                  </a:lnTo>
                  <a:lnTo>
                    <a:pt x="1844" y="973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8"/>
                  </a:lnTo>
                  <a:lnTo>
                    <a:pt x="1844" y="978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4"/>
                  </a:lnTo>
                  <a:lnTo>
                    <a:pt x="1847" y="984"/>
                  </a:lnTo>
                  <a:lnTo>
                    <a:pt x="1847" y="984"/>
                  </a:lnTo>
                  <a:lnTo>
                    <a:pt x="1844" y="984"/>
                  </a:lnTo>
                  <a:lnTo>
                    <a:pt x="1844" y="987"/>
                  </a:lnTo>
                  <a:lnTo>
                    <a:pt x="1847" y="987"/>
                  </a:lnTo>
                  <a:lnTo>
                    <a:pt x="1847" y="987"/>
                  </a:lnTo>
                  <a:lnTo>
                    <a:pt x="1850" y="987"/>
                  </a:lnTo>
                  <a:lnTo>
                    <a:pt x="1850" y="987"/>
                  </a:lnTo>
                  <a:lnTo>
                    <a:pt x="1850" y="990"/>
                  </a:lnTo>
                  <a:lnTo>
                    <a:pt x="1850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9"/>
                  </a:lnTo>
                  <a:lnTo>
                    <a:pt x="1856" y="999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9" y="1002"/>
                  </a:lnTo>
                  <a:lnTo>
                    <a:pt x="1859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7"/>
                  </a:lnTo>
                  <a:lnTo>
                    <a:pt x="1853" y="1007"/>
                  </a:lnTo>
                  <a:lnTo>
                    <a:pt x="1853" y="1007"/>
                  </a:lnTo>
                  <a:lnTo>
                    <a:pt x="1853" y="1010"/>
                  </a:lnTo>
                  <a:lnTo>
                    <a:pt x="1853" y="1010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47" y="1013"/>
                  </a:lnTo>
                  <a:lnTo>
                    <a:pt x="1850" y="1013"/>
                  </a:lnTo>
                  <a:lnTo>
                    <a:pt x="1850" y="1013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9"/>
                  </a:lnTo>
                  <a:lnTo>
                    <a:pt x="1850" y="1019"/>
                  </a:lnTo>
                  <a:lnTo>
                    <a:pt x="1850" y="1022"/>
                  </a:lnTo>
                  <a:lnTo>
                    <a:pt x="1850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3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6" y="1022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62" y="1028"/>
                  </a:lnTo>
                  <a:lnTo>
                    <a:pt x="1862" y="1025"/>
                  </a:lnTo>
                  <a:lnTo>
                    <a:pt x="1862" y="1028"/>
                  </a:lnTo>
                  <a:lnTo>
                    <a:pt x="1865" y="1028"/>
                  </a:lnTo>
                  <a:lnTo>
                    <a:pt x="1862" y="1030"/>
                  </a:lnTo>
                  <a:lnTo>
                    <a:pt x="1862" y="1030"/>
                  </a:lnTo>
                  <a:lnTo>
                    <a:pt x="1865" y="1033"/>
                  </a:lnTo>
                  <a:lnTo>
                    <a:pt x="1862" y="1033"/>
                  </a:lnTo>
                  <a:lnTo>
                    <a:pt x="1862" y="1033"/>
                  </a:lnTo>
                  <a:lnTo>
                    <a:pt x="1862" y="1036"/>
                  </a:lnTo>
                  <a:lnTo>
                    <a:pt x="1862" y="1036"/>
                  </a:lnTo>
                  <a:lnTo>
                    <a:pt x="1865" y="1039"/>
                  </a:lnTo>
                  <a:lnTo>
                    <a:pt x="1865" y="1039"/>
                  </a:lnTo>
                  <a:lnTo>
                    <a:pt x="1865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5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5" y="1051"/>
                  </a:lnTo>
                  <a:lnTo>
                    <a:pt x="1865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4"/>
                  </a:lnTo>
                  <a:lnTo>
                    <a:pt x="1868" y="1054"/>
                  </a:lnTo>
                  <a:lnTo>
                    <a:pt x="1868" y="1056"/>
                  </a:lnTo>
                  <a:lnTo>
                    <a:pt x="1868" y="1056"/>
                  </a:lnTo>
                  <a:lnTo>
                    <a:pt x="1868" y="1059"/>
                  </a:lnTo>
                  <a:lnTo>
                    <a:pt x="1868" y="1059"/>
                  </a:lnTo>
                  <a:lnTo>
                    <a:pt x="1868" y="1062"/>
                  </a:lnTo>
                  <a:lnTo>
                    <a:pt x="1865" y="1062"/>
                  </a:lnTo>
                  <a:lnTo>
                    <a:pt x="1865" y="1062"/>
                  </a:lnTo>
                  <a:lnTo>
                    <a:pt x="1868" y="1065"/>
                  </a:lnTo>
                  <a:lnTo>
                    <a:pt x="1865" y="1065"/>
                  </a:lnTo>
                  <a:lnTo>
                    <a:pt x="1865" y="1065"/>
                  </a:lnTo>
                  <a:lnTo>
                    <a:pt x="1862" y="1065"/>
                  </a:lnTo>
                  <a:lnTo>
                    <a:pt x="1862" y="1068"/>
                  </a:lnTo>
                  <a:lnTo>
                    <a:pt x="1862" y="1068"/>
                  </a:lnTo>
                  <a:lnTo>
                    <a:pt x="1859" y="1068"/>
                  </a:lnTo>
                  <a:lnTo>
                    <a:pt x="1859" y="1068"/>
                  </a:lnTo>
                  <a:lnTo>
                    <a:pt x="1856" y="1068"/>
                  </a:lnTo>
                  <a:lnTo>
                    <a:pt x="1856" y="1068"/>
                  </a:lnTo>
                  <a:lnTo>
                    <a:pt x="1853" y="1068"/>
                  </a:lnTo>
                  <a:lnTo>
                    <a:pt x="1853" y="1068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4"/>
                  </a:lnTo>
                  <a:lnTo>
                    <a:pt x="1853" y="1074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80"/>
                  </a:lnTo>
                  <a:lnTo>
                    <a:pt x="1853" y="1080"/>
                  </a:lnTo>
                  <a:lnTo>
                    <a:pt x="1853" y="1082"/>
                  </a:lnTo>
                  <a:lnTo>
                    <a:pt x="1853" y="1082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47" y="1088"/>
                  </a:lnTo>
                  <a:lnTo>
                    <a:pt x="1847" y="1085"/>
                  </a:lnTo>
                  <a:lnTo>
                    <a:pt x="1844" y="1085"/>
                  </a:lnTo>
                  <a:lnTo>
                    <a:pt x="1842" y="1082"/>
                  </a:lnTo>
                  <a:lnTo>
                    <a:pt x="1839" y="1082"/>
                  </a:lnTo>
                  <a:lnTo>
                    <a:pt x="1836" y="1080"/>
                  </a:lnTo>
                  <a:lnTo>
                    <a:pt x="1833" y="1077"/>
                  </a:lnTo>
                  <a:lnTo>
                    <a:pt x="1833" y="1077"/>
                  </a:lnTo>
                  <a:lnTo>
                    <a:pt x="1830" y="1077"/>
                  </a:lnTo>
                  <a:lnTo>
                    <a:pt x="1827" y="1074"/>
                  </a:lnTo>
                  <a:lnTo>
                    <a:pt x="1824" y="1074"/>
                  </a:lnTo>
                  <a:lnTo>
                    <a:pt x="1824" y="1074"/>
                  </a:lnTo>
                  <a:lnTo>
                    <a:pt x="1821" y="1071"/>
                  </a:lnTo>
                  <a:lnTo>
                    <a:pt x="1821" y="1068"/>
                  </a:lnTo>
                  <a:lnTo>
                    <a:pt x="1818" y="1068"/>
                  </a:lnTo>
                  <a:lnTo>
                    <a:pt x="1816" y="1065"/>
                  </a:lnTo>
                  <a:lnTo>
                    <a:pt x="1816" y="1065"/>
                  </a:lnTo>
                  <a:lnTo>
                    <a:pt x="1813" y="1062"/>
                  </a:lnTo>
                  <a:lnTo>
                    <a:pt x="1813" y="1062"/>
                  </a:lnTo>
                  <a:lnTo>
                    <a:pt x="1810" y="1059"/>
                  </a:lnTo>
                  <a:lnTo>
                    <a:pt x="1810" y="1059"/>
                  </a:lnTo>
                  <a:lnTo>
                    <a:pt x="1807" y="1059"/>
                  </a:lnTo>
                  <a:lnTo>
                    <a:pt x="1804" y="1059"/>
                  </a:lnTo>
                  <a:lnTo>
                    <a:pt x="1801" y="1059"/>
                  </a:lnTo>
                  <a:lnTo>
                    <a:pt x="1801" y="1059"/>
                  </a:lnTo>
                  <a:lnTo>
                    <a:pt x="1798" y="1062"/>
                  </a:lnTo>
                  <a:lnTo>
                    <a:pt x="1795" y="1062"/>
                  </a:lnTo>
                  <a:lnTo>
                    <a:pt x="1792" y="1062"/>
                  </a:lnTo>
                  <a:lnTo>
                    <a:pt x="1790" y="1062"/>
                  </a:lnTo>
                  <a:lnTo>
                    <a:pt x="1790" y="1062"/>
                  </a:lnTo>
                  <a:lnTo>
                    <a:pt x="1784" y="1062"/>
                  </a:lnTo>
                  <a:lnTo>
                    <a:pt x="1784" y="1062"/>
                  </a:lnTo>
                  <a:lnTo>
                    <a:pt x="1781" y="1062"/>
                  </a:lnTo>
                  <a:lnTo>
                    <a:pt x="1781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6"/>
                  </a:lnTo>
                  <a:lnTo>
                    <a:pt x="1775" y="1056"/>
                  </a:lnTo>
                  <a:lnTo>
                    <a:pt x="1772" y="1056"/>
                  </a:lnTo>
                  <a:lnTo>
                    <a:pt x="1772" y="1056"/>
                  </a:lnTo>
                  <a:lnTo>
                    <a:pt x="1772" y="1054"/>
                  </a:lnTo>
                  <a:lnTo>
                    <a:pt x="1772" y="1054"/>
                  </a:lnTo>
                  <a:lnTo>
                    <a:pt x="1769" y="1054"/>
                  </a:lnTo>
                  <a:lnTo>
                    <a:pt x="1769" y="1051"/>
                  </a:lnTo>
                  <a:lnTo>
                    <a:pt x="1767" y="1051"/>
                  </a:lnTo>
                  <a:lnTo>
                    <a:pt x="1767" y="1048"/>
                  </a:lnTo>
                  <a:lnTo>
                    <a:pt x="1764" y="1045"/>
                  </a:lnTo>
                  <a:lnTo>
                    <a:pt x="1764" y="1042"/>
                  </a:lnTo>
                  <a:lnTo>
                    <a:pt x="1761" y="1039"/>
                  </a:lnTo>
                  <a:lnTo>
                    <a:pt x="1761" y="1039"/>
                  </a:lnTo>
                  <a:lnTo>
                    <a:pt x="1758" y="1039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5" y="1036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2" y="1033"/>
                  </a:lnTo>
                  <a:lnTo>
                    <a:pt x="1752" y="1033"/>
                  </a:lnTo>
                  <a:lnTo>
                    <a:pt x="1752" y="1030"/>
                  </a:lnTo>
                  <a:lnTo>
                    <a:pt x="1749" y="1030"/>
                  </a:lnTo>
                  <a:lnTo>
                    <a:pt x="1749" y="1030"/>
                  </a:lnTo>
                  <a:lnTo>
                    <a:pt x="1746" y="1030"/>
                  </a:lnTo>
                  <a:lnTo>
                    <a:pt x="1746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1" y="1028"/>
                  </a:lnTo>
                  <a:lnTo>
                    <a:pt x="1741" y="1028"/>
                  </a:lnTo>
                  <a:lnTo>
                    <a:pt x="1738" y="1028"/>
                  </a:lnTo>
                  <a:lnTo>
                    <a:pt x="1738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2" y="1025"/>
                  </a:lnTo>
                  <a:lnTo>
                    <a:pt x="1732" y="1025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6" y="1022"/>
                  </a:lnTo>
                  <a:lnTo>
                    <a:pt x="1726" y="1022"/>
                  </a:lnTo>
                  <a:lnTo>
                    <a:pt x="1726" y="1019"/>
                  </a:lnTo>
                  <a:lnTo>
                    <a:pt x="1723" y="1019"/>
                  </a:lnTo>
                  <a:lnTo>
                    <a:pt x="1723" y="1019"/>
                  </a:lnTo>
                  <a:lnTo>
                    <a:pt x="1720" y="1019"/>
                  </a:lnTo>
                  <a:lnTo>
                    <a:pt x="1720" y="1016"/>
                  </a:lnTo>
                  <a:lnTo>
                    <a:pt x="1720" y="1016"/>
                  </a:lnTo>
                  <a:lnTo>
                    <a:pt x="1717" y="1016"/>
                  </a:lnTo>
                  <a:lnTo>
                    <a:pt x="1712" y="1010"/>
                  </a:lnTo>
                  <a:lnTo>
                    <a:pt x="1703" y="1007"/>
                  </a:lnTo>
                  <a:lnTo>
                    <a:pt x="1703" y="1004"/>
                  </a:lnTo>
                  <a:lnTo>
                    <a:pt x="1700" y="1004"/>
                  </a:lnTo>
                  <a:lnTo>
                    <a:pt x="1700" y="1004"/>
                  </a:lnTo>
                  <a:lnTo>
                    <a:pt x="1697" y="1004"/>
                  </a:lnTo>
                  <a:lnTo>
                    <a:pt x="1697" y="1004"/>
                  </a:lnTo>
                  <a:lnTo>
                    <a:pt x="1697" y="1002"/>
                  </a:lnTo>
                  <a:lnTo>
                    <a:pt x="1686" y="1004"/>
                  </a:lnTo>
                  <a:lnTo>
                    <a:pt x="1686" y="1004"/>
                  </a:lnTo>
                  <a:lnTo>
                    <a:pt x="1683" y="1004"/>
                  </a:lnTo>
                  <a:lnTo>
                    <a:pt x="1677" y="1010"/>
                  </a:lnTo>
                  <a:lnTo>
                    <a:pt x="1674" y="1010"/>
                  </a:lnTo>
                  <a:lnTo>
                    <a:pt x="1674" y="1010"/>
                  </a:lnTo>
                  <a:lnTo>
                    <a:pt x="1671" y="1010"/>
                  </a:lnTo>
                  <a:lnTo>
                    <a:pt x="1668" y="1013"/>
                  </a:lnTo>
                  <a:lnTo>
                    <a:pt x="1665" y="1013"/>
                  </a:lnTo>
                  <a:lnTo>
                    <a:pt x="1663" y="1013"/>
                  </a:lnTo>
                  <a:lnTo>
                    <a:pt x="1660" y="1013"/>
                  </a:lnTo>
                  <a:lnTo>
                    <a:pt x="1657" y="1016"/>
                  </a:lnTo>
                  <a:lnTo>
                    <a:pt x="1654" y="1016"/>
                  </a:lnTo>
                  <a:lnTo>
                    <a:pt x="1651" y="1016"/>
                  </a:lnTo>
                  <a:lnTo>
                    <a:pt x="1648" y="1016"/>
                  </a:lnTo>
                  <a:lnTo>
                    <a:pt x="1639" y="1016"/>
                  </a:lnTo>
                  <a:lnTo>
                    <a:pt x="1637" y="1016"/>
                  </a:lnTo>
                  <a:lnTo>
                    <a:pt x="1625" y="1016"/>
                  </a:lnTo>
                  <a:lnTo>
                    <a:pt x="1625" y="1016"/>
                  </a:lnTo>
                  <a:lnTo>
                    <a:pt x="1622" y="1016"/>
                  </a:lnTo>
                  <a:lnTo>
                    <a:pt x="1622" y="1016"/>
                  </a:lnTo>
                  <a:lnTo>
                    <a:pt x="1619" y="1016"/>
                  </a:lnTo>
                  <a:lnTo>
                    <a:pt x="1619" y="1016"/>
                  </a:lnTo>
                  <a:lnTo>
                    <a:pt x="1616" y="1016"/>
                  </a:lnTo>
                  <a:lnTo>
                    <a:pt x="1616" y="1016"/>
                  </a:lnTo>
                  <a:lnTo>
                    <a:pt x="1613" y="1016"/>
                  </a:lnTo>
                  <a:lnTo>
                    <a:pt x="1613" y="1013"/>
                  </a:lnTo>
                  <a:lnTo>
                    <a:pt x="1611" y="1013"/>
                  </a:lnTo>
                  <a:lnTo>
                    <a:pt x="1611" y="1013"/>
                  </a:lnTo>
                  <a:lnTo>
                    <a:pt x="1608" y="1013"/>
                  </a:lnTo>
                  <a:lnTo>
                    <a:pt x="1608" y="1013"/>
                  </a:lnTo>
                  <a:lnTo>
                    <a:pt x="1605" y="1013"/>
                  </a:lnTo>
                  <a:lnTo>
                    <a:pt x="1605" y="1010"/>
                  </a:lnTo>
                  <a:lnTo>
                    <a:pt x="1602" y="1010"/>
                  </a:lnTo>
                  <a:lnTo>
                    <a:pt x="1602" y="1010"/>
                  </a:lnTo>
                  <a:lnTo>
                    <a:pt x="1599" y="1010"/>
                  </a:lnTo>
                  <a:lnTo>
                    <a:pt x="1599" y="1010"/>
                  </a:lnTo>
                  <a:lnTo>
                    <a:pt x="1596" y="1010"/>
                  </a:lnTo>
                  <a:lnTo>
                    <a:pt x="1596" y="1010"/>
                  </a:lnTo>
                  <a:lnTo>
                    <a:pt x="1593" y="1010"/>
                  </a:lnTo>
                  <a:lnTo>
                    <a:pt x="1593" y="1013"/>
                  </a:lnTo>
                  <a:lnTo>
                    <a:pt x="1593" y="1013"/>
                  </a:lnTo>
                  <a:lnTo>
                    <a:pt x="1593" y="1016"/>
                  </a:lnTo>
                  <a:lnTo>
                    <a:pt x="1593" y="1016"/>
                  </a:lnTo>
                  <a:lnTo>
                    <a:pt x="1588" y="1013"/>
                  </a:lnTo>
                  <a:lnTo>
                    <a:pt x="1588" y="1013"/>
                  </a:lnTo>
                  <a:lnTo>
                    <a:pt x="1585" y="1013"/>
                  </a:lnTo>
                  <a:lnTo>
                    <a:pt x="1585" y="1013"/>
                  </a:lnTo>
                  <a:lnTo>
                    <a:pt x="1582" y="1013"/>
                  </a:lnTo>
                  <a:lnTo>
                    <a:pt x="1582" y="1013"/>
                  </a:lnTo>
                  <a:lnTo>
                    <a:pt x="1579" y="1013"/>
                  </a:lnTo>
                  <a:lnTo>
                    <a:pt x="1579" y="1013"/>
                  </a:lnTo>
                  <a:lnTo>
                    <a:pt x="1576" y="1013"/>
                  </a:lnTo>
                  <a:lnTo>
                    <a:pt x="1576" y="1013"/>
                  </a:lnTo>
                  <a:lnTo>
                    <a:pt x="1573" y="1013"/>
                  </a:lnTo>
                  <a:lnTo>
                    <a:pt x="1573" y="1013"/>
                  </a:lnTo>
                  <a:lnTo>
                    <a:pt x="1570" y="1013"/>
                  </a:lnTo>
                  <a:lnTo>
                    <a:pt x="1570" y="1010"/>
                  </a:lnTo>
                  <a:lnTo>
                    <a:pt x="1567" y="1010"/>
                  </a:lnTo>
                  <a:lnTo>
                    <a:pt x="1567" y="1010"/>
                  </a:lnTo>
                  <a:lnTo>
                    <a:pt x="1564" y="1016"/>
                  </a:lnTo>
                  <a:lnTo>
                    <a:pt x="1562" y="1016"/>
                  </a:lnTo>
                  <a:lnTo>
                    <a:pt x="1562" y="1019"/>
                  </a:lnTo>
                  <a:lnTo>
                    <a:pt x="1559" y="1022"/>
                  </a:lnTo>
                  <a:lnTo>
                    <a:pt x="1556" y="1022"/>
                  </a:lnTo>
                  <a:lnTo>
                    <a:pt x="1550" y="1019"/>
                  </a:lnTo>
                  <a:lnTo>
                    <a:pt x="1550" y="1022"/>
                  </a:lnTo>
                  <a:lnTo>
                    <a:pt x="1550" y="1022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8"/>
                  </a:lnTo>
                  <a:lnTo>
                    <a:pt x="1547" y="1028"/>
                  </a:lnTo>
                  <a:lnTo>
                    <a:pt x="1544" y="1030"/>
                  </a:lnTo>
                  <a:lnTo>
                    <a:pt x="1544" y="1030"/>
                  </a:lnTo>
                  <a:lnTo>
                    <a:pt x="1544" y="1033"/>
                  </a:lnTo>
                  <a:lnTo>
                    <a:pt x="1544" y="1036"/>
                  </a:lnTo>
                  <a:lnTo>
                    <a:pt x="1544" y="1039"/>
                  </a:lnTo>
                  <a:lnTo>
                    <a:pt x="1544" y="1042"/>
                  </a:lnTo>
                  <a:lnTo>
                    <a:pt x="1544" y="1042"/>
                  </a:lnTo>
                  <a:lnTo>
                    <a:pt x="1536" y="1048"/>
                  </a:lnTo>
                  <a:lnTo>
                    <a:pt x="1533" y="1048"/>
                  </a:lnTo>
                  <a:lnTo>
                    <a:pt x="1533" y="1048"/>
                  </a:lnTo>
                  <a:lnTo>
                    <a:pt x="1530" y="1051"/>
                  </a:lnTo>
                  <a:lnTo>
                    <a:pt x="1530" y="1051"/>
                  </a:lnTo>
                  <a:lnTo>
                    <a:pt x="1527" y="1051"/>
                  </a:lnTo>
                  <a:lnTo>
                    <a:pt x="1527" y="1051"/>
                  </a:lnTo>
                  <a:lnTo>
                    <a:pt x="1524" y="1048"/>
                  </a:lnTo>
                  <a:lnTo>
                    <a:pt x="1524" y="1048"/>
                  </a:lnTo>
                  <a:lnTo>
                    <a:pt x="1521" y="1048"/>
                  </a:lnTo>
                  <a:lnTo>
                    <a:pt x="1521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51"/>
                  </a:lnTo>
                  <a:lnTo>
                    <a:pt x="1515" y="1051"/>
                  </a:lnTo>
                  <a:lnTo>
                    <a:pt x="1515" y="1051"/>
                  </a:lnTo>
                  <a:lnTo>
                    <a:pt x="1515" y="1048"/>
                  </a:lnTo>
                  <a:lnTo>
                    <a:pt x="1512" y="1048"/>
                  </a:lnTo>
                  <a:lnTo>
                    <a:pt x="1512" y="1048"/>
                  </a:lnTo>
                  <a:lnTo>
                    <a:pt x="1510" y="1048"/>
                  </a:lnTo>
                  <a:lnTo>
                    <a:pt x="1510" y="1045"/>
                  </a:lnTo>
                  <a:lnTo>
                    <a:pt x="1510" y="1045"/>
                  </a:lnTo>
                  <a:lnTo>
                    <a:pt x="1507" y="1045"/>
                  </a:lnTo>
                  <a:lnTo>
                    <a:pt x="1507" y="1045"/>
                  </a:lnTo>
                  <a:lnTo>
                    <a:pt x="1504" y="1042"/>
                  </a:lnTo>
                  <a:lnTo>
                    <a:pt x="1501" y="1042"/>
                  </a:lnTo>
                  <a:lnTo>
                    <a:pt x="1501" y="1042"/>
                  </a:lnTo>
                  <a:lnTo>
                    <a:pt x="1498" y="1042"/>
                  </a:lnTo>
                  <a:lnTo>
                    <a:pt x="1498" y="1042"/>
                  </a:lnTo>
                  <a:lnTo>
                    <a:pt x="1495" y="1042"/>
                  </a:lnTo>
                  <a:lnTo>
                    <a:pt x="1495" y="1042"/>
                  </a:lnTo>
                  <a:lnTo>
                    <a:pt x="1492" y="1042"/>
                  </a:lnTo>
                  <a:lnTo>
                    <a:pt x="1492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4" y="1042"/>
                  </a:lnTo>
                  <a:lnTo>
                    <a:pt x="1484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78" y="1042"/>
                  </a:lnTo>
                  <a:lnTo>
                    <a:pt x="1478" y="1042"/>
                  </a:lnTo>
                  <a:lnTo>
                    <a:pt x="1475" y="1042"/>
                  </a:lnTo>
                  <a:lnTo>
                    <a:pt x="1475" y="1045"/>
                  </a:lnTo>
                  <a:lnTo>
                    <a:pt x="1475" y="1045"/>
                  </a:lnTo>
                  <a:lnTo>
                    <a:pt x="1472" y="1045"/>
                  </a:lnTo>
                  <a:lnTo>
                    <a:pt x="1469" y="1045"/>
                  </a:lnTo>
                  <a:lnTo>
                    <a:pt x="1469" y="1045"/>
                  </a:lnTo>
                  <a:lnTo>
                    <a:pt x="1469" y="1042"/>
                  </a:lnTo>
                  <a:lnTo>
                    <a:pt x="1466" y="1045"/>
                  </a:lnTo>
                  <a:lnTo>
                    <a:pt x="1466" y="1042"/>
                  </a:lnTo>
                  <a:lnTo>
                    <a:pt x="1463" y="1042"/>
                  </a:lnTo>
                  <a:lnTo>
                    <a:pt x="1463" y="1042"/>
                  </a:lnTo>
                  <a:lnTo>
                    <a:pt x="1460" y="1042"/>
                  </a:lnTo>
                  <a:lnTo>
                    <a:pt x="1460" y="1042"/>
                  </a:lnTo>
                  <a:lnTo>
                    <a:pt x="1458" y="1042"/>
                  </a:lnTo>
                  <a:lnTo>
                    <a:pt x="1458" y="1039"/>
                  </a:lnTo>
                  <a:lnTo>
                    <a:pt x="1458" y="1039"/>
                  </a:lnTo>
                  <a:lnTo>
                    <a:pt x="1458" y="1042"/>
                  </a:lnTo>
                  <a:lnTo>
                    <a:pt x="1458" y="1042"/>
                  </a:lnTo>
                  <a:lnTo>
                    <a:pt x="1455" y="1045"/>
                  </a:lnTo>
                  <a:lnTo>
                    <a:pt x="1455" y="1045"/>
                  </a:lnTo>
                  <a:lnTo>
                    <a:pt x="1455" y="1042"/>
                  </a:lnTo>
                  <a:lnTo>
                    <a:pt x="1452" y="1042"/>
                  </a:lnTo>
                  <a:lnTo>
                    <a:pt x="1452" y="1045"/>
                  </a:lnTo>
                  <a:lnTo>
                    <a:pt x="1452" y="1045"/>
                  </a:lnTo>
                  <a:lnTo>
                    <a:pt x="1449" y="1045"/>
                  </a:lnTo>
                  <a:lnTo>
                    <a:pt x="1449" y="1045"/>
                  </a:lnTo>
                  <a:lnTo>
                    <a:pt x="1449" y="1042"/>
                  </a:lnTo>
                  <a:lnTo>
                    <a:pt x="1446" y="1042"/>
                  </a:lnTo>
                  <a:lnTo>
                    <a:pt x="1446" y="1042"/>
                  </a:lnTo>
                  <a:lnTo>
                    <a:pt x="1443" y="1042"/>
                  </a:lnTo>
                  <a:lnTo>
                    <a:pt x="1443" y="1042"/>
                  </a:lnTo>
                  <a:lnTo>
                    <a:pt x="1440" y="1045"/>
                  </a:lnTo>
                  <a:lnTo>
                    <a:pt x="1440" y="1042"/>
                  </a:lnTo>
                  <a:lnTo>
                    <a:pt x="1440" y="1045"/>
                  </a:lnTo>
                  <a:lnTo>
                    <a:pt x="1437" y="1045"/>
                  </a:lnTo>
                  <a:lnTo>
                    <a:pt x="1437" y="1045"/>
                  </a:lnTo>
                  <a:lnTo>
                    <a:pt x="1437" y="1048"/>
                  </a:lnTo>
                  <a:lnTo>
                    <a:pt x="1435" y="1048"/>
                  </a:lnTo>
                  <a:lnTo>
                    <a:pt x="1435" y="1048"/>
                  </a:lnTo>
                  <a:lnTo>
                    <a:pt x="1432" y="1048"/>
                  </a:lnTo>
                  <a:lnTo>
                    <a:pt x="1432" y="1048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6" y="1051"/>
                  </a:lnTo>
                  <a:lnTo>
                    <a:pt x="1426" y="1054"/>
                  </a:lnTo>
                  <a:lnTo>
                    <a:pt x="1426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0" y="1054"/>
                  </a:lnTo>
                  <a:lnTo>
                    <a:pt x="1420" y="1054"/>
                  </a:lnTo>
                  <a:lnTo>
                    <a:pt x="1420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4" y="1059"/>
                  </a:lnTo>
                  <a:lnTo>
                    <a:pt x="1417" y="1059"/>
                  </a:lnTo>
                  <a:lnTo>
                    <a:pt x="1417" y="1062"/>
                  </a:lnTo>
                  <a:lnTo>
                    <a:pt x="1417" y="1062"/>
                  </a:lnTo>
                  <a:lnTo>
                    <a:pt x="1417" y="1065"/>
                  </a:lnTo>
                  <a:lnTo>
                    <a:pt x="1417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8"/>
                  </a:lnTo>
                  <a:lnTo>
                    <a:pt x="1420" y="1068"/>
                  </a:lnTo>
                  <a:lnTo>
                    <a:pt x="1420" y="1071"/>
                  </a:lnTo>
                  <a:lnTo>
                    <a:pt x="1417" y="1071"/>
                  </a:lnTo>
                  <a:lnTo>
                    <a:pt x="1417" y="1071"/>
                  </a:lnTo>
                  <a:lnTo>
                    <a:pt x="1414" y="1074"/>
                  </a:lnTo>
                  <a:lnTo>
                    <a:pt x="1414" y="1074"/>
                  </a:lnTo>
                  <a:lnTo>
                    <a:pt x="1411" y="1074"/>
                  </a:lnTo>
                  <a:lnTo>
                    <a:pt x="1411" y="1074"/>
                  </a:lnTo>
                  <a:lnTo>
                    <a:pt x="1411" y="1077"/>
                  </a:lnTo>
                  <a:lnTo>
                    <a:pt x="1411" y="1077"/>
                  </a:lnTo>
                  <a:lnTo>
                    <a:pt x="1411" y="1080"/>
                  </a:lnTo>
                  <a:lnTo>
                    <a:pt x="1409" y="1080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2"/>
                  </a:lnTo>
                  <a:lnTo>
                    <a:pt x="1406" y="1082"/>
                  </a:lnTo>
                  <a:lnTo>
                    <a:pt x="1409" y="1082"/>
                  </a:lnTo>
                  <a:lnTo>
                    <a:pt x="1406" y="1085"/>
                  </a:lnTo>
                  <a:lnTo>
                    <a:pt x="1409" y="1085"/>
                  </a:lnTo>
                  <a:lnTo>
                    <a:pt x="1409" y="1085"/>
                  </a:lnTo>
                  <a:lnTo>
                    <a:pt x="1409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91"/>
                  </a:lnTo>
                  <a:lnTo>
                    <a:pt x="1403" y="1091"/>
                  </a:lnTo>
                  <a:lnTo>
                    <a:pt x="1403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7"/>
                  </a:lnTo>
                  <a:lnTo>
                    <a:pt x="1397" y="1097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3"/>
                  </a:lnTo>
                  <a:lnTo>
                    <a:pt x="1397" y="1103"/>
                  </a:lnTo>
                  <a:lnTo>
                    <a:pt x="1394" y="1103"/>
                  </a:lnTo>
                  <a:lnTo>
                    <a:pt x="1394" y="1106"/>
                  </a:lnTo>
                  <a:lnTo>
                    <a:pt x="1394" y="1103"/>
                  </a:lnTo>
                  <a:lnTo>
                    <a:pt x="1391" y="1103"/>
                  </a:lnTo>
                  <a:lnTo>
                    <a:pt x="1391" y="1103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8"/>
                  </a:lnTo>
                  <a:lnTo>
                    <a:pt x="1388" y="1108"/>
                  </a:lnTo>
                  <a:lnTo>
                    <a:pt x="1388" y="1111"/>
                  </a:lnTo>
                  <a:lnTo>
                    <a:pt x="1388" y="1111"/>
                  </a:lnTo>
                  <a:lnTo>
                    <a:pt x="1388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7"/>
                  </a:lnTo>
                  <a:lnTo>
                    <a:pt x="1383" y="1117"/>
                  </a:lnTo>
                  <a:lnTo>
                    <a:pt x="1383" y="1117"/>
                  </a:lnTo>
                  <a:lnTo>
                    <a:pt x="1380" y="1117"/>
                  </a:lnTo>
                  <a:lnTo>
                    <a:pt x="1380" y="1120"/>
                  </a:lnTo>
                  <a:lnTo>
                    <a:pt x="1380" y="1120"/>
                  </a:lnTo>
                  <a:lnTo>
                    <a:pt x="1377" y="1120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4" y="1126"/>
                  </a:lnTo>
                  <a:lnTo>
                    <a:pt x="1377" y="1126"/>
                  </a:lnTo>
                  <a:lnTo>
                    <a:pt x="1377" y="1129"/>
                  </a:lnTo>
                  <a:lnTo>
                    <a:pt x="1374" y="1129"/>
                  </a:lnTo>
                  <a:lnTo>
                    <a:pt x="1374" y="1129"/>
                  </a:lnTo>
                  <a:lnTo>
                    <a:pt x="1374" y="1131"/>
                  </a:lnTo>
                  <a:lnTo>
                    <a:pt x="1371" y="1131"/>
                  </a:lnTo>
                  <a:lnTo>
                    <a:pt x="1371" y="1131"/>
                  </a:lnTo>
                  <a:lnTo>
                    <a:pt x="1371" y="1134"/>
                  </a:lnTo>
                  <a:lnTo>
                    <a:pt x="1371" y="1134"/>
                  </a:lnTo>
                  <a:lnTo>
                    <a:pt x="1371" y="1137"/>
                  </a:lnTo>
                  <a:lnTo>
                    <a:pt x="1371" y="1137"/>
                  </a:lnTo>
                  <a:lnTo>
                    <a:pt x="1368" y="1137"/>
                  </a:lnTo>
                  <a:lnTo>
                    <a:pt x="1368" y="1140"/>
                  </a:lnTo>
                  <a:lnTo>
                    <a:pt x="1371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3"/>
                  </a:lnTo>
                  <a:lnTo>
                    <a:pt x="1368" y="1143"/>
                  </a:lnTo>
                  <a:lnTo>
                    <a:pt x="1371" y="1143"/>
                  </a:lnTo>
                  <a:lnTo>
                    <a:pt x="1371" y="1146"/>
                  </a:lnTo>
                  <a:lnTo>
                    <a:pt x="1371" y="1146"/>
                  </a:lnTo>
                  <a:lnTo>
                    <a:pt x="1371" y="1149"/>
                  </a:lnTo>
                  <a:lnTo>
                    <a:pt x="1371" y="1149"/>
                  </a:lnTo>
                  <a:lnTo>
                    <a:pt x="1368" y="1149"/>
                  </a:lnTo>
                  <a:lnTo>
                    <a:pt x="1371" y="1152"/>
                  </a:lnTo>
                  <a:lnTo>
                    <a:pt x="1368" y="1152"/>
                  </a:lnTo>
                  <a:lnTo>
                    <a:pt x="1371" y="1152"/>
                  </a:lnTo>
                  <a:lnTo>
                    <a:pt x="1371" y="1155"/>
                  </a:lnTo>
                  <a:lnTo>
                    <a:pt x="1371" y="1155"/>
                  </a:lnTo>
                  <a:lnTo>
                    <a:pt x="1371" y="1157"/>
                  </a:lnTo>
                  <a:lnTo>
                    <a:pt x="1371" y="1157"/>
                  </a:lnTo>
                  <a:lnTo>
                    <a:pt x="1368" y="1157"/>
                  </a:lnTo>
                  <a:lnTo>
                    <a:pt x="1368" y="1160"/>
                  </a:lnTo>
                  <a:lnTo>
                    <a:pt x="1368" y="1160"/>
                  </a:lnTo>
                  <a:lnTo>
                    <a:pt x="1368" y="1163"/>
                  </a:lnTo>
                  <a:lnTo>
                    <a:pt x="1368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2" y="1163"/>
                  </a:lnTo>
                  <a:lnTo>
                    <a:pt x="1362" y="1166"/>
                  </a:lnTo>
                  <a:lnTo>
                    <a:pt x="1359" y="1166"/>
                  </a:lnTo>
                  <a:lnTo>
                    <a:pt x="1357" y="1169"/>
                  </a:lnTo>
                  <a:lnTo>
                    <a:pt x="1354" y="1169"/>
                  </a:lnTo>
                  <a:lnTo>
                    <a:pt x="1354" y="1172"/>
                  </a:lnTo>
                  <a:lnTo>
                    <a:pt x="1351" y="1172"/>
                  </a:lnTo>
                  <a:lnTo>
                    <a:pt x="1351" y="1172"/>
                  </a:lnTo>
                  <a:lnTo>
                    <a:pt x="1348" y="1172"/>
                  </a:lnTo>
                  <a:lnTo>
                    <a:pt x="1348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2" y="1166"/>
                  </a:lnTo>
                  <a:lnTo>
                    <a:pt x="1342" y="1166"/>
                  </a:lnTo>
                  <a:lnTo>
                    <a:pt x="1339" y="1163"/>
                  </a:lnTo>
                  <a:lnTo>
                    <a:pt x="1339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3" y="1163"/>
                  </a:lnTo>
                  <a:lnTo>
                    <a:pt x="1333" y="1160"/>
                  </a:lnTo>
                  <a:lnTo>
                    <a:pt x="1333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28" y="1160"/>
                  </a:lnTo>
                  <a:lnTo>
                    <a:pt x="1328" y="1160"/>
                  </a:lnTo>
                  <a:lnTo>
                    <a:pt x="1325" y="1160"/>
                  </a:lnTo>
                  <a:lnTo>
                    <a:pt x="1325" y="1157"/>
                  </a:lnTo>
                  <a:lnTo>
                    <a:pt x="1325" y="1157"/>
                  </a:lnTo>
                  <a:lnTo>
                    <a:pt x="1322" y="1157"/>
                  </a:lnTo>
                  <a:lnTo>
                    <a:pt x="1322" y="1157"/>
                  </a:lnTo>
                  <a:lnTo>
                    <a:pt x="1322" y="1160"/>
                  </a:lnTo>
                  <a:lnTo>
                    <a:pt x="1319" y="1160"/>
                  </a:lnTo>
                  <a:lnTo>
                    <a:pt x="1319" y="1160"/>
                  </a:lnTo>
                  <a:lnTo>
                    <a:pt x="1319" y="1163"/>
                  </a:lnTo>
                  <a:lnTo>
                    <a:pt x="1319" y="1163"/>
                  </a:lnTo>
                  <a:lnTo>
                    <a:pt x="1319" y="1166"/>
                  </a:lnTo>
                  <a:lnTo>
                    <a:pt x="1319" y="1169"/>
                  </a:lnTo>
                  <a:lnTo>
                    <a:pt x="1319" y="1169"/>
                  </a:lnTo>
                  <a:lnTo>
                    <a:pt x="1319" y="1172"/>
                  </a:lnTo>
                  <a:lnTo>
                    <a:pt x="1319" y="1172"/>
                  </a:lnTo>
                  <a:lnTo>
                    <a:pt x="1319" y="1175"/>
                  </a:lnTo>
                  <a:lnTo>
                    <a:pt x="1319" y="1175"/>
                  </a:lnTo>
                  <a:lnTo>
                    <a:pt x="1319" y="1178"/>
                  </a:lnTo>
                  <a:lnTo>
                    <a:pt x="1319" y="1178"/>
                  </a:lnTo>
                  <a:lnTo>
                    <a:pt x="1319" y="1181"/>
                  </a:lnTo>
                  <a:lnTo>
                    <a:pt x="1319" y="1181"/>
                  </a:lnTo>
                  <a:lnTo>
                    <a:pt x="1319" y="1183"/>
                  </a:lnTo>
                  <a:lnTo>
                    <a:pt x="1319" y="1183"/>
                  </a:lnTo>
                  <a:lnTo>
                    <a:pt x="1319" y="1186"/>
                  </a:lnTo>
                  <a:lnTo>
                    <a:pt x="1319" y="1186"/>
                  </a:lnTo>
                  <a:lnTo>
                    <a:pt x="1319" y="1189"/>
                  </a:lnTo>
                  <a:lnTo>
                    <a:pt x="1319" y="1189"/>
                  </a:lnTo>
                  <a:lnTo>
                    <a:pt x="1316" y="1189"/>
                  </a:lnTo>
                  <a:lnTo>
                    <a:pt x="1316" y="1192"/>
                  </a:lnTo>
                  <a:lnTo>
                    <a:pt x="1319" y="1192"/>
                  </a:lnTo>
                  <a:lnTo>
                    <a:pt x="1319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3" y="1192"/>
                  </a:lnTo>
                  <a:lnTo>
                    <a:pt x="1316" y="1192"/>
                  </a:lnTo>
                  <a:lnTo>
                    <a:pt x="1316" y="1195"/>
                  </a:lnTo>
                  <a:lnTo>
                    <a:pt x="1316" y="1195"/>
                  </a:lnTo>
                  <a:lnTo>
                    <a:pt x="1316" y="1198"/>
                  </a:lnTo>
                  <a:lnTo>
                    <a:pt x="1313" y="1198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4"/>
                  </a:lnTo>
                  <a:lnTo>
                    <a:pt x="1310" y="1204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9"/>
                  </a:lnTo>
                  <a:lnTo>
                    <a:pt x="1307" y="1209"/>
                  </a:lnTo>
                  <a:lnTo>
                    <a:pt x="1307" y="1209"/>
                  </a:lnTo>
                  <a:lnTo>
                    <a:pt x="1307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5"/>
                  </a:lnTo>
                  <a:lnTo>
                    <a:pt x="1305" y="1215"/>
                  </a:lnTo>
                  <a:lnTo>
                    <a:pt x="1305" y="1218"/>
                  </a:lnTo>
                  <a:lnTo>
                    <a:pt x="1302" y="1218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4"/>
                  </a:lnTo>
                  <a:lnTo>
                    <a:pt x="1302" y="1224"/>
                  </a:lnTo>
                  <a:lnTo>
                    <a:pt x="1302" y="1227"/>
                  </a:lnTo>
                  <a:lnTo>
                    <a:pt x="1305" y="1227"/>
                  </a:lnTo>
                  <a:lnTo>
                    <a:pt x="1305" y="1227"/>
                  </a:lnTo>
                  <a:lnTo>
                    <a:pt x="1302" y="1227"/>
                  </a:lnTo>
                  <a:lnTo>
                    <a:pt x="1302" y="1227"/>
                  </a:lnTo>
                  <a:lnTo>
                    <a:pt x="1299" y="1227"/>
                  </a:lnTo>
                  <a:lnTo>
                    <a:pt x="1299" y="1230"/>
                  </a:lnTo>
                  <a:lnTo>
                    <a:pt x="1299" y="1230"/>
                  </a:lnTo>
                  <a:lnTo>
                    <a:pt x="1299" y="1227"/>
                  </a:lnTo>
                  <a:lnTo>
                    <a:pt x="1296" y="1227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3" y="1230"/>
                  </a:lnTo>
                  <a:lnTo>
                    <a:pt x="1293" y="1230"/>
                  </a:lnTo>
                  <a:lnTo>
                    <a:pt x="1293" y="1233"/>
                  </a:lnTo>
                  <a:lnTo>
                    <a:pt x="1290" y="1233"/>
                  </a:lnTo>
                  <a:lnTo>
                    <a:pt x="1290" y="1233"/>
                  </a:lnTo>
                  <a:lnTo>
                    <a:pt x="1287" y="1235"/>
                  </a:lnTo>
                  <a:lnTo>
                    <a:pt x="1290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1" y="1235"/>
                  </a:lnTo>
                  <a:lnTo>
                    <a:pt x="1281" y="1235"/>
                  </a:lnTo>
                  <a:lnTo>
                    <a:pt x="1279" y="1235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41"/>
                  </a:lnTo>
                  <a:lnTo>
                    <a:pt x="1267" y="1241"/>
                  </a:lnTo>
                  <a:lnTo>
                    <a:pt x="1267" y="1241"/>
                  </a:lnTo>
                  <a:lnTo>
                    <a:pt x="1264" y="1241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7"/>
                  </a:lnTo>
                  <a:lnTo>
                    <a:pt x="1261" y="1247"/>
                  </a:lnTo>
                  <a:lnTo>
                    <a:pt x="1261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3"/>
                  </a:lnTo>
                  <a:lnTo>
                    <a:pt x="1253" y="1253"/>
                  </a:lnTo>
                  <a:lnTo>
                    <a:pt x="1253" y="1253"/>
                  </a:lnTo>
                  <a:lnTo>
                    <a:pt x="1250" y="1253"/>
                  </a:lnTo>
                  <a:lnTo>
                    <a:pt x="1250" y="1253"/>
                  </a:lnTo>
                  <a:lnTo>
                    <a:pt x="1247" y="1253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9"/>
                  </a:lnTo>
                  <a:lnTo>
                    <a:pt x="1244" y="1259"/>
                  </a:lnTo>
                  <a:lnTo>
                    <a:pt x="1244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38" y="1256"/>
                  </a:lnTo>
                  <a:lnTo>
                    <a:pt x="1238" y="1256"/>
                  </a:lnTo>
                  <a:lnTo>
                    <a:pt x="1238" y="1259"/>
                  </a:lnTo>
                  <a:lnTo>
                    <a:pt x="1238" y="1259"/>
                  </a:lnTo>
                  <a:lnTo>
                    <a:pt x="1235" y="1259"/>
                  </a:lnTo>
                  <a:lnTo>
                    <a:pt x="1235" y="1259"/>
                  </a:lnTo>
                  <a:lnTo>
                    <a:pt x="1232" y="1259"/>
                  </a:lnTo>
                  <a:lnTo>
                    <a:pt x="1232" y="1259"/>
                  </a:lnTo>
                  <a:lnTo>
                    <a:pt x="1230" y="1259"/>
                  </a:lnTo>
                  <a:lnTo>
                    <a:pt x="1230" y="1259"/>
                  </a:lnTo>
                  <a:lnTo>
                    <a:pt x="1227" y="1259"/>
                  </a:lnTo>
                  <a:lnTo>
                    <a:pt x="1227" y="1256"/>
                  </a:lnTo>
                  <a:lnTo>
                    <a:pt x="1227" y="1256"/>
                  </a:lnTo>
                  <a:lnTo>
                    <a:pt x="1224" y="1256"/>
                  </a:lnTo>
                  <a:lnTo>
                    <a:pt x="1224" y="1256"/>
                  </a:lnTo>
                  <a:lnTo>
                    <a:pt x="1221" y="1256"/>
                  </a:lnTo>
                  <a:lnTo>
                    <a:pt x="1221" y="1256"/>
                  </a:lnTo>
                  <a:lnTo>
                    <a:pt x="1221" y="1253"/>
                  </a:lnTo>
                  <a:lnTo>
                    <a:pt x="1218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6" y="1250"/>
                  </a:lnTo>
                  <a:lnTo>
                    <a:pt x="1206" y="1247"/>
                  </a:lnTo>
                  <a:lnTo>
                    <a:pt x="1204" y="1247"/>
                  </a:lnTo>
                  <a:lnTo>
                    <a:pt x="1204" y="1247"/>
                  </a:lnTo>
                  <a:lnTo>
                    <a:pt x="1201" y="1247"/>
                  </a:lnTo>
                  <a:lnTo>
                    <a:pt x="1201" y="1247"/>
                  </a:lnTo>
                  <a:lnTo>
                    <a:pt x="1198" y="1247"/>
                  </a:lnTo>
                  <a:lnTo>
                    <a:pt x="1198" y="1247"/>
                  </a:lnTo>
                  <a:lnTo>
                    <a:pt x="1195" y="1247"/>
                  </a:lnTo>
                  <a:lnTo>
                    <a:pt x="1195" y="1247"/>
                  </a:lnTo>
                  <a:lnTo>
                    <a:pt x="1192" y="1247"/>
                  </a:lnTo>
                  <a:lnTo>
                    <a:pt x="1192" y="1247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6" y="1244"/>
                  </a:lnTo>
                  <a:lnTo>
                    <a:pt x="1186" y="1244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0" y="1241"/>
                  </a:lnTo>
                  <a:lnTo>
                    <a:pt x="1180" y="1238"/>
                  </a:lnTo>
                  <a:lnTo>
                    <a:pt x="1178" y="1238"/>
                  </a:lnTo>
                  <a:lnTo>
                    <a:pt x="1178" y="1238"/>
                  </a:lnTo>
                  <a:lnTo>
                    <a:pt x="1178" y="1235"/>
                  </a:lnTo>
                  <a:lnTo>
                    <a:pt x="1178" y="1235"/>
                  </a:lnTo>
                  <a:lnTo>
                    <a:pt x="1178" y="1233"/>
                  </a:lnTo>
                  <a:lnTo>
                    <a:pt x="1175" y="1233"/>
                  </a:lnTo>
                  <a:lnTo>
                    <a:pt x="1175" y="1233"/>
                  </a:lnTo>
                  <a:lnTo>
                    <a:pt x="1175" y="1230"/>
                  </a:lnTo>
                  <a:lnTo>
                    <a:pt x="1172" y="1230"/>
                  </a:lnTo>
                  <a:lnTo>
                    <a:pt x="1172" y="1230"/>
                  </a:lnTo>
                  <a:lnTo>
                    <a:pt x="1169" y="1230"/>
                  </a:lnTo>
                  <a:lnTo>
                    <a:pt x="1160" y="1221"/>
                  </a:lnTo>
                  <a:lnTo>
                    <a:pt x="1154" y="1218"/>
                  </a:lnTo>
                  <a:lnTo>
                    <a:pt x="1152" y="1215"/>
                  </a:lnTo>
                  <a:lnTo>
                    <a:pt x="1149" y="1212"/>
                  </a:lnTo>
                  <a:lnTo>
                    <a:pt x="1146" y="1212"/>
                  </a:lnTo>
                  <a:lnTo>
                    <a:pt x="1146" y="1212"/>
                  </a:lnTo>
                  <a:lnTo>
                    <a:pt x="1146" y="1209"/>
                  </a:lnTo>
                  <a:lnTo>
                    <a:pt x="1143" y="1209"/>
                  </a:lnTo>
                  <a:lnTo>
                    <a:pt x="1143" y="1207"/>
                  </a:lnTo>
                  <a:lnTo>
                    <a:pt x="1143" y="1207"/>
                  </a:lnTo>
                  <a:lnTo>
                    <a:pt x="1143" y="1204"/>
                  </a:lnTo>
                  <a:lnTo>
                    <a:pt x="1143" y="1204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37" y="1198"/>
                  </a:lnTo>
                  <a:lnTo>
                    <a:pt x="1137" y="1198"/>
                  </a:lnTo>
                  <a:lnTo>
                    <a:pt x="1134" y="1198"/>
                  </a:lnTo>
                  <a:lnTo>
                    <a:pt x="1134" y="1198"/>
                  </a:lnTo>
                  <a:lnTo>
                    <a:pt x="1131" y="1198"/>
                  </a:lnTo>
                  <a:lnTo>
                    <a:pt x="1128" y="1195"/>
                  </a:lnTo>
                  <a:lnTo>
                    <a:pt x="1128" y="1195"/>
                  </a:lnTo>
                  <a:lnTo>
                    <a:pt x="1126" y="1192"/>
                  </a:lnTo>
                  <a:lnTo>
                    <a:pt x="1123" y="1192"/>
                  </a:lnTo>
                  <a:lnTo>
                    <a:pt x="1120" y="1189"/>
                  </a:lnTo>
                  <a:lnTo>
                    <a:pt x="1117" y="1189"/>
                  </a:lnTo>
                  <a:lnTo>
                    <a:pt x="1114" y="1186"/>
                  </a:lnTo>
                  <a:lnTo>
                    <a:pt x="1111" y="1186"/>
                  </a:lnTo>
                  <a:lnTo>
                    <a:pt x="1111" y="1186"/>
                  </a:lnTo>
                  <a:lnTo>
                    <a:pt x="1108" y="1183"/>
                  </a:lnTo>
                  <a:lnTo>
                    <a:pt x="1105" y="1183"/>
                  </a:lnTo>
                  <a:lnTo>
                    <a:pt x="1103" y="1181"/>
                  </a:lnTo>
                  <a:lnTo>
                    <a:pt x="1100" y="1181"/>
                  </a:lnTo>
                  <a:lnTo>
                    <a:pt x="1097" y="1178"/>
                  </a:lnTo>
                  <a:lnTo>
                    <a:pt x="1094" y="1178"/>
                  </a:lnTo>
                  <a:lnTo>
                    <a:pt x="1094" y="1178"/>
                  </a:lnTo>
                  <a:lnTo>
                    <a:pt x="1091" y="1178"/>
                  </a:lnTo>
                  <a:lnTo>
                    <a:pt x="1088" y="1178"/>
                  </a:lnTo>
                  <a:lnTo>
                    <a:pt x="1085" y="1178"/>
                  </a:lnTo>
                  <a:lnTo>
                    <a:pt x="1082" y="1178"/>
                  </a:lnTo>
                  <a:lnTo>
                    <a:pt x="1079" y="1178"/>
                  </a:lnTo>
                  <a:lnTo>
                    <a:pt x="1077" y="1181"/>
                  </a:lnTo>
                  <a:lnTo>
                    <a:pt x="1074" y="1181"/>
                  </a:lnTo>
                  <a:lnTo>
                    <a:pt x="1071" y="1181"/>
                  </a:lnTo>
                  <a:lnTo>
                    <a:pt x="1071" y="1181"/>
                  </a:lnTo>
                  <a:lnTo>
                    <a:pt x="1068" y="1178"/>
                  </a:lnTo>
                  <a:lnTo>
                    <a:pt x="1065" y="1178"/>
                  </a:lnTo>
                  <a:lnTo>
                    <a:pt x="1065" y="1178"/>
                  </a:lnTo>
                  <a:lnTo>
                    <a:pt x="1062" y="1175"/>
                  </a:lnTo>
                  <a:lnTo>
                    <a:pt x="1059" y="1175"/>
                  </a:lnTo>
                  <a:lnTo>
                    <a:pt x="1056" y="1172"/>
                  </a:lnTo>
                  <a:lnTo>
                    <a:pt x="1053" y="1172"/>
                  </a:lnTo>
                  <a:lnTo>
                    <a:pt x="1051" y="1172"/>
                  </a:lnTo>
                  <a:lnTo>
                    <a:pt x="1048" y="1169"/>
                  </a:lnTo>
                  <a:lnTo>
                    <a:pt x="1045" y="1169"/>
                  </a:lnTo>
                  <a:lnTo>
                    <a:pt x="1042" y="1169"/>
                  </a:lnTo>
                  <a:lnTo>
                    <a:pt x="1039" y="1169"/>
                  </a:lnTo>
                  <a:lnTo>
                    <a:pt x="1036" y="1169"/>
                  </a:lnTo>
                  <a:lnTo>
                    <a:pt x="1036" y="1166"/>
                  </a:lnTo>
                  <a:lnTo>
                    <a:pt x="1033" y="1166"/>
                  </a:lnTo>
                  <a:lnTo>
                    <a:pt x="1030" y="1166"/>
                  </a:lnTo>
                  <a:lnTo>
                    <a:pt x="1030" y="1163"/>
                  </a:lnTo>
                  <a:lnTo>
                    <a:pt x="1027" y="1163"/>
                  </a:lnTo>
                  <a:lnTo>
                    <a:pt x="1027" y="1160"/>
                  </a:lnTo>
                  <a:lnTo>
                    <a:pt x="1025" y="1160"/>
                  </a:lnTo>
                  <a:lnTo>
                    <a:pt x="1022" y="1157"/>
                  </a:lnTo>
                  <a:lnTo>
                    <a:pt x="1019" y="1157"/>
                  </a:lnTo>
                  <a:lnTo>
                    <a:pt x="1016" y="1157"/>
                  </a:lnTo>
                  <a:lnTo>
                    <a:pt x="1016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2"/>
                  </a:lnTo>
                  <a:lnTo>
                    <a:pt x="1013" y="1152"/>
                  </a:lnTo>
                  <a:lnTo>
                    <a:pt x="1013" y="1149"/>
                  </a:lnTo>
                  <a:lnTo>
                    <a:pt x="1013" y="1149"/>
                  </a:lnTo>
                  <a:lnTo>
                    <a:pt x="1013" y="1146"/>
                  </a:lnTo>
                  <a:lnTo>
                    <a:pt x="1013" y="1146"/>
                  </a:lnTo>
                  <a:lnTo>
                    <a:pt x="1010" y="1146"/>
                  </a:lnTo>
                  <a:lnTo>
                    <a:pt x="1010" y="1143"/>
                  </a:lnTo>
                  <a:lnTo>
                    <a:pt x="1007" y="1140"/>
                  </a:lnTo>
                  <a:lnTo>
                    <a:pt x="1004" y="1137"/>
                  </a:lnTo>
                  <a:lnTo>
                    <a:pt x="1001" y="1134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3" y="1126"/>
                  </a:lnTo>
                  <a:lnTo>
                    <a:pt x="990" y="1126"/>
                  </a:lnTo>
                  <a:lnTo>
                    <a:pt x="984" y="1123"/>
                  </a:lnTo>
                  <a:lnTo>
                    <a:pt x="981" y="1123"/>
                  </a:lnTo>
                  <a:lnTo>
                    <a:pt x="981" y="1123"/>
                  </a:lnTo>
                  <a:lnTo>
                    <a:pt x="981" y="1120"/>
                  </a:lnTo>
                  <a:lnTo>
                    <a:pt x="981" y="1120"/>
                  </a:lnTo>
                  <a:lnTo>
                    <a:pt x="981" y="1117"/>
                  </a:lnTo>
                  <a:lnTo>
                    <a:pt x="981" y="1117"/>
                  </a:lnTo>
                  <a:lnTo>
                    <a:pt x="981" y="1114"/>
                  </a:lnTo>
                  <a:lnTo>
                    <a:pt x="981" y="1114"/>
                  </a:lnTo>
                  <a:lnTo>
                    <a:pt x="981" y="1111"/>
                  </a:lnTo>
                  <a:lnTo>
                    <a:pt x="981" y="1111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3"/>
                  </a:lnTo>
                  <a:lnTo>
                    <a:pt x="981" y="1103"/>
                  </a:lnTo>
                  <a:lnTo>
                    <a:pt x="981" y="1100"/>
                  </a:lnTo>
                  <a:lnTo>
                    <a:pt x="981" y="1100"/>
                  </a:lnTo>
                  <a:lnTo>
                    <a:pt x="981" y="1097"/>
                  </a:lnTo>
                  <a:lnTo>
                    <a:pt x="981" y="1097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1"/>
                  </a:lnTo>
                  <a:lnTo>
                    <a:pt x="981" y="1088"/>
                  </a:lnTo>
                  <a:lnTo>
                    <a:pt x="981" y="1088"/>
                  </a:lnTo>
                  <a:lnTo>
                    <a:pt x="981" y="1085"/>
                  </a:lnTo>
                  <a:lnTo>
                    <a:pt x="981" y="1082"/>
                  </a:lnTo>
                  <a:lnTo>
                    <a:pt x="981" y="1082"/>
                  </a:lnTo>
                  <a:lnTo>
                    <a:pt x="981" y="1080"/>
                  </a:lnTo>
                  <a:lnTo>
                    <a:pt x="981" y="1077"/>
                  </a:lnTo>
                  <a:lnTo>
                    <a:pt x="981" y="1074"/>
                  </a:lnTo>
                  <a:lnTo>
                    <a:pt x="978" y="1074"/>
                  </a:lnTo>
                  <a:lnTo>
                    <a:pt x="978" y="1071"/>
                  </a:lnTo>
                  <a:lnTo>
                    <a:pt x="978" y="1071"/>
                  </a:lnTo>
                  <a:lnTo>
                    <a:pt x="978" y="1068"/>
                  </a:lnTo>
                  <a:lnTo>
                    <a:pt x="978" y="1068"/>
                  </a:lnTo>
                  <a:lnTo>
                    <a:pt x="981" y="1065"/>
                  </a:lnTo>
                  <a:lnTo>
                    <a:pt x="981" y="1065"/>
                  </a:lnTo>
                  <a:lnTo>
                    <a:pt x="981" y="1062"/>
                  </a:lnTo>
                  <a:lnTo>
                    <a:pt x="981" y="1059"/>
                  </a:lnTo>
                  <a:lnTo>
                    <a:pt x="981" y="1059"/>
                  </a:lnTo>
                  <a:lnTo>
                    <a:pt x="981" y="1056"/>
                  </a:lnTo>
                  <a:lnTo>
                    <a:pt x="981" y="1054"/>
                  </a:lnTo>
                  <a:lnTo>
                    <a:pt x="978" y="1054"/>
                  </a:lnTo>
                  <a:lnTo>
                    <a:pt x="978" y="1051"/>
                  </a:lnTo>
                  <a:lnTo>
                    <a:pt x="978" y="1048"/>
                  </a:lnTo>
                  <a:lnTo>
                    <a:pt x="978" y="1048"/>
                  </a:lnTo>
                  <a:lnTo>
                    <a:pt x="978" y="1045"/>
                  </a:lnTo>
                  <a:lnTo>
                    <a:pt x="978" y="1042"/>
                  </a:lnTo>
                  <a:lnTo>
                    <a:pt x="978" y="1039"/>
                  </a:lnTo>
                  <a:lnTo>
                    <a:pt x="978" y="1039"/>
                  </a:lnTo>
                  <a:lnTo>
                    <a:pt x="981" y="1036"/>
                  </a:lnTo>
                  <a:lnTo>
                    <a:pt x="981" y="1036"/>
                  </a:lnTo>
                  <a:lnTo>
                    <a:pt x="981" y="1033"/>
                  </a:lnTo>
                  <a:lnTo>
                    <a:pt x="981" y="1033"/>
                  </a:lnTo>
                  <a:lnTo>
                    <a:pt x="981" y="1030"/>
                  </a:lnTo>
                  <a:lnTo>
                    <a:pt x="981" y="1030"/>
                  </a:lnTo>
                  <a:lnTo>
                    <a:pt x="981" y="1028"/>
                  </a:lnTo>
                  <a:lnTo>
                    <a:pt x="981" y="1028"/>
                  </a:lnTo>
                  <a:lnTo>
                    <a:pt x="981" y="1025"/>
                  </a:lnTo>
                  <a:lnTo>
                    <a:pt x="981" y="1022"/>
                  </a:lnTo>
                  <a:lnTo>
                    <a:pt x="981" y="1022"/>
                  </a:lnTo>
                  <a:lnTo>
                    <a:pt x="981" y="1019"/>
                  </a:lnTo>
                  <a:lnTo>
                    <a:pt x="981" y="1019"/>
                  </a:lnTo>
                  <a:lnTo>
                    <a:pt x="981" y="1016"/>
                  </a:lnTo>
                  <a:lnTo>
                    <a:pt x="981" y="1016"/>
                  </a:lnTo>
                  <a:lnTo>
                    <a:pt x="981" y="1013"/>
                  </a:lnTo>
                  <a:lnTo>
                    <a:pt x="981" y="1010"/>
                  </a:lnTo>
                  <a:lnTo>
                    <a:pt x="981" y="1010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81" y="1004"/>
                  </a:lnTo>
                  <a:lnTo>
                    <a:pt x="978" y="1004"/>
                  </a:lnTo>
                  <a:lnTo>
                    <a:pt x="978" y="1004"/>
                  </a:lnTo>
                  <a:lnTo>
                    <a:pt x="978" y="1002"/>
                  </a:lnTo>
                  <a:lnTo>
                    <a:pt x="978" y="1002"/>
                  </a:lnTo>
                  <a:lnTo>
                    <a:pt x="978" y="999"/>
                  </a:lnTo>
                  <a:lnTo>
                    <a:pt x="975" y="999"/>
                  </a:lnTo>
                  <a:lnTo>
                    <a:pt x="975" y="996"/>
                  </a:lnTo>
                  <a:lnTo>
                    <a:pt x="975" y="996"/>
                  </a:lnTo>
                  <a:lnTo>
                    <a:pt x="975" y="993"/>
                  </a:lnTo>
                  <a:lnTo>
                    <a:pt x="975" y="993"/>
                  </a:lnTo>
                  <a:lnTo>
                    <a:pt x="978" y="990"/>
                  </a:lnTo>
                  <a:lnTo>
                    <a:pt x="978" y="990"/>
                  </a:lnTo>
                  <a:lnTo>
                    <a:pt x="978" y="987"/>
                  </a:lnTo>
                  <a:lnTo>
                    <a:pt x="978" y="987"/>
                  </a:lnTo>
                  <a:lnTo>
                    <a:pt x="978" y="984"/>
                  </a:lnTo>
                  <a:lnTo>
                    <a:pt x="975" y="984"/>
                  </a:lnTo>
                  <a:lnTo>
                    <a:pt x="975" y="981"/>
                  </a:lnTo>
                  <a:lnTo>
                    <a:pt x="975" y="981"/>
                  </a:lnTo>
                  <a:lnTo>
                    <a:pt x="973" y="981"/>
                  </a:lnTo>
                  <a:lnTo>
                    <a:pt x="973" y="981"/>
                  </a:lnTo>
                  <a:lnTo>
                    <a:pt x="973" y="978"/>
                  </a:lnTo>
                  <a:lnTo>
                    <a:pt x="970" y="978"/>
                  </a:lnTo>
                  <a:lnTo>
                    <a:pt x="970" y="976"/>
                  </a:lnTo>
                  <a:lnTo>
                    <a:pt x="973" y="976"/>
                  </a:lnTo>
                  <a:lnTo>
                    <a:pt x="970" y="976"/>
                  </a:lnTo>
                  <a:lnTo>
                    <a:pt x="970" y="976"/>
                  </a:lnTo>
                  <a:lnTo>
                    <a:pt x="970" y="978"/>
                  </a:lnTo>
                  <a:lnTo>
                    <a:pt x="967" y="978"/>
                  </a:lnTo>
                  <a:lnTo>
                    <a:pt x="967" y="981"/>
                  </a:lnTo>
                  <a:lnTo>
                    <a:pt x="967" y="981"/>
                  </a:lnTo>
                  <a:lnTo>
                    <a:pt x="967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7"/>
                  </a:lnTo>
                  <a:lnTo>
                    <a:pt x="961" y="987"/>
                  </a:lnTo>
                  <a:lnTo>
                    <a:pt x="961" y="987"/>
                  </a:lnTo>
                  <a:lnTo>
                    <a:pt x="961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5" y="990"/>
                  </a:lnTo>
                  <a:lnTo>
                    <a:pt x="955" y="990"/>
                  </a:lnTo>
                  <a:lnTo>
                    <a:pt x="952" y="990"/>
                  </a:lnTo>
                  <a:lnTo>
                    <a:pt x="952" y="993"/>
                  </a:lnTo>
                  <a:lnTo>
                    <a:pt x="949" y="993"/>
                  </a:lnTo>
                  <a:lnTo>
                    <a:pt x="949" y="993"/>
                  </a:lnTo>
                  <a:lnTo>
                    <a:pt x="947" y="993"/>
                  </a:lnTo>
                  <a:lnTo>
                    <a:pt x="947" y="993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41" y="993"/>
                  </a:lnTo>
                  <a:lnTo>
                    <a:pt x="941" y="996"/>
                  </a:lnTo>
                  <a:lnTo>
                    <a:pt x="938" y="996"/>
                  </a:lnTo>
                  <a:lnTo>
                    <a:pt x="935" y="996"/>
                  </a:lnTo>
                  <a:lnTo>
                    <a:pt x="932" y="996"/>
                  </a:lnTo>
                  <a:lnTo>
                    <a:pt x="932" y="996"/>
                  </a:lnTo>
                  <a:lnTo>
                    <a:pt x="929" y="996"/>
                  </a:lnTo>
                  <a:lnTo>
                    <a:pt x="929" y="999"/>
                  </a:lnTo>
                  <a:lnTo>
                    <a:pt x="926" y="999"/>
                  </a:lnTo>
                  <a:lnTo>
                    <a:pt x="926" y="999"/>
                  </a:lnTo>
                  <a:lnTo>
                    <a:pt x="924" y="999"/>
                  </a:lnTo>
                  <a:lnTo>
                    <a:pt x="924" y="999"/>
                  </a:lnTo>
                  <a:lnTo>
                    <a:pt x="921" y="999"/>
                  </a:lnTo>
                  <a:lnTo>
                    <a:pt x="921" y="1002"/>
                  </a:lnTo>
                  <a:lnTo>
                    <a:pt x="921" y="1002"/>
                  </a:lnTo>
                  <a:lnTo>
                    <a:pt x="918" y="1002"/>
                  </a:lnTo>
                  <a:lnTo>
                    <a:pt x="918" y="1002"/>
                  </a:lnTo>
                  <a:lnTo>
                    <a:pt x="915" y="1004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7"/>
                  </a:lnTo>
                  <a:lnTo>
                    <a:pt x="912" y="1007"/>
                  </a:lnTo>
                  <a:lnTo>
                    <a:pt x="909" y="1007"/>
                  </a:lnTo>
                  <a:lnTo>
                    <a:pt x="909" y="1010"/>
                  </a:lnTo>
                  <a:lnTo>
                    <a:pt x="906" y="1010"/>
                  </a:lnTo>
                  <a:lnTo>
                    <a:pt x="906" y="1010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00" y="1013"/>
                  </a:lnTo>
                  <a:lnTo>
                    <a:pt x="900" y="1013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5" y="1016"/>
                  </a:lnTo>
                  <a:lnTo>
                    <a:pt x="895" y="1016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89" y="1019"/>
                  </a:lnTo>
                  <a:lnTo>
                    <a:pt x="889" y="1019"/>
                  </a:lnTo>
                  <a:lnTo>
                    <a:pt x="886" y="1019"/>
                  </a:lnTo>
                  <a:lnTo>
                    <a:pt x="886" y="1022"/>
                  </a:lnTo>
                  <a:lnTo>
                    <a:pt x="886" y="1022"/>
                  </a:lnTo>
                  <a:lnTo>
                    <a:pt x="883" y="1022"/>
                  </a:lnTo>
                  <a:lnTo>
                    <a:pt x="883" y="1022"/>
                  </a:lnTo>
                  <a:lnTo>
                    <a:pt x="880" y="1022"/>
                  </a:lnTo>
                  <a:lnTo>
                    <a:pt x="880" y="1022"/>
                  </a:lnTo>
                  <a:lnTo>
                    <a:pt x="877" y="1022"/>
                  </a:lnTo>
                  <a:lnTo>
                    <a:pt x="877" y="1025"/>
                  </a:lnTo>
                  <a:lnTo>
                    <a:pt x="877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2" y="1025"/>
                  </a:lnTo>
                  <a:lnTo>
                    <a:pt x="872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6" y="1028"/>
                  </a:lnTo>
                  <a:lnTo>
                    <a:pt x="866" y="1028"/>
                  </a:lnTo>
                  <a:lnTo>
                    <a:pt x="863" y="1028"/>
                  </a:lnTo>
                  <a:lnTo>
                    <a:pt x="863" y="1028"/>
                  </a:lnTo>
                  <a:lnTo>
                    <a:pt x="863" y="1030"/>
                  </a:lnTo>
                  <a:lnTo>
                    <a:pt x="860" y="1030"/>
                  </a:lnTo>
                  <a:lnTo>
                    <a:pt x="860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4" y="1030"/>
                  </a:lnTo>
                  <a:lnTo>
                    <a:pt x="854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48" y="1036"/>
                  </a:lnTo>
                  <a:lnTo>
                    <a:pt x="848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3" y="1039"/>
                  </a:lnTo>
                  <a:lnTo>
                    <a:pt x="843" y="1039"/>
                  </a:lnTo>
                  <a:lnTo>
                    <a:pt x="840" y="1039"/>
                  </a:lnTo>
                  <a:lnTo>
                    <a:pt x="840" y="1039"/>
                  </a:lnTo>
                  <a:lnTo>
                    <a:pt x="837" y="1042"/>
                  </a:lnTo>
                  <a:lnTo>
                    <a:pt x="837" y="1042"/>
                  </a:lnTo>
                  <a:lnTo>
                    <a:pt x="834" y="1042"/>
                  </a:lnTo>
                  <a:lnTo>
                    <a:pt x="834" y="1042"/>
                  </a:lnTo>
                  <a:lnTo>
                    <a:pt x="831" y="1042"/>
                  </a:lnTo>
                  <a:lnTo>
                    <a:pt x="831" y="1045"/>
                  </a:lnTo>
                  <a:lnTo>
                    <a:pt x="828" y="1048"/>
                  </a:lnTo>
                  <a:lnTo>
                    <a:pt x="828" y="1048"/>
                  </a:lnTo>
                  <a:lnTo>
                    <a:pt x="825" y="1048"/>
                  </a:lnTo>
                  <a:lnTo>
                    <a:pt x="825" y="1048"/>
                  </a:lnTo>
                  <a:lnTo>
                    <a:pt x="825" y="1051"/>
                  </a:lnTo>
                  <a:lnTo>
                    <a:pt x="822" y="1051"/>
                  </a:lnTo>
                  <a:lnTo>
                    <a:pt x="822" y="1051"/>
                  </a:lnTo>
                  <a:lnTo>
                    <a:pt x="820" y="1051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6"/>
                  </a:lnTo>
                  <a:lnTo>
                    <a:pt x="817" y="1056"/>
                  </a:lnTo>
                  <a:lnTo>
                    <a:pt x="817" y="1056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62"/>
                  </a:lnTo>
                  <a:lnTo>
                    <a:pt x="814" y="1062"/>
                  </a:lnTo>
                  <a:lnTo>
                    <a:pt x="814" y="1062"/>
                  </a:lnTo>
                  <a:lnTo>
                    <a:pt x="814" y="1065"/>
                  </a:lnTo>
                  <a:lnTo>
                    <a:pt x="814" y="1065"/>
                  </a:lnTo>
                  <a:lnTo>
                    <a:pt x="811" y="1065"/>
                  </a:lnTo>
                  <a:lnTo>
                    <a:pt x="811" y="1068"/>
                  </a:lnTo>
                  <a:lnTo>
                    <a:pt x="811" y="1068"/>
                  </a:lnTo>
                  <a:lnTo>
                    <a:pt x="808" y="1068"/>
                  </a:lnTo>
                  <a:lnTo>
                    <a:pt x="808" y="1071"/>
                  </a:lnTo>
                  <a:lnTo>
                    <a:pt x="808" y="1071"/>
                  </a:lnTo>
                  <a:lnTo>
                    <a:pt x="805" y="1071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2" y="1074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799" y="1077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4" y="1082"/>
                  </a:lnTo>
                  <a:lnTo>
                    <a:pt x="794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8"/>
                  </a:lnTo>
                  <a:lnTo>
                    <a:pt x="788" y="1088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5" y="1091"/>
                  </a:lnTo>
                  <a:lnTo>
                    <a:pt x="785" y="1094"/>
                  </a:lnTo>
                  <a:lnTo>
                    <a:pt x="785" y="1094"/>
                  </a:lnTo>
                  <a:lnTo>
                    <a:pt x="785" y="1097"/>
                  </a:lnTo>
                  <a:lnTo>
                    <a:pt x="782" y="1097"/>
                  </a:lnTo>
                  <a:lnTo>
                    <a:pt x="782" y="1097"/>
                  </a:lnTo>
                  <a:lnTo>
                    <a:pt x="782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3"/>
                  </a:lnTo>
                  <a:lnTo>
                    <a:pt x="776" y="1103"/>
                  </a:lnTo>
                  <a:lnTo>
                    <a:pt x="776" y="1103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4"/>
                  </a:lnTo>
                  <a:lnTo>
                    <a:pt x="765" y="1114"/>
                  </a:lnTo>
                  <a:lnTo>
                    <a:pt x="765" y="1114"/>
                  </a:lnTo>
                  <a:lnTo>
                    <a:pt x="765" y="1117"/>
                  </a:lnTo>
                  <a:lnTo>
                    <a:pt x="762" y="1117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59" y="1120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6" y="1123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3" y="1126"/>
                  </a:lnTo>
                  <a:lnTo>
                    <a:pt x="753" y="1129"/>
                  </a:lnTo>
                  <a:lnTo>
                    <a:pt x="750" y="1129"/>
                  </a:lnTo>
                  <a:lnTo>
                    <a:pt x="750" y="1129"/>
                  </a:lnTo>
                  <a:lnTo>
                    <a:pt x="747" y="1129"/>
                  </a:lnTo>
                  <a:lnTo>
                    <a:pt x="747" y="1131"/>
                  </a:lnTo>
                  <a:lnTo>
                    <a:pt x="745" y="1131"/>
                  </a:lnTo>
                  <a:lnTo>
                    <a:pt x="745" y="1131"/>
                  </a:lnTo>
                  <a:lnTo>
                    <a:pt x="742" y="1131"/>
                  </a:lnTo>
                  <a:lnTo>
                    <a:pt x="742" y="1131"/>
                  </a:lnTo>
                  <a:lnTo>
                    <a:pt x="739" y="1131"/>
                  </a:lnTo>
                  <a:lnTo>
                    <a:pt x="739" y="1134"/>
                  </a:lnTo>
                  <a:lnTo>
                    <a:pt x="739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3" y="1134"/>
                  </a:lnTo>
                  <a:lnTo>
                    <a:pt x="733" y="1134"/>
                  </a:lnTo>
                  <a:lnTo>
                    <a:pt x="730" y="1137"/>
                  </a:lnTo>
                  <a:lnTo>
                    <a:pt x="730" y="1134"/>
                  </a:lnTo>
                  <a:lnTo>
                    <a:pt x="730" y="1134"/>
                  </a:lnTo>
                  <a:lnTo>
                    <a:pt x="730" y="1137"/>
                  </a:lnTo>
                  <a:lnTo>
                    <a:pt x="727" y="1137"/>
                  </a:lnTo>
                  <a:lnTo>
                    <a:pt x="727" y="1137"/>
                  </a:lnTo>
                  <a:lnTo>
                    <a:pt x="724" y="1137"/>
                  </a:lnTo>
                  <a:lnTo>
                    <a:pt x="724" y="1137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19" y="1140"/>
                  </a:lnTo>
                  <a:lnTo>
                    <a:pt x="719" y="1140"/>
                  </a:lnTo>
                  <a:lnTo>
                    <a:pt x="719" y="1143"/>
                  </a:lnTo>
                  <a:lnTo>
                    <a:pt x="716" y="1143"/>
                  </a:lnTo>
                  <a:lnTo>
                    <a:pt x="716" y="1143"/>
                  </a:lnTo>
                  <a:lnTo>
                    <a:pt x="713" y="1146"/>
                  </a:lnTo>
                  <a:lnTo>
                    <a:pt x="713" y="1146"/>
                  </a:lnTo>
                  <a:lnTo>
                    <a:pt x="710" y="1146"/>
                  </a:lnTo>
                  <a:lnTo>
                    <a:pt x="710" y="1146"/>
                  </a:lnTo>
                  <a:lnTo>
                    <a:pt x="707" y="1149"/>
                  </a:lnTo>
                  <a:lnTo>
                    <a:pt x="707" y="1149"/>
                  </a:lnTo>
                  <a:lnTo>
                    <a:pt x="704" y="1149"/>
                  </a:lnTo>
                  <a:lnTo>
                    <a:pt x="704" y="1149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698" y="1152"/>
                  </a:lnTo>
                  <a:lnTo>
                    <a:pt x="698" y="1155"/>
                  </a:lnTo>
                  <a:lnTo>
                    <a:pt x="695" y="1155"/>
                  </a:lnTo>
                  <a:lnTo>
                    <a:pt x="695" y="1155"/>
                  </a:lnTo>
                  <a:lnTo>
                    <a:pt x="693" y="1157"/>
                  </a:lnTo>
                  <a:lnTo>
                    <a:pt x="693" y="1157"/>
                  </a:lnTo>
                  <a:lnTo>
                    <a:pt x="690" y="1157"/>
                  </a:lnTo>
                  <a:lnTo>
                    <a:pt x="690" y="1160"/>
                  </a:lnTo>
                  <a:lnTo>
                    <a:pt x="687" y="1160"/>
                  </a:lnTo>
                  <a:lnTo>
                    <a:pt x="687" y="1160"/>
                  </a:lnTo>
                  <a:lnTo>
                    <a:pt x="687" y="1163"/>
                  </a:lnTo>
                  <a:lnTo>
                    <a:pt x="684" y="1163"/>
                  </a:lnTo>
                  <a:lnTo>
                    <a:pt x="684" y="1163"/>
                  </a:lnTo>
                  <a:lnTo>
                    <a:pt x="684" y="1166"/>
                  </a:lnTo>
                  <a:lnTo>
                    <a:pt x="681" y="1166"/>
                  </a:lnTo>
                  <a:lnTo>
                    <a:pt x="681" y="1166"/>
                  </a:lnTo>
                  <a:lnTo>
                    <a:pt x="681" y="1169"/>
                  </a:lnTo>
                  <a:lnTo>
                    <a:pt x="678" y="1169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5" y="1175"/>
                  </a:lnTo>
                  <a:lnTo>
                    <a:pt x="675" y="1175"/>
                  </a:lnTo>
                  <a:lnTo>
                    <a:pt x="675" y="1178"/>
                  </a:lnTo>
                  <a:lnTo>
                    <a:pt x="675" y="1178"/>
                  </a:lnTo>
                  <a:lnTo>
                    <a:pt x="672" y="1181"/>
                  </a:lnTo>
                  <a:lnTo>
                    <a:pt x="672" y="1181"/>
                  </a:lnTo>
                  <a:lnTo>
                    <a:pt x="672" y="1183"/>
                  </a:lnTo>
                  <a:lnTo>
                    <a:pt x="672" y="1183"/>
                  </a:lnTo>
                  <a:lnTo>
                    <a:pt x="669" y="1186"/>
                  </a:lnTo>
                  <a:lnTo>
                    <a:pt x="669" y="1186"/>
                  </a:lnTo>
                  <a:lnTo>
                    <a:pt x="669" y="1189"/>
                  </a:lnTo>
                  <a:lnTo>
                    <a:pt x="669" y="1189"/>
                  </a:lnTo>
                  <a:lnTo>
                    <a:pt x="669" y="1192"/>
                  </a:lnTo>
                  <a:lnTo>
                    <a:pt x="667" y="1192"/>
                  </a:lnTo>
                  <a:lnTo>
                    <a:pt x="667" y="1195"/>
                  </a:lnTo>
                  <a:lnTo>
                    <a:pt x="667" y="1195"/>
                  </a:lnTo>
                  <a:lnTo>
                    <a:pt x="667" y="1198"/>
                  </a:lnTo>
                  <a:lnTo>
                    <a:pt x="664" y="1198"/>
                  </a:lnTo>
                  <a:lnTo>
                    <a:pt x="664" y="1201"/>
                  </a:lnTo>
                  <a:lnTo>
                    <a:pt x="661" y="1201"/>
                  </a:lnTo>
                  <a:lnTo>
                    <a:pt x="661" y="1204"/>
                  </a:lnTo>
                  <a:lnTo>
                    <a:pt x="661" y="1207"/>
                  </a:lnTo>
                  <a:lnTo>
                    <a:pt x="661" y="1207"/>
                  </a:lnTo>
                  <a:lnTo>
                    <a:pt x="658" y="1207"/>
                  </a:lnTo>
                  <a:lnTo>
                    <a:pt x="658" y="1209"/>
                  </a:lnTo>
                  <a:lnTo>
                    <a:pt x="655" y="1209"/>
                  </a:lnTo>
                  <a:lnTo>
                    <a:pt x="655" y="1212"/>
                  </a:lnTo>
                  <a:lnTo>
                    <a:pt x="652" y="1212"/>
                  </a:lnTo>
                  <a:lnTo>
                    <a:pt x="649" y="1215"/>
                  </a:lnTo>
                  <a:lnTo>
                    <a:pt x="646" y="1215"/>
                  </a:lnTo>
                  <a:lnTo>
                    <a:pt x="646" y="1218"/>
                  </a:lnTo>
                  <a:lnTo>
                    <a:pt x="643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5" y="1224"/>
                  </a:lnTo>
                  <a:lnTo>
                    <a:pt x="635" y="1227"/>
                  </a:lnTo>
                  <a:lnTo>
                    <a:pt x="632" y="1227"/>
                  </a:lnTo>
                  <a:lnTo>
                    <a:pt x="632" y="1227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6" y="1230"/>
                  </a:lnTo>
                  <a:lnTo>
                    <a:pt x="626" y="1233"/>
                  </a:lnTo>
                  <a:lnTo>
                    <a:pt x="626" y="1233"/>
                  </a:lnTo>
                  <a:lnTo>
                    <a:pt x="623" y="1233"/>
                  </a:lnTo>
                  <a:lnTo>
                    <a:pt x="623" y="1235"/>
                  </a:lnTo>
                  <a:lnTo>
                    <a:pt x="620" y="1235"/>
                  </a:lnTo>
                  <a:lnTo>
                    <a:pt x="620" y="1235"/>
                  </a:lnTo>
                  <a:lnTo>
                    <a:pt x="617" y="1235"/>
                  </a:lnTo>
                  <a:lnTo>
                    <a:pt x="617" y="1238"/>
                  </a:lnTo>
                  <a:lnTo>
                    <a:pt x="615" y="1238"/>
                  </a:lnTo>
                  <a:lnTo>
                    <a:pt x="615" y="1238"/>
                  </a:lnTo>
                  <a:lnTo>
                    <a:pt x="612" y="1241"/>
                  </a:lnTo>
                  <a:lnTo>
                    <a:pt x="612" y="1241"/>
                  </a:lnTo>
                  <a:lnTo>
                    <a:pt x="609" y="1241"/>
                  </a:lnTo>
                  <a:lnTo>
                    <a:pt x="609" y="1241"/>
                  </a:lnTo>
                  <a:lnTo>
                    <a:pt x="606" y="1244"/>
                  </a:lnTo>
                  <a:lnTo>
                    <a:pt x="606" y="1244"/>
                  </a:lnTo>
                  <a:lnTo>
                    <a:pt x="603" y="1244"/>
                  </a:lnTo>
                  <a:lnTo>
                    <a:pt x="600" y="1247"/>
                  </a:lnTo>
                  <a:lnTo>
                    <a:pt x="600" y="1247"/>
                  </a:lnTo>
                  <a:lnTo>
                    <a:pt x="597" y="1247"/>
                  </a:lnTo>
                  <a:lnTo>
                    <a:pt x="597" y="1247"/>
                  </a:lnTo>
                  <a:lnTo>
                    <a:pt x="594" y="1250"/>
                  </a:lnTo>
                  <a:lnTo>
                    <a:pt x="592" y="1250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3" y="1256"/>
                  </a:lnTo>
                  <a:lnTo>
                    <a:pt x="580" y="1259"/>
                  </a:lnTo>
                  <a:lnTo>
                    <a:pt x="577" y="1259"/>
                  </a:lnTo>
                  <a:lnTo>
                    <a:pt x="574" y="1261"/>
                  </a:lnTo>
                  <a:lnTo>
                    <a:pt x="571" y="1261"/>
                  </a:lnTo>
                  <a:lnTo>
                    <a:pt x="568" y="1267"/>
                  </a:lnTo>
                  <a:lnTo>
                    <a:pt x="566" y="1267"/>
                  </a:lnTo>
                  <a:lnTo>
                    <a:pt x="563" y="1270"/>
                  </a:lnTo>
                  <a:lnTo>
                    <a:pt x="557" y="1273"/>
                  </a:lnTo>
                  <a:lnTo>
                    <a:pt x="557" y="1276"/>
                  </a:lnTo>
                  <a:lnTo>
                    <a:pt x="554" y="1279"/>
                  </a:lnTo>
                  <a:lnTo>
                    <a:pt x="551" y="1279"/>
                  </a:lnTo>
                  <a:lnTo>
                    <a:pt x="548" y="1282"/>
                  </a:lnTo>
                  <a:lnTo>
                    <a:pt x="545" y="1285"/>
                  </a:lnTo>
                  <a:lnTo>
                    <a:pt x="542" y="1285"/>
                  </a:lnTo>
                  <a:lnTo>
                    <a:pt x="540" y="1287"/>
                  </a:lnTo>
                  <a:lnTo>
                    <a:pt x="537" y="1290"/>
                  </a:lnTo>
                  <a:lnTo>
                    <a:pt x="534" y="1293"/>
                  </a:lnTo>
                  <a:lnTo>
                    <a:pt x="534" y="1293"/>
                  </a:lnTo>
                  <a:lnTo>
                    <a:pt x="531" y="1296"/>
                  </a:lnTo>
                  <a:lnTo>
                    <a:pt x="528" y="1296"/>
                  </a:lnTo>
                  <a:lnTo>
                    <a:pt x="525" y="1299"/>
                  </a:lnTo>
                  <a:lnTo>
                    <a:pt x="525" y="1299"/>
                  </a:lnTo>
                  <a:lnTo>
                    <a:pt x="522" y="1302"/>
                  </a:lnTo>
                  <a:lnTo>
                    <a:pt x="519" y="1302"/>
                  </a:lnTo>
                  <a:lnTo>
                    <a:pt x="516" y="1305"/>
                  </a:lnTo>
                  <a:lnTo>
                    <a:pt x="511" y="1308"/>
                  </a:lnTo>
                  <a:lnTo>
                    <a:pt x="505" y="1308"/>
                  </a:lnTo>
                  <a:lnTo>
                    <a:pt x="499" y="1308"/>
                  </a:lnTo>
                  <a:lnTo>
                    <a:pt x="496" y="1308"/>
                  </a:lnTo>
                  <a:lnTo>
                    <a:pt x="490" y="1308"/>
                  </a:lnTo>
                  <a:lnTo>
                    <a:pt x="488" y="1308"/>
                  </a:lnTo>
                  <a:lnTo>
                    <a:pt x="485" y="1305"/>
                  </a:lnTo>
                  <a:lnTo>
                    <a:pt x="482" y="1302"/>
                  </a:lnTo>
                  <a:lnTo>
                    <a:pt x="479" y="1296"/>
                  </a:lnTo>
                  <a:lnTo>
                    <a:pt x="473" y="1290"/>
                  </a:lnTo>
                  <a:lnTo>
                    <a:pt x="467" y="1285"/>
                  </a:lnTo>
                  <a:lnTo>
                    <a:pt x="464" y="1279"/>
                  </a:lnTo>
                  <a:lnTo>
                    <a:pt x="462" y="1279"/>
                  </a:lnTo>
                  <a:lnTo>
                    <a:pt x="462" y="1276"/>
                  </a:lnTo>
                  <a:lnTo>
                    <a:pt x="462" y="1273"/>
                  </a:lnTo>
                  <a:lnTo>
                    <a:pt x="459" y="1273"/>
                  </a:lnTo>
                  <a:lnTo>
                    <a:pt x="459" y="1273"/>
                  </a:lnTo>
                  <a:lnTo>
                    <a:pt x="456" y="1270"/>
                  </a:lnTo>
                  <a:lnTo>
                    <a:pt x="456" y="1267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0" y="1261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6"/>
                  </a:lnTo>
                  <a:lnTo>
                    <a:pt x="450" y="1253"/>
                  </a:lnTo>
                  <a:lnTo>
                    <a:pt x="447" y="1250"/>
                  </a:lnTo>
                  <a:lnTo>
                    <a:pt x="444" y="1247"/>
                  </a:lnTo>
                  <a:lnTo>
                    <a:pt x="441" y="1247"/>
                  </a:lnTo>
                  <a:lnTo>
                    <a:pt x="441" y="1244"/>
                  </a:lnTo>
                  <a:lnTo>
                    <a:pt x="438" y="1241"/>
                  </a:lnTo>
                  <a:lnTo>
                    <a:pt x="438" y="1241"/>
                  </a:lnTo>
                  <a:lnTo>
                    <a:pt x="438" y="1238"/>
                  </a:lnTo>
                  <a:lnTo>
                    <a:pt x="436" y="1238"/>
                  </a:lnTo>
                  <a:lnTo>
                    <a:pt x="436" y="1235"/>
                  </a:lnTo>
                  <a:lnTo>
                    <a:pt x="436" y="1233"/>
                  </a:lnTo>
                  <a:lnTo>
                    <a:pt x="436" y="1233"/>
                  </a:lnTo>
                  <a:lnTo>
                    <a:pt x="436" y="1230"/>
                  </a:lnTo>
                  <a:lnTo>
                    <a:pt x="436" y="1230"/>
                  </a:lnTo>
                  <a:lnTo>
                    <a:pt x="436" y="1227"/>
                  </a:lnTo>
                  <a:lnTo>
                    <a:pt x="436" y="1227"/>
                  </a:lnTo>
                  <a:lnTo>
                    <a:pt x="436" y="1224"/>
                  </a:lnTo>
                  <a:lnTo>
                    <a:pt x="436" y="1224"/>
                  </a:lnTo>
                  <a:lnTo>
                    <a:pt x="436" y="1221"/>
                  </a:lnTo>
                  <a:lnTo>
                    <a:pt x="433" y="1221"/>
                  </a:lnTo>
                  <a:lnTo>
                    <a:pt x="430" y="1218"/>
                  </a:lnTo>
                  <a:lnTo>
                    <a:pt x="430" y="1218"/>
                  </a:lnTo>
                  <a:lnTo>
                    <a:pt x="427" y="1215"/>
                  </a:lnTo>
                  <a:lnTo>
                    <a:pt x="427" y="1212"/>
                  </a:lnTo>
                  <a:lnTo>
                    <a:pt x="427" y="1212"/>
                  </a:lnTo>
                  <a:lnTo>
                    <a:pt x="427" y="1209"/>
                  </a:lnTo>
                  <a:lnTo>
                    <a:pt x="427" y="1209"/>
                  </a:lnTo>
                  <a:lnTo>
                    <a:pt x="427" y="1207"/>
                  </a:lnTo>
                  <a:lnTo>
                    <a:pt x="427" y="1204"/>
                  </a:lnTo>
                  <a:lnTo>
                    <a:pt x="427" y="1201"/>
                  </a:lnTo>
                  <a:lnTo>
                    <a:pt x="427" y="1201"/>
                  </a:lnTo>
                  <a:lnTo>
                    <a:pt x="427" y="1198"/>
                  </a:lnTo>
                  <a:lnTo>
                    <a:pt x="427" y="1198"/>
                  </a:lnTo>
                  <a:lnTo>
                    <a:pt x="424" y="1195"/>
                  </a:lnTo>
                  <a:lnTo>
                    <a:pt x="424" y="1195"/>
                  </a:lnTo>
                  <a:lnTo>
                    <a:pt x="424" y="1192"/>
                  </a:lnTo>
                  <a:lnTo>
                    <a:pt x="424" y="1192"/>
                  </a:lnTo>
                  <a:lnTo>
                    <a:pt x="424" y="1189"/>
                  </a:lnTo>
                  <a:lnTo>
                    <a:pt x="424" y="1189"/>
                  </a:lnTo>
                  <a:lnTo>
                    <a:pt x="424" y="1186"/>
                  </a:lnTo>
                  <a:lnTo>
                    <a:pt x="424" y="1186"/>
                  </a:lnTo>
                  <a:lnTo>
                    <a:pt x="427" y="1186"/>
                  </a:lnTo>
                  <a:lnTo>
                    <a:pt x="427" y="1183"/>
                  </a:lnTo>
                  <a:lnTo>
                    <a:pt x="427" y="1183"/>
                  </a:lnTo>
                  <a:lnTo>
                    <a:pt x="427" y="1181"/>
                  </a:lnTo>
                  <a:lnTo>
                    <a:pt x="427" y="1178"/>
                  </a:lnTo>
                  <a:lnTo>
                    <a:pt x="427" y="1178"/>
                  </a:lnTo>
                  <a:lnTo>
                    <a:pt x="424" y="1175"/>
                  </a:lnTo>
                  <a:lnTo>
                    <a:pt x="424" y="1172"/>
                  </a:lnTo>
                  <a:lnTo>
                    <a:pt x="424" y="1169"/>
                  </a:lnTo>
                  <a:lnTo>
                    <a:pt x="427" y="1169"/>
                  </a:lnTo>
                  <a:lnTo>
                    <a:pt x="430" y="1166"/>
                  </a:lnTo>
                  <a:lnTo>
                    <a:pt x="430" y="1166"/>
                  </a:lnTo>
                  <a:lnTo>
                    <a:pt x="430" y="1163"/>
                  </a:lnTo>
                  <a:lnTo>
                    <a:pt x="433" y="1163"/>
                  </a:lnTo>
                  <a:lnTo>
                    <a:pt x="430" y="1160"/>
                  </a:lnTo>
                  <a:lnTo>
                    <a:pt x="430" y="1157"/>
                  </a:lnTo>
                  <a:lnTo>
                    <a:pt x="430" y="1155"/>
                  </a:lnTo>
                  <a:lnTo>
                    <a:pt x="430" y="1152"/>
                  </a:lnTo>
                  <a:lnTo>
                    <a:pt x="433" y="1152"/>
                  </a:lnTo>
                  <a:lnTo>
                    <a:pt x="433" y="1152"/>
                  </a:lnTo>
                  <a:lnTo>
                    <a:pt x="436" y="1149"/>
                  </a:lnTo>
                  <a:lnTo>
                    <a:pt x="436" y="1149"/>
                  </a:lnTo>
                  <a:lnTo>
                    <a:pt x="438" y="1146"/>
                  </a:lnTo>
                  <a:lnTo>
                    <a:pt x="438" y="1146"/>
                  </a:lnTo>
                  <a:lnTo>
                    <a:pt x="438" y="1143"/>
                  </a:lnTo>
                  <a:lnTo>
                    <a:pt x="438" y="1143"/>
                  </a:lnTo>
                  <a:lnTo>
                    <a:pt x="438" y="1140"/>
                  </a:lnTo>
                  <a:lnTo>
                    <a:pt x="441" y="1140"/>
                  </a:lnTo>
                  <a:lnTo>
                    <a:pt x="441" y="1140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4"/>
                  </a:lnTo>
                  <a:lnTo>
                    <a:pt x="441" y="1134"/>
                  </a:lnTo>
                  <a:lnTo>
                    <a:pt x="441" y="1131"/>
                  </a:lnTo>
                  <a:lnTo>
                    <a:pt x="441" y="1131"/>
                  </a:lnTo>
                  <a:lnTo>
                    <a:pt x="444" y="1131"/>
                  </a:lnTo>
                  <a:lnTo>
                    <a:pt x="444" y="1129"/>
                  </a:lnTo>
                  <a:lnTo>
                    <a:pt x="444" y="1129"/>
                  </a:lnTo>
                  <a:lnTo>
                    <a:pt x="444" y="1126"/>
                  </a:lnTo>
                  <a:lnTo>
                    <a:pt x="444" y="1126"/>
                  </a:lnTo>
                  <a:lnTo>
                    <a:pt x="444" y="1123"/>
                  </a:lnTo>
                  <a:lnTo>
                    <a:pt x="447" y="1123"/>
                  </a:lnTo>
                  <a:lnTo>
                    <a:pt x="447" y="1120"/>
                  </a:lnTo>
                  <a:lnTo>
                    <a:pt x="447" y="1120"/>
                  </a:lnTo>
                  <a:lnTo>
                    <a:pt x="447" y="1117"/>
                  </a:lnTo>
                  <a:lnTo>
                    <a:pt x="447" y="1117"/>
                  </a:lnTo>
                  <a:lnTo>
                    <a:pt x="447" y="1114"/>
                  </a:lnTo>
                  <a:lnTo>
                    <a:pt x="447" y="1114"/>
                  </a:lnTo>
                  <a:lnTo>
                    <a:pt x="447" y="1111"/>
                  </a:lnTo>
                  <a:lnTo>
                    <a:pt x="447" y="1111"/>
                  </a:lnTo>
                  <a:lnTo>
                    <a:pt x="447" y="1108"/>
                  </a:lnTo>
                  <a:lnTo>
                    <a:pt x="444" y="1108"/>
                  </a:lnTo>
                  <a:lnTo>
                    <a:pt x="444" y="1106"/>
                  </a:lnTo>
                  <a:lnTo>
                    <a:pt x="444" y="1106"/>
                  </a:lnTo>
                  <a:lnTo>
                    <a:pt x="444" y="1103"/>
                  </a:lnTo>
                  <a:lnTo>
                    <a:pt x="441" y="1103"/>
                  </a:lnTo>
                  <a:lnTo>
                    <a:pt x="441" y="1100"/>
                  </a:lnTo>
                  <a:lnTo>
                    <a:pt x="441" y="1097"/>
                  </a:lnTo>
                  <a:lnTo>
                    <a:pt x="441" y="1097"/>
                  </a:lnTo>
                  <a:lnTo>
                    <a:pt x="438" y="1097"/>
                  </a:lnTo>
                  <a:lnTo>
                    <a:pt x="438" y="1094"/>
                  </a:lnTo>
                  <a:lnTo>
                    <a:pt x="436" y="1094"/>
                  </a:lnTo>
                  <a:lnTo>
                    <a:pt x="436" y="1094"/>
                  </a:lnTo>
                  <a:lnTo>
                    <a:pt x="433" y="1094"/>
                  </a:lnTo>
                  <a:lnTo>
                    <a:pt x="433" y="1094"/>
                  </a:lnTo>
                  <a:lnTo>
                    <a:pt x="430" y="1094"/>
                  </a:lnTo>
                  <a:lnTo>
                    <a:pt x="430" y="1094"/>
                  </a:lnTo>
                  <a:lnTo>
                    <a:pt x="427" y="1094"/>
                  </a:lnTo>
                  <a:lnTo>
                    <a:pt x="424" y="1094"/>
                  </a:lnTo>
                  <a:lnTo>
                    <a:pt x="424" y="1097"/>
                  </a:lnTo>
                  <a:lnTo>
                    <a:pt x="421" y="1097"/>
                  </a:lnTo>
                  <a:lnTo>
                    <a:pt x="418" y="1097"/>
                  </a:lnTo>
                  <a:lnTo>
                    <a:pt x="418" y="1097"/>
                  </a:lnTo>
                  <a:lnTo>
                    <a:pt x="415" y="1097"/>
                  </a:lnTo>
                  <a:lnTo>
                    <a:pt x="413" y="1097"/>
                  </a:lnTo>
                  <a:lnTo>
                    <a:pt x="413" y="1097"/>
                  </a:lnTo>
                  <a:lnTo>
                    <a:pt x="410" y="1097"/>
                  </a:lnTo>
                  <a:lnTo>
                    <a:pt x="407" y="1097"/>
                  </a:lnTo>
                  <a:lnTo>
                    <a:pt x="407" y="1097"/>
                  </a:lnTo>
                  <a:lnTo>
                    <a:pt x="404" y="1097"/>
                  </a:lnTo>
                  <a:lnTo>
                    <a:pt x="401" y="1097"/>
                  </a:lnTo>
                  <a:lnTo>
                    <a:pt x="398" y="1097"/>
                  </a:lnTo>
                  <a:lnTo>
                    <a:pt x="395" y="1097"/>
                  </a:lnTo>
                  <a:lnTo>
                    <a:pt x="395" y="1094"/>
                  </a:lnTo>
                  <a:lnTo>
                    <a:pt x="392" y="1094"/>
                  </a:lnTo>
                  <a:lnTo>
                    <a:pt x="392" y="1094"/>
                  </a:lnTo>
                  <a:lnTo>
                    <a:pt x="389" y="1097"/>
                  </a:lnTo>
                  <a:lnTo>
                    <a:pt x="387" y="1097"/>
                  </a:lnTo>
                  <a:lnTo>
                    <a:pt x="384" y="1097"/>
                  </a:lnTo>
                  <a:lnTo>
                    <a:pt x="381" y="1097"/>
                  </a:lnTo>
                  <a:lnTo>
                    <a:pt x="378" y="1097"/>
                  </a:lnTo>
                  <a:lnTo>
                    <a:pt x="375" y="1097"/>
                  </a:lnTo>
                  <a:lnTo>
                    <a:pt x="372" y="1097"/>
                  </a:lnTo>
                  <a:lnTo>
                    <a:pt x="369" y="1097"/>
                  </a:lnTo>
                  <a:lnTo>
                    <a:pt x="366" y="1097"/>
                  </a:lnTo>
                  <a:lnTo>
                    <a:pt x="361" y="1100"/>
                  </a:lnTo>
                  <a:lnTo>
                    <a:pt x="358" y="1100"/>
                  </a:lnTo>
                  <a:lnTo>
                    <a:pt x="358" y="1100"/>
                  </a:lnTo>
                  <a:lnTo>
                    <a:pt x="355" y="1100"/>
                  </a:lnTo>
                  <a:lnTo>
                    <a:pt x="355" y="1100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lnTo>
                    <a:pt x="346" y="1100"/>
                  </a:lnTo>
                  <a:lnTo>
                    <a:pt x="343" y="1100"/>
                  </a:lnTo>
                  <a:lnTo>
                    <a:pt x="343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37" y="1100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2" y="1091"/>
                  </a:lnTo>
                  <a:lnTo>
                    <a:pt x="332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6" y="1091"/>
                  </a:lnTo>
                  <a:lnTo>
                    <a:pt x="326" y="1091"/>
                  </a:lnTo>
                  <a:lnTo>
                    <a:pt x="323" y="1094"/>
                  </a:lnTo>
                  <a:lnTo>
                    <a:pt x="323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1"/>
                  </a:lnTo>
                  <a:lnTo>
                    <a:pt x="317" y="1091"/>
                  </a:lnTo>
                  <a:lnTo>
                    <a:pt x="317" y="1091"/>
                  </a:lnTo>
                  <a:lnTo>
                    <a:pt x="314" y="1091"/>
                  </a:lnTo>
                  <a:lnTo>
                    <a:pt x="314" y="1091"/>
                  </a:lnTo>
                  <a:lnTo>
                    <a:pt x="314" y="1094"/>
                  </a:lnTo>
                  <a:lnTo>
                    <a:pt x="311" y="1094"/>
                  </a:lnTo>
                  <a:lnTo>
                    <a:pt x="311" y="1094"/>
                  </a:lnTo>
                  <a:lnTo>
                    <a:pt x="309" y="1094"/>
                  </a:lnTo>
                  <a:lnTo>
                    <a:pt x="309" y="1094"/>
                  </a:lnTo>
                  <a:lnTo>
                    <a:pt x="306" y="1094"/>
                  </a:lnTo>
                  <a:lnTo>
                    <a:pt x="306" y="1094"/>
                  </a:lnTo>
                  <a:lnTo>
                    <a:pt x="306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100"/>
                  </a:lnTo>
                  <a:lnTo>
                    <a:pt x="300" y="1100"/>
                  </a:lnTo>
                  <a:lnTo>
                    <a:pt x="300" y="1100"/>
                  </a:lnTo>
                  <a:lnTo>
                    <a:pt x="297" y="1100"/>
                  </a:lnTo>
                  <a:lnTo>
                    <a:pt x="297" y="1097"/>
                  </a:lnTo>
                  <a:lnTo>
                    <a:pt x="297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1" y="1097"/>
                  </a:lnTo>
                  <a:lnTo>
                    <a:pt x="291" y="1097"/>
                  </a:lnTo>
                  <a:lnTo>
                    <a:pt x="288" y="1097"/>
                  </a:lnTo>
                  <a:lnTo>
                    <a:pt x="288" y="1097"/>
                  </a:lnTo>
                  <a:lnTo>
                    <a:pt x="285" y="1100"/>
                  </a:lnTo>
                  <a:lnTo>
                    <a:pt x="285" y="1100"/>
                  </a:lnTo>
                  <a:lnTo>
                    <a:pt x="283" y="1103"/>
                  </a:lnTo>
                  <a:lnTo>
                    <a:pt x="283" y="1103"/>
                  </a:lnTo>
                  <a:lnTo>
                    <a:pt x="283" y="1106"/>
                  </a:lnTo>
                  <a:lnTo>
                    <a:pt x="280" y="1106"/>
                  </a:lnTo>
                  <a:lnTo>
                    <a:pt x="280" y="1108"/>
                  </a:lnTo>
                  <a:lnTo>
                    <a:pt x="277" y="1108"/>
                  </a:lnTo>
                  <a:lnTo>
                    <a:pt x="274" y="1108"/>
                  </a:lnTo>
                  <a:lnTo>
                    <a:pt x="274" y="1111"/>
                  </a:lnTo>
                  <a:lnTo>
                    <a:pt x="274" y="1111"/>
                  </a:lnTo>
                  <a:lnTo>
                    <a:pt x="271" y="1111"/>
                  </a:lnTo>
                  <a:lnTo>
                    <a:pt x="271" y="1111"/>
                  </a:lnTo>
                  <a:lnTo>
                    <a:pt x="268" y="1111"/>
                  </a:lnTo>
                  <a:lnTo>
                    <a:pt x="268" y="1111"/>
                  </a:lnTo>
                  <a:lnTo>
                    <a:pt x="265" y="1114"/>
                  </a:lnTo>
                  <a:lnTo>
                    <a:pt x="262" y="1114"/>
                  </a:lnTo>
                  <a:lnTo>
                    <a:pt x="260" y="1117"/>
                  </a:lnTo>
                  <a:lnTo>
                    <a:pt x="257" y="1120"/>
                  </a:lnTo>
                  <a:lnTo>
                    <a:pt x="257" y="1120"/>
                  </a:lnTo>
                  <a:lnTo>
                    <a:pt x="254" y="1120"/>
                  </a:lnTo>
                  <a:lnTo>
                    <a:pt x="251" y="1123"/>
                  </a:lnTo>
                  <a:lnTo>
                    <a:pt x="248" y="1123"/>
                  </a:lnTo>
                  <a:lnTo>
                    <a:pt x="242" y="1126"/>
                  </a:lnTo>
                  <a:lnTo>
                    <a:pt x="239" y="1126"/>
                  </a:lnTo>
                  <a:lnTo>
                    <a:pt x="236" y="1126"/>
                  </a:lnTo>
                  <a:lnTo>
                    <a:pt x="234" y="1129"/>
                  </a:lnTo>
                  <a:lnTo>
                    <a:pt x="228" y="1129"/>
                  </a:lnTo>
                  <a:lnTo>
                    <a:pt x="225" y="1131"/>
                  </a:lnTo>
                  <a:lnTo>
                    <a:pt x="219" y="1131"/>
                  </a:lnTo>
                  <a:lnTo>
                    <a:pt x="213" y="1134"/>
                  </a:lnTo>
                  <a:lnTo>
                    <a:pt x="210" y="1134"/>
                  </a:lnTo>
                  <a:lnTo>
                    <a:pt x="205" y="1137"/>
                  </a:lnTo>
                  <a:lnTo>
                    <a:pt x="202" y="1137"/>
                  </a:lnTo>
                  <a:lnTo>
                    <a:pt x="199" y="1137"/>
                  </a:lnTo>
                  <a:lnTo>
                    <a:pt x="193" y="1140"/>
                  </a:lnTo>
                  <a:lnTo>
                    <a:pt x="190" y="1140"/>
                  </a:lnTo>
                  <a:lnTo>
                    <a:pt x="184" y="1143"/>
                  </a:lnTo>
                  <a:lnTo>
                    <a:pt x="176" y="1143"/>
                  </a:lnTo>
                  <a:lnTo>
                    <a:pt x="176" y="1143"/>
                  </a:lnTo>
                  <a:lnTo>
                    <a:pt x="173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0"/>
                  </a:lnTo>
                  <a:lnTo>
                    <a:pt x="170" y="1140"/>
                  </a:lnTo>
                  <a:lnTo>
                    <a:pt x="170" y="1137"/>
                  </a:lnTo>
                  <a:lnTo>
                    <a:pt x="170" y="1134"/>
                  </a:lnTo>
                  <a:lnTo>
                    <a:pt x="173" y="1134"/>
                  </a:lnTo>
                  <a:lnTo>
                    <a:pt x="173" y="1131"/>
                  </a:lnTo>
                  <a:lnTo>
                    <a:pt x="173" y="1131"/>
                  </a:lnTo>
                  <a:lnTo>
                    <a:pt x="173" y="1129"/>
                  </a:lnTo>
                  <a:lnTo>
                    <a:pt x="176" y="1126"/>
                  </a:lnTo>
                  <a:lnTo>
                    <a:pt x="176" y="1126"/>
                  </a:lnTo>
                  <a:lnTo>
                    <a:pt x="176" y="1123"/>
                  </a:lnTo>
                  <a:lnTo>
                    <a:pt x="176" y="1123"/>
                  </a:lnTo>
                  <a:lnTo>
                    <a:pt x="173" y="1120"/>
                  </a:lnTo>
                  <a:lnTo>
                    <a:pt x="173" y="1117"/>
                  </a:lnTo>
                  <a:lnTo>
                    <a:pt x="173" y="1114"/>
                  </a:lnTo>
                  <a:lnTo>
                    <a:pt x="170" y="1111"/>
                  </a:lnTo>
                  <a:lnTo>
                    <a:pt x="170" y="1108"/>
                  </a:lnTo>
                  <a:lnTo>
                    <a:pt x="170" y="1108"/>
                  </a:lnTo>
                  <a:lnTo>
                    <a:pt x="170" y="1106"/>
                  </a:lnTo>
                  <a:lnTo>
                    <a:pt x="170" y="1106"/>
                  </a:lnTo>
                  <a:lnTo>
                    <a:pt x="170" y="1103"/>
                  </a:lnTo>
                  <a:lnTo>
                    <a:pt x="170" y="1100"/>
                  </a:lnTo>
                  <a:lnTo>
                    <a:pt x="170" y="1097"/>
                  </a:lnTo>
                  <a:lnTo>
                    <a:pt x="173" y="1094"/>
                  </a:lnTo>
                  <a:lnTo>
                    <a:pt x="173" y="1091"/>
                  </a:lnTo>
                  <a:lnTo>
                    <a:pt x="173" y="1091"/>
                  </a:lnTo>
                  <a:lnTo>
                    <a:pt x="176" y="1088"/>
                  </a:lnTo>
                  <a:lnTo>
                    <a:pt x="176" y="1088"/>
                  </a:lnTo>
                  <a:lnTo>
                    <a:pt x="176" y="1085"/>
                  </a:lnTo>
                  <a:lnTo>
                    <a:pt x="176" y="1085"/>
                  </a:lnTo>
                  <a:lnTo>
                    <a:pt x="176" y="1082"/>
                  </a:lnTo>
                  <a:lnTo>
                    <a:pt x="173" y="1082"/>
                  </a:lnTo>
                  <a:lnTo>
                    <a:pt x="173" y="1082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77"/>
                  </a:lnTo>
                  <a:lnTo>
                    <a:pt x="173" y="1077"/>
                  </a:lnTo>
                  <a:lnTo>
                    <a:pt x="173" y="1074"/>
                  </a:lnTo>
                  <a:lnTo>
                    <a:pt x="173" y="1074"/>
                  </a:lnTo>
                  <a:lnTo>
                    <a:pt x="173" y="1071"/>
                  </a:lnTo>
                  <a:lnTo>
                    <a:pt x="173" y="1068"/>
                  </a:lnTo>
                  <a:lnTo>
                    <a:pt x="173" y="1068"/>
                  </a:lnTo>
                  <a:lnTo>
                    <a:pt x="170" y="1065"/>
                  </a:lnTo>
                  <a:lnTo>
                    <a:pt x="170" y="1065"/>
                  </a:lnTo>
                  <a:lnTo>
                    <a:pt x="170" y="1062"/>
                  </a:lnTo>
                  <a:lnTo>
                    <a:pt x="170" y="1059"/>
                  </a:lnTo>
                  <a:lnTo>
                    <a:pt x="170" y="1059"/>
                  </a:lnTo>
                  <a:lnTo>
                    <a:pt x="170" y="1056"/>
                  </a:lnTo>
                  <a:lnTo>
                    <a:pt x="170" y="1054"/>
                  </a:lnTo>
                  <a:lnTo>
                    <a:pt x="170" y="1054"/>
                  </a:lnTo>
                  <a:lnTo>
                    <a:pt x="170" y="1051"/>
                  </a:lnTo>
                  <a:lnTo>
                    <a:pt x="170" y="1051"/>
                  </a:lnTo>
                  <a:lnTo>
                    <a:pt x="173" y="1048"/>
                  </a:lnTo>
                  <a:lnTo>
                    <a:pt x="173" y="1048"/>
                  </a:lnTo>
                  <a:lnTo>
                    <a:pt x="173" y="1045"/>
                  </a:lnTo>
                  <a:lnTo>
                    <a:pt x="173" y="1042"/>
                  </a:lnTo>
                  <a:lnTo>
                    <a:pt x="173" y="1042"/>
                  </a:lnTo>
                  <a:lnTo>
                    <a:pt x="173" y="1039"/>
                  </a:lnTo>
                  <a:lnTo>
                    <a:pt x="176" y="1036"/>
                  </a:lnTo>
                  <a:lnTo>
                    <a:pt x="176" y="1036"/>
                  </a:lnTo>
                  <a:lnTo>
                    <a:pt x="176" y="1033"/>
                  </a:lnTo>
                  <a:lnTo>
                    <a:pt x="176" y="1030"/>
                  </a:lnTo>
                  <a:lnTo>
                    <a:pt x="179" y="1030"/>
                  </a:lnTo>
                  <a:lnTo>
                    <a:pt x="179" y="1028"/>
                  </a:lnTo>
                  <a:lnTo>
                    <a:pt x="182" y="1028"/>
                  </a:lnTo>
                  <a:lnTo>
                    <a:pt x="182" y="1025"/>
                  </a:lnTo>
                  <a:lnTo>
                    <a:pt x="184" y="1025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7" y="1022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6"/>
                  </a:lnTo>
                  <a:lnTo>
                    <a:pt x="190" y="1016"/>
                  </a:lnTo>
                  <a:lnTo>
                    <a:pt x="190" y="1013"/>
                  </a:lnTo>
                  <a:lnTo>
                    <a:pt x="190" y="1013"/>
                  </a:lnTo>
                  <a:lnTo>
                    <a:pt x="190" y="1010"/>
                  </a:lnTo>
                  <a:lnTo>
                    <a:pt x="190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4"/>
                  </a:lnTo>
                  <a:lnTo>
                    <a:pt x="196" y="1004"/>
                  </a:lnTo>
                  <a:lnTo>
                    <a:pt x="196" y="1004"/>
                  </a:lnTo>
                  <a:lnTo>
                    <a:pt x="196" y="1002"/>
                  </a:lnTo>
                  <a:lnTo>
                    <a:pt x="199" y="1002"/>
                  </a:lnTo>
                  <a:lnTo>
                    <a:pt x="199" y="1002"/>
                  </a:lnTo>
                  <a:lnTo>
                    <a:pt x="202" y="999"/>
                  </a:lnTo>
                  <a:lnTo>
                    <a:pt x="202" y="999"/>
                  </a:lnTo>
                  <a:lnTo>
                    <a:pt x="205" y="996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10" y="993"/>
                  </a:lnTo>
                  <a:lnTo>
                    <a:pt x="210" y="993"/>
                  </a:lnTo>
                  <a:lnTo>
                    <a:pt x="213" y="990"/>
                  </a:lnTo>
                  <a:lnTo>
                    <a:pt x="213" y="990"/>
                  </a:lnTo>
                  <a:lnTo>
                    <a:pt x="216" y="987"/>
                  </a:lnTo>
                  <a:lnTo>
                    <a:pt x="216" y="987"/>
                  </a:lnTo>
                  <a:lnTo>
                    <a:pt x="219" y="987"/>
                  </a:lnTo>
                  <a:lnTo>
                    <a:pt x="219" y="984"/>
                  </a:lnTo>
                  <a:lnTo>
                    <a:pt x="222" y="984"/>
                  </a:lnTo>
                  <a:lnTo>
                    <a:pt x="222" y="984"/>
                  </a:lnTo>
                  <a:lnTo>
                    <a:pt x="225" y="984"/>
                  </a:lnTo>
                  <a:lnTo>
                    <a:pt x="225" y="981"/>
                  </a:lnTo>
                  <a:lnTo>
                    <a:pt x="228" y="981"/>
                  </a:lnTo>
                  <a:lnTo>
                    <a:pt x="228" y="981"/>
                  </a:lnTo>
                  <a:lnTo>
                    <a:pt x="228" y="978"/>
                  </a:lnTo>
                  <a:lnTo>
                    <a:pt x="228" y="978"/>
                  </a:lnTo>
                  <a:lnTo>
                    <a:pt x="228" y="976"/>
                  </a:lnTo>
                  <a:lnTo>
                    <a:pt x="231" y="976"/>
                  </a:lnTo>
                  <a:lnTo>
                    <a:pt x="231" y="973"/>
                  </a:lnTo>
                  <a:lnTo>
                    <a:pt x="231" y="973"/>
                  </a:lnTo>
                  <a:lnTo>
                    <a:pt x="231" y="970"/>
                  </a:lnTo>
                  <a:lnTo>
                    <a:pt x="234" y="970"/>
                  </a:lnTo>
                  <a:lnTo>
                    <a:pt x="234" y="970"/>
                  </a:lnTo>
                  <a:lnTo>
                    <a:pt x="234" y="967"/>
                  </a:lnTo>
                  <a:lnTo>
                    <a:pt x="234" y="967"/>
                  </a:lnTo>
                  <a:lnTo>
                    <a:pt x="236" y="967"/>
                  </a:lnTo>
                  <a:lnTo>
                    <a:pt x="236" y="967"/>
                  </a:lnTo>
                  <a:lnTo>
                    <a:pt x="236" y="964"/>
                  </a:lnTo>
                  <a:lnTo>
                    <a:pt x="239" y="964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58"/>
                  </a:lnTo>
                  <a:lnTo>
                    <a:pt x="239" y="958"/>
                  </a:lnTo>
                  <a:lnTo>
                    <a:pt x="239" y="955"/>
                  </a:lnTo>
                  <a:lnTo>
                    <a:pt x="239" y="955"/>
                  </a:lnTo>
                  <a:lnTo>
                    <a:pt x="239" y="953"/>
                  </a:lnTo>
                  <a:lnTo>
                    <a:pt x="242" y="953"/>
                  </a:lnTo>
                  <a:lnTo>
                    <a:pt x="242" y="950"/>
                  </a:lnTo>
                  <a:lnTo>
                    <a:pt x="242" y="950"/>
                  </a:lnTo>
                  <a:lnTo>
                    <a:pt x="239" y="947"/>
                  </a:lnTo>
                  <a:lnTo>
                    <a:pt x="239" y="947"/>
                  </a:lnTo>
                  <a:lnTo>
                    <a:pt x="239" y="944"/>
                  </a:lnTo>
                  <a:lnTo>
                    <a:pt x="239" y="944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38"/>
                  </a:lnTo>
                  <a:lnTo>
                    <a:pt x="239" y="938"/>
                  </a:lnTo>
                  <a:lnTo>
                    <a:pt x="242" y="935"/>
                  </a:lnTo>
                  <a:lnTo>
                    <a:pt x="242" y="935"/>
                  </a:lnTo>
                  <a:lnTo>
                    <a:pt x="242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29"/>
                  </a:lnTo>
                  <a:lnTo>
                    <a:pt x="248" y="929"/>
                  </a:lnTo>
                  <a:lnTo>
                    <a:pt x="248" y="929"/>
                  </a:lnTo>
                  <a:lnTo>
                    <a:pt x="251" y="929"/>
                  </a:lnTo>
                  <a:lnTo>
                    <a:pt x="251" y="927"/>
                  </a:lnTo>
                  <a:lnTo>
                    <a:pt x="251" y="927"/>
                  </a:lnTo>
                  <a:lnTo>
                    <a:pt x="251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7" y="924"/>
                  </a:lnTo>
                  <a:lnTo>
                    <a:pt x="257" y="921"/>
                  </a:lnTo>
                  <a:lnTo>
                    <a:pt x="257" y="921"/>
                  </a:lnTo>
                  <a:lnTo>
                    <a:pt x="260" y="921"/>
                  </a:lnTo>
                  <a:lnTo>
                    <a:pt x="260" y="918"/>
                  </a:lnTo>
                  <a:lnTo>
                    <a:pt x="260" y="918"/>
                  </a:lnTo>
                  <a:lnTo>
                    <a:pt x="262" y="918"/>
                  </a:lnTo>
                  <a:lnTo>
                    <a:pt x="262" y="918"/>
                  </a:lnTo>
                  <a:lnTo>
                    <a:pt x="262" y="915"/>
                  </a:lnTo>
                  <a:lnTo>
                    <a:pt x="262" y="915"/>
                  </a:lnTo>
                  <a:lnTo>
                    <a:pt x="262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8" y="909"/>
                  </a:lnTo>
                  <a:lnTo>
                    <a:pt x="268" y="909"/>
                  </a:lnTo>
                  <a:lnTo>
                    <a:pt x="265" y="909"/>
                  </a:lnTo>
                  <a:lnTo>
                    <a:pt x="265" y="909"/>
                  </a:lnTo>
                  <a:lnTo>
                    <a:pt x="265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3"/>
                  </a:lnTo>
                  <a:lnTo>
                    <a:pt x="260" y="906"/>
                  </a:lnTo>
                  <a:lnTo>
                    <a:pt x="260" y="903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4" y="909"/>
                  </a:lnTo>
                  <a:lnTo>
                    <a:pt x="251" y="909"/>
                  </a:lnTo>
                  <a:lnTo>
                    <a:pt x="251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5"/>
                  </a:lnTo>
                  <a:lnTo>
                    <a:pt x="245" y="915"/>
                  </a:lnTo>
                  <a:lnTo>
                    <a:pt x="245" y="915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21"/>
                  </a:lnTo>
                  <a:lnTo>
                    <a:pt x="239" y="921"/>
                  </a:lnTo>
                  <a:lnTo>
                    <a:pt x="239" y="921"/>
                  </a:lnTo>
                  <a:lnTo>
                    <a:pt x="236" y="921"/>
                  </a:lnTo>
                  <a:lnTo>
                    <a:pt x="236" y="921"/>
                  </a:lnTo>
                  <a:lnTo>
                    <a:pt x="234" y="921"/>
                  </a:lnTo>
                  <a:lnTo>
                    <a:pt x="234" y="921"/>
                  </a:lnTo>
                  <a:lnTo>
                    <a:pt x="231" y="921"/>
                  </a:lnTo>
                  <a:lnTo>
                    <a:pt x="231" y="924"/>
                  </a:lnTo>
                  <a:lnTo>
                    <a:pt x="231" y="924"/>
                  </a:lnTo>
                  <a:lnTo>
                    <a:pt x="228" y="924"/>
                  </a:lnTo>
                  <a:lnTo>
                    <a:pt x="228" y="924"/>
                  </a:lnTo>
                  <a:lnTo>
                    <a:pt x="225" y="924"/>
                  </a:lnTo>
                  <a:lnTo>
                    <a:pt x="222" y="924"/>
                  </a:lnTo>
                  <a:lnTo>
                    <a:pt x="222" y="924"/>
                  </a:lnTo>
                  <a:lnTo>
                    <a:pt x="222" y="927"/>
                  </a:lnTo>
                  <a:lnTo>
                    <a:pt x="219" y="927"/>
                  </a:lnTo>
                  <a:lnTo>
                    <a:pt x="219" y="927"/>
                  </a:lnTo>
                  <a:lnTo>
                    <a:pt x="216" y="927"/>
                  </a:lnTo>
                  <a:lnTo>
                    <a:pt x="216" y="929"/>
                  </a:lnTo>
                  <a:lnTo>
                    <a:pt x="216" y="929"/>
                  </a:lnTo>
                  <a:lnTo>
                    <a:pt x="213" y="929"/>
                  </a:lnTo>
                  <a:lnTo>
                    <a:pt x="213" y="929"/>
                  </a:lnTo>
                  <a:lnTo>
                    <a:pt x="210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5" y="924"/>
                  </a:lnTo>
                  <a:lnTo>
                    <a:pt x="205" y="921"/>
                  </a:lnTo>
                  <a:lnTo>
                    <a:pt x="205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5"/>
                  </a:lnTo>
                  <a:lnTo>
                    <a:pt x="196" y="915"/>
                  </a:lnTo>
                  <a:lnTo>
                    <a:pt x="196" y="915"/>
                  </a:lnTo>
                  <a:lnTo>
                    <a:pt x="193" y="912"/>
                  </a:lnTo>
                  <a:lnTo>
                    <a:pt x="193" y="912"/>
                  </a:lnTo>
                  <a:lnTo>
                    <a:pt x="190" y="912"/>
                  </a:lnTo>
                  <a:lnTo>
                    <a:pt x="190" y="915"/>
                  </a:lnTo>
                  <a:lnTo>
                    <a:pt x="187" y="915"/>
                  </a:lnTo>
                  <a:lnTo>
                    <a:pt x="187" y="915"/>
                  </a:lnTo>
                  <a:lnTo>
                    <a:pt x="184" y="915"/>
                  </a:lnTo>
                  <a:lnTo>
                    <a:pt x="184" y="915"/>
                  </a:lnTo>
                  <a:lnTo>
                    <a:pt x="182" y="915"/>
                  </a:lnTo>
                  <a:lnTo>
                    <a:pt x="182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6" y="915"/>
                  </a:lnTo>
                  <a:lnTo>
                    <a:pt x="176" y="915"/>
                  </a:lnTo>
                  <a:lnTo>
                    <a:pt x="173" y="915"/>
                  </a:lnTo>
                  <a:lnTo>
                    <a:pt x="173" y="915"/>
                  </a:lnTo>
                  <a:lnTo>
                    <a:pt x="170" y="915"/>
                  </a:lnTo>
                  <a:lnTo>
                    <a:pt x="170" y="915"/>
                  </a:lnTo>
                  <a:lnTo>
                    <a:pt x="167" y="915"/>
                  </a:lnTo>
                  <a:lnTo>
                    <a:pt x="167" y="912"/>
                  </a:lnTo>
                  <a:lnTo>
                    <a:pt x="167" y="912"/>
                  </a:lnTo>
                  <a:lnTo>
                    <a:pt x="164" y="912"/>
                  </a:lnTo>
                  <a:lnTo>
                    <a:pt x="164" y="912"/>
                  </a:lnTo>
                  <a:lnTo>
                    <a:pt x="161" y="912"/>
                  </a:lnTo>
                  <a:lnTo>
                    <a:pt x="161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3" y="909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0" y="906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47" y="903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898"/>
                  </a:lnTo>
                  <a:lnTo>
                    <a:pt x="144" y="898"/>
                  </a:lnTo>
                  <a:lnTo>
                    <a:pt x="144" y="898"/>
                  </a:lnTo>
                  <a:lnTo>
                    <a:pt x="144" y="895"/>
                  </a:lnTo>
                  <a:lnTo>
                    <a:pt x="141" y="898"/>
                  </a:lnTo>
                  <a:lnTo>
                    <a:pt x="141" y="898"/>
                  </a:lnTo>
                  <a:lnTo>
                    <a:pt x="141" y="895"/>
                  </a:lnTo>
                  <a:lnTo>
                    <a:pt x="138" y="895"/>
                  </a:lnTo>
                  <a:lnTo>
                    <a:pt x="138" y="895"/>
                  </a:lnTo>
                  <a:lnTo>
                    <a:pt x="135" y="895"/>
                  </a:lnTo>
                  <a:lnTo>
                    <a:pt x="135" y="895"/>
                  </a:lnTo>
                  <a:lnTo>
                    <a:pt x="132" y="895"/>
                  </a:lnTo>
                  <a:lnTo>
                    <a:pt x="132" y="895"/>
                  </a:lnTo>
                  <a:lnTo>
                    <a:pt x="130" y="895"/>
                  </a:lnTo>
                  <a:lnTo>
                    <a:pt x="130" y="895"/>
                  </a:lnTo>
                  <a:lnTo>
                    <a:pt x="127" y="895"/>
                  </a:lnTo>
                  <a:lnTo>
                    <a:pt x="124" y="895"/>
                  </a:lnTo>
                  <a:lnTo>
                    <a:pt x="124" y="895"/>
                  </a:lnTo>
                  <a:lnTo>
                    <a:pt x="121" y="895"/>
                  </a:lnTo>
                  <a:lnTo>
                    <a:pt x="118" y="892"/>
                  </a:lnTo>
                  <a:lnTo>
                    <a:pt x="118" y="892"/>
                  </a:lnTo>
                  <a:lnTo>
                    <a:pt x="115" y="892"/>
                  </a:lnTo>
                  <a:lnTo>
                    <a:pt x="115" y="892"/>
                  </a:lnTo>
                  <a:lnTo>
                    <a:pt x="115" y="895"/>
                  </a:lnTo>
                  <a:lnTo>
                    <a:pt x="115" y="892"/>
                  </a:lnTo>
                  <a:lnTo>
                    <a:pt x="112" y="892"/>
                  </a:lnTo>
                  <a:lnTo>
                    <a:pt x="109" y="892"/>
                  </a:lnTo>
                  <a:lnTo>
                    <a:pt x="109" y="892"/>
                  </a:lnTo>
                  <a:lnTo>
                    <a:pt x="106" y="892"/>
                  </a:lnTo>
                  <a:lnTo>
                    <a:pt x="106" y="892"/>
                  </a:lnTo>
                  <a:lnTo>
                    <a:pt x="104" y="892"/>
                  </a:lnTo>
                  <a:lnTo>
                    <a:pt x="101" y="892"/>
                  </a:lnTo>
                  <a:lnTo>
                    <a:pt x="101" y="889"/>
                  </a:lnTo>
                  <a:lnTo>
                    <a:pt x="98" y="889"/>
                  </a:lnTo>
                  <a:lnTo>
                    <a:pt x="95" y="889"/>
                  </a:lnTo>
                  <a:lnTo>
                    <a:pt x="92" y="889"/>
                  </a:lnTo>
                  <a:lnTo>
                    <a:pt x="89" y="889"/>
                  </a:lnTo>
                  <a:lnTo>
                    <a:pt x="89" y="889"/>
                  </a:lnTo>
                  <a:lnTo>
                    <a:pt x="86" y="889"/>
                  </a:lnTo>
                  <a:lnTo>
                    <a:pt x="81" y="889"/>
                  </a:lnTo>
                  <a:lnTo>
                    <a:pt x="78" y="889"/>
                  </a:lnTo>
                  <a:lnTo>
                    <a:pt x="72" y="889"/>
                  </a:lnTo>
                  <a:lnTo>
                    <a:pt x="66" y="889"/>
                  </a:lnTo>
                  <a:lnTo>
                    <a:pt x="63" y="889"/>
                  </a:lnTo>
                  <a:lnTo>
                    <a:pt x="57" y="889"/>
                  </a:lnTo>
                  <a:lnTo>
                    <a:pt x="52" y="889"/>
                  </a:lnTo>
                  <a:lnTo>
                    <a:pt x="49" y="886"/>
                  </a:lnTo>
                  <a:lnTo>
                    <a:pt x="43" y="886"/>
                  </a:lnTo>
                  <a:lnTo>
                    <a:pt x="40" y="886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0"/>
                  </a:lnTo>
                  <a:lnTo>
                    <a:pt x="40" y="880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5"/>
                  </a:lnTo>
                  <a:lnTo>
                    <a:pt x="43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69"/>
                  </a:lnTo>
                  <a:lnTo>
                    <a:pt x="37" y="869"/>
                  </a:lnTo>
                  <a:lnTo>
                    <a:pt x="37" y="866"/>
                  </a:lnTo>
                  <a:lnTo>
                    <a:pt x="40" y="866"/>
                  </a:lnTo>
                  <a:lnTo>
                    <a:pt x="37" y="863"/>
                  </a:lnTo>
                  <a:lnTo>
                    <a:pt x="37" y="863"/>
                  </a:lnTo>
                  <a:lnTo>
                    <a:pt x="37" y="860"/>
                  </a:lnTo>
                  <a:lnTo>
                    <a:pt x="37" y="860"/>
                  </a:lnTo>
                  <a:lnTo>
                    <a:pt x="37" y="857"/>
                  </a:lnTo>
                  <a:lnTo>
                    <a:pt x="37" y="857"/>
                  </a:lnTo>
                  <a:lnTo>
                    <a:pt x="34" y="857"/>
                  </a:lnTo>
                  <a:lnTo>
                    <a:pt x="34" y="854"/>
                  </a:lnTo>
                  <a:lnTo>
                    <a:pt x="37" y="854"/>
                  </a:lnTo>
                  <a:lnTo>
                    <a:pt x="34" y="851"/>
                  </a:lnTo>
                  <a:lnTo>
                    <a:pt x="34" y="851"/>
                  </a:lnTo>
                  <a:lnTo>
                    <a:pt x="37" y="849"/>
                  </a:lnTo>
                  <a:lnTo>
                    <a:pt x="37" y="849"/>
                  </a:lnTo>
                  <a:lnTo>
                    <a:pt x="37" y="846"/>
                  </a:lnTo>
                  <a:lnTo>
                    <a:pt x="37" y="846"/>
                  </a:lnTo>
                  <a:lnTo>
                    <a:pt x="40" y="846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3" y="843"/>
                  </a:lnTo>
                  <a:lnTo>
                    <a:pt x="43" y="843"/>
                  </a:lnTo>
                  <a:lnTo>
                    <a:pt x="46" y="843"/>
                  </a:lnTo>
                  <a:lnTo>
                    <a:pt x="46" y="843"/>
                  </a:lnTo>
                  <a:lnTo>
                    <a:pt x="46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52" y="840"/>
                  </a:lnTo>
                  <a:lnTo>
                    <a:pt x="52" y="837"/>
                  </a:lnTo>
                  <a:lnTo>
                    <a:pt x="55" y="837"/>
                  </a:lnTo>
                  <a:lnTo>
                    <a:pt x="55" y="834"/>
                  </a:lnTo>
                  <a:lnTo>
                    <a:pt x="55" y="834"/>
                  </a:lnTo>
                  <a:lnTo>
                    <a:pt x="55" y="831"/>
                  </a:lnTo>
                  <a:lnTo>
                    <a:pt x="55" y="831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5"/>
                  </a:lnTo>
                  <a:lnTo>
                    <a:pt x="55" y="825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0"/>
                  </a:lnTo>
                  <a:lnTo>
                    <a:pt x="57" y="820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4"/>
                  </a:lnTo>
                  <a:lnTo>
                    <a:pt x="60" y="814"/>
                  </a:lnTo>
                  <a:lnTo>
                    <a:pt x="60" y="811"/>
                  </a:lnTo>
                  <a:lnTo>
                    <a:pt x="60" y="811"/>
                  </a:lnTo>
                  <a:lnTo>
                    <a:pt x="60" y="808"/>
                  </a:lnTo>
                  <a:lnTo>
                    <a:pt x="60" y="808"/>
                  </a:lnTo>
                  <a:lnTo>
                    <a:pt x="63" y="808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6" y="805"/>
                  </a:lnTo>
                  <a:lnTo>
                    <a:pt x="66" y="802"/>
                  </a:lnTo>
                  <a:lnTo>
                    <a:pt x="66" y="791"/>
                  </a:lnTo>
                  <a:lnTo>
                    <a:pt x="66" y="791"/>
                  </a:lnTo>
                  <a:lnTo>
                    <a:pt x="66" y="788"/>
                  </a:lnTo>
                  <a:lnTo>
                    <a:pt x="60" y="785"/>
                  </a:lnTo>
                  <a:lnTo>
                    <a:pt x="57" y="785"/>
                  </a:lnTo>
                  <a:lnTo>
                    <a:pt x="57" y="782"/>
                  </a:lnTo>
                  <a:lnTo>
                    <a:pt x="57" y="782"/>
                  </a:lnTo>
                  <a:lnTo>
                    <a:pt x="57" y="779"/>
                  </a:lnTo>
                  <a:lnTo>
                    <a:pt x="57" y="779"/>
                  </a:lnTo>
                  <a:lnTo>
                    <a:pt x="57" y="776"/>
                  </a:lnTo>
                  <a:lnTo>
                    <a:pt x="57" y="776"/>
                  </a:lnTo>
                  <a:lnTo>
                    <a:pt x="57" y="774"/>
                  </a:lnTo>
                  <a:lnTo>
                    <a:pt x="57" y="774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68"/>
                  </a:lnTo>
                  <a:lnTo>
                    <a:pt x="60" y="768"/>
                  </a:lnTo>
                  <a:lnTo>
                    <a:pt x="60" y="765"/>
                  </a:lnTo>
                  <a:lnTo>
                    <a:pt x="60" y="765"/>
                  </a:lnTo>
                  <a:lnTo>
                    <a:pt x="57" y="762"/>
                  </a:lnTo>
                  <a:lnTo>
                    <a:pt x="57" y="762"/>
                  </a:lnTo>
                  <a:lnTo>
                    <a:pt x="57" y="759"/>
                  </a:lnTo>
                  <a:lnTo>
                    <a:pt x="57" y="759"/>
                  </a:lnTo>
                  <a:lnTo>
                    <a:pt x="57" y="756"/>
                  </a:lnTo>
                  <a:lnTo>
                    <a:pt x="57" y="756"/>
                  </a:lnTo>
                  <a:lnTo>
                    <a:pt x="57" y="753"/>
                  </a:lnTo>
                  <a:lnTo>
                    <a:pt x="57" y="753"/>
                  </a:lnTo>
                  <a:lnTo>
                    <a:pt x="57" y="750"/>
                  </a:lnTo>
                  <a:lnTo>
                    <a:pt x="57" y="750"/>
                  </a:lnTo>
                  <a:lnTo>
                    <a:pt x="57" y="748"/>
                  </a:lnTo>
                  <a:lnTo>
                    <a:pt x="57" y="748"/>
                  </a:lnTo>
                  <a:lnTo>
                    <a:pt x="57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2"/>
                  </a:lnTo>
                  <a:lnTo>
                    <a:pt x="55" y="742"/>
                  </a:lnTo>
                  <a:lnTo>
                    <a:pt x="52" y="742"/>
                  </a:lnTo>
                  <a:lnTo>
                    <a:pt x="52" y="739"/>
                  </a:lnTo>
                  <a:lnTo>
                    <a:pt x="52" y="739"/>
                  </a:lnTo>
                  <a:lnTo>
                    <a:pt x="52" y="736"/>
                  </a:lnTo>
                  <a:lnTo>
                    <a:pt x="52" y="736"/>
                  </a:lnTo>
                  <a:lnTo>
                    <a:pt x="49" y="733"/>
                  </a:lnTo>
                  <a:lnTo>
                    <a:pt x="49" y="733"/>
                  </a:lnTo>
                  <a:lnTo>
                    <a:pt x="46" y="733"/>
                  </a:lnTo>
                  <a:lnTo>
                    <a:pt x="46" y="730"/>
                  </a:lnTo>
                  <a:lnTo>
                    <a:pt x="43" y="730"/>
                  </a:lnTo>
                  <a:lnTo>
                    <a:pt x="43" y="730"/>
                  </a:lnTo>
                  <a:lnTo>
                    <a:pt x="43" y="727"/>
                  </a:lnTo>
                  <a:lnTo>
                    <a:pt x="43" y="724"/>
                  </a:lnTo>
                  <a:lnTo>
                    <a:pt x="43" y="724"/>
                  </a:lnTo>
                  <a:lnTo>
                    <a:pt x="40" y="724"/>
                  </a:lnTo>
                  <a:lnTo>
                    <a:pt x="40" y="722"/>
                  </a:lnTo>
                  <a:lnTo>
                    <a:pt x="40" y="722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3" y="716"/>
                  </a:lnTo>
                  <a:lnTo>
                    <a:pt x="43" y="716"/>
                  </a:lnTo>
                  <a:lnTo>
                    <a:pt x="46" y="713"/>
                  </a:lnTo>
                  <a:lnTo>
                    <a:pt x="46" y="713"/>
                  </a:lnTo>
                  <a:lnTo>
                    <a:pt x="46" y="710"/>
                  </a:lnTo>
                  <a:lnTo>
                    <a:pt x="46" y="710"/>
                  </a:lnTo>
                  <a:lnTo>
                    <a:pt x="46" y="707"/>
                  </a:lnTo>
                  <a:lnTo>
                    <a:pt x="46" y="707"/>
                  </a:lnTo>
                  <a:lnTo>
                    <a:pt x="43" y="704"/>
                  </a:lnTo>
                  <a:lnTo>
                    <a:pt x="43" y="704"/>
                  </a:lnTo>
                  <a:lnTo>
                    <a:pt x="40" y="704"/>
                  </a:lnTo>
                  <a:lnTo>
                    <a:pt x="40" y="704"/>
                  </a:lnTo>
                  <a:lnTo>
                    <a:pt x="37" y="701"/>
                  </a:lnTo>
                  <a:lnTo>
                    <a:pt x="37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698"/>
                  </a:lnTo>
                  <a:lnTo>
                    <a:pt x="31" y="698"/>
                  </a:lnTo>
                  <a:lnTo>
                    <a:pt x="31" y="698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3"/>
                  </a:lnTo>
                  <a:lnTo>
                    <a:pt x="29" y="693"/>
                  </a:lnTo>
                  <a:lnTo>
                    <a:pt x="29" y="690"/>
                  </a:lnTo>
                  <a:lnTo>
                    <a:pt x="26" y="690"/>
                  </a:lnTo>
                  <a:lnTo>
                    <a:pt x="26" y="687"/>
                  </a:lnTo>
                  <a:lnTo>
                    <a:pt x="26" y="687"/>
                  </a:lnTo>
                  <a:lnTo>
                    <a:pt x="26" y="684"/>
                  </a:lnTo>
                  <a:lnTo>
                    <a:pt x="26" y="684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78"/>
                  </a:lnTo>
                  <a:lnTo>
                    <a:pt x="26" y="678"/>
                  </a:lnTo>
                  <a:lnTo>
                    <a:pt x="23" y="678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2"/>
                  </a:lnTo>
                  <a:lnTo>
                    <a:pt x="20" y="672"/>
                  </a:lnTo>
                  <a:lnTo>
                    <a:pt x="20" y="672"/>
                  </a:lnTo>
                  <a:lnTo>
                    <a:pt x="20" y="670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1" y="672"/>
                  </a:lnTo>
                  <a:lnTo>
                    <a:pt x="11" y="672"/>
                  </a:lnTo>
                  <a:lnTo>
                    <a:pt x="8" y="672"/>
                  </a:lnTo>
                  <a:lnTo>
                    <a:pt x="8" y="672"/>
                  </a:lnTo>
                  <a:lnTo>
                    <a:pt x="5" y="672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0" y="672"/>
                  </a:lnTo>
                  <a:lnTo>
                    <a:pt x="0" y="670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4"/>
                  </a:lnTo>
                  <a:lnTo>
                    <a:pt x="3" y="664"/>
                  </a:lnTo>
                  <a:lnTo>
                    <a:pt x="3" y="664"/>
                  </a:lnTo>
                  <a:lnTo>
                    <a:pt x="3" y="661"/>
                  </a:lnTo>
                  <a:lnTo>
                    <a:pt x="5" y="661"/>
                  </a:lnTo>
                  <a:lnTo>
                    <a:pt x="5" y="661"/>
                  </a:lnTo>
                  <a:lnTo>
                    <a:pt x="5" y="658"/>
                  </a:lnTo>
                  <a:lnTo>
                    <a:pt x="8" y="658"/>
                  </a:lnTo>
                  <a:lnTo>
                    <a:pt x="8" y="655"/>
                  </a:lnTo>
                  <a:lnTo>
                    <a:pt x="8" y="655"/>
                  </a:lnTo>
                  <a:lnTo>
                    <a:pt x="8" y="652"/>
                  </a:lnTo>
                  <a:lnTo>
                    <a:pt x="8" y="652"/>
                  </a:lnTo>
                  <a:lnTo>
                    <a:pt x="8" y="649"/>
                  </a:lnTo>
                  <a:lnTo>
                    <a:pt x="8" y="649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11" y="646"/>
                  </a:lnTo>
                  <a:lnTo>
                    <a:pt x="14" y="646"/>
                  </a:lnTo>
                  <a:lnTo>
                    <a:pt x="14" y="646"/>
                  </a:lnTo>
                  <a:lnTo>
                    <a:pt x="17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4"/>
                  </a:lnTo>
                  <a:lnTo>
                    <a:pt x="20" y="644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17" y="638"/>
                  </a:lnTo>
                  <a:lnTo>
                    <a:pt x="17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23" y="635"/>
                  </a:lnTo>
                  <a:lnTo>
                    <a:pt x="23" y="635"/>
                  </a:lnTo>
                  <a:lnTo>
                    <a:pt x="26" y="635"/>
                  </a:lnTo>
                  <a:lnTo>
                    <a:pt x="26" y="632"/>
                  </a:lnTo>
                  <a:lnTo>
                    <a:pt x="26" y="632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9" y="626"/>
                  </a:lnTo>
                  <a:lnTo>
                    <a:pt x="29" y="626"/>
                  </a:lnTo>
                  <a:lnTo>
                    <a:pt x="31" y="626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6" y="623"/>
                  </a:lnTo>
                  <a:lnTo>
                    <a:pt x="26" y="621"/>
                  </a:lnTo>
                  <a:lnTo>
                    <a:pt x="26" y="621"/>
                  </a:lnTo>
                  <a:lnTo>
                    <a:pt x="26" y="618"/>
                  </a:lnTo>
                  <a:lnTo>
                    <a:pt x="26" y="618"/>
                  </a:lnTo>
                  <a:lnTo>
                    <a:pt x="26" y="615"/>
                  </a:lnTo>
                  <a:lnTo>
                    <a:pt x="26" y="615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09"/>
                  </a:lnTo>
                  <a:lnTo>
                    <a:pt x="29" y="609"/>
                  </a:lnTo>
                  <a:lnTo>
                    <a:pt x="31" y="606"/>
                  </a:lnTo>
                  <a:lnTo>
                    <a:pt x="31" y="606"/>
                  </a:lnTo>
                  <a:lnTo>
                    <a:pt x="31" y="603"/>
                  </a:lnTo>
                  <a:lnTo>
                    <a:pt x="31" y="603"/>
                  </a:lnTo>
                  <a:lnTo>
                    <a:pt x="34" y="603"/>
                  </a:lnTo>
                  <a:lnTo>
                    <a:pt x="34" y="600"/>
                  </a:lnTo>
                  <a:lnTo>
                    <a:pt x="37" y="600"/>
                  </a:lnTo>
                  <a:lnTo>
                    <a:pt x="40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6" y="603"/>
                  </a:lnTo>
                  <a:lnTo>
                    <a:pt x="46" y="603"/>
                  </a:lnTo>
                  <a:lnTo>
                    <a:pt x="49" y="603"/>
                  </a:lnTo>
                  <a:lnTo>
                    <a:pt x="49" y="600"/>
                  </a:lnTo>
                  <a:lnTo>
                    <a:pt x="49" y="600"/>
                  </a:lnTo>
                  <a:lnTo>
                    <a:pt x="49" y="597"/>
                  </a:lnTo>
                  <a:lnTo>
                    <a:pt x="46" y="597"/>
                  </a:lnTo>
                  <a:lnTo>
                    <a:pt x="46" y="597"/>
                  </a:lnTo>
                  <a:lnTo>
                    <a:pt x="43" y="595"/>
                  </a:lnTo>
                  <a:lnTo>
                    <a:pt x="43" y="595"/>
                  </a:lnTo>
                  <a:lnTo>
                    <a:pt x="40" y="595"/>
                  </a:lnTo>
                  <a:lnTo>
                    <a:pt x="40" y="592"/>
                  </a:lnTo>
                  <a:lnTo>
                    <a:pt x="40" y="592"/>
                  </a:lnTo>
                  <a:lnTo>
                    <a:pt x="40" y="589"/>
                  </a:lnTo>
                  <a:lnTo>
                    <a:pt x="40" y="589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3"/>
                  </a:lnTo>
                  <a:lnTo>
                    <a:pt x="46" y="583"/>
                  </a:lnTo>
                  <a:lnTo>
                    <a:pt x="46" y="583"/>
                  </a:lnTo>
                  <a:lnTo>
                    <a:pt x="46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4"/>
                  </a:lnTo>
                  <a:lnTo>
                    <a:pt x="52" y="574"/>
                  </a:lnTo>
                  <a:lnTo>
                    <a:pt x="52" y="571"/>
                  </a:lnTo>
                  <a:lnTo>
                    <a:pt x="52" y="571"/>
                  </a:lnTo>
                  <a:lnTo>
                    <a:pt x="55" y="571"/>
                  </a:lnTo>
                  <a:lnTo>
                    <a:pt x="55" y="569"/>
                  </a:lnTo>
                  <a:lnTo>
                    <a:pt x="55" y="566"/>
                  </a:lnTo>
                  <a:lnTo>
                    <a:pt x="55" y="566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57"/>
                  </a:lnTo>
                  <a:lnTo>
                    <a:pt x="52" y="557"/>
                  </a:lnTo>
                  <a:lnTo>
                    <a:pt x="52" y="554"/>
                  </a:lnTo>
                  <a:lnTo>
                    <a:pt x="52" y="554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48"/>
                  </a:lnTo>
                  <a:lnTo>
                    <a:pt x="49" y="548"/>
                  </a:lnTo>
                  <a:lnTo>
                    <a:pt x="49" y="548"/>
                  </a:lnTo>
                  <a:lnTo>
                    <a:pt x="49" y="545"/>
                  </a:lnTo>
                  <a:lnTo>
                    <a:pt x="52" y="545"/>
                  </a:lnTo>
                  <a:lnTo>
                    <a:pt x="52" y="545"/>
                  </a:lnTo>
                  <a:lnTo>
                    <a:pt x="55" y="543"/>
                  </a:lnTo>
                  <a:lnTo>
                    <a:pt x="55" y="543"/>
                  </a:lnTo>
                  <a:lnTo>
                    <a:pt x="55" y="540"/>
                  </a:lnTo>
                  <a:lnTo>
                    <a:pt x="55" y="540"/>
                  </a:lnTo>
                  <a:lnTo>
                    <a:pt x="55" y="537"/>
                  </a:lnTo>
                  <a:lnTo>
                    <a:pt x="55" y="537"/>
                  </a:lnTo>
                  <a:lnTo>
                    <a:pt x="55" y="534"/>
                  </a:lnTo>
                  <a:lnTo>
                    <a:pt x="57" y="534"/>
                  </a:lnTo>
                  <a:lnTo>
                    <a:pt x="55" y="531"/>
                  </a:lnTo>
                  <a:lnTo>
                    <a:pt x="55" y="531"/>
                  </a:lnTo>
                  <a:lnTo>
                    <a:pt x="55" y="528"/>
                  </a:lnTo>
                  <a:lnTo>
                    <a:pt x="55" y="528"/>
                  </a:lnTo>
                  <a:lnTo>
                    <a:pt x="55" y="525"/>
                  </a:lnTo>
                  <a:lnTo>
                    <a:pt x="52" y="525"/>
                  </a:lnTo>
                  <a:lnTo>
                    <a:pt x="52" y="525"/>
                  </a:lnTo>
                  <a:lnTo>
                    <a:pt x="52" y="522"/>
                  </a:lnTo>
                  <a:lnTo>
                    <a:pt x="52" y="522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49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1"/>
                  </a:lnTo>
                  <a:lnTo>
                    <a:pt x="49" y="508"/>
                  </a:lnTo>
                  <a:lnTo>
                    <a:pt x="49" y="508"/>
                  </a:lnTo>
                  <a:lnTo>
                    <a:pt x="49" y="505"/>
                  </a:lnTo>
                  <a:lnTo>
                    <a:pt x="49" y="505"/>
                  </a:lnTo>
                  <a:lnTo>
                    <a:pt x="49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499"/>
                  </a:lnTo>
                  <a:lnTo>
                    <a:pt x="55" y="499"/>
                  </a:lnTo>
                  <a:lnTo>
                    <a:pt x="55" y="499"/>
                  </a:lnTo>
                  <a:lnTo>
                    <a:pt x="55" y="496"/>
                  </a:lnTo>
                  <a:lnTo>
                    <a:pt x="55" y="496"/>
                  </a:lnTo>
                  <a:lnTo>
                    <a:pt x="55" y="493"/>
                  </a:lnTo>
                  <a:lnTo>
                    <a:pt x="52" y="493"/>
                  </a:lnTo>
                  <a:lnTo>
                    <a:pt x="52" y="491"/>
                  </a:lnTo>
                  <a:lnTo>
                    <a:pt x="55" y="491"/>
                  </a:lnTo>
                  <a:lnTo>
                    <a:pt x="55" y="491"/>
                  </a:lnTo>
                  <a:lnTo>
                    <a:pt x="55" y="488"/>
                  </a:lnTo>
                  <a:lnTo>
                    <a:pt x="57" y="488"/>
                  </a:lnTo>
                  <a:lnTo>
                    <a:pt x="57" y="488"/>
                  </a:lnTo>
                  <a:lnTo>
                    <a:pt x="57" y="485"/>
                  </a:lnTo>
                  <a:lnTo>
                    <a:pt x="57" y="485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79"/>
                  </a:lnTo>
                  <a:lnTo>
                    <a:pt x="57" y="479"/>
                  </a:lnTo>
                  <a:lnTo>
                    <a:pt x="57" y="476"/>
                  </a:lnTo>
                  <a:lnTo>
                    <a:pt x="57" y="476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60" y="470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5"/>
                  </a:lnTo>
                  <a:lnTo>
                    <a:pt x="60" y="465"/>
                  </a:lnTo>
                  <a:lnTo>
                    <a:pt x="60" y="462"/>
                  </a:lnTo>
                  <a:lnTo>
                    <a:pt x="60" y="462"/>
                  </a:lnTo>
                  <a:lnTo>
                    <a:pt x="60" y="459"/>
                  </a:lnTo>
                  <a:lnTo>
                    <a:pt x="63" y="459"/>
                  </a:lnTo>
                  <a:lnTo>
                    <a:pt x="63" y="459"/>
                  </a:lnTo>
                  <a:lnTo>
                    <a:pt x="63" y="456"/>
                  </a:lnTo>
                  <a:lnTo>
                    <a:pt x="63" y="456"/>
                  </a:lnTo>
                  <a:lnTo>
                    <a:pt x="63" y="453"/>
                  </a:lnTo>
                  <a:lnTo>
                    <a:pt x="63" y="453"/>
                  </a:lnTo>
                  <a:lnTo>
                    <a:pt x="63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6" y="447"/>
                  </a:lnTo>
                  <a:lnTo>
                    <a:pt x="66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72" y="447"/>
                  </a:lnTo>
                  <a:lnTo>
                    <a:pt x="72" y="447"/>
                  </a:lnTo>
                  <a:lnTo>
                    <a:pt x="72" y="444"/>
                  </a:lnTo>
                  <a:lnTo>
                    <a:pt x="75" y="444"/>
                  </a:lnTo>
                  <a:lnTo>
                    <a:pt x="75" y="444"/>
                  </a:lnTo>
                  <a:lnTo>
                    <a:pt x="75" y="442"/>
                  </a:lnTo>
                  <a:lnTo>
                    <a:pt x="78" y="442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6"/>
                  </a:lnTo>
                  <a:lnTo>
                    <a:pt x="81" y="436"/>
                  </a:lnTo>
                  <a:lnTo>
                    <a:pt x="81" y="436"/>
                  </a:lnTo>
                  <a:lnTo>
                    <a:pt x="81" y="433"/>
                  </a:lnTo>
                  <a:lnTo>
                    <a:pt x="81" y="433"/>
                  </a:lnTo>
                  <a:lnTo>
                    <a:pt x="81" y="430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6" y="430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5" y="421"/>
                  </a:lnTo>
                  <a:lnTo>
                    <a:pt x="95" y="421"/>
                  </a:lnTo>
                  <a:lnTo>
                    <a:pt x="95" y="418"/>
                  </a:lnTo>
                  <a:lnTo>
                    <a:pt x="98" y="416"/>
                  </a:lnTo>
                  <a:lnTo>
                    <a:pt x="98" y="416"/>
                  </a:lnTo>
                  <a:lnTo>
                    <a:pt x="98" y="413"/>
                  </a:lnTo>
                  <a:lnTo>
                    <a:pt x="101" y="413"/>
                  </a:lnTo>
                  <a:lnTo>
                    <a:pt x="101" y="410"/>
                  </a:lnTo>
                  <a:lnTo>
                    <a:pt x="101" y="410"/>
                  </a:lnTo>
                  <a:lnTo>
                    <a:pt x="104" y="407"/>
                  </a:lnTo>
                  <a:lnTo>
                    <a:pt x="104" y="407"/>
                  </a:lnTo>
                  <a:lnTo>
                    <a:pt x="106" y="407"/>
                  </a:lnTo>
                  <a:lnTo>
                    <a:pt x="106" y="407"/>
                  </a:lnTo>
                  <a:lnTo>
                    <a:pt x="106" y="404"/>
                  </a:lnTo>
                  <a:lnTo>
                    <a:pt x="109" y="404"/>
                  </a:lnTo>
                  <a:lnTo>
                    <a:pt x="109" y="404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12" y="401"/>
                  </a:lnTo>
                  <a:lnTo>
                    <a:pt x="112" y="398"/>
                  </a:lnTo>
                  <a:lnTo>
                    <a:pt x="112" y="398"/>
                  </a:lnTo>
                  <a:lnTo>
                    <a:pt x="115" y="398"/>
                  </a:lnTo>
                  <a:lnTo>
                    <a:pt x="115" y="398"/>
                  </a:lnTo>
                  <a:lnTo>
                    <a:pt x="115" y="395"/>
                  </a:lnTo>
                  <a:lnTo>
                    <a:pt x="115" y="395"/>
                  </a:lnTo>
                  <a:lnTo>
                    <a:pt x="115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21" y="392"/>
                  </a:lnTo>
                  <a:lnTo>
                    <a:pt x="121" y="392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87"/>
                  </a:lnTo>
                  <a:lnTo>
                    <a:pt x="124" y="387"/>
                  </a:lnTo>
                  <a:lnTo>
                    <a:pt x="121" y="387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1"/>
                  </a:lnTo>
                  <a:lnTo>
                    <a:pt x="118" y="381"/>
                  </a:lnTo>
                  <a:lnTo>
                    <a:pt x="118" y="381"/>
                  </a:lnTo>
                  <a:lnTo>
                    <a:pt x="115" y="381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09" y="378"/>
                  </a:lnTo>
                  <a:lnTo>
                    <a:pt x="109" y="378"/>
                  </a:lnTo>
                  <a:lnTo>
                    <a:pt x="109" y="375"/>
                  </a:lnTo>
                  <a:lnTo>
                    <a:pt x="106" y="375"/>
                  </a:lnTo>
                  <a:lnTo>
                    <a:pt x="106" y="378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2"/>
                  </a:lnTo>
                  <a:lnTo>
                    <a:pt x="104" y="372"/>
                  </a:lnTo>
                  <a:lnTo>
                    <a:pt x="104" y="372"/>
                  </a:lnTo>
                  <a:lnTo>
                    <a:pt x="101" y="372"/>
                  </a:lnTo>
                  <a:lnTo>
                    <a:pt x="104" y="372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89" y="361"/>
                  </a:lnTo>
                  <a:lnTo>
                    <a:pt x="89" y="358"/>
                  </a:lnTo>
                  <a:lnTo>
                    <a:pt x="89" y="361"/>
                  </a:lnTo>
                  <a:lnTo>
                    <a:pt x="86" y="361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3" y="358"/>
                  </a:lnTo>
                  <a:lnTo>
                    <a:pt x="83" y="355"/>
                  </a:lnTo>
                  <a:lnTo>
                    <a:pt x="83" y="355"/>
                  </a:lnTo>
                  <a:lnTo>
                    <a:pt x="83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78" y="349"/>
                  </a:lnTo>
                  <a:lnTo>
                    <a:pt x="78" y="349"/>
                  </a:lnTo>
                  <a:lnTo>
                    <a:pt x="78" y="346"/>
                  </a:lnTo>
                  <a:lnTo>
                    <a:pt x="75" y="346"/>
                  </a:lnTo>
                  <a:lnTo>
                    <a:pt x="75" y="346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2" y="340"/>
                  </a:lnTo>
                  <a:lnTo>
                    <a:pt x="69" y="340"/>
                  </a:lnTo>
                  <a:lnTo>
                    <a:pt x="69" y="338"/>
                  </a:lnTo>
                  <a:lnTo>
                    <a:pt x="72" y="338"/>
                  </a:lnTo>
                  <a:lnTo>
                    <a:pt x="69" y="338"/>
                  </a:lnTo>
                  <a:lnTo>
                    <a:pt x="69" y="338"/>
                  </a:lnTo>
                  <a:lnTo>
                    <a:pt x="69" y="335"/>
                  </a:lnTo>
                  <a:lnTo>
                    <a:pt x="69" y="335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32"/>
                  </a:lnTo>
                  <a:lnTo>
                    <a:pt x="75" y="332"/>
                  </a:lnTo>
                  <a:lnTo>
                    <a:pt x="75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8" y="329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1" y="326"/>
                  </a:lnTo>
                  <a:lnTo>
                    <a:pt x="81" y="326"/>
                  </a:lnTo>
                  <a:lnTo>
                    <a:pt x="81" y="323"/>
                  </a:lnTo>
                  <a:lnTo>
                    <a:pt x="81" y="323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17"/>
                  </a:lnTo>
                  <a:lnTo>
                    <a:pt x="83" y="317"/>
                  </a:lnTo>
                  <a:lnTo>
                    <a:pt x="83" y="317"/>
                  </a:lnTo>
                  <a:lnTo>
                    <a:pt x="83" y="315"/>
                  </a:lnTo>
                  <a:lnTo>
                    <a:pt x="83" y="315"/>
                  </a:lnTo>
                  <a:lnTo>
                    <a:pt x="83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6"/>
                  </a:lnTo>
                  <a:lnTo>
                    <a:pt x="83" y="306"/>
                  </a:lnTo>
                  <a:lnTo>
                    <a:pt x="86" y="303"/>
                  </a:lnTo>
                  <a:lnTo>
                    <a:pt x="86" y="303"/>
                  </a:lnTo>
                  <a:lnTo>
                    <a:pt x="86" y="300"/>
                  </a:lnTo>
                  <a:lnTo>
                    <a:pt x="86" y="300"/>
                  </a:lnTo>
                  <a:lnTo>
                    <a:pt x="86" y="297"/>
                  </a:lnTo>
                  <a:lnTo>
                    <a:pt x="86" y="297"/>
                  </a:lnTo>
                  <a:lnTo>
                    <a:pt x="83" y="297"/>
                  </a:lnTo>
                  <a:lnTo>
                    <a:pt x="83" y="294"/>
                  </a:lnTo>
                  <a:lnTo>
                    <a:pt x="83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81" y="289"/>
                  </a:lnTo>
                  <a:lnTo>
                    <a:pt x="81" y="286"/>
                  </a:lnTo>
                  <a:lnTo>
                    <a:pt x="81" y="286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78" y="283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81" y="280"/>
                  </a:lnTo>
                  <a:lnTo>
                    <a:pt x="81" y="277"/>
                  </a:lnTo>
                  <a:lnTo>
                    <a:pt x="81" y="277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1"/>
                  </a:lnTo>
                  <a:lnTo>
                    <a:pt x="78" y="271"/>
                  </a:lnTo>
                  <a:lnTo>
                    <a:pt x="78" y="268"/>
                  </a:lnTo>
                  <a:lnTo>
                    <a:pt x="81" y="268"/>
                  </a:lnTo>
                  <a:lnTo>
                    <a:pt x="81" y="268"/>
                  </a:lnTo>
                  <a:lnTo>
                    <a:pt x="81" y="265"/>
                  </a:lnTo>
                  <a:lnTo>
                    <a:pt x="81" y="265"/>
                  </a:lnTo>
                  <a:lnTo>
                    <a:pt x="81" y="263"/>
                  </a:lnTo>
                  <a:lnTo>
                    <a:pt x="81" y="263"/>
                  </a:lnTo>
                  <a:lnTo>
                    <a:pt x="81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81" y="254"/>
                  </a:lnTo>
                  <a:lnTo>
                    <a:pt x="81" y="254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86" y="248"/>
                  </a:lnTo>
                  <a:lnTo>
                    <a:pt x="86" y="248"/>
                  </a:lnTo>
                  <a:lnTo>
                    <a:pt x="86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6" y="213"/>
                  </a:lnTo>
                  <a:lnTo>
                    <a:pt x="89" y="211"/>
                  </a:lnTo>
                  <a:lnTo>
                    <a:pt x="95" y="208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5" y="199"/>
                  </a:lnTo>
                  <a:lnTo>
                    <a:pt x="101" y="193"/>
                  </a:lnTo>
                  <a:lnTo>
                    <a:pt x="106" y="193"/>
                  </a:lnTo>
                  <a:lnTo>
                    <a:pt x="112" y="190"/>
                  </a:lnTo>
                  <a:lnTo>
                    <a:pt x="115" y="187"/>
                  </a:lnTo>
                  <a:lnTo>
                    <a:pt x="118" y="190"/>
                  </a:lnTo>
                  <a:lnTo>
                    <a:pt x="124" y="190"/>
                  </a:lnTo>
                  <a:lnTo>
                    <a:pt x="127" y="193"/>
                  </a:lnTo>
                  <a:lnTo>
                    <a:pt x="130" y="199"/>
                  </a:lnTo>
                  <a:lnTo>
                    <a:pt x="132" y="202"/>
                  </a:lnTo>
                  <a:lnTo>
                    <a:pt x="138" y="202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44" y="208"/>
                  </a:lnTo>
                  <a:lnTo>
                    <a:pt x="147" y="205"/>
                  </a:lnTo>
                  <a:lnTo>
                    <a:pt x="150" y="205"/>
                  </a:lnTo>
                  <a:lnTo>
                    <a:pt x="158" y="208"/>
                  </a:lnTo>
                  <a:lnTo>
                    <a:pt x="164" y="208"/>
                  </a:lnTo>
                  <a:lnTo>
                    <a:pt x="170" y="202"/>
                  </a:lnTo>
                  <a:lnTo>
                    <a:pt x="176" y="205"/>
                  </a:lnTo>
                  <a:lnTo>
                    <a:pt x="176" y="196"/>
                  </a:lnTo>
                  <a:lnTo>
                    <a:pt x="176" y="193"/>
                  </a:lnTo>
                  <a:lnTo>
                    <a:pt x="179" y="190"/>
                  </a:lnTo>
                  <a:lnTo>
                    <a:pt x="182" y="187"/>
                  </a:lnTo>
                  <a:lnTo>
                    <a:pt x="184" y="185"/>
                  </a:lnTo>
                  <a:lnTo>
                    <a:pt x="187" y="182"/>
                  </a:lnTo>
                  <a:lnTo>
                    <a:pt x="193" y="176"/>
                  </a:lnTo>
                  <a:lnTo>
                    <a:pt x="196" y="173"/>
                  </a:lnTo>
                  <a:lnTo>
                    <a:pt x="199" y="170"/>
                  </a:lnTo>
                  <a:lnTo>
                    <a:pt x="205" y="170"/>
                  </a:lnTo>
                  <a:lnTo>
                    <a:pt x="210" y="167"/>
                  </a:lnTo>
                  <a:lnTo>
                    <a:pt x="213" y="164"/>
                  </a:lnTo>
                  <a:lnTo>
                    <a:pt x="216" y="164"/>
                  </a:lnTo>
                  <a:lnTo>
                    <a:pt x="216" y="161"/>
                  </a:lnTo>
                  <a:lnTo>
                    <a:pt x="219" y="161"/>
                  </a:lnTo>
                  <a:lnTo>
                    <a:pt x="231" y="150"/>
                  </a:lnTo>
                  <a:lnTo>
                    <a:pt x="236" y="147"/>
                  </a:lnTo>
                  <a:lnTo>
                    <a:pt x="236" y="150"/>
                  </a:lnTo>
                  <a:lnTo>
                    <a:pt x="239" y="153"/>
                  </a:lnTo>
                  <a:lnTo>
                    <a:pt x="239" y="156"/>
                  </a:lnTo>
                  <a:lnTo>
                    <a:pt x="239" y="161"/>
                  </a:lnTo>
                  <a:lnTo>
                    <a:pt x="242" y="167"/>
                  </a:lnTo>
                  <a:lnTo>
                    <a:pt x="245" y="167"/>
                  </a:lnTo>
                  <a:lnTo>
                    <a:pt x="248" y="170"/>
                  </a:lnTo>
                  <a:lnTo>
                    <a:pt x="254" y="170"/>
                  </a:lnTo>
                  <a:lnTo>
                    <a:pt x="254" y="170"/>
                  </a:lnTo>
                  <a:lnTo>
                    <a:pt x="257" y="170"/>
                  </a:lnTo>
                  <a:lnTo>
                    <a:pt x="260" y="170"/>
                  </a:lnTo>
                  <a:lnTo>
                    <a:pt x="260" y="170"/>
                  </a:lnTo>
                  <a:lnTo>
                    <a:pt x="262" y="170"/>
                  </a:lnTo>
                  <a:lnTo>
                    <a:pt x="265" y="170"/>
                  </a:lnTo>
                  <a:lnTo>
                    <a:pt x="265" y="170"/>
                  </a:lnTo>
                  <a:lnTo>
                    <a:pt x="268" y="164"/>
                  </a:lnTo>
                  <a:lnTo>
                    <a:pt x="268" y="161"/>
                  </a:lnTo>
                  <a:lnTo>
                    <a:pt x="271" y="156"/>
                  </a:lnTo>
                  <a:lnTo>
                    <a:pt x="274" y="150"/>
                  </a:lnTo>
                  <a:lnTo>
                    <a:pt x="277" y="147"/>
                  </a:lnTo>
                  <a:lnTo>
                    <a:pt x="277" y="147"/>
                  </a:lnTo>
                  <a:lnTo>
                    <a:pt x="277" y="144"/>
                  </a:lnTo>
                  <a:lnTo>
                    <a:pt x="280" y="141"/>
                  </a:lnTo>
                  <a:lnTo>
                    <a:pt x="283" y="141"/>
                  </a:lnTo>
                  <a:lnTo>
                    <a:pt x="285" y="138"/>
                  </a:lnTo>
                  <a:lnTo>
                    <a:pt x="291" y="141"/>
                  </a:lnTo>
                  <a:lnTo>
                    <a:pt x="291" y="144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300" y="153"/>
                  </a:lnTo>
                  <a:lnTo>
                    <a:pt x="297" y="153"/>
                  </a:lnTo>
                  <a:lnTo>
                    <a:pt x="297" y="156"/>
                  </a:lnTo>
                  <a:lnTo>
                    <a:pt x="297" y="156"/>
                  </a:lnTo>
                  <a:lnTo>
                    <a:pt x="294" y="159"/>
                  </a:lnTo>
                  <a:lnTo>
                    <a:pt x="294" y="161"/>
                  </a:lnTo>
                  <a:lnTo>
                    <a:pt x="294" y="164"/>
                  </a:lnTo>
                  <a:lnTo>
                    <a:pt x="297" y="164"/>
                  </a:lnTo>
                  <a:lnTo>
                    <a:pt x="300" y="164"/>
                  </a:lnTo>
                  <a:lnTo>
                    <a:pt x="303" y="161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6" y="156"/>
                  </a:lnTo>
                  <a:lnTo>
                    <a:pt x="309" y="156"/>
                  </a:lnTo>
                  <a:lnTo>
                    <a:pt x="320" y="161"/>
                  </a:lnTo>
                  <a:lnTo>
                    <a:pt x="323" y="159"/>
                  </a:lnTo>
                  <a:lnTo>
                    <a:pt x="323" y="156"/>
                  </a:lnTo>
                  <a:lnTo>
                    <a:pt x="332" y="150"/>
                  </a:lnTo>
                  <a:lnTo>
                    <a:pt x="340" y="147"/>
                  </a:lnTo>
                  <a:lnTo>
                    <a:pt x="352" y="138"/>
                  </a:lnTo>
                  <a:lnTo>
                    <a:pt x="358" y="138"/>
                  </a:lnTo>
                  <a:lnTo>
                    <a:pt x="363" y="136"/>
                  </a:lnTo>
                  <a:lnTo>
                    <a:pt x="369" y="138"/>
                  </a:lnTo>
                  <a:lnTo>
                    <a:pt x="375" y="144"/>
                  </a:lnTo>
                  <a:lnTo>
                    <a:pt x="375" y="147"/>
                  </a:lnTo>
                  <a:lnTo>
                    <a:pt x="375" y="153"/>
                  </a:lnTo>
                  <a:lnTo>
                    <a:pt x="384" y="153"/>
                  </a:lnTo>
                  <a:lnTo>
                    <a:pt x="389" y="156"/>
                  </a:lnTo>
                  <a:lnTo>
                    <a:pt x="392" y="156"/>
                  </a:lnTo>
                  <a:lnTo>
                    <a:pt x="392" y="159"/>
                  </a:lnTo>
                  <a:lnTo>
                    <a:pt x="395" y="159"/>
                  </a:lnTo>
                  <a:lnTo>
                    <a:pt x="395" y="164"/>
                  </a:lnTo>
                  <a:lnTo>
                    <a:pt x="398" y="164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15" y="159"/>
                  </a:lnTo>
                  <a:lnTo>
                    <a:pt x="418" y="153"/>
                  </a:lnTo>
                  <a:lnTo>
                    <a:pt x="421" y="153"/>
                  </a:lnTo>
                  <a:lnTo>
                    <a:pt x="424" y="159"/>
                  </a:lnTo>
                  <a:lnTo>
                    <a:pt x="438" y="164"/>
                  </a:lnTo>
                  <a:lnTo>
                    <a:pt x="441" y="161"/>
                  </a:lnTo>
                  <a:lnTo>
                    <a:pt x="441" y="167"/>
                  </a:lnTo>
                  <a:lnTo>
                    <a:pt x="447" y="167"/>
                  </a:lnTo>
                  <a:lnTo>
                    <a:pt x="459" y="167"/>
                  </a:lnTo>
                  <a:lnTo>
                    <a:pt x="462" y="167"/>
                  </a:lnTo>
                  <a:lnTo>
                    <a:pt x="462" y="170"/>
                  </a:lnTo>
                  <a:lnTo>
                    <a:pt x="473" y="176"/>
                  </a:lnTo>
                  <a:lnTo>
                    <a:pt x="479" y="182"/>
                  </a:lnTo>
                  <a:lnTo>
                    <a:pt x="482" y="185"/>
                  </a:lnTo>
                  <a:lnTo>
                    <a:pt x="488" y="185"/>
                  </a:lnTo>
                  <a:lnTo>
                    <a:pt x="490" y="176"/>
                  </a:lnTo>
                  <a:lnTo>
                    <a:pt x="496" y="176"/>
                  </a:lnTo>
                  <a:lnTo>
                    <a:pt x="502" y="176"/>
                  </a:lnTo>
                  <a:lnTo>
                    <a:pt x="508" y="179"/>
                  </a:lnTo>
                  <a:lnTo>
                    <a:pt x="514" y="182"/>
                  </a:lnTo>
                  <a:lnTo>
                    <a:pt x="516" y="185"/>
                  </a:lnTo>
                  <a:lnTo>
                    <a:pt x="519" y="185"/>
                  </a:lnTo>
                  <a:lnTo>
                    <a:pt x="519" y="187"/>
                  </a:lnTo>
                  <a:lnTo>
                    <a:pt x="525" y="196"/>
                  </a:lnTo>
                  <a:lnTo>
                    <a:pt x="525" y="202"/>
                  </a:lnTo>
                  <a:lnTo>
                    <a:pt x="522" y="211"/>
                  </a:lnTo>
                  <a:lnTo>
                    <a:pt x="519" y="213"/>
                  </a:lnTo>
                  <a:lnTo>
                    <a:pt x="519" y="225"/>
                  </a:lnTo>
                  <a:lnTo>
                    <a:pt x="519" y="231"/>
                  </a:lnTo>
                  <a:lnTo>
                    <a:pt x="516" y="234"/>
                  </a:lnTo>
                  <a:lnTo>
                    <a:pt x="514" y="237"/>
                  </a:lnTo>
                  <a:lnTo>
                    <a:pt x="516" y="242"/>
                  </a:lnTo>
                  <a:lnTo>
                    <a:pt x="525" y="248"/>
                  </a:lnTo>
                  <a:lnTo>
                    <a:pt x="528" y="254"/>
                  </a:lnTo>
                  <a:lnTo>
                    <a:pt x="528" y="257"/>
                  </a:lnTo>
                  <a:lnTo>
                    <a:pt x="531" y="265"/>
                  </a:lnTo>
                  <a:lnTo>
                    <a:pt x="534" y="265"/>
                  </a:lnTo>
                  <a:lnTo>
                    <a:pt x="537" y="271"/>
                  </a:lnTo>
                  <a:lnTo>
                    <a:pt x="537" y="271"/>
                  </a:lnTo>
                  <a:lnTo>
                    <a:pt x="540" y="277"/>
                  </a:lnTo>
                  <a:lnTo>
                    <a:pt x="542" y="283"/>
                  </a:lnTo>
                  <a:lnTo>
                    <a:pt x="542" y="289"/>
                  </a:lnTo>
                  <a:lnTo>
                    <a:pt x="542" y="289"/>
                  </a:lnTo>
                  <a:lnTo>
                    <a:pt x="542" y="297"/>
                  </a:lnTo>
                  <a:lnTo>
                    <a:pt x="545" y="303"/>
                  </a:lnTo>
                  <a:lnTo>
                    <a:pt x="545" y="306"/>
                  </a:lnTo>
                  <a:lnTo>
                    <a:pt x="551" y="306"/>
                  </a:lnTo>
                  <a:lnTo>
                    <a:pt x="551" y="309"/>
                  </a:lnTo>
                  <a:lnTo>
                    <a:pt x="560" y="315"/>
                  </a:lnTo>
                  <a:lnTo>
                    <a:pt x="563" y="315"/>
                  </a:lnTo>
                  <a:lnTo>
                    <a:pt x="566" y="326"/>
                  </a:lnTo>
                  <a:lnTo>
                    <a:pt x="577" y="326"/>
                  </a:lnTo>
                  <a:lnTo>
                    <a:pt x="589" y="326"/>
                  </a:lnTo>
                  <a:lnTo>
                    <a:pt x="592" y="329"/>
                  </a:lnTo>
                  <a:lnTo>
                    <a:pt x="597" y="329"/>
                  </a:lnTo>
                  <a:lnTo>
                    <a:pt x="600" y="326"/>
                  </a:lnTo>
                  <a:lnTo>
                    <a:pt x="606" y="326"/>
                  </a:lnTo>
                  <a:lnTo>
                    <a:pt x="609" y="326"/>
                  </a:lnTo>
                  <a:lnTo>
                    <a:pt x="615" y="326"/>
                  </a:lnTo>
                  <a:lnTo>
                    <a:pt x="617" y="323"/>
                  </a:lnTo>
                  <a:lnTo>
                    <a:pt x="620" y="320"/>
                  </a:lnTo>
                  <a:lnTo>
                    <a:pt x="629" y="317"/>
                  </a:lnTo>
                  <a:lnTo>
                    <a:pt x="632" y="315"/>
                  </a:lnTo>
                  <a:lnTo>
                    <a:pt x="638" y="309"/>
                  </a:lnTo>
                  <a:lnTo>
                    <a:pt x="641" y="306"/>
                  </a:lnTo>
                  <a:lnTo>
                    <a:pt x="643" y="303"/>
                  </a:lnTo>
                  <a:lnTo>
                    <a:pt x="646" y="300"/>
                  </a:lnTo>
                  <a:lnTo>
                    <a:pt x="649" y="294"/>
                  </a:lnTo>
                  <a:lnTo>
                    <a:pt x="649" y="291"/>
                  </a:lnTo>
                  <a:lnTo>
                    <a:pt x="649" y="289"/>
                  </a:lnTo>
                  <a:lnTo>
                    <a:pt x="643" y="289"/>
                  </a:lnTo>
                  <a:lnTo>
                    <a:pt x="641" y="286"/>
                  </a:lnTo>
                  <a:lnTo>
                    <a:pt x="643" y="286"/>
                  </a:lnTo>
                  <a:lnTo>
                    <a:pt x="649" y="283"/>
                  </a:lnTo>
                  <a:lnTo>
                    <a:pt x="649" y="280"/>
                  </a:lnTo>
                  <a:lnTo>
                    <a:pt x="649" y="280"/>
                  </a:lnTo>
                  <a:lnTo>
                    <a:pt x="649" y="274"/>
                  </a:lnTo>
                  <a:lnTo>
                    <a:pt x="646" y="271"/>
                  </a:lnTo>
                  <a:lnTo>
                    <a:pt x="649" y="265"/>
                  </a:lnTo>
                  <a:lnTo>
                    <a:pt x="655" y="265"/>
                  </a:lnTo>
                  <a:lnTo>
                    <a:pt x="658" y="263"/>
                  </a:lnTo>
                  <a:lnTo>
                    <a:pt x="658" y="260"/>
                  </a:lnTo>
                  <a:lnTo>
                    <a:pt x="658" y="257"/>
                  </a:lnTo>
                  <a:lnTo>
                    <a:pt x="658" y="254"/>
                  </a:lnTo>
                  <a:lnTo>
                    <a:pt x="664" y="251"/>
                  </a:lnTo>
                  <a:lnTo>
                    <a:pt x="667" y="248"/>
                  </a:lnTo>
                  <a:lnTo>
                    <a:pt x="667" y="245"/>
                  </a:lnTo>
                  <a:lnTo>
                    <a:pt x="669" y="245"/>
                  </a:lnTo>
                  <a:lnTo>
                    <a:pt x="672" y="239"/>
                  </a:lnTo>
                  <a:lnTo>
                    <a:pt x="669" y="234"/>
                  </a:lnTo>
                  <a:lnTo>
                    <a:pt x="664" y="231"/>
                  </a:lnTo>
                  <a:lnTo>
                    <a:pt x="664" y="231"/>
                  </a:lnTo>
                  <a:lnTo>
                    <a:pt x="661" y="228"/>
                  </a:lnTo>
                  <a:lnTo>
                    <a:pt x="661" y="228"/>
                  </a:lnTo>
                  <a:lnTo>
                    <a:pt x="664" y="225"/>
                  </a:lnTo>
                  <a:lnTo>
                    <a:pt x="664" y="222"/>
                  </a:lnTo>
                  <a:lnTo>
                    <a:pt x="667" y="219"/>
                  </a:lnTo>
                  <a:lnTo>
                    <a:pt x="667" y="219"/>
                  </a:lnTo>
                  <a:lnTo>
                    <a:pt x="669" y="216"/>
                  </a:lnTo>
                  <a:lnTo>
                    <a:pt x="669" y="213"/>
                  </a:lnTo>
                  <a:lnTo>
                    <a:pt x="672" y="216"/>
                  </a:lnTo>
                  <a:lnTo>
                    <a:pt x="675" y="216"/>
                  </a:lnTo>
                  <a:lnTo>
                    <a:pt x="678" y="216"/>
                  </a:lnTo>
                  <a:lnTo>
                    <a:pt x="681" y="216"/>
                  </a:lnTo>
                  <a:lnTo>
                    <a:pt x="684" y="213"/>
                  </a:lnTo>
                  <a:lnTo>
                    <a:pt x="687" y="211"/>
                  </a:lnTo>
                  <a:lnTo>
                    <a:pt x="687" y="213"/>
                  </a:lnTo>
                  <a:lnTo>
                    <a:pt x="693" y="213"/>
                  </a:lnTo>
                  <a:lnTo>
                    <a:pt x="695" y="216"/>
                  </a:lnTo>
                  <a:lnTo>
                    <a:pt x="695" y="222"/>
                  </a:lnTo>
                  <a:lnTo>
                    <a:pt x="695" y="222"/>
                  </a:lnTo>
                  <a:lnTo>
                    <a:pt x="695" y="225"/>
                  </a:lnTo>
                  <a:lnTo>
                    <a:pt x="695" y="234"/>
                  </a:lnTo>
                  <a:lnTo>
                    <a:pt x="695" y="239"/>
                  </a:lnTo>
                  <a:lnTo>
                    <a:pt x="695" y="245"/>
                  </a:lnTo>
                  <a:lnTo>
                    <a:pt x="698" y="251"/>
                  </a:lnTo>
                  <a:lnTo>
                    <a:pt x="695" y="254"/>
                  </a:lnTo>
                  <a:lnTo>
                    <a:pt x="698" y="260"/>
                  </a:lnTo>
                  <a:lnTo>
                    <a:pt x="695" y="265"/>
                  </a:lnTo>
                  <a:lnTo>
                    <a:pt x="695" y="274"/>
                  </a:lnTo>
                  <a:lnTo>
                    <a:pt x="701" y="277"/>
                  </a:lnTo>
                  <a:lnTo>
                    <a:pt x="701" y="283"/>
                  </a:lnTo>
                  <a:lnTo>
                    <a:pt x="707" y="283"/>
                  </a:lnTo>
                  <a:lnTo>
                    <a:pt x="710" y="289"/>
                  </a:lnTo>
                  <a:lnTo>
                    <a:pt x="719" y="294"/>
                  </a:lnTo>
                  <a:lnTo>
                    <a:pt x="724" y="303"/>
                  </a:lnTo>
                  <a:lnTo>
                    <a:pt x="727" y="303"/>
                  </a:lnTo>
                  <a:lnTo>
                    <a:pt x="730" y="306"/>
                  </a:lnTo>
                  <a:lnTo>
                    <a:pt x="730" y="309"/>
                  </a:lnTo>
                  <a:lnTo>
                    <a:pt x="730" y="312"/>
                  </a:lnTo>
                  <a:lnTo>
                    <a:pt x="733" y="315"/>
                  </a:lnTo>
                  <a:lnTo>
                    <a:pt x="736" y="315"/>
                  </a:lnTo>
                  <a:lnTo>
                    <a:pt x="736" y="317"/>
                  </a:lnTo>
                  <a:lnTo>
                    <a:pt x="736" y="320"/>
                  </a:lnTo>
                  <a:lnTo>
                    <a:pt x="736" y="323"/>
                  </a:lnTo>
                  <a:lnTo>
                    <a:pt x="736" y="323"/>
                  </a:lnTo>
                  <a:lnTo>
                    <a:pt x="739" y="326"/>
                  </a:lnTo>
                  <a:lnTo>
                    <a:pt x="739" y="329"/>
                  </a:lnTo>
                  <a:lnTo>
                    <a:pt x="739" y="332"/>
                  </a:lnTo>
                  <a:lnTo>
                    <a:pt x="742" y="335"/>
                  </a:lnTo>
                  <a:lnTo>
                    <a:pt x="742" y="338"/>
                  </a:lnTo>
                  <a:lnTo>
                    <a:pt x="742" y="338"/>
                  </a:lnTo>
                  <a:lnTo>
                    <a:pt x="745" y="340"/>
                  </a:lnTo>
                  <a:lnTo>
                    <a:pt x="745" y="343"/>
                  </a:lnTo>
                  <a:lnTo>
                    <a:pt x="745" y="346"/>
                  </a:lnTo>
                  <a:lnTo>
                    <a:pt x="747" y="349"/>
                  </a:lnTo>
                  <a:lnTo>
                    <a:pt x="747" y="349"/>
                  </a:lnTo>
                  <a:lnTo>
                    <a:pt x="750" y="352"/>
                  </a:lnTo>
                  <a:lnTo>
                    <a:pt x="750" y="355"/>
                  </a:lnTo>
                  <a:lnTo>
                    <a:pt x="750" y="358"/>
                  </a:lnTo>
                  <a:lnTo>
                    <a:pt x="753" y="358"/>
                  </a:lnTo>
                  <a:lnTo>
                    <a:pt x="756" y="361"/>
                  </a:lnTo>
                  <a:lnTo>
                    <a:pt x="756" y="364"/>
                  </a:lnTo>
                  <a:lnTo>
                    <a:pt x="759" y="364"/>
                  </a:lnTo>
                  <a:lnTo>
                    <a:pt x="762" y="364"/>
                  </a:lnTo>
                  <a:lnTo>
                    <a:pt x="762" y="364"/>
                  </a:lnTo>
                  <a:lnTo>
                    <a:pt x="765" y="364"/>
                  </a:lnTo>
                  <a:lnTo>
                    <a:pt x="768" y="366"/>
                  </a:lnTo>
                  <a:lnTo>
                    <a:pt x="768" y="366"/>
                  </a:lnTo>
                  <a:lnTo>
                    <a:pt x="770" y="369"/>
                  </a:lnTo>
                  <a:lnTo>
                    <a:pt x="773" y="369"/>
                  </a:lnTo>
                  <a:lnTo>
                    <a:pt x="776" y="369"/>
                  </a:lnTo>
                  <a:lnTo>
                    <a:pt x="779" y="369"/>
                  </a:lnTo>
                  <a:lnTo>
                    <a:pt x="782" y="369"/>
                  </a:lnTo>
                  <a:lnTo>
                    <a:pt x="785" y="369"/>
                  </a:lnTo>
                  <a:lnTo>
                    <a:pt x="788" y="372"/>
                  </a:lnTo>
                  <a:lnTo>
                    <a:pt x="791" y="372"/>
                  </a:lnTo>
                  <a:lnTo>
                    <a:pt x="791" y="375"/>
                  </a:lnTo>
                  <a:lnTo>
                    <a:pt x="794" y="378"/>
                  </a:lnTo>
                  <a:lnTo>
                    <a:pt x="794" y="378"/>
                  </a:lnTo>
                  <a:lnTo>
                    <a:pt x="796" y="381"/>
                  </a:lnTo>
                  <a:lnTo>
                    <a:pt x="796" y="384"/>
                  </a:lnTo>
                  <a:lnTo>
                    <a:pt x="796" y="387"/>
                  </a:lnTo>
                  <a:lnTo>
                    <a:pt x="796" y="390"/>
                  </a:lnTo>
                  <a:lnTo>
                    <a:pt x="799" y="390"/>
                  </a:lnTo>
                  <a:lnTo>
                    <a:pt x="802" y="392"/>
                  </a:lnTo>
                  <a:lnTo>
                    <a:pt x="802" y="392"/>
                  </a:lnTo>
                  <a:lnTo>
                    <a:pt x="805" y="395"/>
                  </a:lnTo>
                  <a:lnTo>
                    <a:pt x="805" y="398"/>
                  </a:lnTo>
                  <a:lnTo>
                    <a:pt x="808" y="398"/>
                  </a:lnTo>
                  <a:lnTo>
                    <a:pt x="811" y="401"/>
                  </a:lnTo>
                  <a:lnTo>
                    <a:pt x="811" y="404"/>
                  </a:lnTo>
                  <a:lnTo>
                    <a:pt x="814" y="404"/>
                  </a:lnTo>
                  <a:lnTo>
                    <a:pt x="814" y="407"/>
                  </a:lnTo>
                  <a:lnTo>
                    <a:pt x="814" y="410"/>
                  </a:lnTo>
                  <a:lnTo>
                    <a:pt x="817" y="413"/>
                  </a:lnTo>
                  <a:lnTo>
                    <a:pt x="817" y="416"/>
                  </a:lnTo>
                  <a:lnTo>
                    <a:pt x="820" y="416"/>
                  </a:lnTo>
                  <a:lnTo>
                    <a:pt x="820" y="418"/>
                  </a:lnTo>
                  <a:lnTo>
                    <a:pt x="822" y="421"/>
                  </a:lnTo>
                  <a:lnTo>
                    <a:pt x="825" y="421"/>
                  </a:lnTo>
                  <a:lnTo>
                    <a:pt x="828" y="421"/>
                  </a:lnTo>
                  <a:lnTo>
                    <a:pt x="831" y="421"/>
                  </a:lnTo>
                  <a:lnTo>
                    <a:pt x="834" y="424"/>
                  </a:lnTo>
                  <a:lnTo>
                    <a:pt x="837" y="424"/>
                  </a:lnTo>
                  <a:lnTo>
                    <a:pt x="840" y="421"/>
                  </a:lnTo>
                  <a:lnTo>
                    <a:pt x="843" y="421"/>
                  </a:lnTo>
                  <a:lnTo>
                    <a:pt x="843" y="421"/>
                  </a:lnTo>
                  <a:lnTo>
                    <a:pt x="846" y="421"/>
                  </a:lnTo>
                  <a:lnTo>
                    <a:pt x="848" y="418"/>
                  </a:lnTo>
                  <a:lnTo>
                    <a:pt x="851" y="418"/>
                  </a:lnTo>
                  <a:lnTo>
                    <a:pt x="854" y="418"/>
                  </a:lnTo>
                  <a:lnTo>
                    <a:pt x="854" y="416"/>
                  </a:lnTo>
                  <a:lnTo>
                    <a:pt x="857" y="416"/>
                  </a:lnTo>
                  <a:lnTo>
                    <a:pt x="863" y="416"/>
                  </a:lnTo>
                  <a:lnTo>
                    <a:pt x="866" y="416"/>
                  </a:lnTo>
                  <a:lnTo>
                    <a:pt x="866" y="416"/>
                  </a:lnTo>
                  <a:lnTo>
                    <a:pt x="869" y="416"/>
                  </a:lnTo>
                  <a:lnTo>
                    <a:pt x="872" y="418"/>
                  </a:lnTo>
                  <a:lnTo>
                    <a:pt x="874" y="418"/>
                  </a:lnTo>
                  <a:lnTo>
                    <a:pt x="877" y="416"/>
                  </a:lnTo>
                  <a:lnTo>
                    <a:pt x="880" y="416"/>
                  </a:lnTo>
                  <a:lnTo>
                    <a:pt x="883" y="416"/>
                  </a:lnTo>
                  <a:lnTo>
                    <a:pt x="886" y="416"/>
                  </a:lnTo>
                  <a:lnTo>
                    <a:pt x="892" y="416"/>
                  </a:lnTo>
                  <a:lnTo>
                    <a:pt x="892" y="416"/>
                  </a:lnTo>
                  <a:lnTo>
                    <a:pt x="895" y="418"/>
                  </a:lnTo>
                  <a:lnTo>
                    <a:pt x="898" y="418"/>
                  </a:lnTo>
                  <a:lnTo>
                    <a:pt x="900" y="418"/>
                  </a:lnTo>
                  <a:lnTo>
                    <a:pt x="903" y="418"/>
                  </a:lnTo>
                  <a:lnTo>
                    <a:pt x="906" y="418"/>
                  </a:lnTo>
                  <a:lnTo>
                    <a:pt x="909" y="416"/>
                  </a:lnTo>
                  <a:lnTo>
                    <a:pt x="912" y="416"/>
                  </a:lnTo>
                  <a:lnTo>
                    <a:pt x="912" y="413"/>
                  </a:lnTo>
                  <a:lnTo>
                    <a:pt x="915" y="413"/>
                  </a:lnTo>
                  <a:lnTo>
                    <a:pt x="918" y="410"/>
                  </a:lnTo>
                  <a:lnTo>
                    <a:pt x="918" y="407"/>
                  </a:lnTo>
                  <a:lnTo>
                    <a:pt x="921" y="407"/>
                  </a:lnTo>
                  <a:lnTo>
                    <a:pt x="924" y="404"/>
                  </a:lnTo>
                  <a:lnTo>
                    <a:pt x="924" y="404"/>
                  </a:lnTo>
                  <a:lnTo>
                    <a:pt x="926" y="401"/>
                  </a:lnTo>
                  <a:lnTo>
                    <a:pt x="926" y="398"/>
                  </a:lnTo>
                  <a:lnTo>
                    <a:pt x="929" y="398"/>
                  </a:lnTo>
                  <a:lnTo>
                    <a:pt x="932" y="395"/>
                  </a:lnTo>
                  <a:lnTo>
                    <a:pt x="932" y="395"/>
                  </a:lnTo>
                  <a:lnTo>
                    <a:pt x="935" y="395"/>
                  </a:lnTo>
                  <a:lnTo>
                    <a:pt x="938" y="395"/>
                  </a:lnTo>
                  <a:lnTo>
                    <a:pt x="941" y="395"/>
                  </a:lnTo>
                  <a:lnTo>
                    <a:pt x="944" y="392"/>
                  </a:lnTo>
                  <a:lnTo>
                    <a:pt x="947" y="392"/>
                  </a:lnTo>
                  <a:lnTo>
                    <a:pt x="949" y="392"/>
                  </a:lnTo>
                  <a:lnTo>
                    <a:pt x="949" y="392"/>
                  </a:lnTo>
                  <a:lnTo>
                    <a:pt x="952" y="390"/>
                  </a:lnTo>
                  <a:lnTo>
                    <a:pt x="955" y="390"/>
                  </a:lnTo>
                  <a:lnTo>
                    <a:pt x="958" y="387"/>
                  </a:lnTo>
                  <a:lnTo>
                    <a:pt x="958" y="387"/>
                  </a:lnTo>
                  <a:lnTo>
                    <a:pt x="961" y="384"/>
                  </a:lnTo>
                  <a:lnTo>
                    <a:pt x="964" y="384"/>
                  </a:lnTo>
                  <a:lnTo>
                    <a:pt x="964" y="381"/>
                  </a:lnTo>
                  <a:lnTo>
                    <a:pt x="967" y="378"/>
                  </a:lnTo>
                  <a:lnTo>
                    <a:pt x="967" y="378"/>
                  </a:lnTo>
                  <a:lnTo>
                    <a:pt x="970" y="378"/>
                  </a:lnTo>
                  <a:lnTo>
                    <a:pt x="973" y="375"/>
                  </a:lnTo>
                  <a:lnTo>
                    <a:pt x="984" y="372"/>
                  </a:lnTo>
                  <a:lnTo>
                    <a:pt x="993" y="375"/>
                  </a:lnTo>
                  <a:lnTo>
                    <a:pt x="999" y="384"/>
                  </a:lnTo>
                  <a:lnTo>
                    <a:pt x="1007" y="390"/>
                  </a:lnTo>
                  <a:lnTo>
                    <a:pt x="1010" y="390"/>
                  </a:lnTo>
                  <a:lnTo>
                    <a:pt x="1010" y="390"/>
                  </a:lnTo>
                  <a:lnTo>
                    <a:pt x="1007" y="387"/>
                  </a:lnTo>
                  <a:lnTo>
                    <a:pt x="1007" y="381"/>
                  </a:lnTo>
                  <a:lnTo>
                    <a:pt x="1007" y="381"/>
                  </a:lnTo>
                  <a:lnTo>
                    <a:pt x="1013" y="384"/>
                  </a:lnTo>
                  <a:lnTo>
                    <a:pt x="1019" y="381"/>
                  </a:lnTo>
                  <a:lnTo>
                    <a:pt x="1022" y="384"/>
                  </a:lnTo>
                  <a:lnTo>
                    <a:pt x="1027" y="384"/>
                  </a:lnTo>
                  <a:lnTo>
                    <a:pt x="1025" y="392"/>
                  </a:lnTo>
                  <a:lnTo>
                    <a:pt x="1027" y="395"/>
                  </a:lnTo>
                  <a:lnTo>
                    <a:pt x="1033" y="401"/>
                  </a:lnTo>
                  <a:lnTo>
                    <a:pt x="1033" y="398"/>
                  </a:lnTo>
                  <a:lnTo>
                    <a:pt x="1033" y="395"/>
                  </a:lnTo>
                  <a:lnTo>
                    <a:pt x="1036" y="392"/>
                  </a:lnTo>
                  <a:lnTo>
                    <a:pt x="1039" y="395"/>
                  </a:lnTo>
                  <a:lnTo>
                    <a:pt x="1042" y="395"/>
                  </a:lnTo>
                  <a:lnTo>
                    <a:pt x="1045" y="395"/>
                  </a:lnTo>
                  <a:lnTo>
                    <a:pt x="1045" y="398"/>
                  </a:lnTo>
                  <a:lnTo>
                    <a:pt x="1045" y="401"/>
                  </a:lnTo>
                  <a:lnTo>
                    <a:pt x="1048" y="404"/>
                  </a:lnTo>
                  <a:lnTo>
                    <a:pt x="1048" y="407"/>
                  </a:lnTo>
                  <a:lnTo>
                    <a:pt x="1045" y="416"/>
                  </a:lnTo>
                  <a:lnTo>
                    <a:pt x="1045" y="418"/>
                  </a:lnTo>
                  <a:lnTo>
                    <a:pt x="1048" y="418"/>
                  </a:lnTo>
                  <a:lnTo>
                    <a:pt x="1056" y="427"/>
                  </a:lnTo>
                  <a:lnTo>
                    <a:pt x="1059" y="427"/>
                  </a:lnTo>
                  <a:lnTo>
                    <a:pt x="1059" y="421"/>
                  </a:lnTo>
                  <a:lnTo>
                    <a:pt x="1059" y="416"/>
                  </a:lnTo>
                  <a:lnTo>
                    <a:pt x="1065" y="413"/>
                  </a:lnTo>
                  <a:lnTo>
                    <a:pt x="1068" y="416"/>
                  </a:lnTo>
                  <a:lnTo>
                    <a:pt x="1068" y="413"/>
                  </a:lnTo>
                  <a:lnTo>
                    <a:pt x="1068" y="410"/>
                  </a:lnTo>
                  <a:lnTo>
                    <a:pt x="1065" y="407"/>
                  </a:lnTo>
                  <a:lnTo>
                    <a:pt x="1065" y="407"/>
                  </a:lnTo>
                  <a:lnTo>
                    <a:pt x="1065" y="404"/>
                  </a:lnTo>
                  <a:lnTo>
                    <a:pt x="1068" y="404"/>
                  </a:lnTo>
                  <a:lnTo>
                    <a:pt x="1074" y="410"/>
                  </a:lnTo>
                  <a:lnTo>
                    <a:pt x="1077" y="413"/>
                  </a:lnTo>
                  <a:lnTo>
                    <a:pt x="1085" y="416"/>
                  </a:lnTo>
                  <a:lnTo>
                    <a:pt x="1088" y="416"/>
                  </a:lnTo>
                  <a:lnTo>
                    <a:pt x="1091" y="424"/>
                  </a:lnTo>
                  <a:lnTo>
                    <a:pt x="1091" y="424"/>
                  </a:lnTo>
                  <a:lnTo>
                    <a:pt x="1100" y="427"/>
                  </a:lnTo>
                  <a:lnTo>
                    <a:pt x="1100" y="427"/>
                  </a:lnTo>
                  <a:lnTo>
                    <a:pt x="1103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8" y="433"/>
                  </a:lnTo>
                  <a:lnTo>
                    <a:pt x="1108" y="427"/>
                  </a:lnTo>
                  <a:lnTo>
                    <a:pt x="1111" y="424"/>
                  </a:lnTo>
                  <a:lnTo>
                    <a:pt x="1114" y="421"/>
                  </a:lnTo>
                  <a:lnTo>
                    <a:pt x="1117" y="418"/>
                  </a:lnTo>
                  <a:lnTo>
                    <a:pt x="1120" y="416"/>
                  </a:lnTo>
                  <a:lnTo>
                    <a:pt x="1123" y="416"/>
                  </a:lnTo>
                  <a:lnTo>
                    <a:pt x="1126" y="418"/>
                  </a:lnTo>
                  <a:lnTo>
                    <a:pt x="1128" y="424"/>
                  </a:lnTo>
                  <a:lnTo>
                    <a:pt x="1131" y="427"/>
                  </a:lnTo>
                  <a:lnTo>
                    <a:pt x="1131" y="427"/>
                  </a:lnTo>
                  <a:lnTo>
                    <a:pt x="1134" y="427"/>
                  </a:lnTo>
                  <a:lnTo>
                    <a:pt x="1152" y="430"/>
                  </a:lnTo>
                  <a:lnTo>
                    <a:pt x="1154" y="433"/>
                  </a:lnTo>
                  <a:lnTo>
                    <a:pt x="1160" y="433"/>
                  </a:lnTo>
                  <a:lnTo>
                    <a:pt x="1172" y="436"/>
                  </a:lnTo>
                  <a:lnTo>
                    <a:pt x="1175" y="442"/>
                  </a:lnTo>
                  <a:lnTo>
                    <a:pt x="1172" y="447"/>
                  </a:lnTo>
                  <a:lnTo>
                    <a:pt x="1169" y="453"/>
                  </a:lnTo>
                  <a:lnTo>
                    <a:pt x="1169" y="459"/>
                  </a:lnTo>
                  <a:lnTo>
                    <a:pt x="1172" y="462"/>
                  </a:lnTo>
                  <a:lnTo>
                    <a:pt x="1172" y="468"/>
                  </a:lnTo>
                  <a:lnTo>
                    <a:pt x="1169" y="470"/>
                  </a:lnTo>
                  <a:lnTo>
                    <a:pt x="1172" y="476"/>
                  </a:lnTo>
                  <a:lnTo>
                    <a:pt x="1175" y="485"/>
                  </a:lnTo>
                  <a:lnTo>
                    <a:pt x="1178" y="491"/>
                  </a:lnTo>
                  <a:lnTo>
                    <a:pt x="1189" y="493"/>
                  </a:lnTo>
                  <a:lnTo>
                    <a:pt x="1192" y="499"/>
                  </a:lnTo>
                  <a:lnTo>
                    <a:pt x="1204" y="505"/>
                  </a:lnTo>
                  <a:lnTo>
                    <a:pt x="1206" y="511"/>
                  </a:lnTo>
                  <a:lnTo>
                    <a:pt x="1209" y="517"/>
                  </a:lnTo>
                  <a:lnTo>
                    <a:pt x="1224" y="525"/>
                  </a:lnTo>
                  <a:lnTo>
                    <a:pt x="1230" y="528"/>
                  </a:lnTo>
                  <a:lnTo>
                    <a:pt x="1232" y="531"/>
                  </a:lnTo>
                  <a:lnTo>
                    <a:pt x="1235" y="534"/>
                  </a:lnTo>
                  <a:lnTo>
                    <a:pt x="1241" y="537"/>
                  </a:lnTo>
                  <a:lnTo>
                    <a:pt x="1244" y="540"/>
                  </a:lnTo>
                  <a:lnTo>
                    <a:pt x="1250" y="543"/>
                  </a:lnTo>
                  <a:lnTo>
                    <a:pt x="1253" y="545"/>
                  </a:lnTo>
                  <a:lnTo>
                    <a:pt x="1256" y="548"/>
                  </a:lnTo>
                  <a:lnTo>
                    <a:pt x="1261" y="554"/>
                  </a:lnTo>
                  <a:lnTo>
                    <a:pt x="1264" y="560"/>
                  </a:lnTo>
                  <a:lnTo>
                    <a:pt x="1270" y="563"/>
                  </a:lnTo>
                  <a:lnTo>
                    <a:pt x="1273" y="566"/>
                  </a:lnTo>
                  <a:lnTo>
                    <a:pt x="1276" y="569"/>
                  </a:lnTo>
                  <a:lnTo>
                    <a:pt x="1287" y="569"/>
                  </a:lnTo>
                  <a:lnTo>
                    <a:pt x="1293" y="566"/>
                  </a:lnTo>
                  <a:lnTo>
                    <a:pt x="1299" y="566"/>
                  </a:lnTo>
                  <a:lnTo>
                    <a:pt x="1305" y="566"/>
                  </a:lnTo>
                  <a:lnTo>
                    <a:pt x="1307" y="566"/>
                  </a:lnTo>
                  <a:lnTo>
                    <a:pt x="1313" y="566"/>
                  </a:lnTo>
                  <a:lnTo>
                    <a:pt x="1316" y="569"/>
                  </a:lnTo>
                  <a:lnTo>
                    <a:pt x="1328" y="574"/>
                  </a:lnTo>
                  <a:lnTo>
                    <a:pt x="1339" y="574"/>
                  </a:lnTo>
                  <a:lnTo>
                    <a:pt x="1339" y="574"/>
                  </a:lnTo>
                  <a:lnTo>
                    <a:pt x="1342" y="569"/>
                  </a:lnTo>
                  <a:lnTo>
                    <a:pt x="1345" y="566"/>
                  </a:lnTo>
                  <a:lnTo>
                    <a:pt x="1357" y="566"/>
                  </a:lnTo>
                  <a:lnTo>
                    <a:pt x="1362" y="571"/>
                  </a:lnTo>
                  <a:lnTo>
                    <a:pt x="1362" y="571"/>
                  </a:lnTo>
                  <a:lnTo>
                    <a:pt x="1368" y="571"/>
                  </a:lnTo>
                  <a:lnTo>
                    <a:pt x="1374" y="574"/>
                  </a:lnTo>
                  <a:lnTo>
                    <a:pt x="1383" y="577"/>
                  </a:lnTo>
                  <a:lnTo>
                    <a:pt x="1397" y="577"/>
                  </a:lnTo>
                  <a:lnTo>
                    <a:pt x="1435" y="586"/>
                  </a:lnTo>
                  <a:lnTo>
                    <a:pt x="1435" y="583"/>
                  </a:lnTo>
                  <a:lnTo>
                    <a:pt x="1435" y="571"/>
                  </a:lnTo>
                  <a:lnTo>
                    <a:pt x="1435" y="566"/>
                  </a:lnTo>
                  <a:lnTo>
                    <a:pt x="1435" y="560"/>
                  </a:lnTo>
                  <a:lnTo>
                    <a:pt x="1437" y="554"/>
                  </a:lnTo>
                  <a:lnTo>
                    <a:pt x="1435" y="548"/>
                  </a:lnTo>
                  <a:lnTo>
                    <a:pt x="1435" y="543"/>
                  </a:lnTo>
                  <a:lnTo>
                    <a:pt x="1432" y="537"/>
                  </a:lnTo>
                  <a:lnTo>
                    <a:pt x="1437" y="534"/>
                  </a:lnTo>
                  <a:lnTo>
                    <a:pt x="1437" y="534"/>
                  </a:lnTo>
                  <a:lnTo>
                    <a:pt x="1435" y="531"/>
                  </a:lnTo>
                  <a:lnTo>
                    <a:pt x="1432" y="528"/>
                  </a:lnTo>
                  <a:lnTo>
                    <a:pt x="1432" y="525"/>
                  </a:lnTo>
                  <a:lnTo>
                    <a:pt x="1429" y="522"/>
                  </a:lnTo>
                  <a:lnTo>
                    <a:pt x="1435" y="514"/>
                  </a:lnTo>
                  <a:lnTo>
                    <a:pt x="1446" y="514"/>
                  </a:lnTo>
                  <a:lnTo>
                    <a:pt x="1449" y="511"/>
                  </a:lnTo>
                  <a:lnTo>
                    <a:pt x="1449" y="508"/>
                  </a:lnTo>
                  <a:lnTo>
                    <a:pt x="1452" y="508"/>
                  </a:lnTo>
                  <a:lnTo>
                    <a:pt x="1455" y="505"/>
                  </a:lnTo>
                  <a:lnTo>
                    <a:pt x="1452" y="502"/>
                  </a:lnTo>
                  <a:lnTo>
                    <a:pt x="1460" y="493"/>
                  </a:lnTo>
                  <a:lnTo>
                    <a:pt x="1463" y="493"/>
                  </a:lnTo>
                  <a:lnTo>
                    <a:pt x="1466" y="493"/>
                  </a:lnTo>
                  <a:lnTo>
                    <a:pt x="1484" y="491"/>
                  </a:lnTo>
                  <a:lnTo>
                    <a:pt x="1486" y="491"/>
                  </a:lnTo>
                  <a:lnTo>
                    <a:pt x="1486" y="488"/>
                  </a:lnTo>
                  <a:lnTo>
                    <a:pt x="1492" y="485"/>
                  </a:lnTo>
                  <a:lnTo>
                    <a:pt x="1489" y="479"/>
                  </a:lnTo>
                  <a:lnTo>
                    <a:pt x="1492" y="479"/>
                  </a:lnTo>
                  <a:lnTo>
                    <a:pt x="1492" y="473"/>
                  </a:lnTo>
                  <a:lnTo>
                    <a:pt x="1492" y="468"/>
                  </a:lnTo>
                  <a:lnTo>
                    <a:pt x="1498" y="468"/>
                  </a:lnTo>
                  <a:lnTo>
                    <a:pt x="1498" y="465"/>
                  </a:lnTo>
                  <a:lnTo>
                    <a:pt x="1501" y="453"/>
                  </a:lnTo>
                  <a:lnTo>
                    <a:pt x="1492" y="447"/>
                  </a:lnTo>
                  <a:lnTo>
                    <a:pt x="1484" y="444"/>
                  </a:lnTo>
                  <a:lnTo>
                    <a:pt x="1469" y="436"/>
                  </a:lnTo>
                  <a:lnTo>
                    <a:pt x="1466" y="433"/>
                  </a:lnTo>
                  <a:lnTo>
                    <a:pt x="1460" y="424"/>
                  </a:lnTo>
                  <a:lnTo>
                    <a:pt x="1458" y="421"/>
                  </a:lnTo>
                  <a:lnTo>
                    <a:pt x="1452" y="418"/>
                  </a:lnTo>
                  <a:lnTo>
                    <a:pt x="1449" y="416"/>
                  </a:lnTo>
                  <a:lnTo>
                    <a:pt x="1446" y="407"/>
                  </a:lnTo>
                  <a:lnTo>
                    <a:pt x="1446" y="401"/>
                  </a:lnTo>
                  <a:lnTo>
                    <a:pt x="1446" y="398"/>
                  </a:lnTo>
                  <a:lnTo>
                    <a:pt x="1440" y="387"/>
                  </a:lnTo>
                  <a:lnTo>
                    <a:pt x="1440" y="378"/>
                  </a:lnTo>
                  <a:lnTo>
                    <a:pt x="1440" y="369"/>
                  </a:lnTo>
                  <a:lnTo>
                    <a:pt x="1440" y="358"/>
                  </a:lnTo>
                  <a:lnTo>
                    <a:pt x="1440" y="352"/>
                  </a:lnTo>
                  <a:lnTo>
                    <a:pt x="1437" y="349"/>
                  </a:lnTo>
                  <a:lnTo>
                    <a:pt x="1432" y="346"/>
                  </a:lnTo>
                  <a:lnTo>
                    <a:pt x="1426" y="346"/>
                  </a:lnTo>
                  <a:lnTo>
                    <a:pt x="1417" y="346"/>
                  </a:lnTo>
                  <a:lnTo>
                    <a:pt x="1414" y="343"/>
                  </a:lnTo>
                  <a:lnTo>
                    <a:pt x="1409" y="343"/>
                  </a:lnTo>
                  <a:lnTo>
                    <a:pt x="1406" y="340"/>
                  </a:lnTo>
                  <a:lnTo>
                    <a:pt x="1400" y="340"/>
                  </a:lnTo>
                  <a:lnTo>
                    <a:pt x="1391" y="335"/>
                  </a:lnTo>
                  <a:lnTo>
                    <a:pt x="1391" y="332"/>
                  </a:lnTo>
                  <a:lnTo>
                    <a:pt x="1391" y="329"/>
                  </a:lnTo>
                  <a:lnTo>
                    <a:pt x="1388" y="326"/>
                  </a:lnTo>
                  <a:lnTo>
                    <a:pt x="1385" y="320"/>
                  </a:lnTo>
                  <a:lnTo>
                    <a:pt x="1380" y="315"/>
                  </a:lnTo>
                  <a:lnTo>
                    <a:pt x="1377" y="312"/>
                  </a:lnTo>
                  <a:lnTo>
                    <a:pt x="1377" y="309"/>
                  </a:lnTo>
                  <a:lnTo>
                    <a:pt x="1377" y="306"/>
                  </a:lnTo>
                  <a:lnTo>
                    <a:pt x="1377" y="306"/>
                  </a:lnTo>
                  <a:lnTo>
                    <a:pt x="1374" y="306"/>
                  </a:lnTo>
                  <a:lnTo>
                    <a:pt x="1374" y="303"/>
                  </a:lnTo>
                  <a:lnTo>
                    <a:pt x="1374" y="303"/>
                  </a:lnTo>
                  <a:lnTo>
                    <a:pt x="1371" y="300"/>
                  </a:lnTo>
                  <a:lnTo>
                    <a:pt x="1371" y="300"/>
                  </a:lnTo>
                  <a:lnTo>
                    <a:pt x="1371" y="294"/>
                  </a:lnTo>
                  <a:lnTo>
                    <a:pt x="1371" y="289"/>
                  </a:lnTo>
                  <a:lnTo>
                    <a:pt x="1371" y="289"/>
                  </a:lnTo>
                  <a:lnTo>
                    <a:pt x="1371" y="286"/>
                  </a:lnTo>
                  <a:lnTo>
                    <a:pt x="1377" y="280"/>
                  </a:lnTo>
                  <a:lnTo>
                    <a:pt x="1377" y="277"/>
                  </a:lnTo>
                  <a:lnTo>
                    <a:pt x="1377" y="274"/>
                  </a:lnTo>
                  <a:lnTo>
                    <a:pt x="1377" y="271"/>
                  </a:lnTo>
                  <a:lnTo>
                    <a:pt x="1374" y="268"/>
                  </a:lnTo>
                  <a:lnTo>
                    <a:pt x="1371" y="263"/>
                  </a:lnTo>
                  <a:lnTo>
                    <a:pt x="1371" y="260"/>
                  </a:lnTo>
                  <a:lnTo>
                    <a:pt x="1368" y="257"/>
                  </a:lnTo>
                  <a:lnTo>
                    <a:pt x="1368" y="251"/>
                  </a:lnTo>
                  <a:lnTo>
                    <a:pt x="1368" y="248"/>
                  </a:lnTo>
                  <a:lnTo>
                    <a:pt x="1371" y="245"/>
                  </a:lnTo>
                  <a:lnTo>
                    <a:pt x="1371" y="245"/>
                  </a:lnTo>
                  <a:lnTo>
                    <a:pt x="1368" y="242"/>
                  </a:lnTo>
                  <a:lnTo>
                    <a:pt x="1365" y="239"/>
                  </a:lnTo>
                  <a:lnTo>
                    <a:pt x="1362" y="239"/>
                  </a:lnTo>
                  <a:lnTo>
                    <a:pt x="1357" y="242"/>
                  </a:lnTo>
                  <a:lnTo>
                    <a:pt x="1354" y="242"/>
                  </a:lnTo>
                  <a:lnTo>
                    <a:pt x="1351" y="242"/>
                  </a:lnTo>
                  <a:lnTo>
                    <a:pt x="1351" y="239"/>
                  </a:lnTo>
                  <a:lnTo>
                    <a:pt x="1351" y="237"/>
                  </a:lnTo>
                  <a:lnTo>
                    <a:pt x="1351" y="237"/>
                  </a:lnTo>
                  <a:lnTo>
                    <a:pt x="1348" y="234"/>
                  </a:lnTo>
                  <a:lnTo>
                    <a:pt x="1345" y="231"/>
                  </a:lnTo>
                  <a:lnTo>
                    <a:pt x="1345" y="225"/>
                  </a:lnTo>
                  <a:lnTo>
                    <a:pt x="1345" y="222"/>
                  </a:lnTo>
                  <a:lnTo>
                    <a:pt x="1348" y="216"/>
                  </a:lnTo>
                  <a:lnTo>
                    <a:pt x="1348" y="213"/>
                  </a:lnTo>
                  <a:lnTo>
                    <a:pt x="1345" y="213"/>
                  </a:lnTo>
                  <a:lnTo>
                    <a:pt x="1345" y="213"/>
                  </a:lnTo>
                  <a:lnTo>
                    <a:pt x="1345" y="211"/>
                  </a:lnTo>
                  <a:lnTo>
                    <a:pt x="1345" y="211"/>
                  </a:lnTo>
                  <a:lnTo>
                    <a:pt x="1345" y="205"/>
                  </a:lnTo>
                  <a:lnTo>
                    <a:pt x="1345" y="202"/>
                  </a:lnTo>
                  <a:lnTo>
                    <a:pt x="1348" y="199"/>
                  </a:lnTo>
                  <a:lnTo>
                    <a:pt x="1348" y="196"/>
                  </a:lnTo>
                  <a:lnTo>
                    <a:pt x="1348" y="193"/>
                  </a:lnTo>
                  <a:lnTo>
                    <a:pt x="1348" y="193"/>
                  </a:lnTo>
                  <a:lnTo>
                    <a:pt x="1351" y="193"/>
                  </a:lnTo>
                  <a:lnTo>
                    <a:pt x="1354" y="196"/>
                  </a:lnTo>
                  <a:lnTo>
                    <a:pt x="1354" y="196"/>
                  </a:lnTo>
                  <a:lnTo>
                    <a:pt x="1357" y="199"/>
                  </a:lnTo>
                  <a:lnTo>
                    <a:pt x="1359" y="202"/>
                  </a:lnTo>
                  <a:lnTo>
                    <a:pt x="1362" y="202"/>
                  </a:lnTo>
                  <a:lnTo>
                    <a:pt x="1365" y="208"/>
                  </a:lnTo>
                  <a:lnTo>
                    <a:pt x="1365" y="208"/>
                  </a:lnTo>
                  <a:lnTo>
                    <a:pt x="1371" y="211"/>
                  </a:lnTo>
                  <a:lnTo>
                    <a:pt x="1371" y="213"/>
                  </a:lnTo>
                  <a:lnTo>
                    <a:pt x="1371" y="213"/>
                  </a:lnTo>
                  <a:lnTo>
                    <a:pt x="1377" y="213"/>
                  </a:lnTo>
                  <a:lnTo>
                    <a:pt x="1377" y="213"/>
                  </a:lnTo>
                  <a:lnTo>
                    <a:pt x="1385" y="213"/>
                  </a:lnTo>
                  <a:lnTo>
                    <a:pt x="1388" y="213"/>
                  </a:lnTo>
                  <a:lnTo>
                    <a:pt x="1391" y="211"/>
                  </a:lnTo>
                  <a:lnTo>
                    <a:pt x="1391" y="211"/>
                  </a:lnTo>
                  <a:lnTo>
                    <a:pt x="1394" y="213"/>
                  </a:lnTo>
                  <a:lnTo>
                    <a:pt x="1397" y="216"/>
                  </a:lnTo>
                  <a:lnTo>
                    <a:pt x="1397" y="211"/>
                  </a:lnTo>
                  <a:lnTo>
                    <a:pt x="1400" y="211"/>
                  </a:lnTo>
                  <a:lnTo>
                    <a:pt x="1403" y="208"/>
                  </a:lnTo>
                  <a:lnTo>
                    <a:pt x="1406" y="211"/>
                  </a:lnTo>
                  <a:lnTo>
                    <a:pt x="1409" y="211"/>
                  </a:lnTo>
                  <a:lnTo>
                    <a:pt x="1409" y="213"/>
                  </a:lnTo>
                  <a:lnTo>
                    <a:pt x="1411" y="219"/>
                  </a:lnTo>
                  <a:lnTo>
                    <a:pt x="1414" y="222"/>
                  </a:lnTo>
                  <a:lnTo>
                    <a:pt x="1414" y="219"/>
                  </a:lnTo>
                  <a:lnTo>
                    <a:pt x="1417" y="219"/>
                  </a:lnTo>
                  <a:lnTo>
                    <a:pt x="1417" y="216"/>
                  </a:lnTo>
                  <a:lnTo>
                    <a:pt x="1417" y="213"/>
                  </a:lnTo>
                  <a:lnTo>
                    <a:pt x="1420" y="211"/>
                  </a:lnTo>
                  <a:lnTo>
                    <a:pt x="1417" y="208"/>
                  </a:lnTo>
                  <a:lnTo>
                    <a:pt x="1417" y="205"/>
                  </a:lnTo>
                  <a:lnTo>
                    <a:pt x="1417" y="202"/>
                  </a:lnTo>
                  <a:lnTo>
                    <a:pt x="1417" y="199"/>
                  </a:lnTo>
                  <a:lnTo>
                    <a:pt x="1417" y="196"/>
                  </a:lnTo>
                  <a:lnTo>
                    <a:pt x="1420" y="196"/>
                  </a:lnTo>
                  <a:lnTo>
                    <a:pt x="1423" y="193"/>
                  </a:lnTo>
                  <a:lnTo>
                    <a:pt x="1423" y="193"/>
                  </a:lnTo>
                  <a:lnTo>
                    <a:pt x="1426" y="193"/>
                  </a:lnTo>
                  <a:lnTo>
                    <a:pt x="1429" y="190"/>
                  </a:lnTo>
                  <a:lnTo>
                    <a:pt x="1432" y="193"/>
                  </a:lnTo>
                  <a:lnTo>
                    <a:pt x="1435" y="190"/>
                  </a:lnTo>
                  <a:lnTo>
                    <a:pt x="1435" y="196"/>
                  </a:lnTo>
                  <a:lnTo>
                    <a:pt x="1437" y="196"/>
                  </a:lnTo>
                  <a:lnTo>
                    <a:pt x="1440" y="199"/>
                  </a:lnTo>
                  <a:lnTo>
                    <a:pt x="1443" y="199"/>
                  </a:lnTo>
                  <a:lnTo>
                    <a:pt x="1446" y="202"/>
                  </a:lnTo>
                  <a:lnTo>
                    <a:pt x="1446" y="202"/>
                  </a:lnTo>
                  <a:lnTo>
                    <a:pt x="1449" y="202"/>
                  </a:lnTo>
                  <a:lnTo>
                    <a:pt x="1449" y="205"/>
                  </a:lnTo>
                  <a:lnTo>
                    <a:pt x="1449" y="202"/>
                  </a:lnTo>
                  <a:lnTo>
                    <a:pt x="1449" y="202"/>
                  </a:lnTo>
                  <a:lnTo>
                    <a:pt x="1452" y="202"/>
                  </a:lnTo>
                  <a:lnTo>
                    <a:pt x="1455" y="202"/>
                  </a:lnTo>
                  <a:lnTo>
                    <a:pt x="1460" y="196"/>
                  </a:lnTo>
                  <a:lnTo>
                    <a:pt x="1463" y="196"/>
                  </a:lnTo>
                  <a:lnTo>
                    <a:pt x="1463" y="193"/>
                  </a:lnTo>
                  <a:lnTo>
                    <a:pt x="1466" y="193"/>
                  </a:lnTo>
                  <a:lnTo>
                    <a:pt x="1469" y="193"/>
                  </a:lnTo>
                  <a:lnTo>
                    <a:pt x="1469" y="193"/>
                  </a:lnTo>
                  <a:lnTo>
                    <a:pt x="1472" y="193"/>
                  </a:lnTo>
                  <a:lnTo>
                    <a:pt x="1475" y="199"/>
                  </a:lnTo>
                  <a:lnTo>
                    <a:pt x="1475" y="202"/>
                  </a:lnTo>
                  <a:lnTo>
                    <a:pt x="1478" y="202"/>
                  </a:lnTo>
                  <a:lnTo>
                    <a:pt x="1478" y="205"/>
                  </a:lnTo>
                  <a:lnTo>
                    <a:pt x="1478" y="205"/>
                  </a:lnTo>
                  <a:lnTo>
                    <a:pt x="1481" y="208"/>
                  </a:lnTo>
                  <a:lnTo>
                    <a:pt x="1489" y="211"/>
                  </a:lnTo>
                  <a:lnTo>
                    <a:pt x="1495" y="211"/>
                  </a:lnTo>
                  <a:lnTo>
                    <a:pt x="1498" y="211"/>
                  </a:lnTo>
                  <a:lnTo>
                    <a:pt x="1501" y="211"/>
                  </a:lnTo>
                  <a:lnTo>
                    <a:pt x="1504" y="208"/>
                  </a:lnTo>
                  <a:lnTo>
                    <a:pt x="1510" y="202"/>
                  </a:lnTo>
                  <a:lnTo>
                    <a:pt x="1515" y="193"/>
                  </a:lnTo>
                  <a:lnTo>
                    <a:pt x="1515" y="193"/>
                  </a:lnTo>
                  <a:lnTo>
                    <a:pt x="1518" y="190"/>
                  </a:lnTo>
                  <a:lnTo>
                    <a:pt x="1521" y="193"/>
                  </a:lnTo>
                  <a:lnTo>
                    <a:pt x="1524" y="196"/>
                  </a:lnTo>
                  <a:lnTo>
                    <a:pt x="1527" y="196"/>
                  </a:lnTo>
                  <a:lnTo>
                    <a:pt x="1530" y="196"/>
                  </a:lnTo>
                  <a:lnTo>
                    <a:pt x="1533" y="190"/>
                  </a:lnTo>
                  <a:lnTo>
                    <a:pt x="1536" y="187"/>
                  </a:lnTo>
                  <a:lnTo>
                    <a:pt x="1536" y="185"/>
                  </a:lnTo>
                  <a:lnTo>
                    <a:pt x="1538" y="179"/>
                  </a:lnTo>
                  <a:lnTo>
                    <a:pt x="1541" y="170"/>
                  </a:lnTo>
                  <a:lnTo>
                    <a:pt x="1544" y="170"/>
                  </a:lnTo>
                  <a:lnTo>
                    <a:pt x="1544" y="164"/>
                  </a:lnTo>
                  <a:lnTo>
                    <a:pt x="1544" y="164"/>
                  </a:lnTo>
                  <a:lnTo>
                    <a:pt x="1544" y="159"/>
                  </a:lnTo>
                  <a:lnTo>
                    <a:pt x="1544" y="156"/>
                  </a:lnTo>
                  <a:lnTo>
                    <a:pt x="1544" y="156"/>
                  </a:lnTo>
                  <a:lnTo>
                    <a:pt x="1544" y="153"/>
                  </a:lnTo>
                  <a:lnTo>
                    <a:pt x="1544" y="144"/>
                  </a:lnTo>
                  <a:lnTo>
                    <a:pt x="1547" y="144"/>
                  </a:lnTo>
                  <a:lnTo>
                    <a:pt x="1547" y="144"/>
                  </a:lnTo>
                  <a:lnTo>
                    <a:pt x="1550" y="141"/>
                  </a:lnTo>
                  <a:lnTo>
                    <a:pt x="1550" y="138"/>
                  </a:lnTo>
                  <a:lnTo>
                    <a:pt x="1550" y="136"/>
                  </a:lnTo>
                  <a:lnTo>
                    <a:pt x="1553" y="136"/>
                  </a:lnTo>
                  <a:lnTo>
                    <a:pt x="1556" y="133"/>
                  </a:lnTo>
                  <a:lnTo>
                    <a:pt x="1556" y="130"/>
                  </a:lnTo>
                  <a:lnTo>
                    <a:pt x="1556" y="130"/>
                  </a:lnTo>
                  <a:lnTo>
                    <a:pt x="1553" y="124"/>
                  </a:lnTo>
                  <a:lnTo>
                    <a:pt x="1550" y="124"/>
                  </a:lnTo>
                  <a:lnTo>
                    <a:pt x="1550" y="121"/>
                  </a:lnTo>
                  <a:lnTo>
                    <a:pt x="1550" y="118"/>
                  </a:lnTo>
                  <a:lnTo>
                    <a:pt x="1547" y="115"/>
                  </a:lnTo>
                  <a:lnTo>
                    <a:pt x="1547" y="112"/>
                  </a:lnTo>
                  <a:lnTo>
                    <a:pt x="1550" y="112"/>
                  </a:lnTo>
                  <a:lnTo>
                    <a:pt x="1553" y="107"/>
                  </a:lnTo>
                  <a:lnTo>
                    <a:pt x="1553" y="104"/>
                  </a:lnTo>
                  <a:lnTo>
                    <a:pt x="1556" y="101"/>
                  </a:lnTo>
                  <a:lnTo>
                    <a:pt x="1556" y="95"/>
                  </a:lnTo>
                  <a:lnTo>
                    <a:pt x="1559" y="95"/>
                  </a:lnTo>
                  <a:lnTo>
                    <a:pt x="1562" y="95"/>
                  </a:lnTo>
                  <a:lnTo>
                    <a:pt x="1567" y="107"/>
                  </a:lnTo>
                  <a:lnTo>
                    <a:pt x="1567" y="107"/>
                  </a:lnTo>
                  <a:lnTo>
                    <a:pt x="1570" y="104"/>
                  </a:lnTo>
                  <a:lnTo>
                    <a:pt x="1576" y="104"/>
                  </a:lnTo>
                  <a:lnTo>
                    <a:pt x="1579" y="110"/>
                  </a:lnTo>
                  <a:lnTo>
                    <a:pt x="1585" y="107"/>
                  </a:lnTo>
                  <a:lnTo>
                    <a:pt x="1588" y="110"/>
                  </a:lnTo>
                  <a:lnTo>
                    <a:pt x="1590" y="112"/>
                  </a:lnTo>
                  <a:lnTo>
                    <a:pt x="1590" y="121"/>
                  </a:lnTo>
                  <a:lnTo>
                    <a:pt x="1593" y="124"/>
                  </a:lnTo>
                  <a:lnTo>
                    <a:pt x="1599" y="124"/>
                  </a:lnTo>
                  <a:lnTo>
                    <a:pt x="1605" y="124"/>
                  </a:lnTo>
                  <a:lnTo>
                    <a:pt x="1605" y="130"/>
                  </a:lnTo>
                  <a:lnTo>
                    <a:pt x="1608" y="133"/>
                  </a:lnTo>
                  <a:lnTo>
                    <a:pt x="1616" y="133"/>
                  </a:lnTo>
                  <a:lnTo>
                    <a:pt x="1619" y="136"/>
                  </a:lnTo>
                  <a:lnTo>
                    <a:pt x="1625" y="133"/>
                  </a:lnTo>
                  <a:lnTo>
                    <a:pt x="1631" y="127"/>
                  </a:lnTo>
                  <a:lnTo>
                    <a:pt x="1634" y="127"/>
                  </a:lnTo>
                  <a:lnTo>
                    <a:pt x="1637" y="127"/>
                  </a:lnTo>
                  <a:lnTo>
                    <a:pt x="1639" y="127"/>
                  </a:lnTo>
                  <a:lnTo>
                    <a:pt x="1639" y="124"/>
                  </a:lnTo>
                  <a:lnTo>
                    <a:pt x="1645" y="124"/>
                  </a:lnTo>
                  <a:lnTo>
                    <a:pt x="1645" y="124"/>
                  </a:lnTo>
                  <a:lnTo>
                    <a:pt x="1648" y="121"/>
                  </a:lnTo>
                  <a:lnTo>
                    <a:pt x="1651" y="121"/>
                  </a:lnTo>
                  <a:lnTo>
                    <a:pt x="1654" y="121"/>
                  </a:lnTo>
                  <a:lnTo>
                    <a:pt x="1657" y="121"/>
                  </a:lnTo>
                  <a:lnTo>
                    <a:pt x="1660" y="121"/>
                  </a:lnTo>
                  <a:lnTo>
                    <a:pt x="1663" y="121"/>
                  </a:lnTo>
                  <a:lnTo>
                    <a:pt x="1665" y="124"/>
                  </a:lnTo>
                  <a:lnTo>
                    <a:pt x="1668" y="124"/>
                  </a:lnTo>
                  <a:lnTo>
                    <a:pt x="1671" y="124"/>
                  </a:lnTo>
                  <a:lnTo>
                    <a:pt x="1674" y="124"/>
                  </a:lnTo>
                  <a:lnTo>
                    <a:pt x="1677" y="124"/>
                  </a:lnTo>
                  <a:lnTo>
                    <a:pt x="1680" y="121"/>
                  </a:lnTo>
                  <a:lnTo>
                    <a:pt x="1683" y="121"/>
                  </a:lnTo>
                  <a:lnTo>
                    <a:pt x="1686" y="121"/>
                  </a:lnTo>
                  <a:lnTo>
                    <a:pt x="1686" y="118"/>
                  </a:lnTo>
                  <a:lnTo>
                    <a:pt x="1689" y="118"/>
                  </a:lnTo>
                  <a:lnTo>
                    <a:pt x="1691" y="115"/>
                  </a:lnTo>
                  <a:lnTo>
                    <a:pt x="1691" y="112"/>
                  </a:lnTo>
                  <a:lnTo>
                    <a:pt x="1694" y="112"/>
                  </a:lnTo>
                  <a:lnTo>
                    <a:pt x="1694" y="110"/>
                  </a:lnTo>
                  <a:lnTo>
                    <a:pt x="1694" y="107"/>
                  </a:lnTo>
                  <a:lnTo>
                    <a:pt x="1697" y="107"/>
                  </a:lnTo>
                  <a:lnTo>
                    <a:pt x="1697" y="104"/>
                  </a:lnTo>
                  <a:lnTo>
                    <a:pt x="1700" y="101"/>
                  </a:lnTo>
                  <a:lnTo>
                    <a:pt x="1700" y="98"/>
                  </a:lnTo>
                  <a:lnTo>
                    <a:pt x="1703" y="98"/>
                  </a:lnTo>
                  <a:lnTo>
                    <a:pt x="1703" y="95"/>
                  </a:lnTo>
                  <a:lnTo>
                    <a:pt x="1706" y="95"/>
                  </a:lnTo>
                  <a:lnTo>
                    <a:pt x="1709" y="95"/>
                  </a:lnTo>
                  <a:lnTo>
                    <a:pt x="1712" y="92"/>
                  </a:lnTo>
                  <a:lnTo>
                    <a:pt x="1712" y="89"/>
                  </a:lnTo>
                  <a:lnTo>
                    <a:pt x="1712" y="86"/>
                  </a:lnTo>
                  <a:lnTo>
                    <a:pt x="1709" y="84"/>
                  </a:lnTo>
                  <a:lnTo>
                    <a:pt x="1709" y="81"/>
                  </a:lnTo>
                  <a:lnTo>
                    <a:pt x="1706" y="78"/>
                  </a:lnTo>
                  <a:lnTo>
                    <a:pt x="1706" y="78"/>
                  </a:lnTo>
                  <a:lnTo>
                    <a:pt x="1703" y="75"/>
                  </a:lnTo>
                  <a:lnTo>
                    <a:pt x="1703" y="72"/>
                  </a:lnTo>
                  <a:lnTo>
                    <a:pt x="1703" y="69"/>
                  </a:lnTo>
                  <a:lnTo>
                    <a:pt x="1703" y="66"/>
                  </a:lnTo>
                  <a:lnTo>
                    <a:pt x="1703" y="63"/>
                  </a:lnTo>
                  <a:lnTo>
                    <a:pt x="1706" y="63"/>
                  </a:lnTo>
                  <a:lnTo>
                    <a:pt x="1706" y="60"/>
                  </a:lnTo>
                  <a:lnTo>
                    <a:pt x="1709" y="60"/>
                  </a:lnTo>
                  <a:lnTo>
                    <a:pt x="1712" y="60"/>
                  </a:lnTo>
                  <a:lnTo>
                    <a:pt x="1715" y="60"/>
                  </a:lnTo>
                  <a:lnTo>
                    <a:pt x="1717" y="60"/>
                  </a:lnTo>
                  <a:lnTo>
                    <a:pt x="1720" y="60"/>
                  </a:lnTo>
                  <a:lnTo>
                    <a:pt x="1723" y="60"/>
                  </a:lnTo>
                  <a:lnTo>
                    <a:pt x="1726" y="63"/>
                  </a:lnTo>
                  <a:lnTo>
                    <a:pt x="1729" y="63"/>
                  </a:lnTo>
                  <a:lnTo>
                    <a:pt x="1732" y="63"/>
                  </a:lnTo>
                  <a:lnTo>
                    <a:pt x="1732" y="66"/>
                  </a:lnTo>
                  <a:lnTo>
                    <a:pt x="1735" y="66"/>
                  </a:lnTo>
                  <a:lnTo>
                    <a:pt x="1738" y="66"/>
                  </a:lnTo>
                  <a:lnTo>
                    <a:pt x="1741" y="66"/>
                  </a:lnTo>
                  <a:lnTo>
                    <a:pt x="1743" y="66"/>
                  </a:lnTo>
                  <a:lnTo>
                    <a:pt x="1746" y="66"/>
                  </a:lnTo>
                  <a:lnTo>
                    <a:pt x="1746" y="63"/>
                  </a:lnTo>
                  <a:lnTo>
                    <a:pt x="1743" y="60"/>
                  </a:lnTo>
                  <a:lnTo>
                    <a:pt x="1743" y="58"/>
                  </a:lnTo>
                  <a:lnTo>
                    <a:pt x="1741" y="58"/>
                  </a:lnTo>
                  <a:lnTo>
                    <a:pt x="1741" y="55"/>
                  </a:lnTo>
                  <a:lnTo>
                    <a:pt x="1738" y="52"/>
                  </a:lnTo>
                  <a:lnTo>
                    <a:pt x="1735" y="52"/>
                  </a:lnTo>
                  <a:lnTo>
                    <a:pt x="1735" y="49"/>
                  </a:lnTo>
                  <a:lnTo>
                    <a:pt x="1735" y="46"/>
                  </a:lnTo>
                  <a:lnTo>
                    <a:pt x="1732" y="46"/>
                  </a:lnTo>
                  <a:lnTo>
                    <a:pt x="1732" y="40"/>
                  </a:lnTo>
                  <a:lnTo>
                    <a:pt x="1732" y="37"/>
                  </a:lnTo>
                  <a:lnTo>
                    <a:pt x="1735" y="34"/>
                  </a:lnTo>
                  <a:lnTo>
                    <a:pt x="1735" y="32"/>
                  </a:lnTo>
                  <a:lnTo>
                    <a:pt x="1735" y="32"/>
                  </a:lnTo>
                  <a:lnTo>
                    <a:pt x="1738" y="29"/>
                  </a:lnTo>
                  <a:lnTo>
                    <a:pt x="1741" y="29"/>
                  </a:lnTo>
                  <a:lnTo>
                    <a:pt x="1741" y="26"/>
                  </a:lnTo>
                  <a:lnTo>
                    <a:pt x="1743" y="26"/>
                  </a:lnTo>
                  <a:lnTo>
                    <a:pt x="1746" y="23"/>
                  </a:lnTo>
                  <a:lnTo>
                    <a:pt x="1749" y="23"/>
                  </a:lnTo>
                  <a:lnTo>
                    <a:pt x="1752" y="23"/>
                  </a:lnTo>
                  <a:lnTo>
                    <a:pt x="1755" y="23"/>
                  </a:lnTo>
                  <a:lnTo>
                    <a:pt x="1755" y="20"/>
                  </a:lnTo>
                  <a:lnTo>
                    <a:pt x="1758" y="20"/>
                  </a:lnTo>
                  <a:lnTo>
                    <a:pt x="1761" y="20"/>
                  </a:lnTo>
                  <a:lnTo>
                    <a:pt x="1761" y="17"/>
                  </a:lnTo>
                  <a:lnTo>
                    <a:pt x="1764" y="17"/>
                  </a:lnTo>
                  <a:lnTo>
                    <a:pt x="1764" y="14"/>
                  </a:lnTo>
                  <a:lnTo>
                    <a:pt x="1767" y="14"/>
                  </a:lnTo>
                  <a:lnTo>
                    <a:pt x="1767" y="11"/>
                  </a:lnTo>
                  <a:lnTo>
                    <a:pt x="1769" y="8"/>
                  </a:lnTo>
                  <a:lnTo>
                    <a:pt x="1772" y="8"/>
                  </a:lnTo>
                  <a:lnTo>
                    <a:pt x="1772" y="6"/>
                  </a:lnTo>
                  <a:lnTo>
                    <a:pt x="1775" y="6"/>
                  </a:lnTo>
                  <a:lnTo>
                    <a:pt x="1775" y="3"/>
                  </a:lnTo>
                  <a:lnTo>
                    <a:pt x="1778" y="3"/>
                  </a:lnTo>
                  <a:lnTo>
                    <a:pt x="1781" y="0"/>
                  </a:lnTo>
                  <a:lnTo>
                    <a:pt x="1784" y="0"/>
                  </a:lnTo>
                  <a:lnTo>
                    <a:pt x="1787" y="0"/>
                  </a:lnTo>
                  <a:lnTo>
                    <a:pt x="1790" y="0"/>
                  </a:lnTo>
                  <a:lnTo>
                    <a:pt x="1792" y="0"/>
                  </a:lnTo>
                  <a:lnTo>
                    <a:pt x="1795" y="0"/>
                  </a:lnTo>
                  <a:lnTo>
                    <a:pt x="1795" y="3"/>
                  </a:lnTo>
                  <a:lnTo>
                    <a:pt x="1798" y="3"/>
                  </a:lnTo>
                  <a:lnTo>
                    <a:pt x="1798" y="6"/>
                  </a:lnTo>
                  <a:lnTo>
                    <a:pt x="1798" y="6"/>
                  </a:lnTo>
                  <a:lnTo>
                    <a:pt x="1798" y="8"/>
                  </a:lnTo>
                  <a:lnTo>
                    <a:pt x="1801" y="11"/>
                  </a:lnTo>
                  <a:lnTo>
                    <a:pt x="1801" y="14"/>
                  </a:lnTo>
                  <a:lnTo>
                    <a:pt x="1804" y="14"/>
                  </a:lnTo>
                  <a:lnTo>
                    <a:pt x="1804" y="17"/>
                  </a:lnTo>
                  <a:lnTo>
                    <a:pt x="1804" y="20"/>
                  </a:lnTo>
                  <a:lnTo>
                    <a:pt x="1807" y="23"/>
                  </a:lnTo>
                  <a:lnTo>
                    <a:pt x="1807" y="23"/>
                  </a:lnTo>
                  <a:lnTo>
                    <a:pt x="1810" y="26"/>
                  </a:lnTo>
                  <a:lnTo>
                    <a:pt x="1810" y="29"/>
                  </a:lnTo>
                  <a:lnTo>
                    <a:pt x="1813" y="29"/>
                  </a:lnTo>
                  <a:lnTo>
                    <a:pt x="1813" y="32"/>
                  </a:lnTo>
                  <a:lnTo>
                    <a:pt x="1813" y="34"/>
                  </a:lnTo>
                  <a:lnTo>
                    <a:pt x="1816" y="37"/>
                  </a:lnTo>
                  <a:lnTo>
                    <a:pt x="1816" y="40"/>
                  </a:lnTo>
                  <a:lnTo>
                    <a:pt x="1816" y="43"/>
                  </a:lnTo>
                  <a:lnTo>
                    <a:pt x="1816" y="43"/>
                  </a:lnTo>
                  <a:lnTo>
                    <a:pt x="1818" y="46"/>
                  </a:lnTo>
                  <a:lnTo>
                    <a:pt x="1818" y="52"/>
                  </a:lnTo>
                  <a:lnTo>
                    <a:pt x="1818" y="55"/>
                  </a:lnTo>
                  <a:lnTo>
                    <a:pt x="1818" y="58"/>
                  </a:lnTo>
                  <a:lnTo>
                    <a:pt x="1818" y="60"/>
                  </a:lnTo>
                  <a:lnTo>
                    <a:pt x="1818" y="63"/>
                  </a:lnTo>
                  <a:lnTo>
                    <a:pt x="1818" y="66"/>
                  </a:lnTo>
                  <a:lnTo>
                    <a:pt x="1818" y="69"/>
                  </a:lnTo>
                  <a:lnTo>
                    <a:pt x="1818" y="72"/>
                  </a:lnTo>
                  <a:lnTo>
                    <a:pt x="1821" y="72"/>
                  </a:lnTo>
                  <a:lnTo>
                    <a:pt x="1824" y="72"/>
                  </a:lnTo>
                  <a:lnTo>
                    <a:pt x="1827" y="72"/>
                  </a:lnTo>
                  <a:lnTo>
                    <a:pt x="1830" y="72"/>
                  </a:lnTo>
                  <a:lnTo>
                    <a:pt x="1833" y="72"/>
                  </a:lnTo>
                  <a:lnTo>
                    <a:pt x="1839" y="75"/>
                  </a:lnTo>
                  <a:lnTo>
                    <a:pt x="1839" y="75"/>
                  </a:lnTo>
                  <a:lnTo>
                    <a:pt x="1844" y="75"/>
                  </a:lnTo>
                  <a:lnTo>
                    <a:pt x="1844" y="75"/>
                  </a:lnTo>
                  <a:lnTo>
                    <a:pt x="1847" y="78"/>
                  </a:lnTo>
                  <a:lnTo>
                    <a:pt x="1850" y="78"/>
                  </a:lnTo>
                  <a:lnTo>
                    <a:pt x="1850" y="81"/>
                  </a:lnTo>
                  <a:lnTo>
                    <a:pt x="1853" y="84"/>
                  </a:lnTo>
                  <a:lnTo>
                    <a:pt x="1853" y="86"/>
                  </a:lnTo>
                  <a:lnTo>
                    <a:pt x="1853" y="86"/>
                  </a:lnTo>
                  <a:lnTo>
                    <a:pt x="1856" y="89"/>
                  </a:lnTo>
                  <a:lnTo>
                    <a:pt x="1856" y="95"/>
                  </a:lnTo>
                  <a:lnTo>
                    <a:pt x="1856" y="95"/>
                  </a:lnTo>
                  <a:lnTo>
                    <a:pt x="1859" y="98"/>
                  </a:lnTo>
                  <a:lnTo>
                    <a:pt x="1853" y="101"/>
                  </a:lnTo>
                  <a:lnTo>
                    <a:pt x="1853" y="107"/>
                  </a:lnTo>
                  <a:lnTo>
                    <a:pt x="1856" y="112"/>
                  </a:lnTo>
                  <a:lnTo>
                    <a:pt x="1859" y="115"/>
                  </a:lnTo>
                  <a:lnTo>
                    <a:pt x="1859" y="118"/>
                  </a:lnTo>
                  <a:lnTo>
                    <a:pt x="1865" y="118"/>
                  </a:lnTo>
                  <a:lnTo>
                    <a:pt x="1868" y="130"/>
                  </a:lnTo>
                  <a:lnTo>
                    <a:pt x="1876" y="127"/>
                  </a:lnTo>
                  <a:lnTo>
                    <a:pt x="1885" y="130"/>
                  </a:lnTo>
                  <a:lnTo>
                    <a:pt x="1888" y="127"/>
                  </a:lnTo>
                  <a:lnTo>
                    <a:pt x="1894" y="127"/>
                  </a:lnTo>
                  <a:lnTo>
                    <a:pt x="1891" y="130"/>
                  </a:lnTo>
                  <a:lnTo>
                    <a:pt x="1894" y="136"/>
                  </a:lnTo>
                  <a:lnTo>
                    <a:pt x="1894" y="136"/>
                  </a:lnTo>
                  <a:lnTo>
                    <a:pt x="1902" y="138"/>
                  </a:lnTo>
                  <a:lnTo>
                    <a:pt x="1905" y="141"/>
                  </a:lnTo>
                  <a:lnTo>
                    <a:pt x="1911" y="138"/>
                  </a:lnTo>
                  <a:lnTo>
                    <a:pt x="1914" y="141"/>
                  </a:lnTo>
                  <a:lnTo>
                    <a:pt x="1920" y="144"/>
                  </a:lnTo>
                  <a:lnTo>
                    <a:pt x="1925" y="141"/>
                  </a:lnTo>
                  <a:lnTo>
                    <a:pt x="1928" y="144"/>
                  </a:lnTo>
                  <a:lnTo>
                    <a:pt x="1931" y="147"/>
                  </a:lnTo>
                  <a:lnTo>
                    <a:pt x="1940" y="150"/>
                  </a:lnTo>
                  <a:lnTo>
                    <a:pt x="1945" y="138"/>
                  </a:lnTo>
                  <a:lnTo>
                    <a:pt x="1957" y="141"/>
                  </a:lnTo>
                  <a:lnTo>
                    <a:pt x="1960" y="144"/>
                  </a:lnTo>
                  <a:lnTo>
                    <a:pt x="1960" y="147"/>
                  </a:lnTo>
                  <a:lnTo>
                    <a:pt x="1963" y="150"/>
                  </a:lnTo>
                  <a:lnTo>
                    <a:pt x="1963" y="153"/>
                  </a:lnTo>
                  <a:lnTo>
                    <a:pt x="1966" y="153"/>
                  </a:lnTo>
                  <a:lnTo>
                    <a:pt x="1966" y="156"/>
                  </a:lnTo>
                  <a:lnTo>
                    <a:pt x="1969" y="159"/>
                  </a:lnTo>
                  <a:lnTo>
                    <a:pt x="1969" y="161"/>
                  </a:lnTo>
                  <a:lnTo>
                    <a:pt x="1971" y="161"/>
                  </a:lnTo>
                  <a:lnTo>
                    <a:pt x="1971" y="164"/>
                  </a:lnTo>
                  <a:lnTo>
                    <a:pt x="1971" y="167"/>
                  </a:lnTo>
                  <a:lnTo>
                    <a:pt x="1974" y="170"/>
                  </a:lnTo>
                  <a:lnTo>
                    <a:pt x="1974" y="170"/>
                  </a:lnTo>
                  <a:lnTo>
                    <a:pt x="1977" y="173"/>
                  </a:lnTo>
                  <a:lnTo>
                    <a:pt x="1977" y="176"/>
                  </a:lnTo>
                  <a:lnTo>
                    <a:pt x="1977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auto">
            <a:xfrm>
              <a:off x="102" y="1076"/>
              <a:ext cx="1238" cy="941"/>
            </a:xfrm>
            <a:custGeom>
              <a:avLst/>
              <a:gdLst/>
              <a:ahLst/>
              <a:cxnLst>
                <a:cxn ang="0">
                  <a:pos x="915" y="109"/>
                </a:cxn>
                <a:cxn ang="0">
                  <a:pos x="950" y="118"/>
                </a:cxn>
                <a:cxn ang="0">
                  <a:pos x="987" y="124"/>
                </a:cxn>
                <a:cxn ang="0">
                  <a:pos x="1010" y="147"/>
                </a:cxn>
                <a:cxn ang="0">
                  <a:pos x="1045" y="161"/>
                </a:cxn>
                <a:cxn ang="0">
                  <a:pos x="1077" y="161"/>
                </a:cxn>
                <a:cxn ang="0">
                  <a:pos x="1103" y="170"/>
                </a:cxn>
                <a:cxn ang="0">
                  <a:pos x="1152" y="407"/>
                </a:cxn>
                <a:cxn ang="0">
                  <a:pos x="1134" y="444"/>
                </a:cxn>
                <a:cxn ang="0">
                  <a:pos x="1137" y="470"/>
                </a:cxn>
                <a:cxn ang="0">
                  <a:pos x="1123" y="491"/>
                </a:cxn>
                <a:cxn ang="0">
                  <a:pos x="1117" y="516"/>
                </a:cxn>
                <a:cxn ang="0">
                  <a:pos x="1088" y="525"/>
                </a:cxn>
                <a:cxn ang="0">
                  <a:pos x="1065" y="548"/>
                </a:cxn>
                <a:cxn ang="0">
                  <a:pos x="1068" y="574"/>
                </a:cxn>
                <a:cxn ang="0">
                  <a:pos x="1056" y="603"/>
                </a:cxn>
                <a:cxn ang="0">
                  <a:pos x="1056" y="635"/>
                </a:cxn>
                <a:cxn ang="0">
                  <a:pos x="1068" y="661"/>
                </a:cxn>
                <a:cxn ang="0">
                  <a:pos x="1080" y="710"/>
                </a:cxn>
                <a:cxn ang="0">
                  <a:pos x="1068" y="739"/>
                </a:cxn>
                <a:cxn ang="0">
                  <a:pos x="1074" y="762"/>
                </a:cxn>
                <a:cxn ang="0">
                  <a:pos x="1054" y="791"/>
                </a:cxn>
                <a:cxn ang="0">
                  <a:pos x="1028" y="811"/>
                </a:cxn>
                <a:cxn ang="0">
                  <a:pos x="950" y="820"/>
                </a:cxn>
                <a:cxn ang="0">
                  <a:pos x="892" y="791"/>
                </a:cxn>
                <a:cxn ang="0">
                  <a:pos x="840" y="782"/>
                </a:cxn>
                <a:cxn ang="0">
                  <a:pos x="805" y="782"/>
                </a:cxn>
                <a:cxn ang="0">
                  <a:pos x="773" y="797"/>
                </a:cxn>
                <a:cxn ang="0">
                  <a:pos x="733" y="808"/>
                </a:cxn>
                <a:cxn ang="0">
                  <a:pos x="696" y="825"/>
                </a:cxn>
                <a:cxn ang="0">
                  <a:pos x="664" y="840"/>
                </a:cxn>
                <a:cxn ang="0">
                  <a:pos x="612" y="860"/>
                </a:cxn>
                <a:cxn ang="0">
                  <a:pos x="580" y="880"/>
                </a:cxn>
                <a:cxn ang="0">
                  <a:pos x="548" y="848"/>
                </a:cxn>
                <a:cxn ang="0">
                  <a:pos x="522" y="866"/>
                </a:cxn>
                <a:cxn ang="0">
                  <a:pos x="496" y="886"/>
                </a:cxn>
                <a:cxn ang="0">
                  <a:pos x="462" y="889"/>
                </a:cxn>
                <a:cxn ang="0">
                  <a:pos x="439" y="915"/>
                </a:cxn>
                <a:cxn ang="0">
                  <a:pos x="404" y="912"/>
                </a:cxn>
                <a:cxn ang="0">
                  <a:pos x="384" y="938"/>
                </a:cxn>
                <a:cxn ang="0">
                  <a:pos x="340" y="863"/>
                </a:cxn>
                <a:cxn ang="0">
                  <a:pos x="294" y="802"/>
                </a:cxn>
                <a:cxn ang="0">
                  <a:pos x="242" y="745"/>
                </a:cxn>
                <a:cxn ang="0">
                  <a:pos x="170" y="701"/>
                </a:cxn>
                <a:cxn ang="0">
                  <a:pos x="133" y="638"/>
                </a:cxn>
                <a:cxn ang="0">
                  <a:pos x="150" y="563"/>
                </a:cxn>
                <a:cxn ang="0">
                  <a:pos x="130" y="488"/>
                </a:cxn>
                <a:cxn ang="0">
                  <a:pos x="130" y="418"/>
                </a:cxn>
                <a:cxn ang="0">
                  <a:pos x="107" y="358"/>
                </a:cxn>
                <a:cxn ang="0">
                  <a:pos x="60" y="297"/>
                </a:cxn>
                <a:cxn ang="0">
                  <a:pos x="26" y="213"/>
                </a:cxn>
                <a:cxn ang="0">
                  <a:pos x="6" y="133"/>
                </a:cxn>
                <a:cxn ang="0">
                  <a:pos x="11" y="43"/>
                </a:cxn>
                <a:cxn ang="0">
                  <a:pos x="291" y="83"/>
                </a:cxn>
                <a:cxn ang="0">
                  <a:pos x="392" y="78"/>
                </a:cxn>
                <a:cxn ang="0">
                  <a:pos x="554" y="83"/>
                </a:cxn>
                <a:cxn ang="0">
                  <a:pos x="589" y="78"/>
                </a:cxn>
                <a:cxn ang="0">
                  <a:pos x="626" y="66"/>
                </a:cxn>
                <a:cxn ang="0">
                  <a:pos x="667" y="60"/>
                </a:cxn>
                <a:cxn ang="0">
                  <a:pos x="696" y="66"/>
                </a:cxn>
                <a:cxn ang="0">
                  <a:pos x="736" y="83"/>
                </a:cxn>
                <a:cxn ang="0">
                  <a:pos x="802" y="86"/>
                </a:cxn>
                <a:cxn ang="0">
                  <a:pos x="863" y="101"/>
                </a:cxn>
              </a:cxnLst>
              <a:rect l="0" t="0" r="r" b="b"/>
              <a:pathLst>
                <a:path w="1238" h="941">
                  <a:moveTo>
                    <a:pt x="886" y="101"/>
                  </a:moveTo>
                  <a:lnTo>
                    <a:pt x="886" y="98"/>
                  </a:lnTo>
                  <a:lnTo>
                    <a:pt x="886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92" y="98"/>
                  </a:lnTo>
                  <a:lnTo>
                    <a:pt x="892" y="101"/>
                  </a:lnTo>
                  <a:lnTo>
                    <a:pt x="892" y="101"/>
                  </a:lnTo>
                  <a:lnTo>
                    <a:pt x="895" y="101"/>
                  </a:lnTo>
                  <a:lnTo>
                    <a:pt x="895" y="104"/>
                  </a:lnTo>
                  <a:lnTo>
                    <a:pt x="898" y="104"/>
                  </a:lnTo>
                  <a:lnTo>
                    <a:pt x="898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7"/>
                  </a:lnTo>
                  <a:lnTo>
                    <a:pt x="906" y="107"/>
                  </a:lnTo>
                  <a:lnTo>
                    <a:pt x="906" y="107"/>
                  </a:lnTo>
                  <a:lnTo>
                    <a:pt x="906" y="104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12" y="107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5" y="107"/>
                  </a:lnTo>
                  <a:lnTo>
                    <a:pt x="915" y="107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12"/>
                  </a:lnTo>
                  <a:lnTo>
                    <a:pt x="918" y="112"/>
                  </a:lnTo>
                  <a:lnTo>
                    <a:pt x="918" y="109"/>
                  </a:lnTo>
                  <a:lnTo>
                    <a:pt x="921" y="109"/>
                  </a:lnTo>
                  <a:lnTo>
                    <a:pt x="921" y="109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5"/>
                  </a:lnTo>
                  <a:lnTo>
                    <a:pt x="924" y="115"/>
                  </a:lnTo>
                  <a:lnTo>
                    <a:pt x="924" y="115"/>
                  </a:lnTo>
                  <a:lnTo>
                    <a:pt x="926" y="118"/>
                  </a:lnTo>
                  <a:lnTo>
                    <a:pt x="929" y="118"/>
                  </a:lnTo>
                  <a:lnTo>
                    <a:pt x="929" y="118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5" y="112"/>
                  </a:lnTo>
                  <a:lnTo>
                    <a:pt x="935" y="112"/>
                  </a:lnTo>
                  <a:lnTo>
                    <a:pt x="938" y="109"/>
                  </a:lnTo>
                  <a:lnTo>
                    <a:pt x="938" y="109"/>
                  </a:lnTo>
                  <a:lnTo>
                    <a:pt x="938" y="112"/>
                  </a:lnTo>
                  <a:lnTo>
                    <a:pt x="941" y="112"/>
                  </a:lnTo>
                  <a:lnTo>
                    <a:pt x="941" y="112"/>
                  </a:lnTo>
                  <a:lnTo>
                    <a:pt x="941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7" y="118"/>
                  </a:lnTo>
                  <a:lnTo>
                    <a:pt x="947" y="118"/>
                  </a:lnTo>
                  <a:lnTo>
                    <a:pt x="950" y="118"/>
                  </a:lnTo>
                  <a:lnTo>
                    <a:pt x="950" y="118"/>
                  </a:lnTo>
                  <a:lnTo>
                    <a:pt x="952" y="118"/>
                  </a:lnTo>
                  <a:lnTo>
                    <a:pt x="952" y="118"/>
                  </a:lnTo>
                  <a:lnTo>
                    <a:pt x="955" y="115"/>
                  </a:lnTo>
                  <a:lnTo>
                    <a:pt x="955" y="115"/>
                  </a:lnTo>
                  <a:lnTo>
                    <a:pt x="955" y="112"/>
                  </a:lnTo>
                  <a:lnTo>
                    <a:pt x="958" y="112"/>
                  </a:lnTo>
                  <a:lnTo>
                    <a:pt x="958" y="112"/>
                  </a:lnTo>
                  <a:lnTo>
                    <a:pt x="961" y="112"/>
                  </a:lnTo>
                  <a:lnTo>
                    <a:pt x="961" y="112"/>
                  </a:lnTo>
                  <a:lnTo>
                    <a:pt x="964" y="112"/>
                  </a:lnTo>
                  <a:lnTo>
                    <a:pt x="964" y="112"/>
                  </a:lnTo>
                  <a:lnTo>
                    <a:pt x="967" y="112"/>
                  </a:lnTo>
                  <a:lnTo>
                    <a:pt x="967" y="112"/>
                  </a:lnTo>
                  <a:lnTo>
                    <a:pt x="970" y="112"/>
                  </a:lnTo>
                  <a:lnTo>
                    <a:pt x="970" y="112"/>
                  </a:lnTo>
                  <a:lnTo>
                    <a:pt x="973" y="112"/>
                  </a:lnTo>
                  <a:lnTo>
                    <a:pt x="973" y="112"/>
                  </a:lnTo>
                  <a:lnTo>
                    <a:pt x="976" y="112"/>
                  </a:lnTo>
                  <a:lnTo>
                    <a:pt x="976" y="115"/>
                  </a:lnTo>
                  <a:lnTo>
                    <a:pt x="976" y="115"/>
                  </a:lnTo>
                  <a:lnTo>
                    <a:pt x="978" y="115"/>
                  </a:lnTo>
                  <a:lnTo>
                    <a:pt x="978" y="118"/>
                  </a:lnTo>
                  <a:lnTo>
                    <a:pt x="978" y="118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81" y="124"/>
                  </a:lnTo>
                  <a:lnTo>
                    <a:pt x="981" y="124"/>
                  </a:lnTo>
                  <a:lnTo>
                    <a:pt x="984" y="124"/>
                  </a:lnTo>
                  <a:lnTo>
                    <a:pt x="984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90" y="124"/>
                  </a:lnTo>
                  <a:lnTo>
                    <a:pt x="990" y="124"/>
                  </a:lnTo>
                  <a:lnTo>
                    <a:pt x="993" y="124"/>
                  </a:lnTo>
                  <a:lnTo>
                    <a:pt x="993" y="127"/>
                  </a:lnTo>
                  <a:lnTo>
                    <a:pt x="993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3"/>
                  </a:lnTo>
                  <a:lnTo>
                    <a:pt x="999" y="133"/>
                  </a:lnTo>
                  <a:lnTo>
                    <a:pt x="999" y="135"/>
                  </a:lnTo>
                  <a:lnTo>
                    <a:pt x="999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8"/>
                  </a:lnTo>
                  <a:lnTo>
                    <a:pt x="1002" y="138"/>
                  </a:lnTo>
                  <a:lnTo>
                    <a:pt x="1002" y="141"/>
                  </a:lnTo>
                  <a:lnTo>
                    <a:pt x="1002" y="141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7"/>
                  </a:lnTo>
                  <a:lnTo>
                    <a:pt x="1004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4"/>
                  </a:lnTo>
                  <a:lnTo>
                    <a:pt x="1013" y="144"/>
                  </a:lnTo>
                  <a:lnTo>
                    <a:pt x="1013" y="144"/>
                  </a:lnTo>
                  <a:lnTo>
                    <a:pt x="1016" y="144"/>
                  </a:lnTo>
                  <a:lnTo>
                    <a:pt x="1016" y="144"/>
                  </a:lnTo>
                  <a:lnTo>
                    <a:pt x="1019" y="144"/>
                  </a:lnTo>
                  <a:lnTo>
                    <a:pt x="1019" y="144"/>
                  </a:lnTo>
                  <a:lnTo>
                    <a:pt x="1022" y="144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5" y="147"/>
                  </a:lnTo>
                  <a:lnTo>
                    <a:pt x="1025" y="150"/>
                  </a:lnTo>
                  <a:lnTo>
                    <a:pt x="1025" y="150"/>
                  </a:lnTo>
                  <a:lnTo>
                    <a:pt x="1025" y="153"/>
                  </a:lnTo>
                  <a:lnTo>
                    <a:pt x="1025" y="153"/>
                  </a:lnTo>
                  <a:lnTo>
                    <a:pt x="1025" y="156"/>
                  </a:lnTo>
                  <a:lnTo>
                    <a:pt x="1028" y="156"/>
                  </a:lnTo>
                  <a:lnTo>
                    <a:pt x="1028" y="156"/>
                  </a:lnTo>
                  <a:lnTo>
                    <a:pt x="1028" y="159"/>
                  </a:lnTo>
                  <a:lnTo>
                    <a:pt x="1028" y="159"/>
                  </a:lnTo>
                  <a:lnTo>
                    <a:pt x="1030" y="159"/>
                  </a:lnTo>
                  <a:lnTo>
                    <a:pt x="1030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6" y="161"/>
                  </a:lnTo>
                  <a:lnTo>
                    <a:pt x="1039" y="161"/>
                  </a:lnTo>
                  <a:lnTo>
                    <a:pt x="1039" y="161"/>
                  </a:lnTo>
                  <a:lnTo>
                    <a:pt x="1042" y="161"/>
                  </a:lnTo>
                  <a:lnTo>
                    <a:pt x="1042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51" y="159"/>
                  </a:lnTo>
                  <a:lnTo>
                    <a:pt x="1051" y="159"/>
                  </a:lnTo>
                  <a:lnTo>
                    <a:pt x="1054" y="159"/>
                  </a:lnTo>
                  <a:lnTo>
                    <a:pt x="1054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9" y="159"/>
                  </a:lnTo>
                  <a:lnTo>
                    <a:pt x="1059" y="156"/>
                  </a:lnTo>
                  <a:lnTo>
                    <a:pt x="1059" y="159"/>
                  </a:lnTo>
                  <a:lnTo>
                    <a:pt x="1062" y="159"/>
                  </a:lnTo>
                  <a:lnTo>
                    <a:pt x="1062" y="159"/>
                  </a:lnTo>
                  <a:lnTo>
                    <a:pt x="1065" y="159"/>
                  </a:lnTo>
                  <a:lnTo>
                    <a:pt x="1065" y="159"/>
                  </a:lnTo>
                  <a:lnTo>
                    <a:pt x="1065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5" y="167"/>
                  </a:lnTo>
                  <a:lnTo>
                    <a:pt x="1085" y="167"/>
                  </a:lnTo>
                  <a:lnTo>
                    <a:pt x="1085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91" y="170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4" y="173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1" y="176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7" y="176"/>
                  </a:lnTo>
                  <a:lnTo>
                    <a:pt x="1097" y="176"/>
                  </a:lnTo>
                  <a:lnTo>
                    <a:pt x="1100" y="176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3" y="173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8" y="167"/>
                  </a:lnTo>
                  <a:lnTo>
                    <a:pt x="1108" y="170"/>
                  </a:lnTo>
                  <a:lnTo>
                    <a:pt x="1111" y="170"/>
                  </a:lnTo>
                  <a:lnTo>
                    <a:pt x="1111" y="170"/>
                  </a:lnTo>
                  <a:lnTo>
                    <a:pt x="1111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7" y="173"/>
                  </a:lnTo>
                  <a:lnTo>
                    <a:pt x="1117" y="176"/>
                  </a:lnTo>
                  <a:lnTo>
                    <a:pt x="1120" y="176"/>
                  </a:lnTo>
                  <a:lnTo>
                    <a:pt x="1120" y="176"/>
                  </a:lnTo>
                  <a:lnTo>
                    <a:pt x="1120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82"/>
                  </a:lnTo>
                  <a:lnTo>
                    <a:pt x="1126" y="182"/>
                  </a:lnTo>
                  <a:lnTo>
                    <a:pt x="1126" y="182"/>
                  </a:lnTo>
                  <a:lnTo>
                    <a:pt x="1134" y="205"/>
                  </a:lnTo>
                  <a:lnTo>
                    <a:pt x="1201" y="303"/>
                  </a:lnTo>
                  <a:lnTo>
                    <a:pt x="1238" y="338"/>
                  </a:lnTo>
                  <a:lnTo>
                    <a:pt x="1157" y="401"/>
                  </a:lnTo>
                  <a:lnTo>
                    <a:pt x="1155" y="401"/>
                  </a:lnTo>
                  <a:lnTo>
                    <a:pt x="1155" y="401"/>
                  </a:lnTo>
                  <a:lnTo>
                    <a:pt x="1152" y="401"/>
                  </a:lnTo>
                  <a:lnTo>
                    <a:pt x="1152" y="404"/>
                  </a:lnTo>
                  <a:lnTo>
                    <a:pt x="1152" y="404"/>
                  </a:lnTo>
                  <a:lnTo>
                    <a:pt x="1152" y="407"/>
                  </a:lnTo>
                  <a:lnTo>
                    <a:pt x="1152" y="407"/>
                  </a:lnTo>
                  <a:lnTo>
                    <a:pt x="1152" y="410"/>
                  </a:lnTo>
                  <a:lnTo>
                    <a:pt x="1152" y="410"/>
                  </a:lnTo>
                  <a:lnTo>
                    <a:pt x="1149" y="410"/>
                  </a:lnTo>
                  <a:lnTo>
                    <a:pt x="1149" y="410"/>
                  </a:lnTo>
                  <a:lnTo>
                    <a:pt x="1149" y="413"/>
                  </a:lnTo>
                  <a:lnTo>
                    <a:pt x="1146" y="413"/>
                  </a:lnTo>
                  <a:lnTo>
                    <a:pt x="1146" y="413"/>
                  </a:lnTo>
                  <a:lnTo>
                    <a:pt x="1146" y="415"/>
                  </a:lnTo>
                  <a:lnTo>
                    <a:pt x="1146" y="418"/>
                  </a:lnTo>
                  <a:lnTo>
                    <a:pt x="1146" y="421"/>
                  </a:lnTo>
                  <a:lnTo>
                    <a:pt x="1146" y="421"/>
                  </a:lnTo>
                  <a:lnTo>
                    <a:pt x="1146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30"/>
                  </a:lnTo>
                  <a:lnTo>
                    <a:pt x="1137" y="430"/>
                  </a:lnTo>
                  <a:lnTo>
                    <a:pt x="1137" y="430"/>
                  </a:lnTo>
                  <a:lnTo>
                    <a:pt x="1134" y="430"/>
                  </a:lnTo>
                  <a:lnTo>
                    <a:pt x="1134" y="433"/>
                  </a:lnTo>
                  <a:lnTo>
                    <a:pt x="1134" y="433"/>
                  </a:lnTo>
                  <a:lnTo>
                    <a:pt x="1134" y="436"/>
                  </a:lnTo>
                  <a:lnTo>
                    <a:pt x="1134" y="439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4"/>
                  </a:lnTo>
                  <a:lnTo>
                    <a:pt x="1134" y="444"/>
                  </a:lnTo>
                  <a:lnTo>
                    <a:pt x="1134" y="447"/>
                  </a:lnTo>
                  <a:lnTo>
                    <a:pt x="1137" y="447"/>
                  </a:lnTo>
                  <a:lnTo>
                    <a:pt x="1137" y="447"/>
                  </a:lnTo>
                  <a:lnTo>
                    <a:pt x="1137" y="450"/>
                  </a:lnTo>
                  <a:lnTo>
                    <a:pt x="1137" y="450"/>
                  </a:lnTo>
                  <a:lnTo>
                    <a:pt x="1140" y="450"/>
                  </a:lnTo>
                  <a:lnTo>
                    <a:pt x="1140" y="453"/>
                  </a:lnTo>
                  <a:lnTo>
                    <a:pt x="1140" y="453"/>
                  </a:lnTo>
                  <a:lnTo>
                    <a:pt x="1143" y="453"/>
                  </a:lnTo>
                  <a:lnTo>
                    <a:pt x="1143" y="453"/>
                  </a:lnTo>
                  <a:lnTo>
                    <a:pt x="1146" y="453"/>
                  </a:lnTo>
                  <a:lnTo>
                    <a:pt x="1146" y="456"/>
                  </a:lnTo>
                  <a:lnTo>
                    <a:pt x="1146" y="456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5"/>
                  </a:lnTo>
                  <a:lnTo>
                    <a:pt x="1146" y="465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70"/>
                  </a:lnTo>
                  <a:lnTo>
                    <a:pt x="1143" y="470"/>
                  </a:lnTo>
                  <a:lnTo>
                    <a:pt x="1143" y="470"/>
                  </a:lnTo>
                  <a:lnTo>
                    <a:pt x="1140" y="467"/>
                  </a:lnTo>
                  <a:lnTo>
                    <a:pt x="1140" y="467"/>
                  </a:lnTo>
                  <a:lnTo>
                    <a:pt x="1140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4" y="470"/>
                  </a:lnTo>
                  <a:lnTo>
                    <a:pt x="1134" y="470"/>
                  </a:lnTo>
                  <a:lnTo>
                    <a:pt x="1131" y="470"/>
                  </a:lnTo>
                  <a:lnTo>
                    <a:pt x="1131" y="470"/>
                  </a:lnTo>
                  <a:lnTo>
                    <a:pt x="1129" y="470"/>
                  </a:lnTo>
                  <a:lnTo>
                    <a:pt x="1129" y="473"/>
                  </a:lnTo>
                  <a:lnTo>
                    <a:pt x="1129" y="473"/>
                  </a:lnTo>
                  <a:lnTo>
                    <a:pt x="1129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3" y="476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82"/>
                  </a:lnTo>
                  <a:lnTo>
                    <a:pt x="1120" y="482"/>
                  </a:lnTo>
                  <a:lnTo>
                    <a:pt x="1120" y="482"/>
                  </a:lnTo>
                  <a:lnTo>
                    <a:pt x="1123" y="482"/>
                  </a:lnTo>
                  <a:lnTo>
                    <a:pt x="1123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8"/>
                  </a:lnTo>
                  <a:lnTo>
                    <a:pt x="1123" y="488"/>
                  </a:lnTo>
                  <a:lnTo>
                    <a:pt x="1123" y="488"/>
                  </a:lnTo>
                  <a:lnTo>
                    <a:pt x="1120" y="488"/>
                  </a:lnTo>
                  <a:lnTo>
                    <a:pt x="1120" y="488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3"/>
                  </a:lnTo>
                  <a:lnTo>
                    <a:pt x="1120" y="493"/>
                  </a:lnTo>
                  <a:lnTo>
                    <a:pt x="1117" y="493"/>
                  </a:lnTo>
                  <a:lnTo>
                    <a:pt x="1117" y="493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20" y="499"/>
                  </a:lnTo>
                  <a:lnTo>
                    <a:pt x="1117" y="499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11"/>
                  </a:lnTo>
                  <a:lnTo>
                    <a:pt x="1117" y="511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22"/>
                  </a:lnTo>
                  <a:lnTo>
                    <a:pt x="1114" y="522"/>
                  </a:lnTo>
                  <a:lnTo>
                    <a:pt x="1111" y="525"/>
                  </a:lnTo>
                  <a:lnTo>
                    <a:pt x="1111" y="525"/>
                  </a:lnTo>
                  <a:lnTo>
                    <a:pt x="1108" y="522"/>
                  </a:lnTo>
                  <a:lnTo>
                    <a:pt x="1108" y="522"/>
                  </a:lnTo>
                  <a:lnTo>
                    <a:pt x="1108" y="525"/>
                  </a:lnTo>
                  <a:lnTo>
                    <a:pt x="1105" y="522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0" y="525"/>
                  </a:lnTo>
                  <a:lnTo>
                    <a:pt x="1100" y="525"/>
                  </a:lnTo>
                  <a:lnTo>
                    <a:pt x="1097" y="525"/>
                  </a:lnTo>
                  <a:lnTo>
                    <a:pt x="1097" y="525"/>
                  </a:lnTo>
                  <a:lnTo>
                    <a:pt x="1094" y="522"/>
                  </a:lnTo>
                  <a:lnTo>
                    <a:pt x="1094" y="522"/>
                  </a:lnTo>
                  <a:lnTo>
                    <a:pt x="1094" y="525"/>
                  </a:lnTo>
                  <a:lnTo>
                    <a:pt x="1091" y="525"/>
                  </a:lnTo>
                  <a:lnTo>
                    <a:pt x="1091" y="525"/>
                  </a:lnTo>
                  <a:lnTo>
                    <a:pt x="1088" y="525"/>
                  </a:lnTo>
                  <a:lnTo>
                    <a:pt x="1088" y="525"/>
                  </a:lnTo>
                  <a:lnTo>
                    <a:pt x="1085" y="525"/>
                  </a:lnTo>
                  <a:lnTo>
                    <a:pt x="1085" y="525"/>
                  </a:lnTo>
                  <a:lnTo>
                    <a:pt x="1085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31"/>
                  </a:lnTo>
                  <a:lnTo>
                    <a:pt x="1080" y="531"/>
                  </a:lnTo>
                  <a:lnTo>
                    <a:pt x="1080" y="531"/>
                  </a:lnTo>
                  <a:lnTo>
                    <a:pt x="1077" y="531"/>
                  </a:lnTo>
                  <a:lnTo>
                    <a:pt x="1077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68" y="534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40"/>
                  </a:lnTo>
                  <a:lnTo>
                    <a:pt x="1065" y="540"/>
                  </a:lnTo>
                  <a:lnTo>
                    <a:pt x="1065" y="540"/>
                  </a:lnTo>
                  <a:lnTo>
                    <a:pt x="1065" y="542"/>
                  </a:lnTo>
                  <a:lnTo>
                    <a:pt x="1065" y="542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8"/>
                  </a:lnTo>
                  <a:lnTo>
                    <a:pt x="1062" y="548"/>
                  </a:lnTo>
                  <a:lnTo>
                    <a:pt x="1062" y="548"/>
                  </a:lnTo>
                  <a:lnTo>
                    <a:pt x="1062" y="551"/>
                  </a:lnTo>
                  <a:lnTo>
                    <a:pt x="1065" y="551"/>
                  </a:lnTo>
                  <a:lnTo>
                    <a:pt x="1065" y="554"/>
                  </a:lnTo>
                  <a:lnTo>
                    <a:pt x="1065" y="554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8" y="557"/>
                  </a:lnTo>
                  <a:lnTo>
                    <a:pt x="1068" y="557"/>
                  </a:lnTo>
                  <a:lnTo>
                    <a:pt x="1068" y="560"/>
                  </a:lnTo>
                  <a:lnTo>
                    <a:pt x="1071" y="560"/>
                  </a:lnTo>
                  <a:lnTo>
                    <a:pt x="1071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3"/>
                  </a:lnTo>
                  <a:lnTo>
                    <a:pt x="1074" y="563"/>
                  </a:lnTo>
                  <a:lnTo>
                    <a:pt x="1077" y="563"/>
                  </a:lnTo>
                  <a:lnTo>
                    <a:pt x="1077" y="566"/>
                  </a:lnTo>
                  <a:lnTo>
                    <a:pt x="1074" y="566"/>
                  </a:lnTo>
                  <a:lnTo>
                    <a:pt x="1074" y="566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1" y="571"/>
                  </a:lnTo>
                  <a:lnTo>
                    <a:pt x="1071" y="571"/>
                  </a:lnTo>
                  <a:lnTo>
                    <a:pt x="1071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7"/>
                  </a:lnTo>
                  <a:lnTo>
                    <a:pt x="1068" y="577"/>
                  </a:lnTo>
                  <a:lnTo>
                    <a:pt x="1068" y="580"/>
                  </a:lnTo>
                  <a:lnTo>
                    <a:pt x="1068" y="580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9"/>
                  </a:lnTo>
                  <a:lnTo>
                    <a:pt x="1068" y="589"/>
                  </a:lnTo>
                  <a:lnTo>
                    <a:pt x="1065" y="589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59" y="592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7"/>
                  </a:lnTo>
                  <a:lnTo>
                    <a:pt x="1056" y="597"/>
                  </a:lnTo>
                  <a:lnTo>
                    <a:pt x="1056" y="597"/>
                  </a:lnTo>
                  <a:lnTo>
                    <a:pt x="1056" y="600"/>
                  </a:lnTo>
                  <a:lnTo>
                    <a:pt x="1059" y="600"/>
                  </a:lnTo>
                  <a:lnTo>
                    <a:pt x="1056" y="600"/>
                  </a:lnTo>
                  <a:lnTo>
                    <a:pt x="1056" y="603"/>
                  </a:lnTo>
                  <a:lnTo>
                    <a:pt x="1056" y="603"/>
                  </a:lnTo>
                  <a:lnTo>
                    <a:pt x="1056" y="606"/>
                  </a:lnTo>
                  <a:lnTo>
                    <a:pt x="1056" y="606"/>
                  </a:lnTo>
                  <a:lnTo>
                    <a:pt x="1054" y="606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4" y="609"/>
                  </a:lnTo>
                  <a:lnTo>
                    <a:pt x="1054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5"/>
                  </a:lnTo>
                  <a:lnTo>
                    <a:pt x="1056" y="615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4" y="620"/>
                  </a:lnTo>
                  <a:lnTo>
                    <a:pt x="1054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6" y="623"/>
                  </a:lnTo>
                  <a:lnTo>
                    <a:pt x="1056" y="626"/>
                  </a:lnTo>
                  <a:lnTo>
                    <a:pt x="1056" y="626"/>
                  </a:lnTo>
                  <a:lnTo>
                    <a:pt x="1056" y="629"/>
                  </a:lnTo>
                  <a:lnTo>
                    <a:pt x="1056" y="629"/>
                  </a:lnTo>
                  <a:lnTo>
                    <a:pt x="1056" y="632"/>
                  </a:lnTo>
                  <a:lnTo>
                    <a:pt x="1056" y="632"/>
                  </a:lnTo>
                  <a:lnTo>
                    <a:pt x="1056" y="629"/>
                  </a:lnTo>
                  <a:lnTo>
                    <a:pt x="1059" y="632"/>
                  </a:lnTo>
                  <a:lnTo>
                    <a:pt x="1059" y="632"/>
                  </a:lnTo>
                  <a:lnTo>
                    <a:pt x="1056" y="632"/>
                  </a:lnTo>
                  <a:lnTo>
                    <a:pt x="1056" y="635"/>
                  </a:lnTo>
                  <a:lnTo>
                    <a:pt x="1059" y="635"/>
                  </a:lnTo>
                  <a:lnTo>
                    <a:pt x="1059" y="638"/>
                  </a:lnTo>
                  <a:lnTo>
                    <a:pt x="1059" y="638"/>
                  </a:lnTo>
                  <a:lnTo>
                    <a:pt x="1056" y="638"/>
                  </a:lnTo>
                  <a:lnTo>
                    <a:pt x="1056" y="641"/>
                  </a:lnTo>
                  <a:lnTo>
                    <a:pt x="1056" y="641"/>
                  </a:lnTo>
                  <a:lnTo>
                    <a:pt x="1059" y="641"/>
                  </a:lnTo>
                  <a:lnTo>
                    <a:pt x="1059" y="644"/>
                  </a:lnTo>
                  <a:lnTo>
                    <a:pt x="1059" y="644"/>
                  </a:lnTo>
                  <a:lnTo>
                    <a:pt x="1056" y="644"/>
                  </a:lnTo>
                  <a:lnTo>
                    <a:pt x="1056" y="646"/>
                  </a:lnTo>
                  <a:lnTo>
                    <a:pt x="1059" y="646"/>
                  </a:lnTo>
                  <a:lnTo>
                    <a:pt x="1059" y="646"/>
                  </a:lnTo>
                  <a:lnTo>
                    <a:pt x="1062" y="646"/>
                  </a:lnTo>
                  <a:lnTo>
                    <a:pt x="1059" y="646"/>
                  </a:lnTo>
                  <a:lnTo>
                    <a:pt x="1059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5" y="649"/>
                  </a:lnTo>
                  <a:lnTo>
                    <a:pt x="1065" y="652"/>
                  </a:lnTo>
                  <a:lnTo>
                    <a:pt x="1065" y="652"/>
                  </a:lnTo>
                  <a:lnTo>
                    <a:pt x="1062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8" y="655"/>
                  </a:lnTo>
                  <a:lnTo>
                    <a:pt x="1068" y="655"/>
                  </a:lnTo>
                  <a:lnTo>
                    <a:pt x="1068" y="658"/>
                  </a:lnTo>
                  <a:lnTo>
                    <a:pt x="1068" y="658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4"/>
                  </a:lnTo>
                  <a:lnTo>
                    <a:pt x="1054" y="681"/>
                  </a:lnTo>
                  <a:lnTo>
                    <a:pt x="1054" y="681"/>
                  </a:lnTo>
                  <a:lnTo>
                    <a:pt x="1068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0"/>
                  </a:lnTo>
                  <a:lnTo>
                    <a:pt x="1074" y="690"/>
                  </a:lnTo>
                  <a:lnTo>
                    <a:pt x="1074" y="690"/>
                  </a:lnTo>
                  <a:lnTo>
                    <a:pt x="1074" y="693"/>
                  </a:lnTo>
                  <a:lnTo>
                    <a:pt x="1074" y="693"/>
                  </a:lnTo>
                  <a:lnTo>
                    <a:pt x="1077" y="693"/>
                  </a:lnTo>
                  <a:lnTo>
                    <a:pt x="1077" y="693"/>
                  </a:lnTo>
                  <a:lnTo>
                    <a:pt x="1074" y="695"/>
                  </a:lnTo>
                  <a:lnTo>
                    <a:pt x="1077" y="695"/>
                  </a:lnTo>
                  <a:lnTo>
                    <a:pt x="1077" y="695"/>
                  </a:lnTo>
                  <a:lnTo>
                    <a:pt x="1074" y="695"/>
                  </a:lnTo>
                  <a:lnTo>
                    <a:pt x="1077" y="698"/>
                  </a:lnTo>
                  <a:lnTo>
                    <a:pt x="1077" y="698"/>
                  </a:lnTo>
                  <a:lnTo>
                    <a:pt x="1077" y="701"/>
                  </a:lnTo>
                  <a:lnTo>
                    <a:pt x="1077" y="701"/>
                  </a:lnTo>
                  <a:lnTo>
                    <a:pt x="1077" y="704"/>
                  </a:lnTo>
                  <a:lnTo>
                    <a:pt x="1077" y="704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10"/>
                  </a:lnTo>
                  <a:lnTo>
                    <a:pt x="1080" y="710"/>
                  </a:lnTo>
                  <a:lnTo>
                    <a:pt x="1080" y="710"/>
                  </a:lnTo>
                  <a:lnTo>
                    <a:pt x="1080" y="713"/>
                  </a:lnTo>
                  <a:lnTo>
                    <a:pt x="1077" y="713"/>
                  </a:lnTo>
                  <a:lnTo>
                    <a:pt x="1077" y="713"/>
                  </a:lnTo>
                  <a:lnTo>
                    <a:pt x="1074" y="713"/>
                  </a:lnTo>
                  <a:lnTo>
                    <a:pt x="1077" y="713"/>
                  </a:lnTo>
                  <a:lnTo>
                    <a:pt x="1077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1" y="716"/>
                  </a:lnTo>
                  <a:lnTo>
                    <a:pt x="1071" y="719"/>
                  </a:lnTo>
                  <a:lnTo>
                    <a:pt x="1071" y="719"/>
                  </a:lnTo>
                  <a:lnTo>
                    <a:pt x="1071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4"/>
                  </a:lnTo>
                  <a:lnTo>
                    <a:pt x="1068" y="724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30"/>
                  </a:lnTo>
                  <a:lnTo>
                    <a:pt x="1065" y="730"/>
                  </a:lnTo>
                  <a:lnTo>
                    <a:pt x="1068" y="730"/>
                  </a:lnTo>
                  <a:lnTo>
                    <a:pt x="1068" y="730"/>
                  </a:lnTo>
                  <a:lnTo>
                    <a:pt x="1068" y="733"/>
                  </a:lnTo>
                  <a:lnTo>
                    <a:pt x="1068" y="733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42"/>
                  </a:lnTo>
                  <a:lnTo>
                    <a:pt x="1071" y="742"/>
                  </a:lnTo>
                  <a:lnTo>
                    <a:pt x="1071" y="745"/>
                  </a:lnTo>
                  <a:lnTo>
                    <a:pt x="1071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7"/>
                  </a:lnTo>
                  <a:lnTo>
                    <a:pt x="1068" y="747"/>
                  </a:lnTo>
                  <a:lnTo>
                    <a:pt x="1065" y="747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8" y="753"/>
                  </a:lnTo>
                  <a:lnTo>
                    <a:pt x="1068" y="756"/>
                  </a:lnTo>
                  <a:lnTo>
                    <a:pt x="1068" y="753"/>
                  </a:lnTo>
                  <a:lnTo>
                    <a:pt x="1071" y="753"/>
                  </a:lnTo>
                  <a:lnTo>
                    <a:pt x="1071" y="756"/>
                  </a:lnTo>
                  <a:lnTo>
                    <a:pt x="1068" y="756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1" y="762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4" y="765"/>
                  </a:lnTo>
                  <a:lnTo>
                    <a:pt x="1074" y="765"/>
                  </a:lnTo>
                  <a:lnTo>
                    <a:pt x="1074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68" y="768"/>
                  </a:lnTo>
                  <a:lnTo>
                    <a:pt x="1068" y="771"/>
                  </a:lnTo>
                  <a:lnTo>
                    <a:pt x="1068" y="771"/>
                  </a:lnTo>
                  <a:lnTo>
                    <a:pt x="1065" y="771"/>
                  </a:lnTo>
                  <a:lnTo>
                    <a:pt x="1065" y="773"/>
                  </a:lnTo>
                  <a:lnTo>
                    <a:pt x="1068" y="773"/>
                  </a:lnTo>
                  <a:lnTo>
                    <a:pt x="1065" y="776"/>
                  </a:lnTo>
                  <a:lnTo>
                    <a:pt x="1065" y="776"/>
                  </a:lnTo>
                  <a:lnTo>
                    <a:pt x="1062" y="779"/>
                  </a:lnTo>
                  <a:lnTo>
                    <a:pt x="1062" y="779"/>
                  </a:lnTo>
                  <a:lnTo>
                    <a:pt x="1059" y="779"/>
                  </a:lnTo>
                  <a:lnTo>
                    <a:pt x="1059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82"/>
                  </a:lnTo>
                  <a:lnTo>
                    <a:pt x="1056" y="782"/>
                  </a:lnTo>
                  <a:lnTo>
                    <a:pt x="1059" y="782"/>
                  </a:lnTo>
                  <a:lnTo>
                    <a:pt x="1059" y="785"/>
                  </a:lnTo>
                  <a:lnTo>
                    <a:pt x="1056" y="785"/>
                  </a:lnTo>
                  <a:lnTo>
                    <a:pt x="1056" y="785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91"/>
                  </a:lnTo>
                  <a:lnTo>
                    <a:pt x="1054" y="791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7"/>
                  </a:lnTo>
                  <a:lnTo>
                    <a:pt x="1054" y="797"/>
                  </a:lnTo>
                  <a:lnTo>
                    <a:pt x="1051" y="797"/>
                  </a:lnTo>
                  <a:lnTo>
                    <a:pt x="1051" y="797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5"/>
                  </a:lnTo>
                  <a:lnTo>
                    <a:pt x="1048" y="805"/>
                  </a:lnTo>
                  <a:lnTo>
                    <a:pt x="1048" y="805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5" y="811"/>
                  </a:lnTo>
                  <a:lnTo>
                    <a:pt x="1045" y="811"/>
                  </a:lnTo>
                  <a:lnTo>
                    <a:pt x="1042" y="811"/>
                  </a:lnTo>
                  <a:lnTo>
                    <a:pt x="1042" y="811"/>
                  </a:lnTo>
                  <a:lnTo>
                    <a:pt x="1039" y="811"/>
                  </a:lnTo>
                  <a:lnTo>
                    <a:pt x="1036" y="811"/>
                  </a:lnTo>
                  <a:lnTo>
                    <a:pt x="1033" y="811"/>
                  </a:lnTo>
                  <a:lnTo>
                    <a:pt x="1033" y="811"/>
                  </a:lnTo>
                  <a:lnTo>
                    <a:pt x="1030" y="811"/>
                  </a:lnTo>
                  <a:lnTo>
                    <a:pt x="1030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07" y="814"/>
                  </a:lnTo>
                  <a:lnTo>
                    <a:pt x="1007" y="814"/>
                  </a:lnTo>
                  <a:lnTo>
                    <a:pt x="1004" y="814"/>
                  </a:lnTo>
                  <a:lnTo>
                    <a:pt x="993" y="817"/>
                  </a:lnTo>
                  <a:lnTo>
                    <a:pt x="993" y="820"/>
                  </a:lnTo>
                  <a:lnTo>
                    <a:pt x="990" y="820"/>
                  </a:lnTo>
                  <a:lnTo>
                    <a:pt x="987" y="820"/>
                  </a:lnTo>
                  <a:lnTo>
                    <a:pt x="987" y="820"/>
                  </a:lnTo>
                  <a:lnTo>
                    <a:pt x="976" y="825"/>
                  </a:lnTo>
                  <a:lnTo>
                    <a:pt x="976" y="825"/>
                  </a:lnTo>
                  <a:lnTo>
                    <a:pt x="976" y="828"/>
                  </a:lnTo>
                  <a:lnTo>
                    <a:pt x="973" y="828"/>
                  </a:lnTo>
                  <a:lnTo>
                    <a:pt x="973" y="828"/>
                  </a:lnTo>
                  <a:lnTo>
                    <a:pt x="970" y="825"/>
                  </a:lnTo>
                  <a:lnTo>
                    <a:pt x="970" y="825"/>
                  </a:lnTo>
                  <a:lnTo>
                    <a:pt x="967" y="825"/>
                  </a:lnTo>
                  <a:lnTo>
                    <a:pt x="967" y="828"/>
                  </a:lnTo>
                  <a:lnTo>
                    <a:pt x="964" y="828"/>
                  </a:lnTo>
                  <a:lnTo>
                    <a:pt x="964" y="825"/>
                  </a:lnTo>
                  <a:lnTo>
                    <a:pt x="961" y="825"/>
                  </a:lnTo>
                  <a:lnTo>
                    <a:pt x="961" y="825"/>
                  </a:lnTo>
                  <a:lnTo>
                    <a:pt x="958" y="825"/>
                  </a:lnTo>
                  <a:lnTo>
                    <a:pt x="958" y="825"/>
                  </a:lnTo>
                  <a:lnTo>
                    <a:pt x="955" y="823"/>
                  </a:lnTo>
                  <a:lnTo>
                    <a:pt x="955" y="823"/>
                  </a:lnTo>
                  <a:lnTo>
                    <a:pt x="952" y="823"/>
                  </a:lnTo>
                  <a:lnTo>
                    <a:pt x="952" y="823"/>
                  </a:lnTo>
                  <a:lnTo>
                    <a:pt x="950" y="820"/>
                  </a:lnTo>
                  <a:lnTo>
                    <a:pt x="950" y="820"/>
                  </a:lnTo>
                  <a:lnTo>
                    <a:pt x="947" y="820"/>
                  </a:lnTo>
                  <a:lnTo>
                    <a:pt x="947" y="820"/>
                  </a:lnTo>
                  <a:lnTo>
                    <a:pt x="944" y="820"/>
                  </a:lnTo>
                  <a:lnTo>
                    <a:pt x="944" y="817"/>
                  </a:lnTo>
                  <a:lnTo>
                    <a:pt x="941" y="814"/>
                  </a:lnTo>
                  <a:lnTo>
                    <a:pt x="941" y="814"/>
                  </a:lnTo>
                  <a:lnTo>
                    <a:pt x="938" y="814"/>
                  </a:lnTo>
                  <a:lnTo>
                    <a:pt x="938" y="814"/>
                  </a:lnTo>
                  <a:lnTo>
                    <a:pt x="938" y="811"/>
                  </a:lnTo>
                  <a:lnTo>
                    <a:pt x="935" y="811"/>
                  </a:lnTo>
                  <a:lnTo>
                    <a:pt x="932" y="811"/>
                  </a:lnTo>
                  <a:lnTo>
                    <a:pt x="929" y="808"/>
                  </a:lnTo>
                  <a:lnTo>
                    <a:pt x="929" y="808"/>
                  </a:lnTo>
                  <a:lnTo>
                    <a:pt x="926" y="805"/>
                  </a:lnTo>
                  <a:lnTo>
                    <a:pt x="926" y="805"/>
                  </a:lnTo>
                  <a:lnTo>
                    <a:pt x="924" y="802"/>
                  </a:lnTo>
                  <a:lnTo>
                    <a:pt x="921" y="802"/>
                  </a:lnTo>
                  <a:lnTo>
                    <a:pt x="921" y="799"/>
                  </a:lnTo>
                  <a:lnTo>
                    <a:pt x="918" y="799"/>
                  </a:lnTo>
                  <a:lnTo>
                    <a:pt x="915" y="799"/>
                  </a:lnTo>
                  <a:lnTo>
                    <a:pt x="915" y="799"/>
                  </a:lnTo>
                  <a:lnTo>
                    <a:pt x="912" y="799"/>
                  </a:lnTo>
                  <a:lnTo>
                    <a:pt x="912" y="797"/>
                  </a:lnTo>
                  <a:lnTo>
                    <a:pt x="909" y="797"/>
                  </a:lnTo>
                  <a:lnTo>
                    <a:pt x="909" y="799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3" y="797"/>
                  </a:lnTo>
                  <a:lnTo>
                    <a:pt x="901" y="794"/>
                  </a:lnTo>
                  <a:lnTo>
                    <a:pt x="898" y="794"/>
                  </a:lnTo>
                  <a:lnTo>
                    <a:pt x="898" y="794"/>
                  </a:lnTo>
                  <a:lnTo>
                    <a:pt x="895" y="794"/>
                  </a:lnTo>
                  <a:lnTo>
                    <a:pt x="892" y="791"/>
                  </a:lnTo>
                  <a:lnTo>
                    <a:pt x="889" y="791"/>
                  </a:lnTo>
                  <a:lnTo>
                    <a:pt x="889" y="791"/>
                  </a:lnTo>
                  <a:lnTo>
                    <a:pt x="886" y="788"/>
                  </a:lnTo>
                  <a:lnTo>
                    <a:pt x="883" y="788"/>
                  </a:lnTo>
                  <a:lnTo>
                    <a:pt x="883" y="788"/>
                  </a:lnTo>
                  <a:lnTo>
                    <a:pt x="880" y="785"/>
                  </a:lnTo>
                  <a:lnTo>
                    <a:pt x="877" y="785"/>
                  </a:lnTo>
                  <a:lnTo>
                    <a:pt x="875" y="782"/>
                  </a:lnTo>
                  <a:lnTo>
                    <a:pt x="872" y="782"/>
                  </a:lnTo>
                  <a:lnTo>
                    <a:pt x="869" y="782"/>
                  </a:lnTo>
                  <a:lnTo>
                    <a:pt x="869" y="782"/>
                  </a:lnTo>
                  <a:lnTo>
                    <a:pt x="866" y="782"/>
                  </a:lnTo>
                  <a:lnTo>
                    <a:pt x="863" y="782"/>
                  </a:lnTo>
                  <a:lnTo>
                    <a:pt x="860" y="782"/>
                  </a:lnTo>
                  <a:lnTo>
                    <a:pt x="860" y="782"/>
                  </a:lnTo>
                  <a:lnTo>
                    <a:pt x="857" y="782"/>
                  </a:lnTo>
                  <a:lnTo>
                    <a:pt x="857" y="782"/>
                  </a:lnTo>
                  <a:lnTo>
                    <a:pt x="857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8"/>
                  </a:lnTo>
                  <a:lnTo>
                    <a:pt x="851" y="788"/>
                  </a:lnTo>
                  <a:lnTo>
                    <a:pt x="851" y="788"/>
                  </a:lnTo>
                  <a:lnTo>
                    <a:pt x="849" y="788"/>
                  </a:lnTo>
                  <a:lnTo>
                    <a:pt x="849" y="788"/>
                  </a:lnTo>
                  <a:lnTo>
                    <a:pt x="846" y="788"/>
                  </a:lnTo>
                  <a:lnTo>
                    <a:pt x="846" y="788"/>
                  </a:lnTo>
                  <a:lnTo>
                    <a:pt x="843" y="788"/>
                  </a:lnTo>
                  <a:lnTo>
                    <a:pt x="843" y="788"/>
                  </a:lnTo>
                  <a:lnTo>
                    <a:pt x="843" y="785"/>
                  </a:lnTo>
                  <a:lnTo>
                    <a:pt x="840" y="785"/>
                  </a:lnTo>
                  <a:lnTo>
                    <a:pt x="840" y="782"/>
                  </a:lnTo>
                  <a:lnTo>
                    <a:pt x="840" y="779"/>
                  </a:lnTo>
                  <a:lnTo>
                    <a:pt x="840" y="779"/>
                  </a:lnTo>
                  <a:lnTo>
                    <a:pt x="837" y="779"/>
                  </a:lnTo>
                  <a:lnTo>
                    <a:pt x="834" y="779"/>
                  </a:lnTo>
                  <a:lnTo>
                    <a:pt x="831" y="779"/>
                  </a:lnTo>
                  <a:lnTo>
                    <a:pt x="828" y="779"/>
                  </a:lnTo>
                  <a:lnTo>
                    <a:pt x="828" y="776"/>
                  </a:lnTo>
                  <a:lnTo>
                    <a:pt x="825" y="776"/>
                  </a:lnTo>
                  <a:lnTo>
                    <a:pt x="825" y="776"/>
                  </a:lnTo>
                  <a:lnTo>
                    <a:pt x="823" y="776"/>
                  </a:lnTo>
                  <a:lnTo>
                    <a:pt x="820" y="776"/>
                  </a:lnTo>
                  <a:lnTo>
                    <a:pt x="817" y="773"/>
                  </a:lnTo>
                  <a:lnTo>
                    <a:pt x="814" y="773"/>
                  </a:lnTo>
                  <a:lnTo>
                    <a:pt x="814" y="773"/>
                  </a:lnTo>
                  <a:lnTo>
                    <a:pt x="811" y="773"/>
                  </a:lnTo>
                  <a:lnTo>
                    <a:pt x="811" y="773"/>
                  </a:lnTo>
                  <a:lnTo>
                    <a:pt x="811" y="776"/>
                  </a:lnTo>
                  <a:lnTo>
                    <a:pt x="811" y="776"/>
                  </a:lnTo>
                  <a:lnTo>
                    <a:pt x="811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82"/>
                  </a:lnTo>
                  <a:lnTo>
                    <a:pt x="814" y="779"/>
                  </a:lnTo>
                  <a:lnTo>
                    <a:pt x="811" y="779"/>
                  </a:lnTo>
                  <a:lnTo>
                    <a:pt x="811" y="779"/>
                  </a:lnTo>
                  <a:lnTo>
                    <a:pt x="811" y="782"/>
                  </a:lnTo>
                  <a:lnTo>
                    <a:pt x="808" y="782"/>
                  </a:lnTo>
                  <a:lnTo>
                    <a:pt x="808" y="779"/>
                  </a:lnTo>
                  <a:lnTo>
                    <a:pt x="808" y="779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79"/>
                  </a:lnTo>
                  <a:lnTo>
                    <a:pt x="802" y="782"/>
                  </a:lnTo>
                  <a:lnTo>
                    <a:pt x="802" y="782"/>
                  </a:lnTo>
                  <a:lnTo>
                    <a:pt x="802" y="779"/>
                  </a:lnTo>
                  <a:lnTo>
                    <a:pt x="802" y="779"/>
                  </a:lnTo>
                  <a:lnTo>
                    <a:pt x="799" y="779"/>
                  </a:lnTo>
                  <a:lnTo>
                    <a:pt x="799" y="782"/>
                  </a:lnTo>
                  <a:lnTo>
                    <a:pt x="799" y="782"/>
                  </a:lnTo>
                  <a:lnTo>
                    <a:pt x="797" y="779"/>
                  </a:lnTo>
                  <a:lnTo>
                    <a:pt x="797" y="779"/>
                  </a:lnTo>
                  <a:lnTo>
                    <a:pt x="797" y="782"/>
                  </a:lnTo>
                  <a:lnTo>
                    <a:pt x="794" y="782"/>
                  </a:lnTo>
                  <a:lnTo>
                    <a:pt x="794" y="782"/>
                  </a:lnTo>
                  <a:lnTo>
                    <a:pt x="794" y="785"/>
                  </a:lnTo>
                  <a:lnTo>
                    <a:pt x="794" y="785"/>
                  </a:lnTo>
                  <a:lnTo>
                    <a:pt x="794" y="788"/>
                  </a:lnTo>
                  <a:lnTo>
                    <a:pt x="794" y="788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1" y="791"/>
                  </a:lnTo>
                  <a:lnTo>
                    <a:pt x="791" y="791"/>
                  </a:lnTo>
                  <a:lnTo>
                    <a:pt x="788" y="791"/>
                  </a:lnTo>
                  <a:lnTo>
                    <a:pt x="788" y="791"/>
                  </a:lnTo>
                  <a:lnTo>
                    <a:pt x="785" y="791"/>
                  </a:lnTo>
                  <a:lnTo>
                    <a:pt x="782" y="791"/>
                  </a:lnTo>
                  <a:lnTo>
                    <a:pt x="782" y="788"/>
                  </a:lnTo>
                  <a:lnTo>
                    <a:pt x="779" y="788"/>
                  </a:lnTo>
                  <a:lnTo>
                    <a:pt x="779" y="791"/>
                  </a:lnTo>
                  <a:lnTo>
                    <a:pt x="776" y="791"/>
                  </a:lnTo>
                  <a:lnTo>
                    <a:pt x="776" y="794"/>
                  </a:lnTo>
                  <a:lnTo>
                    <a:pt x="776" y="794"/>
                  </a:lnTo>
                  <a:lnTo>
                    <a:pt x="773" y="797"/>
                  </a:lnTo>
                  <a:lnTo>
                    <a:pt x="773" y="794"/>
                  </a:lnTo>
                  <a:lnTo>
                    <a:pt x="773" y="794"/>
                  </a:lnTo>
                  <a:lnTo>
                    <a:pt x="771" y="794"/>
                  </a:lnTo>
                  <a:lnTo>
                    <a:pt x="771" y="797"/>
                  </a:lnTo>
                  <a:lnTo>
                    <a:pt x="768" y="797"/>
                  </a:lnTo>
                  <a:lnTo>
                    <a:pt x="768" y="799"/>
                  </a:lnTo>
                  <a:lnTo>
                    <a:pt x="768" y="799"/>
                  </a:lnTo>
                  <a:lnTo>
                    <a:pt x="765" y="802"/>
                  </a:lnTo>
                  <a:lnTo>
                    <a:pt x="765" y="802"/>
                  </a:lnTo>
                  <a:lnTo>
                    <a:pt x="762" y="805"/>
                  </a:lnTo>
                  <a:lnTo>
                    <a:pt x="759" y="805"/>
                  </a:lnTo>
                  <a:lnTo>
                    <a:pt x="759" y="805"/>
                  </a:lnTo>
                  <a:lnTo>
                    <a:pt x="756" y="805"/>
                  </a:lnTo>
                  <a:lnTo>
                    <a:pt x="753" y="808"/>
                  </a:lnTo>
                  <a:lnTo>
                    <a:pt x="750" y="808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5" y="814"/>
                  </a:lnTo>
                  <a:lnTo>
                    <a:pt x="745" y="814"/>
                  </a:lnTo>
                  <a:lnTo>
                    <a:pt x="742" y="814"/>
                  </a:lnTo>
                  <a:lnTo>
                    <a:pt x="742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6" y="811"/>
                  </a:lnTo>
                  <a:lnTo>
                    <a:pt x="736" y="808"/>
                  </a:lnTo>
                  <a:lnTo>
                    <a:pt x="736" y="808"/>
                  </a:lnTo>
                  <a:lnTo>
                    <a:pt x="733" y="808"/>
                  </a:lnTo>
                  <a:lnTo>
                    <a:pt x="733" y="808"/>
                  </a:lnTo>
                  <a:lnTo>
                    <a:pt x="730" y="808"/>
                  </a:lnTo>
                  <a:lnTo>
                    <a:pt x="730" y="808"/>
                  </a:lnTo>
                  <a:lnTo>
                    <a:pt x="727" y="808"/>
                  </a:lnTo>
                  <a:lnTo>
                    <a:pt x="727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4"/>
                  </a:lnTo>
                  <a:lnTo>
                    <a:pt x="722" y="814"/>
                  </a:lnTo>
                  <a:lnTo>
                    <a:pt x="722" y="814"/>
                  </a:lnTo>
                  <a:lnTo>
                    <a:pt x="719" y="817"/>
                  </a:lnTo>
                  <a:lnTo>
                    <a:pt x="719" y="817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3" y="820"/>
                  </a:lnTo>
                  <a:lnTo>
                    <a:pt x="713" y="823"/>
                  </a:lnTo>
                  <a:lnTo>
                    <a:pt x="713" y="823"/>
                  </a:lnTo>
                  <a:lnTo>
                    <a:pt x="710" y="823"/>
                  </a:lnTo>
                  <a:lnTo>
                    <a:pt x="710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4" y="823"/>
                  </a:lnTo>
                  <a:lnTo>
                    <a:pt x="704" y="823"/>
                  </a:lnTo>
                  <a:lnTo>
                    <a:pt x="701" y="823"/>
                  </a:lnTo>
                  <a:lnTo>
                    <a:pt x="701" y="825"/>
                  </a:lnTo>
                  <a:lnTo>
                    <a:pt x="698" y="825"/>
                  </a:lnTo>
                  <a:lnTo>
                    <a:pt x="698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3" y="825"/>
                  </a:lnTo>
                  <a:lnTo>
                    <a:pt x="693" y="828"/>
                  </a:lnTo>
                  <a:lnTo>
                    <a:pt x="693" y="828"/>
                  </a:lnTo>
                  <a:lnTo>
                    <a:pt x="690" y="828"/>
                  </a:lnTo>
                  <a:lnTo>
                    <a:pt x="690" y="831"/>
                  </a:lnTo>
                  <a:lnTo>
                    <a:pt x="690" y="831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4" y="834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2" y="846"/>
                  </a:lnTo>
                  <a:lnTo>
                    <a:pt x="672" y="846"/>
                  </a:lnTo>
                  <a:lnTo>
                    <a:pt x="670" y="846"/>
                  </a:lnTo>
                  <a:lnTo>
                    <a:pt x="670" y="846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0"/>
                  </a:lnTo>
                  <a:lnTo>
                    <a:pt x="661" y="840"/>
                  </a:lnTo>
                  <a:lnTo>
                    <a:pt x="661" y="840"/>
                  </a:lnTo>
                  <a:lnTo>
                    <a:pt x="658" y="840"/>
                  </a:lnTo>
                  <a:lnTo>
                    <a:pt x="658" y="840"/>
                  </a:lnTo>
                  <a:lnTo>
                    <a:pt x="655" y="840"/>
                  </a:lnTo>
                  <a:lnTo>
                    <a:pt x="655" y="840"/>
                  </a:lnTo>
                  <a:lnTo>
                    <a:pt x="655" y="843"/>
                  </a:lnTo>
                  <a:lnTo>
                    <a:pt x="655" y="843"/>
                  </a:lnTo>
                  <a:lnTo>
                    <a:pt x="655" y="846"/>
                  </a:lnTo>
                  <a:lnTo>
                    <a:pt x="652" y="846"/>
                  </a:lnTo>
                  <a:lnTo>
                    <a:pt x="652" y="846"/>
                  </a:lnTo>
                  <a:lnTo>
                    <a:pt x="649" y="846"/>
                  </a:lnTo>
                  <a:lnTo>
                    <a:pt x="649" y="846"/>
                  </a:lnTo>
                  <a:lnTo>
                    <a:pt x="638" y="851"/>
                  </a:lnTo>
                  <a:lnTo>
                    <a:pt x="632" y="854"/>
                  </a:lnTo>
                  <a:lnTo>
                    <a:pt x="632" y="857"/>
                  </a:lnTo>
                  <a:lnTo>
                    <a:pt x="629" y="857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6" y="860"/>
                  </a:lnTo>
                  <a:lnTo>
                    <a:pt x="626" y="860"/>
                  </a:lnTo>
                  <a:lnTo>
                    <a:pt x="623" y="860"/>
                  </a:lnTo>
                  <a:lnTo>
                    <a:pt x="623" y="863"/>
                  </a:lnTo>
                  <a:lnTo>
                    <a:pt x="623" y="863"/>
                  </a:lnTo>
                  <a:lnTo>
                    <a:pt x="620" y="863"/>
                  </a:lnTo>
                  <a:lnTo>
                    <a:pt x="620" y="860"/>
                  </a:lnTo>
                  <a:lnTo>
                    <a:pt x="620" y="860"/>
                  </a:lnTo>
                  <a:lnTo>
                    <a:pt x="618" y="860"/>
                  </a:lnTo>
                  <a:lnTo>
                    <a:pt x="618" y="860"/>
                  </a:lnTo>
                  <a:lnTo>
                    <a:pt x="615" y="860"/>
                  </a:lnTo>
                  <a:lnTo>
                    <a:pt x="615" y="860"/>
                  </a:lnTo>
                  <a:lnTo>
                    <a:pt x="612" y="860"/>
                  </a:lnTo>
                  <a:lnTo>
                    <a:pt x="612" y="860"/>
                  </a:lnTo>
                  <a:lnTo>
                    <a:pt x="609" y="863"/>
                  </a:lnTo>
                  <a:lnTo>
                    <a:pt x="606" y="863"/>
                  </a:lnTo>
                  <a:lnTo>
                    <a:pt x="606" y="863"/>
                  </a:lnTo>
                  <a:lnTo>
                    <a:pt x="603" y="863"/>
                  </a:lnTo>
                  <a:lnTo>
                    <a:pt x="603" y="863"/>
                  </a:lnTo>
                  <a:lnTo>
                    <a:pt x="603" y="866"/>
                  </a:lnTo>
                  <a:lnTo>
                    <a:pt x="600" y="866"/>
                  </a:lnTo>
                  <a:lnTo>
                    <a:pt x="600" y="866"/>
                  </a:lnTo>
                  <a:lnTo>
                    <a:pt x="600" y="869"/>
                  </a:lnTo>
                  <a:lnTo>
                    <a:pt x="600" y="872"/>
                  </a:lnTo>
                  <a:lnTo>
                    <a:pt x="603" y="874"/>
                  </a:lnTo>
                  <a:lnTo>
                    <a:pt x="603" y="877"/>
                  </a:lnTo>
                  <a:lnTo>
                    <a:pt x="603" y="877"/>
                  </a:lnTo>
                  <a:lnTo>
                    <a:pt x="603" y="880"/>
                  </a:lnTo>
                  <a:lnTo>
                    <a:pt x="603" y="880"/>
                  </a:lnTo>
                  <a:lnTo>
                    <a:pt x="600" y="880"/>
                  </a:lnTo>
                  <a:lnTo>
                    <a:pt x="600" y="883"/>
                  </a:lnTo>
                  <a:lnTo>
                    <a:pt x="600" y="883"/>
                  </a:lnTo>
                  <a:lnTo>
                    <a:pt x="597" y="883"/>
                  </a:lnTo>
                  <a:lnTo>
                    <a:pt x="597" y="883"/>
                  </a:lnTo>
                  <a:lnTo>
                    <a:pt x="594" y="883"/>
                  </a:lnTo>
                  <a:lnTo>
                    <a:pt x="594" y="883"/>
                  </a:lnTo>
                  <a:lnTo>
                    <a:pt x="592" y="883"/>
                  </a:lnTo>
                  <a:lnTo>
                    <a:pt x="592" y="883"/>
                  </a:lnTo>
                  <a:lnTo>
                    <a:pt x="589" y="883"/>
                  </a:lnTo>
                  <a:lnTo>
                    <a:pt x="589" y="883"/>
                  </a:lnTo>
                  <a:lnTo>
                    <a:pt x="589" y="880"/>
                  </a:lnTo>
                  <a:lnTo>
                    <a:pt x="586" y="880"/>
                  </a:lnTo>
                  <a:lnTo>
                    <a:pt x="586" y="880"/>
                  </a:lnTo>
                  <a:lnTo>
                    <a:pt x="583" y="880"/>
                  </a:lnTo>
                  <a:lnTo>
                    <a:pt x="583" y="880"/>
                  </a:lnTo>
                  <a:lnTo>
                    <a:pt x="580" y="880"/>
                  </a:lnTo>
                  <a:lnTo>
                    <a:pt x="580" y="877"/>
                  </a:lnTo>
                  <a:lnTo>
                    <a:pt x="577" y="877"/>
                  </a:lnTo>
                  <a:lnTo>
                    <a:pt x="577" y="877"/>
                  </a:lnTo>
                  <a:lnTo>
                    <a:pt x="574" y="877"/>
                  </a:lnTo>
                  <a:lnTo>
                    <a:pt x="574" y="877"/>
                  </a:lnTo>
                  <a:lnTo>
                    <a:pt x="571" y="877"/>
                  </a:lnTo>
                  <a:lnTo>
                    <a:pt x="571" y="877"/>
                  </a:lnTo>
                  <a:lnTo>
                    <a:pt x="569" y="877"/>
                  </a:lnTo>
                  <a:lnTo>
                    <a:pt x="569" y="874"/>
                  </a:lnTo>
                  <a:lnTo>
                    <a:pt x="566" y="874"/>
                  </a:lnTo>
                  <a:lnTo>
                    <a:pt x="566" y="874"/>
                  </a:lnTo>
                  <a:lnTo>
                    <a:pt x="563" y="874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2"/>
                  </a:lnTo>
                  <a:lnTo>
                    <a:pt x="560" y="872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60" y="866"/>
                  </a:lnTo>
                  <a:lnTo>
                    <a:pt x="557" y="866"/>
                  </a:lnTo>
                  <a:lnTo>
                    <a:pt x="557" y="863"/>
                  </a:lnTo>
                  <a:lnTo>
                    <a:pt x="557" y="863"/>
                  </a:lnTo>
                  <a:lnTo>
                    <a:pt x="554" y="863"/>
                  </a:lnTo>
                  <a:lnTo>
                    <a:pt x="554" y="860"/>
                  </a:lnTo>
                  <a:lnTo>
                    <a:pt x="554" y="860"/>
                  </a:lnTo>
                  <a:lnTo>
                    <a:pt x="551" y="857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51" y="851"/>
                  </a:lnTo>
                  <a:lnTo>
                    <a:pt x="551" y="851"/>
                  </a:lnTo>
                  <a:lnTo>
                    <a:pt x="548" y="848"/>
                  </a:lnTo>
                  <a:lnTo>
                    <a:pt x="548" y="848"/>
                  </a:lnTo>
                  <a:lnTo>
                    <a:pt x="545" y="848"/>
                  </a:lnTo>
                  <a:lnTo>
                    <a:pt x="545" y="848"/>
                  </a:lnTo>
                  <a:lnTo>
                    <a:pt x="545" y="846"/>
                  </a:lnTo>
                  <a:lnTo>
                    <a:pt x="545" y="846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6"/>
                  </a:lnTo>
                  <a:lnTo>
                    <a:pt x="537" y="846"/>
                  </a:lnTo>
                  <a:lnTo>
                    <a:pt x="537" y="846"/>
                  </a:lnTo>
                  <a:lnTo>
                    <a:pt x="537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28" y="851"/>
                  </a:lnTo>
                  <a:lnTo>
                    <a:pt x="528" y="854"/>
                  </a:lnTo>
                  <a:lnTo>
                    <a:pt x="528" y="854"/>
                  </a:lnTo>
                  <a:lnTo>
                    <a:pt x="528" y="857"/>
                  </a:lnTo>
                  <a:lnTo>
                    <a:pt x="528" y="857"/>
                  </a:lnTo>
                  <a:lnTo>
                    <a:pt x="525" y="860"/>
                  </a:lnTo>
                  <a:lnTo>
                    <a:pt x="525" y="860"/>
                  </a:lnTo>
                  <a:lnTo>
                    <a:pt x="525" y="863"/>
                  </a:lnTo>
                  <a:lnTo>
                    <a:pt x="522" y="863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9"/>
                  </a:lnTo>
                  <a:lnTo>
                    <a:pt x="522" y="869"/>
                  </a:lnTo>
                  <a:lnTo>
                    <a:pt x="522" y="872"/>
                  </a:lnTo>
                  <a:lnTo>
                    <a:pt x="522" y="872"/>
                  </a:lnTo>
                  <a:lnTo>
                    <a:pt x="519" y="874"/>
                  </a:lnTo>
                  <a:lnTo>
                    <a:pt x="519" y="874"/>
                  </a:lnTo>
                  <a:lnTo>
                    <a:pt x="517" y="874"/>
                  </a:lnTo>
                  <a:lnTo>
                    <a:pt x="517" y="874"/>
                  </a:lnTo>
                  <a:lnTo>
                    <a:pt x="514" y="874"/>
                  </a:lnTo>
                  <a:lnTo>
                    <a:pt x="514" y="874"/>
                  </a:lnTo>
                  <a:lnTo>
                    <a:pt x="514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08" y="877"/>
                  </a:lnTo>
                  <a:lnTo>
                    <a:pt x="508" y="877"/>
                  </a:lnTo>
                  <a:lnTo>
                    <a:pt x="505" y="877"/>
                  </a:lnTo>
                  <a:lnTo>
                    <a:pt x="505" y="880"/>
                  </a:lnTo>
                  <a:lnTo>
                    <a:pt x="505" y="880"/>
                  </a:lnTo>
                  <a:lnTo>
                    <a:pt x="502" y="880"/>
                  </a:lnTo>
                  <a:lnTo>
                    <a:pt x="502" y="880"/>
                  </a:lnTo>
                  <a:lnTo>
                    <a:pt x="505" y="880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6" y="886"/>
                  </a:lnTo>
                  <a:lnTo>
                    <a:pt x="496" y="889"/>
                  </a:lnTo>
                  <a:lnTo>
                    <a:pt x="496" y="889"/>
                  </a:lnTo>
                  <a:lnTo>
                    <a:pt x="493" y="889"/>
                  </a:lnTo>
                  <a:lnTo>
                    <a:pt x="493" y="889"/>
                  </a:lnTo>
                  <a:lnTo>
                    <a:pt x="491" y="886"/>
                  </a:lnTo>
                  <a:lnTo>
                    <a:pt x="491" y="886"/>
                  </a:lnTo>
                  <a:lnTo>
                    <a:pt x="488" y="886"/>
                  </a:lnTo>
                  <a:lnTo>
                    <a:pt x="488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2" y="886"/>
                  </a:lnTo>
                  <a:lnTo>
                    <a:pt x="482" y="886"/>
                  </a:lnTo>
                  <a:lnTo>
                    <a:pt x="479" y="886"/>
                  </a:lnTo>
                  <a:lnTo>
                    <a:pt x="479" y="886"/>
                  </a:lnTo>
                  <a:lnTo>
                    <a:pt x="479" y="889"/>
                  </a:lnTo>
                  <a:lnTo>
                    <a:pt x="479" y="889"/>
                  </a:lnTo>
                  <a:lnTo>
                    <a:pt x="476" y="889"/>
                  </a:lnTo>
                  <a:lnTo>
                    <a:pt x="476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92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67" y="889"/>
                  </a:lnTo>
                  <a:lnTo>
                    <a:pt x="467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2" y="886"/>
                  </a:lnTo>
                  <a:lnTo>
                    <a:pt x="462" y="889"/>
                  </a:lnTo>
                  <a:lnTo>
                    <a:pt x="462" y="889"/>
                  </a:lnTo>
                  <a:lnTo>
                    <a:pt x="462" y="892"/>
                  </a:lnTo>
                  <a:lnTo>
                    <a:pt x="462" y="889"/>
                  </a:lnTo>
                  <a:lnTo>
                    <a:pt x="459" y="892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3"/>
                  </a:lnTo>
                  <a:lnTo>
                    <a:pt x="453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47" y="903"/>
                  </a:lnTo>
                  <a:lnTo>
                    <a:pt x="447" y="906"/>
                  </a:lnTo>
                  <a:lnTo>
                    <a:pt x="447" y="906"/>
                  </a:lnTo>
                  <a:lnTo>
                    <a:pt x="447" y="909"/>
                  </a:lnTo>
                  <a:lnTo>
                    <a:pt x="447" y="909"/>
                  </a:lnTo>
                  <a:lnTo>
                    <a:pt x="444" y="909"/>
                  </a:lnTo>
                  <a:lnTo>
                    <a:pt x="444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12"/>
                  </a:lnTo>
                  <a:lnTo>
                    <a:pt x="441" y="912"/>
                  </a:lnTo>
                  <a:lnTo>
                    <a:pt x="439" y="915"/>
                  </a:lnTo>
                  <a:lnTo>
                    <a:pt x="439" y="915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6" y="918"/>
                  </a:lnTo>
                  <a:lnTo>
                    <a:pt x="433" y="918"/>
                  </a:lnTo>
                  <a:lnTo>
                    <a:pt x="433" y="915"/>
                  </a:lnTo>
                  <a:lnTo>
                    <a:pt x="433" y="915"/>
                  </a:lnTo>
                  <a:lnTo>
                    <a:pt x="430" y="915"/>
                  </a:lnTo>
                  <a:lnTo>
                    <a:pt x="430" y="915"/>
                  </a:lnTo>
                  <a:lnTo>
                    <a:pt x="427" y="915"/>
                  </a:lnTo>
                  <a:lnTo>
                    <a:pt x="427" y="912"/>
                  </a:lnTo>
                  <a:lnTo>
                    <a:pt x="424" y="912"/>
                  </a:lnTo>
                  <a:lnTo>
                    <a:pt x="424" y="912"/>
                  </a:lnTo>
                  <a:lnTo>
                    <a:pt x="421" y="912"/>
                  </a:lnTo>
                  <a:lnTo>
                    <a:pt x="421" y="912"/>
                  </a:lnTo>
                  <a:lnTo>
                    <a:pt x="421" y="909"/>
                  </a:lnTo>
                  <a:lnTo>
                    <a:pt x="421" y="909"/>
                  </a:lnTo>
                  <a:lnTo>
                    <a:pt x="418" y="909"/>
                  </a:lnTo>
                  <a:lnTo>
                    <a:pt x="418" y="909"/>
                  </a:lnTo>
                  <a:lnTo>
                    <a:pt x="418" y="906"/>
                  </a:lnTo>
                  <a:lnTo>
                    <a:pt x="415" y="909"/>
                  </a:lnTo>
                  <a:lnTo>
                    <a:pt x="415" y="909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0" y="903"/>
                  </a:lnTo>
                  <a:lnTo>
                    <a:pt x="410" y="906"/>
                  </a:lnTo>
                  <a:lnTo>
                    <a:pt x="407" y="906"/>
                  </a:lnTo>
                  <a:lnTo>
                    <a:pt x="407" y="906"/>
                  </a:lnTo>
                  <a:lnTo>
                    <a:pt x="407" y="909"/>
                  </a:lnTo>
                  <a:lnTo>
                    <a:pt x="407" y="909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1" y="912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8"/>
                  </a:lnTo>
                  <a:lnTo>
                    <a:pt x="401" y="918"/>
                  </a:lnTo>
                  <a:lnTo>
                    <a:pt x="398" y="918"/>
                  </a:lnTo>
                  <a:lnTo>
                    <a:pt x="398" y="921"/>
                  </a:lnTo>
                  <a:lnTo>
                    <a:pt x="395" y="921"/>
                  </a:lnTo>
                  <a:lnTo>
                    <a:pt x="395" y="921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6"/>
                  </a:lnTo>
                  <a:lnTo>
                    <a:pt x="392" y="926"/>
                  </a:lnTo>
                  <a:lnTo>
                    <a:pt x="392" y="929"/>
                  </a:lnTo>
                  <a:lnTo>
                    <a:pt x="395" y="929"/>
                  </a:lnTo>
                  <a:lnTo>
                    <a:pt x="395" y="929"/>
                  </a:lnTo>
                  <a:lnTo>
                    <a:pt x="395" y="932"/>
                  </a:lnTo>
                  <a:lnTo>
                    <a:pt x="395" y="932"/>
                  </a:lnTo>
                  <a:lnTo>
                    <a:pt x="395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0" y="935"/>
                  </a:lnTo>
                  <a:lnTo>
                    <a:pt x="390" y="938"/>
                  </a:lnTo>
                  <a:lnTo>
                    <a:pt x="390" y="938"/>
                  </a:lnTo>
                  <a:lnTo>
                    <a:pt x="387" y="941"/>
                  </a:lnTo>
                  <a:lnTo>
                    <a:pt x="387" y="938"/>
                  </a:lnTo>
                  <a:lnTo>
                    <a:pt x="387" y="938"/>
                  </a:lnTo>
                  <a:lnTo>
                    <a:pt x="384" y="938"/>
                  </a:lnTo>
                  <a:lnTo>
                    <a:pt x="384" y="935"/>
                  </a:lnTo>
                  <a:lnTo>
                    <a:pt x="381" y="935"/>
                  </a:lnTo>
                  <a:lnTo>
                    <a:pt x="381" y="935"/>
                  </a:lnTo>
                  <a:lnTo>
                    <a:pt x="381" y="932"/>
                  </a:lnTo>
                  <a:lnTo>
                    <a:pt x="378" y="932"/>
                  </a:lnTo>
                  <a:lnTo>
                    <a:pt x="378" y="932"/>
                  </a:lnTo>
                  <a:lnTo>
                    <a:pt x="361" y="915"/>
                  </a:lnTo>
                  <a:lnTo>
                    <a:pt x="361" y="912"/>
                  </a:lnTo>
                  <a:lnTo>
                    <a:pt x="361" y="912"/>
                  </a:lnTo>
                  <a:lnTo>
                    <a:pt x="364" y="909"/>
                  </a:lnTo>
                  <a:lnTo>
                    <a:pt x="364" y="906"/>
                  </a:lnTo>
                  <a:lnTo>
                    <a:pt x="364" y="903"/>
                  </a:lnTo>
                  <a:lnTo>
                    <a:pt x="366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5"/>
                  </a:lnTo>
                  <a:lnTo>
                    <a:pt x="366" y="892"/>
                  </a:lnTo>
                  <a:lnTo>
                    <a:pt x="366" y="886"/>
                  </a:lnTo>
                  <a:lnTo>
                    <a:pt x="366" y="883"/>
                  </a:lnTo>
                  <a:lnTo>
                    <a:pt x="366" y="880"/>
                  </a:lnTo>
                  <a:lnTo>
                    <a:pt x="366" y="877"/>
                  </a:lnTo>
                  <a:lnTo>
                    <a:pt x="364" y="874"/>
                  </a:lnTo>
                  <a:lnTo>
                    <a:pt x="364" y="874"/>
                  </a:lnTo>
                  <a:lnTo>
                    <a:pt x="364" y="872"/>
                  </a:lnTo>
                  <a:lnTo>
                    <a:pt x="361" y="869"/>
                  </a:lnTo>
                  <a:lnTo>
                    <a:pt x="361" y="869"/>
                  </a:lnTo>
                  <a:lnTo>
                    <a:pt x="358" y="869"/>
                  </a:lnTo>
                  <a:lnTo>
                    <a:pt x="355" y="866"/>
                  </a:lnTo>
                  <a:lnTo>
                    <a:pt x="352" y="866"/>
                  </a:lnTo>
                  <a:lnTo>
                    <a:pt x="349" y="866"/>
                  </a:lnTo>
                  <a:lnTo>
                    <a:pt x="346" y="866"/>
                  </a:lnTo>
                  <a:lnTo>
                    <a:pt x="343" y="866"/>
                  </a:lnTo>
                  <a:lnTo>
                    <a:pt x="340" y="863"/>
                  </a:lnTo>
                  <a:lnTo>
                    <a:pt x="338" y="863"/>
                  </a:lnTo>
                  <a:lnTo>
                    <a:pt x="335" y="863"/>
                  </a:lnTo>
                  <a:lnTo>
                    <a:pt x="332" y="860"/>
                  </a:lnTo>
                  <a:lnTo>
                    <a:pt x="332" y="860"/>
                  </a:lnTo>
                  <a:lnTo>
                    <a:pt x="329" y="857"/>
                  </a:lnTo>
                  <a:lnTo>
                    <a:pt x="326" y="857"/>
                  </a:lnTo>
                  <a:lnTo>
                    <a:pt x="323" y="854"/>
                  </a:lnTo>
                  <a:lnTo>
                    <a:pt x="323" y="854"/>
                  </a:lnTo>
                  <a:lnTo>
                    <a:pt x="320" y="851"/>
                  </a:lnTo>
                  <a:lnTo>
                    <a:pt x="320" y="848"/>
                  </a:lnTo>
                  <a:lnTo>
                    <a:pt x="320" y="846"/>
                  </a:lnTo>
                  <a:lnTo>
                    <a:pt x="317" y="843"/>
                  </a:lnTo>
                  <a:lnTo>
                    <a:pt x="317" y="843"/>
                  </a:lnTo>
                  <a:lnTo>
                    <a:pt x="317" y="837"/>
                  </a:lnTo>
                  <a:lnTo>
                    <a:pt x="317" y="834"/>
                  </a:lnTo>
                  <a:lnTo>
                    <a:pt x="317" y="831"/>
                  </a:lnTo>
                  <a:lnTo>
                    <a:pt x="317" y="828"/>
                  </a:lnTo>
                  <a:lnTo>
                    <a:pt x="317" y="828"/>
                  </a:lnTo>
                  <a:lnTo>
                    <a:pt x="317" y="825"/>
                  </a:lnTo>
                  <a:lnTo>
                    <a:pt x="317" y="823"/>
                  </a:lnTo>
                  <a:lnTo>
                    <a:pt x="314" y="820"/>
                  </a:lnTo>
                  <a:lnTo>
                    <a:pt x="314" y="817"/>
                  </a:lnTo>
                  <a:lnTo>
                    <a:pt x="312" y="817"/>
                  </a:lnTo>
                  <a:lnTo>
                    <a:pt x="312" y="814"/>
                  </a:lnTo>
                  <a:lnTo>
                    <a:pt x="309" y="811"/>
                  </a:lnTo>
                  <a:lnTo>
                    <a:pt x="309" y="811"/>
                  </a:lnTo>
                  <a:lnTo>
                    <a:pt x="306" y="808"/>
                  </a:lnTo>
                  <a:lnTo>
                    <a:pt x="303" y="808"/>
                  </a:lnTo>
                  <a:lnTo>
                    <a:pt x="303" y="805"/>
                  </a:lnTo>
                  <a:lnTo>
                    <a:pt x="300" y="805"/>
                  </a:lnTo>
                  <a:lnTo>
                    <a:pt x="297" y="802"/>
                  </a:lnTo>
                  <a:lnTo>
                    <a:pt x="297" y="802"/>
                  </a:lnTo>
                  <a:lnTo>
                    <a:pt x="294" y="802"/>
                  </a:lnTo>
                  <a:lnTo>
                    <a:pt x="291" y="799"/>
                  </a:lnTo>
                  <a:lnTo>
                    <a:pt x="288" y="799"/>
                  </a:lnTo>
                  <a:lnTo>
                    <a:pt x="288" y="797"/>
                  </a:lnTo>
                  <a:lnTo>
                    <a:pt x="286" y="797"/>
                  </a:lnTo>
                  <a:lnTo>
                    <a:pt x="283" y="797"/>
                  </a:lnTo>
                  <a:lnTo>
                    <a:pt x="283" y="794"/>
                  </a:lnTo>
                  <a:lnTo>
                    <a:pt x="280" y="791"/>
                  </a:lnTo>
                  <a:lnTo>
                    <a:pt x="277" y="791"/>
                  </a:lnTo>
                  <a:lnTo>
                    <a:pt x="277" y="788"/>
                  </a:lnTo>
                  <a:lnTo>
                    <a:pt x="274" y="788"/>
                  </a:lnTo>
                  <a:lnTo>
                    <a:pt x="274" y="785"/>
                  </a:lnTo>
                  <a:lnTo>
                    <a:pt x="271" y="782"/>
                  </a:lnTo>
                  <a:lnTo>
                    <a:pt x="271" y="782"/>
                  </a:lnTo>
                  <a:lnTo>
                    <a:pt x="268" y="779"/>
                  </a:lnTo>
                  <a:lnTo>
                    <a:pt x="268" y="776"/>
                  </a:lnTo>
                  <a:lnTo>
                    <a:pt x="265" y="773"/>
                  </a:lnTo>
                  <a:lnTo>
                    <a:pt x="265" y="773"/>
                  </a:lnTo>
                  <a:lnTo>
                    <a:pt x="262" y="771"/>
                  </a:lnTo>
                  <a:lnTo>
                    <a:pt x="262" y="771"/>
                  </a:lnTo>
                  <a:lnTo>
                    <a:pt x="260" y="768"/>
                  </a:lnTo>
                  <a:lnTo>
                    <a:pt x="257" y="768"/>
                  </a:lnTo>
                  <a:lnTo>
                    <a:pt x="254" y="768"/>
                  </a:lnTo>
                  <a:lnTo>
                    <a:pt x="254" y="765"/>
                  </a:lnTo>
                  <a:lnTo>
                    <a:pt x="251" y="765"/>
                  </a:lnTo>
                  <a:lnTo>
                    <a:pt x="251" y="762"/>
                  </a:lnTo>
                  <a:lnTo>
                    <a:pt x="248" y="759"/>
                  </a:lnTo>
                  <a:lnTo>
                    <a:pt x="248" y="756"/>
                  </a:lnTo>
                  <a:lnTo>
                    <a:pt x="248" y="753"/>
                  </a:lnTo>
                  <a:lnTo>
                    <a:pt x="245" y="750"/>
                  </a:lnTo>
                  <a:lnTo>
                    <a:pt x="245" y="750"/>
                  </a:lnTo>
                  <a:lnTo>
                    <a:pt x="245" y="747"/>
                  </a:lnTo>
                  <a:lnTo>
                    <a:pt x="242" y="745"/>
                  </a:lnTo>
                  <a:lnTo>
                    <a:pt x="242" y="745"/>
                  </a:lnTo>
                  <a:lnTo>
                    <a:pt x="239" y="742"/>
                  </a:lnTo>
                  <a:lnTo>
                    <a:pt x="237" y="742"/>
                  </a:lnTo>
                  <a:lnTo>
                    <a:pt x="234" y="739"/>
                  </a:lnTo>
                  <a:lnTo>
                    <a:pt x="231" y="739"/>
                  </a:lnTo>
                  <a:lnTo>
                    <a:pt x="231" y="739"/>
                  </a:lnTo>
                  <a:lnTo>
                    <a:pt x="228" y="739"/>
                  </a:lnTo>
                  <a:lnTo>
                    <a:pt x="225" y="736"/>
                  </a:lnTo>
                  <a:lnTo>
                    <a:pt x="222" y="736"/>
                  </a:lnTo>
                  <a:lnTo>
                    <a:pt x="219" y="736"/>
                  </a:lnTo>
                  <a:lnTo>
                    <a:pt x="219" y="733"/>
                  </a:lnTo>
                  <a:lnTo>
                    <a:pt x="216" y="730"/>
                  </a:lnTo>
                  <a:lnTo>
                    <a:pt x="213" y="730"/>
                  </a:lnTo>
                  <a:lnTo>
                    <a:pt x="213" y="727"/>
                  </a:lnTo>
                  <a:lnTo>
                    <a:pt x="211" y="724"/>
                  </a:lnTo>
                  <a:lnTo>
                    <a:pt x="208" y="724"/>
                  </a:lnTo>
                  <a:lnTo>
                    <a:pt x="208" y="721"/>
                  </a:lnTo>
                  <a:lnTo>
                    <a:pt x="205" y="721"/>
                  </a:lnTo>
                  <a:lnTo>
                    <a:pt x="205" y="719"/>
                  </a:lnTo>
                  <a:lnTo>
                    <a:pt x="202" y="719"/>
                  </a:lnTo>
                  <a:lnTo>
                    <a:pt x="202" y="716"/>
                  </a:lnTo>
                  <a:lnTo>
                    <a:pt x="199" y="713"/>
                  </a:lnTo>
                  <a:lnTo>
                    <a:pt x="196" y="713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87" y="704"/>
                  </a:lnTo>
                  <a:lnTo>
                    <a:pt x="185" y="704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0" y="701"/>
                  </a:lnTo>
                  <a:lnTo>
                    <a:pt x="167" y="701"/>
                  </a:lnTo>
                  <a:lnTo>
                    <a:pt x="161" y="701"/>
                  </a:lnTo>
                  <a:lnTo>
                    <a:pt x="159" y="701"/>
                  </a:lnTo>
                  <a:lnTo>
                    <a:pt x="159" y="701"/>
                  </a:lnTo>
                  <a:lnTo>
                    <a:pt x="156" y="698"/>
                  </a:lnTo>
                  <a:lnTo>
                    <a:pt x="153" y="698"/>
                  </a:lnTo>
                  <a:lnTo>
                    <a:pt x="150" y="698"/>
                  </a:lnTo>
                  <a:lnTo>
                    <a:pt x="147" y="695"/>
                  </a:lnTo>
                  <a:lnTo>
                    <a:pt x="147" y="695"/>
                  </a:lnTo>
                  <a:lnTo>
                    <a:pt x="144" y="693"/>
                  </a:lnTo>
                  <a:lnTo>
                    <a:pt x="141" y="693"/>
                  </a:lnTo>
                  <a:lnTo>
                    <a:pt x="141" y="690"/>
                  </a:lnTo>
                  <a:lnTo>
                    <a:pt x="138" y="690"/>
                  </a:lnTo>
                  <a:lnTo>
                    <a:pt x="138" y="687"/>
                  </a:lnTo>
                  <a:lnTo>
                    <a:pt x="135" y="684"/>
                  </a:lnTo>
                  <a:lnTo>
                    <a:pt x="135" y="684"/>
                  </a:lnTo>
                  <a:lnTo>
                    <a:pt x="133" y="681"/>
                  </a:lnTo>
                  <a:lnTo>
                    <a:pt x="133" y="678"/>
                  </a:lnTo>
                  <a:lnTo>
                    <a:pt x="133" y="675"/>
                  </a:lnTo>
                  <a:lnTo>
                    <a:pt x="130" y="672"/>
                  </a:lnTo>
                  <a:lnTo>
                    <a:pt x="130" y="669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3" y="658"/>
                  </a:lnTo>
                  <a:lnTo>
                    <a:pt x="133" y="655"/>
                  </a:lnTo>
                  <a:lnTo>
                    <a:pt x="133" y="655"/>
                  </a:lnTo>
                  <a:lnTo>
                    <a:pt x="135" y="652"/>
                  </a:lnTo>
                  <a:lnTo>
                    <a:pt x="135" y="649"/>
                  </a:lnTo>
                  <a:lnTo>
                    <a:pt x="135" y="646"/>
                  </a:lnTo>
                  <a:lnTo>
                    <a:pt x="135" y="644"/>
                  </a:lnTo>
                  <a:lnTo>
                    <a:pt x="135" y="641"/>
                  </a:lnTo>
                  <a:lnTo>
                    <a:pt x="133" y="638"/>
                  </a:lnTo>
                  <a:lnTo>
                    <a:pt x="133" y="635"/>
                  </a:lnTo>
                  <a:lnTo>
                    <a:pt x="133" y="632"/>
                  </a:lnTo>
                  <a:lnTo>
                    <a:pt x="133" y="632"/>
                  </a:lnTo>
                  <a:lnTo>
                    <a:pt x="133" y="629"/>
                  </a:lnTo>
                  <a:lnTo>
                    <a:pt x="135" y="626"/>
                  </a:lnTo>
                  <a:lnTo>
                    <a:pt x="138" y="626"/>
                  </a:lnTo>
                  <a:lnTo>
                    <a:pt x="138" y="623"/>
                  </a:lnTo>
                  <a:lnTo>
                    <a:pt x="141" y="623"/>
                  </a:lnTo>
                  <a:lnTo>
                    <a:pt x="144" y="620"/>
                  </a:lnTo>
                  <a:lnTo>
                    <a:pt x="144" y="620"/>
                  </a:lnTo>
                  <a:lnTo>
                    <a:pt x="147" y="618"/>
                  </a:lnTo>
                  <a:lnTo>
                    <a:pt x="147" y="618"/>
                  </a:lnTo>
                  <a:lnTo>
                    <a:pt x="147" y="615"/>
                  </a:lnTo>
                  <a:lnTo>
                    <a:pt x="147" y="612"/>
                  </a:lnTo>
                  <a:lnTo>
                    <a:pt x="147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0"/>
                  </a:lnTo>
                  <a:lnTo>
                    <a:pt x="150" y="597"/>
                  </a:lnTo>
                  <a:lnTo>
                    <a:pt x="150" y="597"/>
                  </a:lnTo>
                  <a:lnTo>
                    <a:pt x="153" y="594"/>
                  </a:lnTo>
                  <a:lnTo>
                    <a:pt x="153" y="592"/>
                  </a:lnTo>
                  <a:lnTo>
                    <a:pt x="153" y="589"/>
                  </a:lnTo>
                  <a:lnTo>
                    <a:pt x="156" y="586"/>
                  </a:lnTo>
                  <a:lnTo>
                    <a:pt x="156" y="583"/>
                  </a:lnTo>
                  <a:lnTo>
                    <a:pt x="156" y="580"/>
                  </a:lnTo>
                  <a:lnTo>
                    <a:pt x="156" y="577"/>
                  </a:lnTo>
                  <a:lnTo>
                    <a:pt x="156" y="574"/>
                  </a:lnTo>
                  <a:lnTo>
                    <a:pt x="159" y="571"/>
                  </a:lnTo>
                  <a:lnTo>
                    <a:pt x="156" y="568"/>
                  </a:lnTo>
                  <a:lnTo>
                    <a:pt x="156" y="566"/>
                  </a:lnTo>
                  <a:lnTo>
                    <a:pt x="153" y="563"/>
                  </a:lnTo>
                  <a:lnTo>
                    <a:pt x="150" y="563"/>
                  </a:lnTo>
                  <a:lnTo>
                    <a:pt x="150" y="563"/>
                  </a:lnTo>
                  <a:lnTo>
                    <a:pt x="147" y="560"/>
                  </a:lnTo>
                  <a:lnTo>
                    <a:pt x="144" y="557"/>
                  </a:lnTo>
                  <a:lnTo>
                    <a:pt x="144" y="557"/>
                  </a:lnTo>
                  <a:lnTo>
                    <a:pt x="141" y="554"/>
                  </a:lnTo>
                  <a:lnTo>
                    <a:pt x="141" y="551"/>
                  </a:lnTo>
                  <a:lnTo>
                    <a:pt x="141" y="551"/>
                  </a:lnTo>
                  <a:lnTo>
                    <a:pt x="138" y="548"/>
                  </a:lnTo>
                  <a:lnTo>
                    <a:pt x="138" y="545"/>
                  </a:lnTo>
                  <a:lnTo>
                    <a:pt x="135" y="545"/>
                  </a:lnTo>
                  <a:lnTo>
                    <a:pt x="135" y="542"/>
                  </a:lnTo>
                  <a:lnTo>
                    <a:pt x="133" y="540"/>
                  </a:lnTo>
                  <a:lnTo>
                    <a:pt x="133" y="540"/>
                  </a:lnTo>
                  <a:lnTo>
                    <a:pt x="130" y="537"/>
                  </a:lnTo>
                  <a:lnTo>
                    <a:pt x="130" y="534"/>
                  </a:lnTo>
                  <a:lnTo>
                    <a:pt x="130" y="531"/>
                  </a:lnTo>
                  <a:lnTo>
                    <a:pt x="130" y="528"/>
                  </a:lnTo>
                  <a:lnTo>
                    <a:pt x="133" y="525"/>
                  </a:lnTo>
                  <a:lnTo>
                    <a:pt x="133" y="525"/>
                  </a:lnTo>
                  <a:lnTo>
                    <a:pt x="135" y="522"/>
                  </a:lnTo>
                  <a:lnTo>
                    <a:pt x="135" y="519"/>
                  </a:lnTo>
                  <a:lnTo>
                    <a:pt x="138" y="516"/>
                  </a:lnTo>
                  <a:lnTo>
                    <a:pt x="138" y="514"/>
                  </a:lnTo>
                  <a:lnTo>
                    <a:pt x="135" y="511"/>
                  </a:lnTo>
                  <a:lnTo>
                    <a:pt x="135" y="508"/>
                  </a:lnTo>
                  <a:lnTo>
                    <a:pt x="135" y="508"/>
                  </a:lnTo>
                  <a:lnTo>
                    <a:pt x="133" y="505"/>
                  </a:lnTo>
                  <a:lnTo>
                    <a:pt x="133" y="502"/>
                  </a:lnTo>
                  <a:lnTo>
                    <a:pt x="133" y="499"/>
                  </a:lnTo>
                  <a:lnTo>
                    <a:pt x="133" y="496"/>
                  </a:lnTo>
                  <a:lnTo>
                    <a:pt x="133" y="493"/>
                  </a:lnTo>
                  <a:lnTo>
                    <a:pt x="130" y="491"/>
                  </a:lnTo>
                  <a:lnTo>
                    <a:pt x="130" y="488"/>
                  </a:lnTo>
                  <a:lnTo>
                    <a:pt x="130" y="485"/>
                  </a:lnTo>
                  <a:lnTo>
                    <a:pt x="130" y="482"/>
                  </a:lnTo>
                  <a:lnTo>
                    <a:pt x="127" y="479"/>
                  </a:lnTo>
                  <a:lnTo>
                    <a:pt x="127" y="479"/>
                  </a:lnTo>
                  <a:lnTo>
                    <a:pt x="127" y="476"/>
                  </a:lnTo>
                  <a:lnTo>
                    <a:pt x="124" y="473"/>
                  </a:lnTo>
                  <a:lnTo>
                    <a:pt x="124" y="470"/>
                  </a:lnTo>
                  <a:lnTo>
                    <a:pt x="121" y="467"/>
                  </a:lnTo>
                  <a:lnTo>
                    <a:pt x="121" y="465"/>
                  </a:lnTo>
                  <a:lnTo>
                    <a:pt x="121" y="462"/>
                  </a:lnTo>
                  <a:lnTo>
                    <a:pt x="121" y="462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21" y="453"/>
                  </a:lnTo>
                  <a:lnTo>
                    <a:pt x="124" y="453"/>
                  </a:lnTo>
                  <a:lnTo>
                    <a:pt x="127" y="450"/>
                  </a:lnTo>
                  <a:lnTo>
                    <a:pt x="130" y="450"/>
                  </a:lnTo>
                  <a:lnTo>
                    <a:pt x="130" y="447"/>
                  </a:lnTo>
                  <a:lnTo>
                    <a:pt x="133" y="444"/>
                  </a:lnTo>
                  <a:lnTo>
                    <a:pt x="133" y="441"/>
                  </a:lnTo>
                  <a:lnTo>
                    <a:pt x="133" y="439"/>
                  </a:lnTo>
                  <a:lnTo>
                    <a:pt x="130" y="439"/>
                  </a:lnTo>
                  <a:lnTo>
                    <a:pt x="130" y="436"/>
                  </a:lnTo>
                  <a:lnTo>
                    <a:pt x="127" y="436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4" y="424"/>
                  </a:lnTo>
                  <a:lnTo>
                    <a:pt x="127" y="424"/>
                  </a:lnTo>
                  <a:lnTo>
                    <a:pt x="130" y="424"/>
                  </a:lnTo>
                  <a:lnTo>
                    <a:pt x="130" y="421"/>
                  </a:lnTo>
                  <a:lnTo>
                    <a:pt x="130" y="418"/>
                  </a:lnTo>
                  <a:lnTo>
                    <a:pt x="133" y="418"/>
                  </a:lnTo>
                  <a:lnTo>
                    <a:pt x="135" y="418"/>
                  </a:lnTo>
                  <a:lnTo>
                    <a:pt x="138" y="415"/>
                  </a:lnTo>
                  <a:lnTo>
                    <a:pt x="141" y="415"/>
                  </a:lnTo>
                  <a:lnTo>
                    <a:pt x="144" y="413"/>
                  </a:lnTo>
                  <a:lnTo>
                    <a:pt x="144" y="410"/>
                  </a:lnTo>
                  <a:lnTo>
                    <a:pt x="144" y="407"/>
                  </a:lnTo>
                  <a:lnTo>
                    <a:pt x="141" y="407"/>
                  </a:lnTo>
                  <a:lnTo>
                    <a:pt x="141" y="404"/>
                  </a:lnTo>
                  <a:lnTo>
                    <a:pt x="138" y="404"/>
                  </a:lnTo>
                  <a:lnTo>
                    <a:pt x="135" y="401"/>
                  </a:lnTo>
                  <a:lnTo>
                    <a:pt x="133" y="401"/>
                  </a:lnTo>
                  <a:lnTo>
                    <a:pt x="130" y="401"/>
                  </a:lnTo>
                  <a:lnTo>
                    <a:pt x="130" y="398"/>
                  </a:lnTo>
                  <a:lnTo>
                    <a:pt x="127" y="398"/>
                  </a:lnTo>
                  <a:lnTo>
                    <a:pt x="124" y="395"/>
                  </a:lnTo>
                  <a:lnTo>
                    <a:pt x="124" y="395"/>
                  </a:lnTo>
                  <a:lnTo>
                    <a:pt x="121" y="392"/>
                  </a:lnTo>
                  <a:lnTo>
                    <a:pt x="121" y="389"/>
                  </a:lnTo>
                  <a:lnTo>
                    <a:pt x="118" y="389"/>
                  </a:lnTo>
                  <a:lnTo>
                    <a:pt x="118" y="387"/>
                  </a:lnTo>
                  <a:lnTo>
                    <a:pt x="115" y="384"/>
                  </a:lnTo>
                  <a:lnTo>
                    <a:pt x="115" y="381"/>
                  </a:lnTo>
                  <a:lnTo>
                    <a:pt x="115" y="381"/>
                  </a:lnTo>
                  <a:lnTo>
                    <a:pt x="112" y="378"/>
                  </a:lnTo>
                  <a:lnTo>
                    <a:pt x="112" y="375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109" y="369"/>
                  </a:lnTo>
                  <a:lnTo>
                    <a:pt x="107" y="366"/>
                  </a:lnTo>
                  <a:lnTo>
                    <a:pt x="107" y="363"/>
                  </a:lnTo>
                  <a:lnTo>
                    <a:pt x="107" y="361"/>
                  </a:lnTo>
                  <a:lnTo>
                    <a:pt x="107" y="358"/>
                  </a:lnTo>
                  <a:lnTo>
                    <a:pt x="104" y="355"/>
                  </a:lnTo>
                  <a:lnTo>
                    <a:pt x="104" y="352"/>
                  </a:lnTo>
                  <a:lnTo>
                    <a:pt x="104" y="352"/>
                  </a:lnTo>
                  <a:lnTo>
                    <a:pt x="101" y="349"/>
                  </a:lnTo>
                  <a:lnTo>
                    <a:pt x="101" y="346"/>
                  </a:lnTo>
                  <a:lnTo>
                    <a:pt x="98" y="343"/>
                  </a:lnTo>
                  <a:lnTo>
                    <a:pt x="98" y="343"/>
                  </a:lnTo>
                  <a:lnTo>
                    <a:pt x="98" y="34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92" y="338"/>
                  </a:lnTo>
                  <a:lnTo>
                    <a:pt x="89" y="338"/>
                  </a:lnTo>
                  <a:lnTo>
                    <a:pt x="86" y="338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1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5" y="326"/>
                  </a:lnTo>
                  <a:lnTo>
                    <a:pt x="75" y="326"/>
                  </a:lnTo>
                  <a:lnTo>
                    <a:pt x="75" y="323"/>
                  </a:lnTo>
                  <a:lnTo>
                    <a:pt x="72" y="320"/>
                  </a:lnTo>
                  <a:lnTo>
                    <a:pt x="72" y="317"/>
                  </a:lnTo>
                  <a:lnTo>
                    <a:pt x="69" y="317"/>
                  </a:lnTo>
                  <a:lnTo>
                    <a:pt x="69" y="314"/>
                  </a:lnTo>
                  <a:lnTo>
                    <a:pt x="66" y="314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3"/>
                  </a:lnTo>
                  <a:lnTo>
                    <a:pt x="60" y="300"/>
                  </a:lnTo>
                  <a:lnTo>
                    <a:pt x="60" y="297"/>
                  </a:lnTo>
                  <a:lnTo>
                    <a:pt x="58" y="294"/>
                  </a:lnTo>
                  <a:lnTo>
                    <a:pt x="58" y="291"/>
                  </a:lnTo>
                  <a:lnTo>
                    <a:pt x="55" y="288"/>
                  </a:lnTo>
                  <a:lnTo>
                    <a:pt x="55" y="288"/>
                  </a:lnTo>
                  <a:lnTo>
                    <a:pt x="52" y="286"/>
                  </a:lnTo>
                  <a:lnTo>
                    <a:pt x="52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6" y="280"/>
                  </a:lnTo>
                  <a:lnTo>
                    <a:pt x="46" y="277"/>
                  </a:lnTo>
                  <a:lnTo>
                    <a:pt x="46" y="274"/>
                  </a:lnTo>
                  <a:lnTo>
                    <a:pt x="43" y="271"/>
                  </a:lnTo>
                  <a:lnTo>
                    <a:pt x="43" y="268"/>
                  </a:lnTo>
                  <a:lnTo>
                    <a:pt x="40" y="268"/>
                  </a:lnTo>
                  <a:lnTo>
                    <a:pt x="40" y="265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4"/>
                  </a:lnTo>
                  <a:lnTo>
                    <a:pt x="34" y="251"/>
                  </a:lnTo>
                  <a:lnTo>
                    <a:pt x="34" y="248"/>
                  </a:lnTo>
                  <a:lnTo>
                    <a:pt x="34" y="245"/>
                  </a:lnTo>
                  <a:lnTo>
                    <a:pt x="34" y="242"/>
                  </a:lnTo>
                  <a:lnTo>
                    <a:pt x="34" y="239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32" y="228"/>
                  </a:lnTo>
                  <a:lnTo>
                    <a:pt x="32" y="225"/>
                  </a:lnTo>
                  <a:lnTo>
                    <a:pt x="29" y="225"/>
                  </a:lnTo>
                  <a:lnTo>
                    <a:pt x="29" y="222"/>
                  </a:lnTo>
                  <a:lnTo>
                    <a:pt x="29" y="219"/>
                  </a:lnTo>
                  <a:lnTo>
                    <a:pt x="26" y="216"/>
                  </a:lnTo>
                  <a:lnTo>
                    <a:pt x="26" y="213"/>
                  </a:lnTo>
                  <a:lnTo>
                    <a:pt x="26" y="210"/>
                  </a:lnTo>
                  <a:lnTo>
                    <a:pt x="26" y="208"/>
                  </a:lnTo>
                  <a:lnTo>
                    <a:pt x="26" y="205"/>
                  </a:lnTo>
                  <a:lnTo>
                    <a:pt x="23" y="205"/>
                  </a:lnTo>
                  <a:lnTo>
                    <a:pt x="23" y="202"/>
                  </a:lnTo>
                  <a:lnTo>
                    <a:pt x="20" y="199"/>
                  </a:lnTo>
                  <a:lnTo>
                    <a:pt x="20" y="199"/>
                  </a:lnTo>
                  <a:lnTo>
                    <a:pt x="17" y="196"/>
                  </a:lnTo>
                  <a:lnTo>
                    <a:pt x="17" y="193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87"/>
                  </a:lnTo>
                  <a:lnTo>
                    <a:pt x="11" y="184"/>
                  </a:lnTo>
                  <a:lnTo>
                    <a:pt x="8" y="184"/>
                  </a:lnTo>
                  <a:lnTo>
                    <a:pt x="8" y="182"/>
                  </a:lnTo>
                  <a:lnTo>
                    <a:pt x="6" y="179"/>
                  </a:lnTo>
                  <a:lnTo>
                    <a:pt x="3" y="176"/>
                  </a:lnTo>
                  <a:lnTo>
                    <a:pt x="3" y="176"/>
                  </a:lnTo>
                  <a:lnTo>
                    <a:pt x="3" y="173"/>
                  </a:lnTo>
                  <a:lnTo>
                    <a:pt x="3" y="170"/>
                  </a:lnTo>
                  <a:lnTo>
                    <a:pt x="3" y="164"/>
                  </a:lnTo>
                  <a:lnTo>
                    <a:pt x="3" y="161"/>
                  </a:lnTo>
                  <a:lnTo>
                    <a:pt x="3" y="161"/>
                  </a:lnTo>
                  <a:lnTo>
                    <a:pt x="3" y="159"/>
                  </a:lnTo>
                  <a:lnTo>
                    <a:pt x="6" y="156"/>
                  </a:lnTo>
                  <a:lnTo>
                    <a:pt x="6" y="153"/>
                  </a:lnTo>
                  <a:lnTo>
                    <a:pt x="6" y="150"/>
                  </a:lnTo>
                  <a:lnTo>
                    <a:pt x="8" y="147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8" y="138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6" y="130"/>
                  </a:lnTo>
                  <a:lnTo>
                    <a:pt x="6" y="127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1"/>
                  </a:lnTo>
                  <a:lnTo>
                    <a:pt x="3" y="118"/>
                  </a:lnTo>
                  <a:lnTo>
                    <a:pt x="0" y="115"/>
                  </a:lnTo>
                  <a:lnTo>
                    <a:pt x="0" y="112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4"/>
                  </a:lnTo>
                  <a:lnTo>
                    <a:pt x="3" y="101"/>
                  </a:lnTo>
                  <a:lnTo>
                    <a:pt x="6" y="98"/>
                  </a:lnTo>
                  <a:lnTo>
                    <a:pt x="6" y="95"/>
                  </a:lnTo>
                  <a:lnTo>
                    <a:pt x="8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8" y="86"/>
                  </a:lnTo>
                  <a:lnTo>
                    <a:pt x="11" y="83"/>
                  </a:lnTo>
                  <a:lnTo>
                    <a:pt x="11" y="81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2"/>
                  </a:lnTo>
                  <a:lnTo>
                    <a:pt x="11" y="69"/>
                  </a:lnTo>
                  <a:lnTo>
                    <a:pt x="11" y="63"/>
                  </a:lnTo>
                  <a:lnTo>
                    <a:pt x="11" y="60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9"/>
                  </a:lnTo>
                  <a:lnTo>
                    <a:pt x="11" y="46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1" y="37"/>
                  </a:lnTo>
                  <a:lnTo>
                    <a:pt x="8" y="34"/>
                  </a:lnTo>
                  <a:lnTo>
                    <a:pt x="8" y="31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8" y="23"/>
                  </a:lnTo>
                  <a:lnTo>
                    <a:pt x="8" y="17"/>
                  </a:lnTo>
                  <a:lnTo>
                    <a:pt x="8" y="14"/>
                  </a:lnTo>
                  <a:lnTo>
                    <a:pt x="8" y="11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66" y="6"/>
                  </a:lnTo>
                  <a:lnTo>
                    <a:pt x="69" y="6"/>
                  </a:lnTo>
                  <a:lnTo>
                    <a:pt x="127" y="6"/>
                  </a:lnTo>
                  <a:lnTo>
                    <a:pt x="130" y="6"/>
                  </a:lnTo>
                  <a:lnTo>
                    <a:pt x="187" y="6"/>
                  </a:lnTo>
                  <a:lnTo>
                    <a:pt x="286" y="3"/>
                  </a:lnTo>
                  <a:lnTo>
                    <a:pt x="288" y="6"/>
                  </a:lnTo>
                  <a:lnTo>
                    <a:pt x="286" y="14"/>
                  </a:lnTo>
                  <a:lnTo>
                    <a:pt x="286" y="29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88" y="86"/>
                  </a:lnTo>
                  <a:lnTo>
                    <a:pt x="288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1"/>
                  </a:lnTo>
                  <a:lnTo>
                    <a:pt x="294" y="81"/>
                  </a:lnTo>
                  <a:lnTo>
                    <a:pt x="294" y="81"/>
                  </a:lnTo>
                  <a:lnTo>
                    <a:pt x="297" y="78"/>
                  </a:lnTo>
                  <a:lnTo>
                    <a:pt x="297" y="78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6" y="75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9" y="72"/>
                  </a:lnTo>
                  <a:lnTo>
                    <a:pt x="309" y="72"/>
                  </a:lnTo>
                  <a:lnTo>
                    <a:pt x="309" y="69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4" y="69"/>
                  </a:lnTo>
                  <a:lnTo>
                    <a:pt x="317" y="66"/>
                  </a:lnTo>
                  <a:lnTo>
                    <a:pt x="317" y="66"/>
                  </a:lnTo>
                  <a:lnTo>
                    <a:pt x="320" y="66"/>
                  </a:lnTo>
                  <a:lnTo>
                    <a:pt x="323" y="66"/>
                  </a:lnTo>
                  <a:lnTo>
                    <a:pt x="326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5" y="60"/>
                  </a:lnTo>
                  <a:lnTo>
                    <a:pt x="335" y="60"/>
                  </a:lnTo>
                  <a:lnTo>
                    <a:pt x="392" y="78"/>
                  </a:lnTo>
                  <a:lnTo>
                    <a:pt x="418" y="86"/>
                  </a:lnTo>
                  <a:lnTo>
                    <a:pt x="427" y="81"/>
                  </a:lnTo>
                  <a:lnTo>
                    <a:pt x="479" y="95"/>
                  </a:lnTo>
                  <a:lnTo>
                    <a:pt x="479" y="98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531" y="104"/>
                  </a:lnTo>
                  <a:lnTo>
                    <a:pt x="534" y="89"/>
                  </a:lnTo>
                  <a:lnTo>
                    <a:pt x="534" y="89"/>
                  </a:lnTo>
                  <a:lnTo>
                    <a:pt x="534" y="86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40" y="86"/>
                  </a:lnTo>
                  <a:lnTo>
                    <a:pt x="540" y="89"/>
                  </a:lnTo>
                  <a:lnTo>
                    <a:pt x="543" y="89"/>
                  </a:lnTo>
                  <a:lnTo>
                    <a:pt x="543" y="92"/>
                  </a:lnTo>
                  <a:lnTo>
                    <a:pt x="545" y="92"/>
                  </a:lnTo>
                  <a:lnTo>
                    <a:pt x="545" y="89"/>
                  </a:lnTo>
                  <a:lnTo>
                    <a:pt x="548" y="89"/>
                  </a:lnTo>
                  <a:lnTo>
                    <a:pt x="545" y="89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51" y="86"/>
                  </a:lnTo>
                  <a:lnTo>
                    <a:pt x="551" y="86"/>
                  </a:lnTo>
                  <a:lnTo>
                    <a:pt x="554" y="83"/>
                  </a:lnTo>
                  <a:lnTo>
                    <a:pt x="554" y="83"/>
                  </a:lnTo>
                  <a:lnTo>
                    <a:pt x="554" y="81"/>
                  </a:lnTo>
                  <a:lnTo>
                    <a:pt x="557" y="81"/>
                  </a:lnTo>
                  <a:lnTo>
                    <a:pt x="557" y="81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60" y="78"/>
                  </a:lnTo>
                  <a:lnTo>
                    <a:pt x="560" y="75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3" y="75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71" y="72"/>
                  </a:lnTo>
                  <a:lnTo>
                    <a:pt x="571" y="72"/>
                  </a:lnTo>
                  <a:lnTo>
                    <a:pt x="574" y="72"/>
                  </a:lnTo>
                  <a:lnTo>
                    <a:pt x="574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8"/>
                  </a:lnTo>
                  <a:lnTo>
                    <a:pt x="577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3" y="78"/>
                  </a:lnTo>
                  <a:lnTo>
                    <a:pt x="583" y="78"/>
                  </a:lnTo>
                  <a:lnTo>
                    <a:pt x="586" y="78"/>
                  </a:lnTo>
                  <a:lnTo>
                    <a:pt x="586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92" y="78"/>
                  </a:lnTo>
                  <a:lnTo>
                    <a:pt x="592" y="78"/>
                  </a:lnTo>
                  <a:lnTo>
                    <a:pt x="594" y="78"/>
                  </a:lnTo>
                  <a:lnTo>
                    <a:pt x="594" y="75"/>
                  </a:lnTo>
                  <a:lnTo>
                    <a:pt x="597" y="75"/>
                  </a:lnTo>
                  <a:lnTo>
                    <a:pt x="597" y="75"/>
                  </a:lnTo>
                  <a:lnTo>
                    <a:pt x="600" y="75"/>
                  </a:lnTo>
                  <a:lnTo>
                    <a:pt x="600" y="75"/>
                  </a:lnTo>
                  <a:lnTo>
                    <a:pt x="603" y="75"/>
                  </a:lnTo>
                  <a:lnTo>
                    <a:pt x="603" y="75"/>
                  </a:lnTo>
                  <a:lnTo>
                    <a:pt x="606" y="75"/>
                  </a:lnTo>
                  <a:lnTo>
                    <a:pt x="606" y="72"/>
                  </a:lnTo>
                  <a:lnTo>
                    <a:pt x="606" y="72"/>
                  </a:lnTo>
                  <a:lnTo>
                    <a:pt x="609" y="72"/>
                  </a:lnTo>
                  <a:lnTo>
                    <a:pt x="612" y="72"/>
                  </a:lnTo>
                  <a:lnTo>
                    <a:pt x="612" y="72"/>
                  </a:lnTo>
                  <a:lnTo>
                    <a:pt x="615" y="72"/>
                  </a:lnTo>
                  <a:lnTo>
                    <a:pt x="615" y="72"/>
                  </a:lnTo>
                  <a:lnTo>
                    <a:pt x="618" y="72"/>
                  </a:lnTo>
                  <a:lnTo>
                    <a:pt x="618" y="72"/>
                  </a:lnTo>
                  <a:lnTo>
                    <a:pt x="620" y="72"/>
                  </a:lnTo>
                  <a:lnTo>
                    <a:pt x="620" y="72"/>
                  </a:lnTo>
                  <a:lnTo>
                    <a:pt x="623" y="72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6"/>
                  </a:lnTo>
                  <a:lnTo>
                    <a:pt x="623" y="66"/>
                  </a:lnTo>
                  <a:lnTo>
                    <a:pt x="626" y="66"/>
                  </a:lnTo>
                  <a:lnTo>
                    <a:pt x="626" y="63"/>
                  </a:lnTo>
                  <a:lnTo>
                    <a:pt x="626" y="66"/>
                  </a:lnTo>
                  <a:lnTo>
                    <a:pt x="626" y="66"/>
                  </a:lnTo>
                  <a:lnTo>
                    <a:pt x="629" y="66"/>
                  </a:lnTo>
                  <a:lnTo>
                    <a:pt x="629" y="69"/>
                  </a:lnTo>
                  <a:lnTo>
                    <a:pt x="629" y="69"/>
                  </a:lnTo>
                  <a:lnTo>
                    <a:pt x="629" y="66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5" y="66"/>
                  </a:lnTo>
                  <a:lnTo>
                    <a:pt x="635" y="66"/>
                  </a:lnTo>
                  <a:lnTo>
                    <a:pt x="635" y="63"/>
                  </a:lnTo>
                  <a:lnTo>
                    <a:pt x="635" y="63"/>
                  </a:lnTo>
                  <a:lnTo>
                    <a:pt x="638" y="60"/>
                  </a:lnTo>
                  <a:lnTo>
                    <a:pt x="638" y="60"/>
                  </a:lnTo>
                  <a:lnTo>
                    <a:pt x="638" y="63"/>
                  </a:lnTo>
                  <a:lnTo>
                    <a:pt x="641" y="63"/>
                  </a:lnTo>
                  <a:lnTo>
                    <a:pt x="641" y="63"/>
                  </a:lnTo>
                  <a:lnTo>
                    <a:pt x="644" y="63"/>
                  </a:lnTo>
                  <a:lnTo>
                    <a:pt x="644" y="60"/>
                  </a:lnTo>
                  <a:lnTo>
                    <a:pt x="644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9" y="60"/>
                  </a:lnTo>
                  <a:lnTo>
                    <a:pt x="649" y="60"/>
                  </a:lnTo>
                  <a:lnTo>
                    <a:pt x="652" y="60"/>
                  </a:lnTo>
                  <a:lnTo>
                    <a:pt x="652" y="60"/>
                  </a:lnTo>
                  <a:lnTo>
                    <a:pt x="655" y="60"/>
                  </a:lnTo>
                  <a:lnTo>
                    <a:pt x="658" y="60"/>
                  </a:lnTo>
                  <a:lnTo>
                    <a:pt x="661" y="60"/>
                  </a:lnTo>
                  <a:lnTo>
                    <a:pt x="661" y="60"/>
                  </a:lnTo>
                  <a:lnTo>
                    <a:pt x="664" y="60"/>
                  </a:lnTo>
                  <a:lnTo>
                    <a:pt x="664" y="60"/>
                  </a:lnTo>
                  <a:lnTo>
                    <a:pt x="667" y="60"/>
                  </a:lnTo>
                  <a:lnTo>
                    <a:pt x="667" y="60"/>
                  </a:lnTo>
                  <a:lnTo>
                    <a:pt x="670" y="63"/>
                  </a:lnTo>
                  <a:lnTo>
                    <a:pt x="670" y="63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2" y="66"/>
                  </a:lnTo>
                  <a:lnTo>
                    <a:pt x="672" y="69"/>
                  </a:lnTo>
                  <a:lnTo>
                    <a:pt x="672" y="69"/>
                  </a:lnTo>
                  <a:lnTo>
                    <a:pt x="675" y="69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81" y="60"/>
                  </a:lnTo>
                  <a:lnTo>
                    <a:pt x="681" y="60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687" y="60"/>
                  </a:lnTo>
                  <a:lnTo>
                    <a:pt x="687" y="63"/>
                  </a:lnTo>
                  <a:lnTo>
                    <a:pt x="687" y="60"/>
                  </a:lnTo>
                  <a:lnTo>
                    <a:pt x="690" y="60"/>
                  </a:lnTo>
                  <a:lnTo>
                    <a:pt x="690" y="63"/>
                  </a:lnTo>
                  <a:lnTo>
                    <a:pt x="690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6" y="63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9"/>
                  </a:lnTo>
                  <a:lnTo>
                    <a:pt x="696" y="69"/>
                  </a:lnTo>
                  <a:lnTo>
                    <a:pt x="698" y="69"/>
                  </a:lnTo>
                  <a:lnTo>
                    <a:pt x="698" y="72"/>
                  </a:lnTo>
                  <a:lnTo>
                    <a:pt x="698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7" y="75"/>
                  </a:lnTo>
                  <a:lnTo>
                    <a:pt x="707" y="75"/>
                  </a:lnTo>
                  <a:lnTo>
                    <a:pt x="710" y="75"/>
                  </a:lnTo>
                  <a:lnTo>
                    <a:pt x="710" y="75"/>
                  </a:lnTo>
                  <a:lnTo>
                    <a:pt x="713" y="78"/>
                  </a:lnTo>
                  <a:lnTo>
                    <a:pt x="713" y="78"/>
                  </a:lnTo>
                  <a:lnTo>
                    <a:pt x="716" y="78"/>
                  </a:lnTo>
                  <a:lnTo>
                    <a:pt x="716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81"/>
                  </a:lnTo>
                  <a:lnTo>
                    <a:pt x="722" y="81"/>
                  </a:lnTo>
                  <a:lnTo>
                    <a:pt x="722" y="81"/>
                  </a:lnTo>
                  <a:lnTo>
                    <a:pt x="724" y="81"/>
                  </a:lnTo>
                  <a:lnTo>
                    <a:pt x="727" y="81"/>
                  </a:lnTo>
                  <a:lnTo>
                    <a:pt x="727" y="81"/>
                  </a:lnTo>
                  <a:lnTo>
                    <a:pt x="730" y="81"/>
                  </a:lnTo>
                  <a:lnTo>
                    <a:pt x="733" y="83"/>
                  </a:lnTo>
                  <a:lnTo>
                    <a:pt x="736" y="83"/>
                  </a:lnTo>
                  <a:lnTo>
                    <a:pt x="739" y="83"/>
                  </a:lnTo>
                  <a:lnTo>
                    <a:pt x="742" y="83"/>
                  </a:lnTo>
                  <a:lnTo>
                    <a:pt x="745" y="83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3"/>
                  </a:lnTo>
                  <a:lnTo>
                    <a:pt x="750" y="83"/>
                  </a:lnTo>
                  <a:lnTo>
                    <a:pt x="750" y="83"/>
                  </a:lnTo>
                  <a:lnTo>
                    <a:pt x="753" y="83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65" y="83"/>
                  </a:lnTo>
                  <a:lnTo>
                    <a:pt x="768" y="83"/>
                  </a:lnTo>
                  <a:lnTo>
                    <a:pt x="768" y="81"/>
                  </a:lnTo>
                  <a:lnTo>
                    <a:pt x="771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6" y="81"/>
                  </a:lnTo>
                  <a:lnTo>
                    <a:pt x="779" y="81"/>
                  </a:lnTo>
                  <a:lnTo>
                    <a:pt x="779" y="83"/>
                  </a:lnTo>
                  <a:lnTo>
                    <a:pt x="782" y="83"/>
                  </a:lnTo>
                  <a:lnTo>
                    <a:pt x="782" y="83"/>
                  </a:lnTo>
                  <a:lnTo>
                    <a:pt x="785" y="83"/>
                  </a:lnTo>
                  <a:lnTo>
                    <a:pt x="785" y="83"/>
                  </a:lnTo>
                  <a:lnTo>
                    <a:pt x="788" y="83"/>
                  </a:lnTo>
                  <a:lnTo>
                    <a:pt x="788" y="86"/>
                  </a:lnTo>
                  <a:lnTo>
                    <a:pt x="791" y="86"/>
                  </a:lnTo>
                  <a:lnTo>
                    <a:pt x="794" y="86"/>
                  </a:lnTo>
                  <a:lnTo>
                    <a:pt x="797" y="86"/>
                  </a:lnTo>
                  <a:lnTo>
                    <a:pt x="799" y="86"/>
                  </a:lnTo>
                  <a:lnTo>
                    <a:pt x="802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08" y="86"/>
                  </a:lnTo>
                  <a:lnTo>
                    <a:pt x="811" y="86"/>
                  </a:lnTo>
                  <a:lnTo>
                    <a:pt x="814" y="86"/>
                  </a:lnTo>
                  <a:lnTo>
                    <a:pt x="814" y="86"/>
                  </a:lnTo>
                  <a:lnTo>
                    <a:pt x="817" y="86"/>
                  </a:lnTo>
                  <a:lnTo>
                    <a:pt x="820" y="86"/>
                  </a:lnTo>
                  <a:lnTo>
                    <a:pt x="823" y="86"/>
                  </a:lnTo>
                  <a:lnTo>
                    <a:pt x="825" y="86"/>
                  </a:lnTo>
                  <a:lnTo>
                    <a:pt x="828" y="86"/>
                  </a:lnTo>
                  <a:lnTo>
                    <a:pt x="831" y="86"/>
                  </a:lnTo>
                  <a:lnTo>
                    <a:pt x="831" y="86"/>
                  </a:lnTo>
                  <a:lnTo>
                    <a:pt x="834" y="86"/>
                  </a:lnTo>
                  <a:lnTo>
                    <a:pt x="834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9"/>
                  </a:lnTo>
                  <a:lnTo>
                    <a:pt x="843" y="89"/>
                  </a:lnTo>
                  <a:lnTo>
                    <a:pt x="843" y="89"/>
                  </a:lnTo>
                  <a:lnTo>
                    <a:pt x="846" y="89"/>
                  </a:lnTo>
                  <a:lnTo>
                    <a:pt x="846" y="89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51" y="92"/>
                  </a:lnTo>
                  <a:lnTo>
                    <a:pt x="851" y="92"/>
                  </a:lnTo>
                  <a:lnTo>
                    <a:pt x="854" y="95"/>
                  </a:lnTo>
                  <a:lnTo>
                    <a:pt x="854" y="95"/>
                  </a:lnTo>
                  <a:lnTo>
                    <a:pt x="857" y="98"/>
                  </a:lnTo>
                  <a:lnTo>
                    <a:pt x="860" y="98"/>
                  </a:lnTo>
                  <a:lnTo>
                    <a:pt x="860" y="101"/>
                  </a:lnTo>
                  <a:lnTo>
                    <a:pt x="863" y="101"/>
                  </a:lnTo>
                  <a:lnTo>
                    <a:pt x="863" y="104"/>
                  </a:lnTo>
                  <a:lnTo>
                    <a:pt x="863" y="104"/>
                  </a:lnTo>
                  <a:lnTo>
                    <a:pt x="866" y="104"/>
                  </a:lnTo>
                  <a:lnTo>
                    <a:pt x="866" y="107"/>
                  </a:lnTo>
                  <a:lnTo>
                    <a:pt x="869" y="107"/>
                  </a:lnTo>
                  <a:lnTo>
                    <a:pt x="869" y="107"/>
                  </a:lnTo>
                  <a:lnTo>
                    <a:pt x="872" y="104"/>
                  </a:lnTo>
                  <a:lnTo>
                    <a:pt x="872" y="104"/>
                  </a:lnTo>
                  <a:lnTo>
                    <a:pt x="875" y="104"/>
                  </a:lnTo>
                  <a:lnTo>
                    <a:pt x="877" y="104"/>
                  </a:lnTo>
                  <a:lnTo>
                    <a:pt x="877" y="104"/>
                  </a:lnTo>
                  <a:lnTo>
                    <a:pt x="880" y="104"/>
                  </a:lnTo>
                  <a:lnTo>
                    <a:pt x="880" y="104"/>
                  </a:lnTo>
                  <a:lnTo>
                    <a:pt x="883" y="104"/>
                  </a:lnTo>
                  <a:lnTo>
                    <a:pt x="883" y="101"/>
                  </a:lnTo>
                  <a:lnTo>
                    <a:pt x="886" y="101"/>
                  </a:lnTo>
                  <a:lnTo>
                    <a:pt x="886" y="10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auto">
            <a:xfrm>
              <a:off x="2146" y="1904"/>
              <a:ext cx="1354" cy="760"/>
            </a:xfrm>
            <a:custGeom>
              <a:avLst/>
              <a:gdLst/>
              <a:ahLst/>
              <a:cxnLst>
                <a:cxn ang="0">
                  <a:pos x="782" y="107"/>
                </a:cxn>
                <a:cxn ang="0">
                  <a:pos x="759" y="171"/>
                </a:cxn>
                <a:cxn ang="0">
                  <a:pos x="817" y="205"/>
                </a:cxn>
                <a:cxn ang="0">
                  <a:pos x="851" y="251"/>
                </a:cxn>
                <a:cxn ang="0">
                  <a:pos x="892" y="243"/>
                </a:cxn>
                <a:cxn ang="0">
                  <a:pos x="924" y="257"/>
                </a:cxn>
                <a:cxn ang="0">
                  <a:pos x="964" y="260"/>
                </a:cxn>
                <a:cxn ang="0">
                  <a:pos x="984" y="292"/>
                </a:cxn>
                <a:cxn ang="0">
                  <a:pos x="1019" y="318"/>
                </a:cxn>
                <a:cxn ang="0">
                  <a:pos x="1013" y="355"/>
                </a:cxn>
                <a:cxn ang="0">
                  <a:pos x="1054" y="361"/>
                </a:cxn>
                <a:cxn ang="0">
                  <a:pos x="1079" y="387"/>
                </a:cxn>
                <a:cxn ang="0">
                  <a:pos x="1120" y="407"/>
                </a:cxn>
                <a:cxn ang="0">
                  <a:pos x="1114" y="456"/>
                </a:cxn>
                <a:cxn ang="0">
                  <a:pos x="1152" y="459"/>
                </a:cxn>
                <a:cxn ang="0">
                  <a:pos x="1189" y="462"/>
                </a:cxn>
                <a:cxn ang="0">
                  <a:pos x="1235" y="456"/>
                </a:cxn>
                <a:cxn ang="0">
                  <a:pos x="1282" y="462"/>
                </a:cxn>
                <a:cxn ang="0">
                  <a:pos x="1351" y="531"/>
                </a:cxn>
                <a:cxn ang="0">
                  <a:pos x="1331" y="658"/>
                </a:cxn>
                <a:cxn ang="0">
                  <a:pos x="1261" y="682"/>
                </a:cxn>
                <a:cxn ang="0">
                  <a:pos x="1137" y="644"/>
                </a:cxn>
                <a:cxn ang="0">
                  <a:pos x="1010" y="609"/>
                </a:cxn>
                <a:cxn ang="0">
                  <a:pos x="941" y="716"/>
                </a:cxn>
                <a:cxn ang="0">
                  <a:pos x="828" y="739"/>
                </a:cxn>
                <a:cxn ang="0">
                  <a:pos x="779" y="713"/>
                </a:cxn>
                <a:cxn ang="0">
                  <a:pos x="742" y="656"/>
                </a:cxn>
                <a:cxn ang="0">
                  <a:pos x="623" y="635"/>
                </a:cxn>
                <a:cxn ang="0">
                  <a:pos x="519" y="627"/>
                </a:cxn>
                <a:cxn ang="0">
                  <a:pos x="488" y="566"/>
                </a:cxn>
                <a:cxn ang="0">
                  <a:pos x="427" y="546"/>
                </a:cxn>
                <a:cxn ang="0">
                  <a:pos x="366" y="557"/>
                </a:cxn>
                <a:cxn ang="0">
                  <a:pos x="303" y="612"/>
                </a:cxn>
                <a:cxn ang="0">
                  <a:pos x="248" y="641"/>
                </a:cxn>
                <a:cxn ang="0">
                  <a:pos x="187" y="618"/>
                </a:cxn>
                <a:cxn ang="0">
                  <a:pos x="150" y="546"/>
                </a:cxn>
                <a:cxn ang="0">
                  <a:pos x="112" y="529"/>
                </a:cxn>
                <a:cxn ang="0">
                  <a:pos x="72" y="586"/>
                </a:cxn>
                <a:cxn ang="0">
                  <a:pos x="14" y="572"/>
                </a:cxn>
                <a:cxn ang="0">
                  <a:pos x="6" y="480"/>
                </a:cxn>
                <a:cxn ang="0">
                  <a:pos x="52" y="433"/>
                </a:cxn>
                <a:cxn ang="0">
                  <a:pos x="49" y="364"/>
                </a:cxn>
                <a:cxn ang="0">
                  <a:pos x="60" y="249"/>
                </a:cxn>
                <a:cxn ang="0">
                  <a:pos x="63" y="217"/>
                </a:cxn>
                <a:cxn ang="0">
                  <a:pos x="109" y="205"/>
                </a:cxn>
                <a:cxn ang="0">
                  <a:pos x="138" y="220"/>
                </a:cxn>
                <a:cxn ang="0">
                  <a:pos x="173" y="237"/>
                </a:cxn>
                <a:cxn ang="0">
                  <a:pos x="231" y="243"/>
                </a:cxn>
                <a:cxn ang="0">
                  <a:pos x="277" y="246"/>
                </a:cxn>
                <a:cxn ang="0">
                  <a:pos x="309" y="240"/>
                </a:cxn>
                <a:cxn ang="0">
                  <a:pos x="283" y="159"/>
                </a:cxn>
                <a:cxn ang="0">
                  <a:pos x="257" y="113"/>
                </a:cxn>
                <a:cxn ang="0">
                  <a:pos x="309" y="93"/>
                </a:cxn>
                <a:cxn ang="0">
                  <a:pos x="372" y="98"/>
                </a:cxn>
                <a:cxn ang="0">
                  <a:pos x="424" y="122"/>
                </a:cxn>
                <a:cxn ang="0">
                  <a:pos x="456" y="87"/>
                </a:cxn>
                <a:cxn ang="0">
                  <a:pos x="473" y="35"/>
                </a:cxn>
                <a:cxn ang="0">
                  <a:pos x="488" y="15"/>
                </a:cxn>
                <a:cxn ang="0">
                  <a:pos x="519" y="18"/>
                </a:cxn>
                <a:cxn ang="0">
                  <a:pos x="543" y="32"/>
                </a:cxn>
                <a:cxn ang="0">
                  <a:pos x="580" y="38"/>
                </a:cxn>
                <a:cxn ang="0">
                  <a:pos x="606" y="9"/>
                </a:cxn>
                <a:cxn ang="0">
                  <a:pos x="690" y="9"/>
                </a:cxn>
              </a:cxnLst>
              <a:rect l="0" t="0" r="r" b="b"/>
              <a:pathLst>
                <a:path w="1354" h="760">
                  <a:moveTo>
                    <a:pt x="753" y="3"/>
                  </a:moveTo>
                  <a:lnTo>
                    <a:pt x="750" y="3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50" y="9"/>
                  </a:lnTo>
                  <a:lnTo>
                    <a:pt x="750" y="9"/>
                  </a:lnTo>
                  <a:lnTo>
                    <a:pt x="753" y="12"/>
                  </a:lnTo>
                  <a:lnTo>
                    <a:pt x="753" y="12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8"/>
                  </a:lnTo>
                  <a:lnTo>
                    <a:pt x="753" y="18"/>
                  </a:lnTo>
                  <a:lnTo>
                    <a:pt x="753" y="20"/>
                  </a:lnTo>
                  <a:lnTo>
                    <a:pt x="756" y="20"/>
                  </a:lnTo>
                  <a:lnTo>
                    <a:pt x="756" y="20"/>
                  </a:lnTo>
                  <a:lnTo>
                    <a:pt x="756" y="23"/>
                  </a:lnTo>
                  <a:lnTo>
                    <a:pt x="756" y="23"/>
                  </a:lnTo>
                  <a:lnTo>
                    <a:pt x="756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9"/>
                  </a:lnTo>
                  <a:lnTo>
                    <a:pt x="762" y="29"/>
                  </a:lnTo>
                  <a:lnTo>
                    <a:pt x="762" y="32"/>
                  </a:lnTo>
                  <a:lnTo>
                    <a:pt x="762" y="32"/>
                  </a:lnTo>
                  <a:lnTo>
                    <a:pt x="762" y="35"/>
                  </a:lnTo>
                  <a:lnTo>
                    <a:pt x="765" y="35"/>
                  </a:lnTo>
                  <a:lnTo>
                    <a:pt x="765" y="38"/>
                  </a:lnTo>
                  <a:lnTo>
                    <a:pt x="765" y="38"/>
                  </a:lnTo>
                  <a:lnTo>
                    <a:pt x="765" y="41"/>
                  </a:lnTo>
                  <a:lnTo>
                    <a:pt x="768" y="44"/>
                  </a:lnTo>
                  <a:lnTo>
                    <a:pt x="768" y="46"/>
                  </a:lnTo>
                  <a:lnTo>
                    <a:pt x="768" y="46"/>
                  </a:lnTo>
                  <a:lnTo>
                    <a:pt x="768" y="49"/>
                  </a:lnTo>
                  <a:lnTo>
                    <a:pt x="768" y="49"/>
                  </a:lnTo>
                  <a:lnTo>
                    <a:pt x="771" y="52"/>
                  </a:lnTo>
                  <a:lnTo>
                    <a:pt x="771" y="55"/>
                  </a:lnTo>
                  <a:lnTo>
                    <a:pt x="771" y="55"/>
                  </a:lnTo>
                  <a:lnTo>
                    <a:pt x="771" y="58"/>
                  </a:lnTo>
                  <a:lnTo>
                    <a:pt x="773" y="61"/>
                  </a:lnTo>
                  <a:lnTo>
                    <a:pt x="773" y="67"/>
                  </a:lnTo>
                  <a:lnTo>
                    <a:pt x="773" y="67"/>
                  </a:lnTo>
                  <a:lnTo>
                    <a:pt x="776" y="72"/>
                  </a:lnTo>
                  <a:lnTo>
                    <a:pt x="776" y="75"/>
                  </a:lnTo>
                  <a:lnTo>
                    <a:pt x="776" y="78"/>
                  </a:lnTo>
                  <a:lnTo>
                    <a:pt x="779" y="84"/>
                  </a:lnTo>
                  <a:lnTo>
                    <a:pt x="779" y="87"/>
                  </a:lnTo>
                  <a:lnTo>
                    <a:pt x="779" y="90"/>
                  </a:lnTo>
                  <a:lnTo>
                    <a:pt x="782" y="96"/>
                  </a:lnTo>
                  <a:lnTo>
                    <a:pt x="782" y="98"/>
                  </a:lnTo>
                  <a:lnTo>
                    <a:pt x="782" y="101"/>
                  </a:lnTo>
                  <a:lnTo>
                    <a:pt x="782" y="104"/>
                  </a:lnTo>
                  <a:lnTo>
                    <a:pt x="782" y="107"/>
                  </a:lnTo>
                  <a:lnTo>
                    <a:pt x="782" y="107"/>
                  </a:lnTo>
                  <a:lnTo>
                    <a:pt x="782" y="110"/>
                  </a:lnTo>
                  <a:lnTo>
                    <a:pt x="785" y="113"/>
                  </a:lnTo>
                  <a:lnTo>
                    <a:pt x="785" y="116"/>
                  </a:lnTo>
                  <a:lnTo>
                    <a:pt x="785" y="119"/>
                  </a:lnTo>
                  <a:lnTo>
                    <a:pt x="785" y="119"/>
                  </a:lnTo>
                  <a:lnTo>
                    <a:pt x="785" y="122"/>
                  </a:lnTo>
                  <a:lnTo>
                    <a:pt x="785" y="124"/>
                  </a:lnTo>
                  <a:lnTo>
                    <a:pt x="785" y="127"/>
                  </a:lnTo>
                  <a:lnTo>
                    <a:pt x="785" y="130"/>
                  </a:lnTo>
                  <a:lnTo>
                    <a:pt x="785" y="133"/>
                  </a:lnTo>
                  <a:lnTo>
                    <a:pt x="785" y="136"/>
                  </a:lnTo>
                  <a:lnTo>
                    <a:pt x="785" y="139"/>
                  </a:lnTo>
                  <a:lnTo>
                    <a:pt x="785" y="139"/>
                  </a:lnTo>
                  <a:lnTo>
                    <a:pt x="785" y="142"/>
                  </a:lnTo>
                  <a:lnTo>
                    <a:pt x="785" y="145"/>
                  </a:lnTo>
                  <a:lnTo>
                    <a:pt x="785" y="145"/>
                  </a:lnTo>
                  <a:lnTo>
                    <a:pt x="785" y="148"/>
                  </a:lnTo>
                  <a:lnTo>
                    <a:pt x="785" y="148"/>
                  </a:lnTo>
                  <a:lnTo>
                    <a:pt x="785" y="150"/>
                  </a:lnTo>
                  <a:lnTo>
                    <a:pt x="782" y="150"/>
                  </a:lnTo>
                  <a:lnTo>
                    <a:pt x="782" y="153"/>
                  </a:lnTo>
                  <a:lnTo>
                    <a:pt x="782" y="153"/>
                  </a:lnTo>
                  <a:lnTo>
                    <a:pt x="782" y="156"/>
                  </a:lnTo>
                  <a:lnTo>
                    <a:pt x="782" y="156"/>
                  </a:lnTo>
                  <a:lnTo>
                    <a:pt x="782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6" y="159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68" y="162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2" y="168"/>
                  </a:lnTo>
                  <a:lnTo>
                    <a:pt x="762" y="168"/>
                  </a:lnTo>
                  <a:lnTo>
                    <a:pt x="759" y="168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6" y="171"/>
                  </a:lnTo>
                  <a:lnTo>
                    <a:pt x="756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6"/>
                  </a:lnTo>
                  <a:lnTo>
                    <a:pt x="762" y="176"/>
                  </a:lnTo>
                  <a:lnTo>
                    <a:pt x="762" y="179"/>
                  </a:lnTo>
                  <a:lnTo>
                    <a:pt x="762" y="179"/>
                  </a:lnTo>
                  <a:lnTo>
                    <a:pt x="762" y="182"/>
                  </a:lnTo>
                  <a:lnTo>
                    <a:pt x="762" y="182"/>
                  </a:lnTo>
                  <a:lnTo>
                    <a:pt x="762" y="185"/>
                  </a:lnTo>
                  <a:lnTo>
                    <a:pt x="759" y="185"/>
                  </a:lnTo>
                  <a:lnTo>
                    <a:pt x="759" y="188"/>
                  </a:lnTo>
                  <a:lnTo>
                    <a:pt x="759" y="188"/>
                  </a:lnTo>
                  <a:lnTo>
                    <a:pt x="759" y="191"/>
                  </a:lnTo>
                  <a:lnTo>
                    <a:pt x="759" y="191"/>
                  </a:lnTo>
                  <a:lnTo>
                    <a:pt x="759" y="194"/>
                  </a:lnTo>
                  <a:lnTo>
                    <a:pt x="756" y="194"/>
                  </a:lnTo>
                  <a:lnTo>
                    <a:pt x="759" y="194"/>
                  </a:lnTo>
                  <a:lnTo>
                    <a:pt x="759" y="197"/>
                  </a:lnTo>
                  <a:lnTo>
                    <a:pt x="759" y="197"/>
                  </a:lnTo>
                  <a:lnTo>
                    <a:pt x="762" y="197"/>
                  </a:lnTo>
                  <a:lnTo>
                    <a:pt x="762" y="199"/>
                  </a:lnTo>
                  <a:lnTo>
                    <a:pt x="765" y="199"/>
                  </a:lnTo>
                  <a:lnTo>
                    <a:pt x="768" y="199"/>
                  </a:lnTo>
                  <a:lnTo>
                    <a:pt x="768" y="199"/>
                  </a:lnTo>
                  <a:lnTo>
                    <a:pt x="771" y="199"/>
                  </a:lnTo>
                  <a:lnTo>
                    <a:pt x="771" y="199"/>
                  </a:lnTo>
                  <a:lnTo>
                    <a:pt x="773" y="202"/>
                  </a:lnTo>
                  <a:lnTo>
                    <a:pt x="776" y="202"/>
                  </a:lnTo>
                  <a:lnTo>
                    <a:pt x="776" y="202"/>
                  </a:lnTo>
                  <a:lnTo>
                    <a:pt x="779" y="202"/>
                  </a:lnTo>
                  <a:lnTo>
                    <a:pt x="782" y="205"/>
                  </a:lnTo>
                  <a:lnTo>
                    <a:pt x="782" y="205"/>
                  </a:lnTo>
                  <a:lnTo>
                    <a:pt x="785" y="205"/>
                  </a:lnTo>
                  <a:lnTo>
                    <a:pt x="785" y="205"/>
                  </a:lnTo>
                  <a:lnTo>
                    <a:pt x="788" y="205"/>
                  </a:lnTo>
                  <a:lnTo>
                    <a:pt x="788" y="205"/>
                  </a:lnTo>
                  <a:lnTo>
                    <a:pt x="791" y="205"/>
                  </a:lnTo>
                  <a:lnTo>
                    <a:pt x="794" y="205"/>
                  </a:lnTo>
                  <a:lnTo>
                    <a:pt x="797" y="205"/>
                  </a:lnTo>
                  <a:lnTo>
                    <a:pt x="797" y="205"/>
                  </a:lnTo>
                  <a:lnTo>
                    <a:pt x="799" y="205"/>
                  </a:lnTo>
                  <a:lnTo>
                    <a:pt x="799" y="205"/>
                  </a:lnTo>
                  <a:lnTo>
                    <a:pt x="802" y="205"/>
                  </a:lnTo>
                  <a:lnTo>
                    <a:pt x="802" y="205"/>
                  </a:lnTo>
                  <a:lnTo>
                    <a:pt x="805" y="205"/>
                  </a:lnTo>
                  <a:lnTo>
                    <a:pt x="808" y="205"/>
                  </a:lnTo>
                  <a:lnTo>
                    <a:pt x="808" y="205"/>
                  </a:lnTo>
                  <a:lnTo>
                    <a:pt x="811" y="205"/>
                  </a:lnTo>
                  <a:lnTo>
                    <a:pt x="814" y="205"/>
                  </a:lnTo>
                  <a:lnTo>
                    <a:pt x="814" y="205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5"/>
                  </a:lnTo>
                  <a:lnTo>
                    <a:pt x="820" y="205"/>
                  </a:lnTo>
                  <a:lnTo>
                    <a:pt x="823" y="205"/>
                  </a:lnTo>
                  <a:lnTo>
                    <a:pt x="823" y="205"/>
                  </a:lnTo>
                  <a:lnTo>
                    <a:pt x="825" y="205"/>
                  </a:lnTo>
                  <a:lnTo>
                    <a:pt x="825" y="205"/>
                  </a:lnTo>
                  <a:lnTo>
                    <a:pt x="828" y="205"/>
                  </a:lnTo>
                  <a:lnTo>
                    <a:pt x="828" y="205"/>
                  </a:lnTo>
                  <a:lnTo>
                    <a:pt x="831" y="205"/>
                  </a:lnTo>
                  <a:lnTo>
                    <a:pt x="831" y="208"/>
                  </a:lnTo>
                  <a:lnTo>
                    <a:pt x="831" y="208"/>
                  </a:lnTo>
                  <a:lnTo>
                    <a:pt x="831" y="211"/>
                  </a:lnTo>
                  <a:lnTo>
                    <a:pt x="831" y="211"/>
                  </a:lnTo>
                  <a:lnTo>
                    <a:pt x="831" y="214"/>
                  </a:lnTo>
                  <a:lnTo>
                    <a:pt x="831" y="214"/>
                  </a:lnTo>
                  <a:lnTo>
                    <a:pt x="831" y="217"/>
                  </a:lnTo>
                  <a:lnTo>
                    <a:pt x="831" y="217"/>
                  </a:lnTo>
                  <a:lnTo>
                    <a:pt x="828" y="220"/>
                  </a:lnTo>
                  <a:lnTo>
                    <a:pt x="831" y="220"/>
                  </a:lnTo>
                  <a:lnTo>
                    <a:pt x="831" y="220"/>
                  </a:lnTo>
                  <a:lnTo>
                    <a:pt x="831" y="223"/>
                  </a:lnTo>
                  <a:lnTo>
                    <a:pt x="831" y="225"/>
                  </a:lnTo>
                  <a:lnTo>
                    <a:pt x="834" y="225"/>
                  </a:lnTo>
                  <a:lnTo>
                    <a:pt x="834" y="225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7" y="231"/>
                  </a:lnTo>
                  <a:lnTo>
                    <a:pt x="837" y="231"/>
                  </a:lnTo>
                  <a:lnTo>
                    <a:pt x="837" y="234"/>
                  </a:lnTo>
                  <a:lnTo>
                    <a:pt x="837" y="234"/>
                  </a:lnTo>
                  <a:lnTo>
                    <a:pt x="837" y="237"/>
                  </a:lnTo>
                  <a:lnTo>
                    <a:pt x="837" y="237"/>
                  </a:lnTo>
                  <a:lnTo>
                    <a:pt x="837" y="240"/>
                  </a:lnTo>
                  <a:lnTo>
                    <a:pt x="834" y="240"/>
                  </a:lnTo>
                  <a:lnTo>
                    <a:pt x="837" y="240"/>
                  </a:lnTo>
                  <a:lnTo>
                    <a:pt x="837" y="243"/>
                  </a:lnTo>
                  <a:lnTo>
                    <a:pt x="840" y="243"/>
                  </a:lnTo>
                  <a:lnTo>
                    <a:pt x="840" y="243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9"/>
                  </a:lnTo>
                  <a:lnTo>
                    <a:pt x="840" y="249"/>
                  </a:lnTo>
                  <a:lnTo>
                    <a:pt x="843" y="249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6" y="251"/>
                  </a:lnTo>
                  <a:lnTo>
                    <a:pt x="846" y="251"/>
                  </a:lnTo>
                  <a:lnTo>
                    <a:pt x="849" y="251"/>
                  </a:lnTo>
                  <a:lnTo>
                    <a:pt x="849" y="254"/>
                  </a:lnTo>
                  <a:lnTo>
                    <a:pt x="851" y="254"/>
                  </a:lnTo>
                  <a:lnTo>
                    <a:pt x="851" y="251"/>
                  </a:lnTo>
                  <a:lnTo>
                    <a:pt x="851" y="251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4" y="249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3"/>
                  </a:lnTo>
                  <a:lnTo>
                    <a:pt x="854" y="243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7" y="240"/>
                  </a:lnTo>
                  <a:lnTo>
                    <a:pt x="860" y="240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2" y="240"/>
                  </a:lnTo>
                  <a:lnTo>
                    <a:pt x="872" y="243"/>
                  </a:lnTo>
                  <a:lnTo>
                    <a:pt x="872" y="243"/>
                  </a:lnTo>
                  <a:lnTo>
                    <a:pt x="875" y="243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3"/>
                  </a:lnTo>
                  <a:lnTo>
                    <a:pt x="877" y="243"/>
                  </a:lnTo>
                  <a:lnTo>
                    <a:pt x="877" y="246"/>
                  </a:lnTo>
                  <a:lnTo>
                    <a:pt x="877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3" y="246"/>
                  </a:lnTo>
                  <a:lnTo>
                    <a:pt x="883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9" y="246"/>
                  </a:lnTo>
                  <a:lnTo>
                    <a:pt x="889" y="246"/>
                  </a:lnTo>
                  <a:lnTo>
                    <a:pt x="892" y="243"/>
                  </a:lnTo>
                  <a:lnTo>
                    <a:pt x="892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0"/>
                  </a:lnTo>
                  <a:lnTo>
                    <a:pt x="895" y="240"/>
                  </a:lnTo>
                  <a:lnTo>
                    <a:pt x="895" y="237"/>
                  </a:lnTo>
                  <a:lnTo>
                    <a:pt x="895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3"/>
                  </a:lnTo>
                  <a:lnTo>
                    <a:pt x="898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6"/>
                  </a:lnTo>
                  <a:lnTo>
                    <a:pt x="900" y="246"/>
                  </a:lnTo>
                  <a:lnTo>
                    <a:pt x="900" y="243"/>
                  </a:lnTo>
                  <a:lnTo>
                    <a:pt x="903" y="243"/>
                  </a:lnTo>
                  <a:lnTo>
                    <a:pt x="903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9" y="243"/>
                  </a:lnTo>
                  <a:lnTo>
                    <a:pt x="909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2" y="237"/>
                  </a:lnTo>
                  <a:lnTo>
                    <a:pt x="915" y="237"/>
                  </a:lnTo>
                  <a:lnTo>
                    <a:pt x="915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5" y="243"/>
                  </a:lnTo>
                  <a:lnTo>
                    <a:pt x="915" y="243"/>
                  </a:lnTo>
                  <a:lnTo>
                    <a:pt x="915" y="246"/>
                  </a:lnTo>
                  <a:lnTo>
                    <a:pt x="915" y="246"/>
                  </a:lnTo>
                  <a:lnTo>
                    <a:pt x="918" y="243"/>
                  </a:lnTo>
                  <a:lnTo>
                    <a:pt x="918" y="243"/>
                  </a:lnTo>
                  <a:lnTo>
                    <a:pt x="918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32" y="257"/>
                  </a:lnTo>
                  <a:lnTo>
                    <a:pt x="932" y="254"/>
                  </a:lnTo>
                  <a:lnTo>
                    <a:pt x="932" y="254"/>
                  </a:lnTo>
                  <a:lnTo>
                    <a:pt x="932" y="257"/>
                  </a:lnTo>
                  <a:lnTo>
                    <a:pt x="935" y="257"/>
                  </a:lnTo>
                  <a:lnTo>
                    <a:pt x="935" y="257"/>
                  </a:lnTo>
                  <a:lnTo>
                    <a:pt x="935" y="260"/>
                  </a:lnTo>
                  <a:lnTo>
                    <a:pt x="938" y="260"/>
                  </a:lnTo>
                  <a:lnTo>
                    <a:pt x="938" y="257"/>
                  </a:lnTo>
                  <a:lnTo>
                    <a:pt x="941" y="257"/>
                  </a:lnTo>
                  <a:lnTo>
                    <a:pt x="941" y="257"/>
                  </a:lnTo>
                  <a:lnTo>
                    <a:pt x="941" y="260"/>
                  </a:lnTo>
                  <a:lnTo>
                    <a:pt x="944" y="260"/>
                  </a:lnTo>
                  <a:lnTo>
                    <a:pt x="944" y="257"/>
                  </a:lnTo>
                  <a:lnTo>
                    <a:pt x="944" y="260"/>
                  </a:lnTo>
                  <a:lnTo>
                    <a:pt x="947" y="260"/>
                  </a:lnTo>
                  <a:lnTo>
                    <a:pt x="947" y="257"/>
                  </a:lnTo>
                  <a:lnTo>
                    <a:pt x="947" y="257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2" y="254"/>
                  </a:lnTo>
                  <a:lnTo>
                    <a:pt x="952" y="251"/>
                  </a:lnTo>
                  <a:lnTo>
                    <a:pt x="952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4"/>
                  </a:lnTo>
                  <a:lnTo>
                    <a:pt x="955" y="257"/>
                  </a:lnTo>
                  <a:lnTo>
                    <a:pt x="958" y="257"/>
                  </a:lnTo>
                  <a:lnTo>
                    <a:pt x="958" y="257"/>
                  </a:lnTo>
                  <a:lnTo>
                    <a:pt x="958" y="254"/>
                  </a:lnTo>
                  <a:lnTo>
                    <a:pt x="958" y="254"/>
                  </a:lnTo>
                  <a:lnTo>
                    <a:pt x="958" y="251"/>
                  </a:lnTo>
                  <a:lnTo>
                    <a:pt x="961" y="254"/>
                  </a:lnTo>
                  <a:lnTo>
                    <a:pt x="961" y="254"/>
                  </a:lnTo>
                  <a:lnTo>
                    <a:pt x="964" y="254"/>
                  </a:lnTo>
                  <a:lnTo>
                    <a:pt x="964" y="254"/>
                  </a:lnTo>
                  <a:lnTo>
                    <a:pt x="967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1" y="263"/>
                  </a:lnTo>
                  <a:lnTo>
                    <a:pt x="961" y="263"/>
                  </a:lnTo>
                  <a:lnTo>
                    <a:pt x="961" y="260"/>
                  </a:lnTo>
                  <a:lnTo>
                    <a:pt x="961" y="260"/>
                  </a:lnTo>
                  <a:lnTo>
                    <a:pt x="958" y="260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61" y="266"/>
                  </a:lnTo>
                  <a:lnTo>
                    <a:pt x="961" y="266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75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7" y="269"/>
                  </a:lnTo>
                  <a:lnTo>
                    <a:pt x="967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3" y="269"/>
                  </a:lnTo>
                  <a:lnTo>
                    <a:pt x="973" y="269"/>
                  </a:lnTo>
                  <a:lnTo>
                    <a:pt x="976" y="269"/>
                  </a:lnTo>
                  <a:lnTo>
                    <a:pt x="976" y="269"/>
                  </a:lnTo>
                  <a:lnTo>
                    <a:pt x="978" y="272"/>
                  </a:lnTo>
                  <a:lnTo>
                    <a:pt x="981" y="272"/>
                  </a:lnTo>
                  <a:lnTo>
                    <a:pt x="981" y="275"/>
                  </a:lnTo>
                  <a:lnTo>
                    <a:pt x="978" y="275"/>
                  </a:lnTo>
                  <a:lnTo>
                    <a:pt x="976" y="275"/>
                  </a:lnTo>
                  <a:lnTo>
                    <a:pt x="976" y="275"/>
                  </a:lnTo>
                  <a:lnTo>
                    <a:pt x="976" y="277"/>
                  </a:lnTo>
                  <a:lnTo>
                    <a:pt x="976" y="277"/>
                  </a:lnTo>
                  <a:lnTo>
                    <a:pt x="978" y="280"/>
                  </a:lnTo>
                  <a:lnTo>
                    <a:pt x="981" y="280"/>
                  </a:lnTo>
                  <a:lnTo>
                    <a:pt x="981" y="280"/>
                  </a:lnTo>
                  <a:lnTo>
                    <a:pt x="981" y="283"/>
                  </a:lnTo>
                  <a:lnTo>
                    <a:pt x="981" y="283"/>
                  </a:lnTo>
                  <a:lnTo>
                    <a:pt x="981" y="286"/>
                  </a:lnTo>
                  <a:lnTo>
                    <a:pt x="984" y="286"/>
                  </a:lnTo>
                  <a:lnTo>
                    <a:pt x="984" y="286"/>
                  </a:lnTo>
                  <a:lnTo>
                    <a:pt x="987" y="286"/>
                  </a:lnTo>
                  <a:lnTo>
                    <a:pt x="987" y="289"/>
                  </a:lnTo>
                  <a:lnTo>
                    <a:pt x="987" y="289"/>
                  </a:lnTo>
                  <a:lnTo>
                    <a:pt x="984" y="292"/>
                  </a:lnTo>
                  <a:lnTo>
                    <a:pt x="984" y="292"/>
                  </a:lnTo>
                  <a:lnTo>
                    <a:pt x="987" y="292"/>
                  </a:lnTo>
                  <a:lnTo>
                    <a:pt x="987" y="295"/>
                  </a:lnTo>
                  <a:lnTo>
                    <a:pt x="987" y="295"/>
                  </a:lnTo>
                  <a:lnTo>
                    <a:pt x="984" y="298"/>
                  </a:lnTo>
                  <a:lnTo>
                    <a:pt x="984" y="298"/>
                  </a:lnTo>
                  <a:lnTo>
                    <a:pt x="984" y="301"/>
                  </a:lnTo>
                  <a:lnTo>
                    <a:pt x="984" y="301"/>
                  </a:lnTo>
                  <a:lnTo>
                    <a:pt x="987" y="301"/>
                  </a:lnTo>
                  <a:lnTo>
                    <a:pt x="987" y="298"/>
                  </a:lnTo>
                  <a:lnTo>
                    <a:pt x="987" y="298"/>
                  </a:lnTo>
                  <a:lnTo>
                    <a:pt x="990" y="298"/>
                  </a:lnTo>
                  <a:lnTo>
                    <a:pt x="990" y="301"/>
                  </a:lnTo>
                  <a:lnTo>
                    <a:pt x="993" y="301"/>
                  </a:lnTo>
                  <a:lnTo>
                    <a:pt x="993" y="301"/>
                  </a:lnTo>
                  <a:lnTo>
                    <a:pt x="993" y="298"/>
                  </a:lnTo>
                  <a:lnTo>
                    <a:pt x="996" y="298"/>
                  </a:lnTo>
                  <a:lnTo>
                    <a:pt x="996" y="301"/>
                  </a:lnTo>
                  <a:lnTo>
                    <a:pt x="996" y="301"/>
                  </a:lnTo>
                  <a:lnTo>
                    <a:pt x="999" y="298"/>
                  </a:lnTo>
                  <a:lnTo>
                    <a:pt x="999" y="298"/>
                  </a:lnTo>
                  <a:lnTo>
                    <a:pt x="1002" y="298"/>
                  </a:lnTo>
                  <a:lnTo>
                    <a:pt x="1002" y="298"/>
                  </a:lnTo>
                  <a:lnTo>
                    <a:pt x="1004" y="298"/>
                  </a:lnTo>
                  <a:lnTo>
                    <a:pt x="1004" y="295"/>
                  </a:lnTo>
                  <a:lnTo>
                    <a:pt x="1004" y="295"/>
                  </a:lnTo>
                  <a:lnTo>
                    <a:pt x="1004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5"/>
                  </a:lnTo>
                  <a:lnTo>
                    <a:pt x="1007" y="295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301"/>
                  </a:lnTo>
                  <a:lnTo>
                    <a:pt x="1004" y="301"/>
                  </a:lnTo>
                  <a:lnTo>
                    <a:pt x="1004" y="301"/>
                  </a:lnTo>
                  <a:lnTo>
                    <a:pt x="1007" y="303"/>
                  </a:lnTo>
                  <a:lnTo>
                    <a:pt x="1007" y="301"/>
                  </a:lnTo>
                  <a:lnTo>
                    <a:pt x="1007" y="301"/>
                  </a:lnTo>
                  <a:lnTo>
                    <a:pt x="1010" y="301"/>
                  </a:lnTo>
                  <a:lnTo>
                    <a:pt x="1010" y="301"/>
                  </a:lnTo>
                  <a:lnTo>
                    <a:pt x="1010" y="303"/>
                  </a:lnTo>
                  <a:lnTo>
                    <a:pt x="1010" y="303"/>
                  </a:lnTo>
                  <a:lnTo>
                    <a:pt x="1010" y="306"/>
                  </a:lnTo>
                  <a:lnTo>
                    <a:pt x="1013" y="306"/>
                  </a:lnTo>
                  <a:lnTo>
                    <a:pt x="1013" y="309"/>
                  </a:lnTo>
                  <a:lnTo>
                    <a:pt x="1013" y="309"/>
                  </a:lnTo>
                  <a:lnTo>
                    <a:pt x="1016" y="312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1019" y="315"/>
                  </a:lnTo>
                  <a:lnTo>
                    <a:pt x="1019" y="315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6" y="318"/>
                  </a:lnTo>
                  <a:lnTo>
                    <a:pt x="1016" y="321"/>
                  </a:lnTo>
                  <a:lnTo>
                    <a:pt x="1016" y="321"/>
                  </a:lnTo>
                  <a:lnTo>
                    <a:pt x="1016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22" y="324"/>
                  </a:lnTo>
                  <a:lnTo>
                    <a:pt x="1022" y="326"/>
                  </a:lnTo>
                  <a:lnTo>
                    <a:pt x="1019" y="326"/>
                  </a:lnTo>
                  <a:lnTo>
                    <a:pt x="1019" y="326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6" y="332"/>
                  </a:lnTo>
                  <a:lnTo>
                    <a:pt x="1016" y="332"/>
                  </a:lnTo>
                  <a:lnTo>
                    <a:pt x="1013" y="332"/>
                  </a:lnTo>
                  <a:lnTo>
                    <a:pt x="1013" y="332"/>
                  </a:lnTo>
                  <a:lnTo>
                    <a:pt x="1010" y="332"/>
                  </a:lnTo>
                  <a:lnTo>
                    <a:pt x="1010" y="332"/>
                  </a:lnTo>
                  <a:lnTo>
                    <a:pt x="1010" y="335"/>
                  </a:lnTo>
                  <a:lnTo>
                    <a:pt x="1010" y="335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41"/>
                  </a:lnTo>
                  <a:lnTo>
                    <a:pt x="1007" y="338"/>
                  </a:lnTo>
                  <a:lnTo>
                    <a:pt x="1007" y="338"/>
                  </a:lnTo>
                  <a:lnTo>
                    <a:pt x="1004" y="341"/>
                  </a:lnTo>
                  <a:lnTo>
                    <a:pt x="1004" y="341"/>
                  </a:lnTo>
                  <a:lnTo>
                    <a:pt x="1004" y="344"/>
                  </a:lnTo>
                  <a:lnTo>
                    <a:pt x="1007" y="344"/>
                  </a:lnTo>
                  <a:lnTo>
                    <a:pt x="1007" y="344"/>
                  </a:lnTo>
                  <a:lnTo>
                    <a:pt x="1007" y="347"/>
                  </a:lnTo>
                  <a:lnTo>
                    <a:pt x="1004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10" y="347"/>
                  </a:lnTo>
                  <a:lnTo>
                    <a:pt x="1010" y="347"/>
                  </a:lnTo>
                  <a:lnTo>
                    <a:pt x="1013" y="347"/>
                  </a:lnTo>
                  <a:lnTo>
                    <a:pt x="1013" y="347"/>
                  </a:lnTo>
                  <a:lnTo>
                    <a:pt x="1010" y="350"/>
                  </a:lnTo>
                  <a:lnTo>
                    <a:pt x="1010" y="350"/>
                  </a:lnTo>
                  <a:lnTo>
                    <a:pt x="1010" y="352"/>
                  </a:lnTo>
                  <a:lnTo>
                    <a:pt x="1007" y="352"/>
                  </a:lnTo>
                  <a:lnTo>
                    <a:pt x="1007" y="352"/>
                  </a:lnTo>
                  <a:lnTo>
                    <a:pt x="1007" y="355"/>
                  </a:lnTo>
                  <a:lnTo>
                    <a:pt x="1007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3" y="355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3" y="350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6" y="350"/>
                  </a:lnTo>
                  <a:lnTo>
                    <a:pt x="1019" y="350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5"/>
                  </a:lnTo>
                  <a:lnTo>
                    <a:pt x="1019" y="355"/>
                  </a:lnTo>
                  <a:lnTo>
                    <a:pt x="1022" y="355"/>
                  </a:lnTo>
                  <a:lnTo>
                    <a:pt x="1025" y="355"/>
                  </a:lnTo>
                  <a:lnTo>
                    <a:pt x="1025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30" y="355"/>
                  </a:lnTo>
                  <a:lnTo>
                    <a:pt x="1030" y="352"/>
                  </a:lnTo>
                  <a:lnTo>
                    <a:pt x="1033" y="352"/>
                  </a:lnTo>
                  <a:lnTo>
                    <a:pt x="1033" y="352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8"/>
                  </a:lnTo>
                  <a:lnTo>
                    <a:pt x="1030" y="358"/>
                  </a:lnTo>
                  <a:lnTo>
                    <a:pt x="1030" y="361"/>
                  </a:lnTo>
                  <a:lnTo>
                    <a:pt x="1030" y="361"/>
                  </a:lnTo>
                  <a:lnTo>
                    <a:pt x="1030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6" y="364"/>
                  </a:lnTo>
                  <a:lnTo>
                    <a:pt x="1036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42" y="364"/>
                  </a:lnTo>
                  <a:lnTo>
                    <a:pt x="1042" y="361"/>
                  </a:lnTo>
                  <a:lnTo>
                    <a:pt x="1039" y="361"/>
                  </a:lnTo>
                  <a:lnTo>
                    <a:pt x="1042" y="361"/>
                  </a:lnTo>
                  <a:lnTo>
                    <a:pt x="1042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8" y="361"/>
                  </a:lnTo>
                  <a:lnTo>
                    <a:pt x="1048" y="358"/>
                  </a:lnTo>
                  <a:lnTo>
                    <a:pt x="1048" y="361"/>
                  </a:lnTo>
                  <a:lnTo>
                    <a:pt x="1048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4" y="361"/>
                  </a:lnTo>
                  <a:lnTo>
                    <a:pt x="1054" y="358"/>
                  </a:lnTo>
                  <a:lnTo>
                    <a:pt x="1054" y="358"/>
                  </a:lnTo>
                  <a:lnTo>
                    <a:pt x="1056" y="361"/>
                  </a:lnTo>
                  <a:lnTo>
                    <a:pt x="1056" y="361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56" y="364"/>
                  </a:lnTo>
                  <a:lnTo>
                    <a:pt x="1056" y="364"/>
                  </a:lnTo>
                  <a:lnTo>
                    <a:pt x="1056" y="367"/>
                  </a:lnTo>
                  <a:lnTo>
                    <a:pt x="1059" y="364"/>
                  </a:lnTo>
                  <a:lnTo>
                    <a:pt x="1059" y="364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62" y="358"/>
                  </a:lnTo>
                  <a:lnTo>
                    <a:pt x="1062" y="358"/>
                  </a:lnTo>
                  <a:lnTo>
                    <a:pt x="1062" y="361"/>
                  </a:lnTo>
                  <a:lnTo>
                    <a:pt x="1062" y="361"/>
                  </a:lnTo>
                  <a:lnTo>
                    <a:pt x="1065" y="361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8" y="367"/>
                  </a:lnTo>
                  <a:lnTo>
                    <a:pt x="1068" y="367"/>
                  </a:lnTo>
                  <a:lnTo>
                    <a:pt x="1065" y="370"/>
                  </a:lnTo>
                  <a:lnTo>
                    <a:pt x="1065" y="370"/>
                  </a:lnTo>
                  <a:lnTo>
                    <a:pt x="1068" y="370"/>
                  </a:lnTo>
                  <a:lnTo>
                    <a:pt x="1068" y="370"/>
                  </a:lnTo>
                  <a:lnTo>
                    <a:pt x="1071" y="370"/>
                  </a:lnTo>
                  <a:lnTo>
                    <a:pt x="1071" y="373"/>
                  </a:lnTo>
                  <a:lnTo>
                    <a:pt x="1071" y="373"/>
                  </a:lnTo>
                  <a:lnTo>
                    <a:pt x="1068" y="373"/>
                  </a:lnTo>
                  <a:lnTo>
                    <a:pt x="1068" y="376"/>
                  </a:lnTo>
                  <a:lnTo>
                    <a:pt x="1068" y="376"/>
                  </a:lnTo>
                  <a:lnTo>
                    <a:pt x="1071" y="376"/>
                  </a:lnTo>
                  <a:lnTo>
                    <a:pt x="1071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7" y="378"/>
                  </a:lnTo>
                  <a:lnTo>
                    <a:pt x="1074" y="378"/>
                  </a:lnTo>
                  <a:lnTo>
                    <a:pt x="1077" y="378"/>
                  </a:lnTo>
                  <a:lnTo>
                    <a:pt x="1077" y="378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9" y="376"/>
                  </a:lnTo>
                  <a:lnTo>
                    <a:pt x="1079" y="376"/>
                  </a:lnTo>
                  <a:lnTo>
                    <a:pt x="1079" y="378"/>
                  </a:lnTo>
                  <a:lnTo>
                    <a:pt x="1079" y="381"/>
                  </a:lnTo>
                  <a:lnTo>
                    <a:pt x="1079" y="381"/>
                  </a:lnTo>
                  <a:lnTo>
                    <a:pt x="1079" y="384"/>
                  </a:lnTo>
                  <a:lnTo>
                    <a:pt x="1079" y="384"/>
                  </a:lnTo>
                  <a:lnTo>
                    <a:pt x="1079" y="387"/>
                  </a:lnTo>
                  <a:lnTo>
                    <a:pt x="1079" y="387"/>
                  </a:lnTo>
                  <a:lnTo>
                    <a:pt x="1082" y="384"/>
                  </a:lnTo>
                  <a:lnTo>
                    <a:pt x="1082" y="384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5" y="381"/>
                  </a:lnTo>
                  <a:lnTo>
                    <a:pt x="1085" y="384"/>
                  </a:lnTo>
                  <a:lnTo>
                    <a:pt x="1085" y="384"/>
                  </a:lnTo>
                  <a:lnTo>
                    <a:pt x="1085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78"/>
                  </a:lnTo>
                  <a:lnTo>
                    <a:pt x="1091" y="378"/>
                  </a:lnTo>
                  <a:lnTo>
                    <a:pt x="1091" y="376"/>
                  </a:lnTo>
                  <a:lnTo>
                    <a:pt x="1091" y="376"/>
                  </a:lnTo>
                  <a:lnTo>
                    <a:pt x="1091" y="378"/>
                  </a:lnTo>
                  <a:lnTo>
                    <a:pt x="1091" y="381"/>
                  </a:lnTo>
                  <a:lnTo>
                    <a:pt x="1094" y="381"/>
                  </a:lnTo>
                  <a:lnTo>
                    <a:pt x="1094" y="381"/>
                  </a:lnTo>
                  <a:lnTo>
                    <a:pt x="1091" y="384"/>
                  </a:lnTo>
                  <a:lnTo>
                    <a:pt x="1094" y="384"/>
                  </a:lnTo>
                  <a:lnTo>
                    <a:pt x="1094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100" y="387"/>
                  </a:lnTo>
                  <a:lnTo>
                    <a:pt x="1100" y="387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3" y="390"/>
                  </a:lnTo>
                  <a:lnTo>
                    <a:pt x="1103" y="387"/>
                  </a:lnTo>
                  <a:lnTo>
                    <a:pt x="1103" y="387"/>
                  </a:lnTo>
                  <a:lnTo>
                    <a:pt x="1105" y="390"/>
                  </a:lnTo>
                  <a:lnTo>
                    <a:pt x="1105" y="390"/>
                  </a:lnTo>
                  <a:lnTo>
                    <a:pt x="1105" y="393"/>
                  </a:lnTo>
                  <a:lnTo>
                    <a:pt x="1105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11" y="393"/>
                  </a:lnTo>
                  <a:lnTo>
                    <a:pt x="1111" y="393"/>
                  </a:lnTo>
                  <a:lnTo>
                    <a:pt x="1111" y="396"/>
                  </a:lnTo>
                  <a:lnTo>
                    <a:pt x="1111" y="396"/>
                  </a:lnTo>
                  <a:lnTo>
                    <a:pt x="1111" y="399"/>
                  </a:lnTo>
                  <a:lnTo>
                    <a:pt x="1111" y="399"/>
                  </a:lnTo>
                  <a:lnTo>
                    <a:pt x="1114" y="399"/>
                  </a:lnTo>
                  <a:lnTo>
                    <a:pt x="1114" y="402"/>
                  </a:lnTo>
                  <a:lnTo>
                    <a:pt x="1117" y="402"/>
                  </a:lnTo>
                  <a:lnTo>
                    <a:pt x="1117" y="404"/>
                  </a:lnTo>
                  <a:lnTo>
                    <a:pt x="1117" y="404"/>
                  </a:lnTo>
                  <a:lnTo>
                    <a:pt x="1120" y="407"/>
                  </a:lnTo>
                  <a:lnTo>
                    <a:pt x="1120" y="407"/>
                  </a:lnTo>
                  <a:lnTo>
                    <a:pt x="1117" y="407"/>
                  </a:lnTo>
                  <a:lnTo>
                    <a:pt x="1117" y="407"/>
                  </a:lnTo>
                  <a:lnTo>
                    <a:pt x="1117" y="410"/>
                  </a:lnTo>
                  <a:lnTo>
                    <a:pt x="1114" y="410"/>
                  </a:lnTo>
                  <a:lnTo>
                    <a:pt x="1114" y="410"/>
                  </a:lnTo>
                  <a:lnTo>
                    <a:pt x="1117" y="410"/>
                  </a:lnTo>
                  <a:lnTo>
                    <a:pt x="1117" y="410"/>
                  </a:lnTo>
                  <a:lnTo>
                    <a:pt x="1120" y="410"/>
                  </a:lnTo>
                  <a:lnTo>
                    <a:pt x="1120" y="413"/>
                  </a:lnTo>
                  <a:lnTo>
                    <a:pt x="1120" y="413"/>
                  </a:lnTo>
                  <a:lnTo>
                    <a:pt x="1120" y="416"/>
                  </a:lnTo>
                  <a:lnTo>
                    <a:pt x="1120" y="416"/>
                  </a:lnTo>
                  <a:lnTo>
                    <a:pt x="1120" y="419"/>
                  </a:lnTo>
                  <a:lnTo>
                    <a:pt x="1120" y="419"/>
                  </a:lnTo>
                  <a:lnTo>
                    <a:pt x="1117" y="419"/>
                  </a:lnTo>
                  <a:lnTo>
                    <a:pt x="1117" y="419"/>
                  </a:lnTo>
                  <a:lnTo>
                    <a:pt x="1114" y="422"/>
                  </a:lnTo>
                  <a:lnTo>
                    <a:pt x="1114" y="422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1" y="425"/>
                  </a:lnTo>
                  <a:lnTo>
                    <a:pt x="1111" y="428"/>
                  </a:lnTo>
                  <a:lnTo>
                    <a:pt x="1111" y="428"/>
                  </a:lnTo>
                  <a:lnTo>
                    <a:pt x="1111" y="430"/>
                  </a:lnTo>
                  <a:lnTo>
                    <a:pt x="1111" y="430"/>
                  </a:lnTo>
                  <a:lnTo>
                    <a:pt x="1111" y="433"/>
                  </a:lnTo>
                  <a:lnTo>
                    <a:pt x="1111" y="436"/>
                  </a:lnTo>
                  <a:lnTo>
                    <a:pt x="1111" y="436"/>
                  </a:lnTo>
                  <a:lnTo>
                    <a:pt x="1111" y="439"/>
                  </a:lnTo>
                  <a:lnTo>
                    <a:pt x="1111" y="439"/>
                  </a:lnTo>
                  <a:lnTo>
                    <a:pt x="1111" y="442"/>
                  </a:lnTo>
                  <a:lnTo>
                    <a:pt x="1114" y="442"/>
                  </a:lnTo>
                  <a:lnTo>
                    <a:pt x="1114" y="442"/>
                  </a:lnTo>
                  <a:lnTo>
                    <a:pt x="1114" y="445"/>
                  </a:lnTo>
                  <a:lnTo>
                    <a:pt x="1114" y="445"/>
                  </a:lnTo>
                  <a:lnTo>
                    <a:pt x="1114" y="448"/>
                  </a:lnTo>
                  <a:lnTo>
                    <a:pt x="1114" y="448"/>
                  </a:lnTo>
                  <a:lnTo>
                    <a:pt x="1111" y="451"/>
                  </a:lnTo>
                  <a:lnTo>
                    <a:pt x="1111" y="451"/>
                  </a:lnTo>
                  <a:lnTo>
                    <a:pt x="1108" y="451"/>
                  </a:lnTo>
                  <a:lnTo>
                    <a:pt x="1108" y="451"/>
                  </a:lnTo>
                  <a:lnTo>
                    <a:pt x="1105" y="451"/>
                  </a:lnTo>
                  <a:lnTo>
                    <a:pt x="1105" y="454"/>
                  </a:lnTo>
                  <a:lnTo>
                    <a:pt x="1108" y="454"/>
                  </a:lnTo>
                  <a:lnTo>
                    <a:pt x="1108" y="454"/>
                  </a:lnTo>
                  <a:lnTo>
                    <a:pt x="1111" y="454"/>
                  </a:lnTo>
                  <a:lnTo>
                    <a:pt x="1111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1" y="456"/>
                  </a:lnTo>
                  <a:lnTo>
                    <a:pt x="1111" y="456"/>
                  </a:lnTo>
                  <a:lnTo>
                    <a:pt x="1114" y="456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7" y="462"/>
                  </a:lnTo>
                  <a:lnTo>
                    <a:pt x="1117" y="462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3" y="462"/>
                  </a:lnTo>
                  <a:lnTo>
                    <a:pt x="1126" y="459"/>
                  </a:lnTo>
                  <a:lnTo>
                    <a:pt x="1126" y="459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9" y="456"/>
                  </a:lnTo>
                  <a:lnTo>
                    <a:pt x="1129" y="456"/>
                  </a:lnTo>
                  <a:lnTo>
                    <a:pt x="1131" y="454"/>
                  </a:lnTo>
                  <a:lnTo>
                    <a:pt x="1131" y="454"/>
                  </a:lnTo>
                  <a:lnTo>
                    <a:pt x="1131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7" y="451"/>
                  </a:lnTo>
                  <a:lnTo>
                    <a:pt x="1134" y="451"/>
                  </a:lnTo>
                  <a:lnTo>
                    <a:pt x="1134" y="454"/>
                  </a:lnTo>
                  <a:lnTo>
                    <a:pt x="1134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40" y="451"/>
                  </a:lnTo>
                  <a:lnTo>
                    <a:pt x="1140" y="451"/>
                  </a:lnTo>
                  <a:lnTo>
                    <a:pt x="1143" y="451"/>
                  </a:lnTo>
                  <a:lnTo>
                    <a:pt x="1143" y="454"/>
                  </a:lnTo>
                  <a:lnTo>
                    <a:pt x="1143" y="454"/>
                  </a:lnTo>
                  <a:lnTo>
                    <a:pt x="1146" y="454"/>
                  </a:lnTo>
                  <a:lnTo>
                    <a:pt x="1146" y="454"/>
                  </a:lnTo>
                  <a:lnTo>
                    <a:pt x="1149" y="454"/>
                  </a:lnTo>
                  <a:lnTo>
                    <a:pt x="1149" y="454"/>
                  </a:lnTo>
                  <a:lnTo>
                    <a:pt x="1149" y="456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5" y="454"/>
                  </a:lnTo>
                  <a:lnTo>
                    <a:pt x="1152" y="454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2" y="459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60" y="459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3" y="456"/>
                  </a:lnTo>
                  <a:lnTo>
                    <a:pt x="1163" y="454"/>
                  </a:lnTo>
                  <a:lnTo>
                    <a:pt x="1163" y="454"/>
                  </a:lnTo>
                  <a:lnTo>
                    <a:pt x="1163" y="451"/>
                  </a:lnTo>
                  <a:lnTo>
                    <a:pt x="1166" y="451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9" y="454"/>
                  </a:lnTo>
                  <a:lnTo>
                    <a:pt x="1169" y="454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72" y="456"/>
                  </a:lnTo>
                  <a:lnTo>
                    <a:pt x="1169" y="456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69" y="459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3" y="462"/>
                  </a:lnTo>
                  <a:lnTo>
                    <a:pt x="1183" y="459"/>
                  </a:lnTo>
                  <a:lnTo>
                    <a:pt x="1183" y="462"/>
                  </a:lnTo>
                  <a:lnTo>
                    <a:pt x="1186" y="462"/>
                  </a:lnTo>
                  <a:lnTo>
                    <a:pt x="1186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59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5" y="462"/>
                  </a:lnTo>
                  <a:lnTo>
                    <a:pt x="1195" y="462"/>
                  </a:lnTo>
                  <a:lnTo>
                    <a:pt x="1198" y="462"/>
                  </a:lnTo>
                  <a:lnTo>
                    <a:pt x="1198" y="459"/>
                  </a:lnTo>
                  <a:lnTo>
                    <a:pt x="1198" y="459"/>
                  </a:lnTo>
                  <a:lnTo>
                    <a:pt x="1198" y="462"/>
                  </a:lnTo>
                  <a:lnTo>
                    <a:pt x="1201" y="462"/>
                  </a:lnTo>
                  <a:lnTo>
                    <a:pt x="1201" y="462"/>
                  </a:lnTo>
                  <a:lnTo>
                    <a:pt x="1204" y="462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4" y="459"/>
                  </a:lnTo>
                  <a:lnTo>
                    <a:pt x="1204" y="456"/>
                  </a:lnTo>
                  <a:lnTo>
                    <a:pt x="1207" y="456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12" y="459"/>
                  </a:lnTo>
                  <a:lnTo>
                    <a:pt x="1212" y="459"/>
                  </a:lnTo>
                  <a:lnTo>
                    <a:pt x="1215" y="459"/>
                  </a:lnTo>
                  <a:lnTo>
                    <a:pt x="1215" y="456"/>
                  </a:lnTo>
                  <a:lnTo>
                    <a:pt x="1215" y="456"/>
                  </a:lnTo>
                  <a:lnTo>
                    <a:pt x="1218" y="456"/>
                  </a:lnTo>
                  <a:lnTo>
                    <a:pt x="1218" y="456"/>
                  </a:lnTo>
                  <a:lnTo>
                    <a:pt x="1221" y="456"/>
                  </a:lnTo>
                  <a:lnTo>
                    <a:pt x="1221" y="454"/>
                  </a:lnTo>
                  <a:lnTo>
                    <a:pt x="1221" y="454"/>
                  </a:lnTo>
                  <a:lnTo>
                    <a:pt x="1224" y="456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7" y="456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30" y="454"/>
                  </a:lnTo>
                  <a:lnTo>
                    <a:pt x="1230" y="454"/>
                  </a:lnTo>
                  <a:lnTo>
                    <a:pt x="1232" y="454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5" y="456"/>
                  </a:lnTo>
                  <a:lnTo>
                    <a:pt x="1235" y="454"/>
                  </a:lnTo>
                  <a:lnTo>
                    <a:pt x="1235" y="456"/>
                  </a:lnTo>
                  <a:lnTo>
                    <a:pt x="1235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41" y="456"/>
                  </a:lnTo>
                  <a:lnTo>
                    <a:pt x="1241" y="456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3" y="459"/>
                  </a:lnTo>
                  <a:lnTo>
                    <a:pt x="1253" y="462"/>
                  </a:lnTo>
                  <a:lnTo>
                    <a:pt x="1253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8" y="462"/>
                  </a:lnTo>
                  <a:lnTo>
                    <a:pt x="1258" y="465"/>
                  </a:lnTo>
                  <a:lnTo>
                    <a:pt x="1258" y="465"/>
                  </a:lnTo>
                  <a:lnTo>
                    <a:pt x="1261" y="465"/>
                  </a:lnTo>
                  <a:lnTo>
                    <a:pt x="1264" y="465"/>
                  </a:lnTo>
                  <a:lnTo>
                    <a:pt x="1264" y="465"/>
                  </a:lnTo>
                  <a:lnTo>
                    <a:pt x="1264" y="462"/>
                  </a:lnTo>
                  <a:lnTo>
                    <a:pt x="1264" y="462"/>
                  </a:lnTo>
                  <a:lnTo>
                    <a:pt x="1264" y="465"/>
                  </a:lnTo>
                  <a:lnTo>
                    <a:pt x="1267" y="465"/>
                  </a:lnTo>
                  <a:lnTo>
                    <a:pt x="1267" y="462"/>
                  </a:lnTo>
                  <a:lnTo>
                    <a:pt x="1267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5"/>
                  </a:lnTo>
                  <a:lnTo>
                    <a:pt x="1276" y="465"/>
                  </a:lnTo>
                  <a:lnTo>
                    <a:pt x="1276" y="465"/>
                  </a:lnTo>
                  <a:lnTo>
                    <a:pt x="1276" y="462"/>
                  </a:lnTo>
                  <a:lnTo>
                    <a:pt x="1279" y="462"/>
                  </a:lnTo>
                  <a:lnTo>
                    <a:pt x="1279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4" y="462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7" y="459"/>
                  </a:lnTo>
                  <a:lnTo>
                    <a:pt x="1287" y="459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4"/>
                  </a:lnTo>
                  <a:lnTo>
                    <a:pt x="1287" y="454"/>
                  </a:lnTo>
                  <a:lnTo>
                    <a:pt x="1290" y="454"/>
                  </a:lnTo>
                  <a:lnTo>
                    <a:pt x="1313" y="445"/>
                  </a:lnTo>
                  <a:lnTo>
                    <a:pt x="1313" y="448"/>
                  </a:lnTo>
                  <a:lnTo>
                    <a:pt x="1313" y="451"/>
                  </a:lnTo>
                  <a:lnTo>
                    <a:pt x="1316" y="451"/>
                  </a:lnTo>
                  <a:lnTo>
                    <a:pt x="1316" y="454"/>
                  </a:lnTo>
                  <a:lnTo>
                    <a:pt x="1316" y="454"/>
                  </a:lnTo>
                  <a:lnTo>
                    <a:pt x="1316" y="456"/>
                  </a:lnTo>
                  <a:lnTo>
                    <a:pt x="1319" y="459"/>
                  </a:lnTo>
                  <a:lnTo>
                    <a:pt x="1319" y="462"/>
                  </a:lnTo>
                  <a:lnTo>
                    <a:pt x="1322" y="465"/>
                  </a:lnTo>
                  <a:lnTo>
                    <a:pt x="1322" y="465"/>
                  </a:lnTo>
                  <a:lnTo>
                    <a:pt x="1322" y="468"/>
                  </a:lnTo>
                  <a:lnTo>
                    <a:pt x="1325" y="471"/>
                  </a:lnTo>
                  <a:lnTo>
                    <a:pt x="1325" y="474"/>
                  </a:lnTo>
                  <a:lnTo>
                    <a:pt x="1325" y="474"/>
                  </a:lnTo>
                  <a:lnTo>
                    <a:pt x="1328" y="477"/>
                  </a:lnTo>
                  <a:lnTo>
                    <a:pt x="1328" y="480"/>
                  </a:lnTo>
                  <a:lnTo>
                    <a:pt x="1331" y="482"/>
                  </a:lnTo>
                  <a:lnTo>
                    <a:pt x="1331" y="482"/>
                  </a:lnTo>
                  <a:lnTo>
                    <a:pt x="1331" y="485"/>
                  </a:lnTo>
                  <a:lnTo>
                    <a:pt x="1334" y="488"/>
                  </a:lnTo>
                  <a:lnTo>
                    <a:pt x="1334" y="491"/>
                  </a:lnTo>
                  <a:lnTo>
                    <a:pt x="1336" y="491"/>
                  </a:lnTo>
                  <a:lnTo>
                    <a:pt x="1336" y="494"/>
                  </a:lnTo>
                  <a:lnTo>
                    <a:pt x="1336" y="497"/>
                  </a:lnTo>
                  <a:lnTo>
                    <a:pt x="1339" y="500"/>
                  </a:lnTo>
                  <a:lnTo>
                    <a:pt x="1339" y="503"/>
                  </a:lnTo>
                  <a:lnTo>
                    <a:pt x="1339" y="505"/>
                  </a:lnTo>
                  <a:lnTo>
                    <a:pt x="1342" y="505"/>
                  </a:lnTo>
                  <a:lnTo>
                    <a:pt x="1342" y="508"/>
                  </a:lnTo>
                  <a:lnTo>
                    <a:pt x="1342" y="511"/>
                  </a:lnTo>
                  <a:lnTo>
                    <a:pt x="1345" y="514"/>
                  </a:lnTo>
                  <a:lnTo>
                    <a:pt x="1345" y="514"/>
                  </a:lnTo>
                  <a:lnTo>
                    <a:pt x="1348" y="517"/>
                  </a:lnTo>
                  <a:lnTo>
                    <a:pt x="1348" y="520"/>
                  </a:lnTo>
                  <a:lnTo>
                    <a:pt x="1351" y="523"/>
                  </a:lnTo>
                  <a:lnTo>
                    <a:pt x="1351" y="523"/>
                  </a:lnTo>
                  <a:lnTo>
                    <a:pt x="1351" y="526"/>
                  </a:lnTo>
                  <a:lnTo>
                    <a:pt x="1354" y="529"/>
                  </a:lnTo>
                  <a:lnTo>
                    <a:pt x="1354" y="529"/>
                  </a:lnTo>
                  <a:lnTo>
                    <a:pt x="1351" y="531"/>
                  </a:lnTo>
                  <a:lnTo>
                    <a:pt x="1351" y="531"/>
                  </a:lnTo>
                  <a:lnTo>
                    <a:pt x="1348" y="531"/>
                  </a:lnTo>
                  <a:lnTo>
                    <a:pt x="1345" y="534"/>
                  </a:lnTo>
                  <a:lnTo>
                    <a:pt x="1342" y="534"/>
                  </a:lnTo>
                  <a:lnTo>
                    <a:pt x="1342" y="537"/>
                  </a:lnTo>
                  <a:lnTo>
                    <a:pt x="1339" y="540"/>
                  </a:lnTo>
                  <a:lnTo>
                    <a:pt x="1339" y="543"/>
                  </a:lnTo>
                  <a:lnTo>
                    <a:pt x="1336" y="543"/>
                  </a:lnTo>
                  <a:lnTo>
                    <a:pt x="1336" y="546"/>
                  </a:lnTo>
                  <a:lnTo>
                    <a:pt x="1336" y="549"/>
                  </a:lnTo>
                  <a:lnTo>
                    <a:pt x="1336" y="552"/>
                  </a:lnTo>
                  <a:lnTo>
                    <a:pt x="1336" y="555"/>
                  </a:lnTo>
                  <a:lnTo>
                    <a:pt x="1336" y="557"/>
                  </a:lnTo>
                  <a:lnTo>
                    <a:pt x="1336" y="560"/>
                  </a:lnTo>
                  <a:lnTo>
                    <a:pt x="1339" y="563"/>
                  </a:lnTo>
                  <a:lnTo>
                    <a:pt x="1339" y="566"/>
                  </a:lnTo>
                  <a:lnTo>
                    <a:pt x="1339" y="569"/>
                  </a:lnTo>
                  <a:lnTo>
                    <a:pt x="1339" y="572"/>
                  </a:lnTo>
                  <a:lnTo>
                    <a:pt x="1336" y="575"/>
                  </a:lnTo>
                  <a:lnTo>
                    <a:pt x="1336" y="578"/>
                  </a:lnTo>
                  <a:lnTo>
                    <a:pt x="1336" y="578"/>
                  </a:lnTo>
                  <a:lnTo>
                    <a:pt x="1334" y="581"/>
                  </a:lnTo>
                  <a:lnTo>
                    <a:pt x="1334" y="583"/>
                  </a:lnTo>
                  <a:lnTo>
                    <a:pt x="1331" y="586"/>
                  </a:lnTo>
                  <a:lnTo>
                    <a:pt x="1331" y="586"/>
                  </a:lnTo>
                  <a:lnTo>
                    <a:pt x="1331" y="589"/>
                  </a:lnTo>
                  <a:lnTo>
                    <a:pt x="1328" y="592"/>
                  </a:lnTo>
                  <a:lnTo>
                    <a:pt x="1328" y="595"/>
                  </a:lnTo>
                  <a:lnTo>
                    <a:pt x="1328" y="598"/>
                  </a:lnTo>
                  <a:lnTo>
                    <a:pt x="1325" y="598"/>
                  </a:lnTo>
                  <a:lnTo>
                    <a:pt x="1325" y="601"/>
                  </a:lnTo>
                  <a:lnTo>
                    <a:pt x="1322" y="604"/>
                  </a:lnTo>
                  <a:lnTo>
                    <a:pt x="1322" y="607"/>
                  </a:lnTo>
                  <a:lnTo>
                    <a:pt x="1319" y="607"/>
                  </a:lnTo>
                  <a:lnTo>
                    <a:pt x="1319" y="609"/>
                  </a:lnTo>
                  <a:lnTo>
                    <a:pt x="1316" y="612"/>
                  </a:lnTo>
                  <a:lnTo>
                    <a:pt x="1316" y="615"/>
                  </a:lnTo>
                  <a:lnTo>
                    <a:pt x="1316" y="615"/>
                  </a:lnTo>
                  <a:lnTo>
                    <a:pt x="1316" y="618"/>
                  </a:lnTo>
                  <a:lnTo>
                    <a:pt x="1316" y="621"/>
                  </a:lnTo>
                  <a:lnTo>
                    <a:pt x="1316" y="627"/>
                  </a:lnTo>
                  <a:lnTo>
                    <a:pt x="1316" y="627"/>
                  </a:lnTo>
                  <a:lnTo>
                    <a:pt x="1316" y="630"/>
                  </a:lnTo>
                  <a:lnTo>
                    <a:pt x="1316" y="633"/>
                  </a:lnTo>
                  <a:lnTo>
                    <a:pt x="1319" y="633"/>
                  </a:lnTo>
                  <a:lnTo>
                    <a:pt x="1319" y="635"/>
                  </a:lnTo>
                  <a:lnTo>
                    <a:pt x="1319" y="638"/>
                  </a:lnTo>
                  <a:lnTo>
                    <a:pt x="1322" y="638"/>
                  </a:lnTo>
                  <a:lnTo>
                    <a:pt x="1322" y="641"/>
                  </a:lnTo>
                  <a:lnTo>
                    <a:pt x="1322" y="644"/>
                  </a:lnTo>
                  <a:lnTo>
                    <a:pt x="1325" y="647"/>
                  </a:lnTo>
                  <a:lnTo>
                    <a:pt x="1325" y="650"/>
                  </a:lnTo>
                  <a:lnTo>
                    <a:pt x="1328" y="650"/>
                  </a:lnTo>
                  <a:lnTo>
                    <a:pt x="1328" y="653"/>
                  </a:lnTo>
                  <a:lnTo>
                    <a:pt x="1328" y="656"/>
                  </a:lnTo>
                  <a:lnTo>
                    <a:pt x="1331" y="658"/>
                  </a:lnTo>
                  <a:lnTo>
                    <a:pt x="1331" y="658"/>
                  </a:lnTo>
                  <a:lnTo>
                    <a:pt x="1334" y="661"/>
                  </a:lnTo>
                  <a:lnTo>
                    <a:pt x="1334" y="664"/>
                  </a:lnTo>
                  <a:lnTo>
                    <a:pt x="1336" y="664"/>
                  </a:lnTo>
                  <a:lnTo>
                    <a:pt x="1336" y="667"/>
                  </a:lnTo>
                  <a:lnTo>
                    <a:pt x="1339" y="670"/>
                  </a:lnTo>
                  <a:lnTo>
                    <a:pt x="1339" y="670"/>
                  </a:lnTo>
                  <a:lnTo>
                    <a:pt x="1342" y="673"/>
                  </a:lnTo>
                  <a:lnTo>
                    <a:pt x="1342" y="676"/>
                  </a:lnTo>
                  <a:lnTo>
                    <a:pt x="1345" y="676"/>
                  </a:lnTo>
                  <a:lnTo>
                    <a:pt x="1345" y="679"/>
                  </a:lnTo>
                  <a:lnTo>
                    <a:pt x="1348" y="682"/>
                  </a:lnTo>
                  <a:lnTo>
                    <a:pt x="1348" y="684"/>
                  </a:lnTo>
                  <a:lnTo>
                    <a:pt x="1348" y="687"/>
                  </a:lnTo>
                  <a:lnTo>
                    <a:pt x="1348" y="690"/>
                  </a:lnTo>
                  <a:lnTo>
                    <a:pt x="1348" y="693"/>
                  </a:lnTo>
                  <a:lnTo>
                    <a:pt x="1348" y="696"/>
                  </a:lnTo>
                  <a:lnTo>
                    <a:pt x="1345" y="699"/>
                  </a:lnTo>
                  <a:lnTo>
                    <a:pt x="1345" y="702"/>
                  </a:lnTo>
                  <a:lnTo>
                    <a:pt x="1345" y="702"/>
                  </a:lnTo>
                  <a:lnTo>
                    <a:pt x="1342" y="705"/>
                  </a:lnTo>
                  <a:lnTo>
                    <a:pt x="1339" y="702"/>
                  </a:lnTo>
                  <a:lnTo>
                    <a:pt x="1336" y="702"/>
                  </a:lnTo>
                  <a:lnTo>
                    <a:pt x="1334" y="702"/>
                  </a:lnTo>
                  <a:lnTo>
                    <a:pt x="1331" y="702"/>
                  </a:lnTo>
                  <a:lnTo>
                    <a:pt x="1328" y="702"/>
                  </a:lnTo>
                  <a:lnTo>
                    <a:pt x="1325" y="699"/>
                  </a:lnTo>
                  <a:lnTo>
                    <a:pt x="1322" y="699"/>
                  </a:lnTo>
                  <a:lnTo>
                    <a:pt x="1319" y="699"/>
                  </a:lnTo>
                  <a:lnTo>
                    <a:pt x="1319" y="696"/>
                  </a:lnTo>
                  <a:lnTo>
                    <a:pt x="1316" y="693"/>
                  </a:lnTo>
                  <a:lnTo>
                    <a:pt x="1313" y="693"/>
                  </a:lnTo>
                  <a:lnTo>
                    <a:pt x="1310" y="693"/>
                  </a:lnTo>
                  <a:lnTo>
                    <a:pt x="1310" y="690"/>
                  </a:lnTo>
                  <a:lnTo>
                    <a:pt x="1308" y="690"/>
                  </a:lnTo>
                  <a:lnTo>
                    <a:pt x="1305" y="687"/>
                  </a:lnTo>
                  <a:lnTo>
                    <a:pt x="1305" y="687"/>
                  </a:lnTo>
                  <a:lnTo>
                    <a:pt x="1302" y="684"/>
                  </a:lnTo>
                  <a:lnTo>
                    <a:pt x="1302" y="684"/>
                  </a:lnTo>
                  <a:lnTo>
                    <a:pt x="1299" y="682"/>
                  </a:lnTo>
                  <a:lnTo>
                    <a:pt x="1296" y="679"/>
                  </a:lnTo>
                  <a:lnTo>
                    <a:pt x="1296" y="679"/>
                  </a:lnTo>
                  <a:lnTo>
                    <a:pt x="1293" y="676"/>
                  </a:lnTo>
                  <a:lnTo>
                    <a:pt x="1290" y="676"/>
                  </a:lnTo>
                  <a:lnTo>
                    <a:pt x="1290" y="676"/>
                  </a:lnTo>
                  <a:lnTo>
                    <a:pt x="1287" y="673"/>
                  </a:lnTo>
                  <a:lnTo>
                    <a:pt x="1282" y="676"/>
                  </a:lnTo>
                  <a:lnTo>
                    <a:pt x="1282" y="676"/>
                  </a:lnTo>
                  <a:lnTo>
                    <a:pt x="1279" y="676"/>
                  </a:lnTo>
                  <a:lnTo>
                    <a:pt x="1276" y="676"/>
                  </a:lnTo>
                  <a:lnTo>
                    <a:pt x="1273" y="679"/>
                  </a:lnTo>
                  <a:lnTo>
                    <a:pt x="1270" y="679"/>
                  </a:lnTo>
                  <a:lnTo>
                    <a:pt x="1267" y="679"/>
                  </a:lnTo>
                  <a:lnTo>
                    <a:pt x="1264" y="679"/>
                  </a:lnTo>
                  <a:lnTo>
                    <a:pt x="1261" y="682"/>
                  </a:lnTo>
                  <a:lnTo>
                    <a:pt x="1258" y="682"/>
                  </a:lnTo>
                  <a:lnTo>
                    <a:pt x="1256" y="682"/>
                  </a:lnTo>
                  <a:lnTo>
                    <a:pt x="1253" y="684"/>
                  </a:lnTo>
                  <a:lnTo>
                    <a:pt x="1253" y="684"/>
                  </a:lnTo>
                  <a:lnTo>
                    <a:pt x="1250" y="684"/>
                  </a:lnTo>
                  <a:lnTo>
                    <a:pt x="1247" y="687"/>
                  </a:lnTo>
                  <a:lnTo>
                    <a:pt x="1244" y="687"/>
                  </a:lnTo>
                  <a:lnTo>
                    <a:pt x="1241" y="687"/>
                  </a:lnTo>
                  <a:lnTo>
                    <a:pt x="1238" y="687"/>
                  </a:lnTo>
                  <a:lnTo>
                    <a:pt x="1235" y="687"/>
                  </a:lnTo>
                  <a:lnTo>
                    <a:pt x="1232" y="690"/>
                  </a:lnTo>
                  <a:lnTo>
                    <a:pt x="1230" y="690"/>
                  </a:lnTo>
                  <a:lnTo>
                    <a:pt x="1227" y="690"/>
                  </a:lnTo>
                  <a:lnTo>
                    <a:pt x="1224" y="690"/>
                  </a:lnTo>
                  <a:lnTo>
                    <a:pt x="1221" y="690"/>
                  </a:lnTo>
                  <a:lnTo>
                    <a:pt x="1218" y="690"/>
                  </a:lnTo>
                  <a:lnTo>
                    <a:pt x="1215" y="690"/>
                  </a:lnTo>
                  <a:lnTo>
                    <a:pt x="1215" y="690"/>
                  </a:lnTo>
                  <a:lnTo>
                    <a:pt x="1212" y="687"/>
                  </a:lnTo>
                  <a:lnTo>
                    <a:pt x="1212" y="684"/>
                  </a:lnTo>
                  <a:lnTo>
                    <a:pt x="1209" y="684"/>
                  </a:lnTo>
                  <a:lnTo>
                    <a:pt x="1209" y="682"/>
                  </a:lnTo>
                  <a:lnTo>
                    <a:pt x="1207" y="679"/>
                  </a:lnTo>
                  <a:lnTo>
                    <a:pt x="1207" y="679"/>
                  </a:lnTo>
                  <a:lnTo>
                    <a:pt x="1204" y="676"/>
                  </a:lnTo>
                  <a:lnTo>
                    <a:pt x="1201" y="676"/>
                  </a:lnTo>
                  <a:lnTo>
                    <a:pt x="1201" y="673"/>
                  </a:lnTo>
                  <a:lnTo>
                    <a:pt x="1198" y="673"/>
                  </a:lnTo>
                  <a:lnTo>
                    <a:pt x="1198" y="670"/>
                  </a:lnTo>
                  <a:lnTo>
                    <a:pt x="1195" y="667"/>
                  </a:lnTo>
                  <a:lnTo>
                    <a:pt x="1195" y="667"/>
                  </a:lnTo>
                  <a:lnTo>
                    <a:pt x="1192" y="664"/>
                  </a:lnTo>
                  <a:lnTo>
                    <a:pt x="1192" y="661"/>
                  </a:lnTo>
                  <a:lnTo>
                    <a:pt x="1189" y="658"/>
                  </a:lnTo>
                  <a:lnTo>
                    <a:pt x="1189" y="658"/>
                  </a:lnTo>
                  <a:lnTo>
                    <a:pt x="1186" y="656"/>
                  </a:lnTo>
                  <a:lnTo>
                    <a:pt x="1186" y="653"/>
                  </a:lnTo>
                  <a:lnTo>
                    <a:pt x="1183" y="653"/>
                  </a:lnTo>
                  <a:lnTo>
                    <a:pt x="1183" y="650"/>
                  </a:lnTo>
                  <a:lnTo>
                    <a:pt x="1181" y="650"/>
                  </a:lnTo>
                  <a:lnTo>
                    <a:pt x="1178" y="650"/>
                  </a:lnTo>
                  <a:lnTo>
                    <a:pt x="1175" y="650"/>
                  </a:lnTo>
                  <a:lnTo>
                    <a:pt x="1172" y="647"/>
                  </a:lnTo>
                  <a:lnTo>
                    <a:pt x="1169" y="647"/>
                  </a:lnTo>
                  <a:lnTo>
                    <a:pt x="1166" y="647"/>
                  </a:lnTo>
                  <a:lnTo>
                    <a:pt x="1163" y="647"/>
                  </a:lnTo>
                  <a:lnTo>
                    <a:pt x="1160" y="647"/>
                  </a:lnTo>
                  <a:lnTo>
                    <a:pt x="1157" y="647"/>
                  </a:lnTo>
                  <a:lnTo>
                    <a:pt x="1155" y="647"/>
                  </a:lnTo>
                  <a:lnTo>
                    <a:pt x="1149" y="647"/>
                  </a:lnTo>
                  <a:lnTo>
                    <a:pt x="1146" y="647"/>
                  </a:lnTo>
                  <a:lnTo>
                    <a:pt x="1143" y="647"/>
                  </a:lnTo>
                  <a:lnTo>
                    <a:pt x="1140" y="644"/>
                  </a:lnTo>
                  <a:lnTo>
                    <a:pt x="1140" y="644"/>
                  </a:lnTo>
                  <a:lnTo>
                    <a:pt x="1137" y="644"/>
                  </a:lnTo>
                  <a:lnTo>
                    <a:pt x="1134" y="641"/>
                  </a:lnTo>
                  <a:lnTo>
                    <a:pt x="1131" y="641"/>
                  </a:lnTo>
                  <a:lnTo>
                    <a:pt x="1131" y="638"/>
                  </a:lnTo>
                  <a:lnTo>
                    <a:pt x="1129" y="635"/>
                  </a:lnTo>
                  <a:lnTo>
                    <a:pt x="1129" y="635"/>
                  </a:lnTo>
                  <a:lnTo>
                    <a:pt x="1126" y="633"/>
                  </a:lnTo>
                  <a:lnTo>
                    <a:pt x="1126" y="633"/>
                  </a:lnTo>
                  <a:lnTo>
                    <a:pt x="1120" y="633"/>
                  </a:lnTo>
                  <a:lnTo>
                    <a:pt x="1120" y="630"/>
                  </a:lnTo>
                  <a:lnTo>
                    <a:pt x="1117" y="630"/>
                  </a:lnTo>
                  <a:lnTo>
                    <a:pt x="1117" y="630"/>
                  </a:lnTo>
                  <a:lnTo>
                    <a:pt x="1114" y="633"/>
                  </a:lnTo>
                  <a:lnTo>
                    <a:pt x="1111" y="633"/>
                  </a:lnTo>
                  <a:lnTo>
                    <a:pt x="1108" y="633"/>
                  </a:lnTo>
                  <a:lnTo>
                    <a:pt x="1105" y="633"/>
                  </a:lnTo>
                  <a:lnTo>
                    <a:pt x="1105" y="635"/>
                  </a:lnTo>
                  <a:lnTo>
                    <a:pt x="1103" y="635"/>
                  </a:lnTo>
                  <a:lnTo>
                    <a:pt x="1100" y="635"/>
                  </a:lnTo>
                  <a:lnTo>
                    <a:pt x="1097" y="638"/>
                  </a:lnTo>
                  <a:lnTo>
                    <a:pt x="1094" y="638"/>
                  </a:lnTo>
                  <a:lnTo>
                    <a:pt x="1091" y="638"/>
                  </a:lnTo>
                  <a:lnTo>
                    <a:pt x="1088" y="638"/>
                  </a:lnTo>
                  <a:lnTo>
                    <a:pt x="1085" y="638"/>
                  </a:lnTo>
                  <a:lnTo>
                    <a:pt x="1082" y="638"/>
                  </a:lnTo>
                  <a:lnTo>
                    <a:pt x="1079" y="635"/>
                  </a:lnTo>
                  <a:lnTo>
                    <a:pt x="1077" y="635"/>
                  </a:lnTo>
                  <a:lnTo>
                    <a:pt x="1074" y="635"/>
                  </a:lnTo>
                  <a:lnTo>
                    <a:pt x="1071" y="635"/>
                  </a:lnTo>
                  <a:lnTo>
                    <a:pt x="1068" y="635"/>
                  </a:lnTo>
                  <a:lnTo>
                    <a:pt x="1065" y="633"/>
                  </a:lnTo>
                  <a:lnTo>
                    <a:pt x="1062" y="633"/>
                  </a:lnTo>
                  <a:lnTo>
                    <a:pt x="1059" y="633"/>
                  </a:lnTo>
                  <a:lnTo>
                    <a:pt x="1059" y="630"/>
                  </a:lnTo>
                  <a:lnTo>
                    <a:pt x="1059" y="630"/>
                  </a:lnTo>
                  <a:lnTo>
                    <a:pt x="1056" y="630"/>
                  </a:lnTo>
                  <a:lnTo>
                    <a:pt x="1054" y="627"/>
                  </a:lnTo>
                  <a:lnTo>
                    <a:pt x="1054" y="624"/>
                  </a:lnTo>
                  <a:lnTo>
                    <a:pt x="1051" y="624"/>
                  </a:lnTo>
                  <a:lnTo>
                    <a:pt x="1051" y="621"/>
                  </a:lnTo>
                  <a:lnTo>
                    <a:pt x="1048" y="621"/>
                  </a:lnTo>
                  <a:lnTo>
                    <a:pt x="1048" y="618"/>
                  </a:lnTo>
                  <a:lnTo>
                    <a:pt x="1045" y="618"/>
                  </a:lnTo>
                  <a:lnTo>
                    <a:pt x="1042" y="615"/>
                  </a:lnTo>
                  <a:lnTo>
                    <a:pt x="1039" y="615"/>
                  </a:lnTo>
                  <a:lnTo>
                    <a:pt x="1039" y="612"/>
                  </a:lnTo>
                  <a:lnTo>
                    <a:pt x="1036" y="612"/>
                  </a:lnTo>
                  <a:lnTo>
                    <a:pt x="1033" y="612"/>
                  </a:lnTo>
                  <a:lnTo>
                    <a:pt x="1030" y="612"/>
                  </a:lnTo>
                  <a:lnTo>
                    <a:pt x="1028" y="609"/>
                  </a:lnTo>
                  <a:lnTo>
                    <a:pt x="1025" y="609"/>
                  </a:lnTo>
                  <a:lnTo>
                    <a:pt x="1022" y="609"/>
                  </a:lnTo>
                  <a:lnTo>
                    <a:pt x="1019" y="609"/>
                  </a:lnTo>
                  <a:lnTo>
                    <a:pt x="1016" y="609"/>
                  </a:lnTo>
                  <a:lnTo>
                    <a:pt x="1013" y="609"/>
                  </a:lnTo>
                  <a:lnTo>
                    <a:pt x="1010" y="609"/>
                  </a:lnTo>
                  <a:lnTo>
                    <a:pt x="1004" y="609"/>
                  </a:lnTo>
                  <a:lnTo>
                    <a:pt x="1002" y="609"/>
                  </a:lnTo>
                  <a:lnTo>
                    <a:pt x="999" y="609"/>
                  </a:lnTo>
                  <a:lnTo>
                    <a:pt x="999" y="609"/>
                  </a:lnTo>
                  <a:lnTo>
                    <a:pt x="996" y="612"/>
                  </a:lnTo>
                  <a:lnTo>
                    <a:pt x="993" y="612"/>
                  </a:lnTo>
                  <a:lnTo>
                    <a:pt x="993" y="612"/>
                  </a:lnTo>
                  <a:lnTo>
                    <a:pt x="990" y="615"/>
                  </a:lnTo>
                  <a:lnTo>
                    <a:pt x="990" y="615"/>
                  </a:lnTo>
                  <a:lnTo>
                    <a:pt x="987" y="618"/>
                  </a:lnTo>
                  <a:lnTo>
                    <a:pt x="987" y="618"/>
                  </a:lnTo>
                  <a:lnTo>
                    <a:pt x="987" y="621"/>
                  </a:lnTo>
                  <a:lnTo>
                    <a:pt x="984" y="624"/>
                  </a:lnTo>
                  <a:lnTo>
                    <a:pt x="984" y="627"/>
                  </a:lnTo>
                  <a:lnTo>
                    <a:pt x="984" y="630"/>
                  </a:lnTo>
                  <a:lnTo>
                    <a:pt x="984" y="633"/>
                  </a:lnTo>
                  <a:lnTo>
                    <a:pt x="981" y="633"/>
                  </a:lnTo>
                  <a:lnTo>
                    <a:pt x="981" y="635"/>
                  </a:lnTo>
                  <a:lnTo>
                    <a:pt x="981" y="638"/>
                  </a:lnTo>
                  <a:lnTo>
                    <a:pt x="981" y="641"/>
                  </a:lnTo>
                  <a:lnTo>
                    <a:pt x="981" y="644"/>
                  </a:lnTo>
                  <a:lnTo>
                    <a:pt x="981" y="647"/>
                  </a:lnTo>
                  <a:lnTo>
                    <a:pt x="981" y="650"/>
                  </a:lnTo>
                  <a:lnTo>
                    <a:pt x="981" y="653"/>
                  </a:lnTo>
                  <a:lnTo>
                    <a:pt x="978" y="656"/>
                  </a:lnTo>
                  <a:lnTo>
                    <a:pt x="978" y="658"/>
                  </a:lnTo>
                  <a:lnTo>
                    <a:pt x="976" y="661"/>
                  </a:lnTo>
                  <a:lnTo>
                    <a:pt x="976" y="661"/>
                  </a:lnTo>
                  <a:lnTo>
                    <a:pt x="973" y="664"/>
                  </a:lnTo>
                  <a:lnTo>
                    <a:pt x="973" y="667"/>
                  </a:lnTo>
                  <a:lnTo>
                    <a:pt x="970" y="670"/>
                  </a:lnTo>
                  <a:lnTo>
                    <a:pt x="970" y="670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4" y="673"/>
                  </a:lnTo>
                  <a:lnTo>
                    <a:pt x="961" y="676"/>
                  </a:lnTo>
                  <a:lnTo>
                    <a:pt x="958" y="676"/>
                  </a:lnTo>
                  <a:lnTo>
                    <a:pt x="958" y="679"/>
                  </a:lnTo>
                  <a:lnTo>
                    <a:pt x="955" y="682"/>
                  </a:lnTo>
                  <a:lnTo>
                    <a:pt x="955" y="682"/>
                  </a:lnTo>
                  <a:lnTo>
                    <a:pt x="955" y="684"/>
                  </a:lnTo>
                  <a:lnTo>
                    <a:pt x="952" y="687"/>
                  </a:lnTo>
                  <a:lnTo>
                    <a:pt x="952" y="690"/>
                  </a:lnTo>
                  <a:lnTo>
                    <a:pt x="950" y="693"/>
                  </a:lnTo>
                  <a:lnTo>
                    <a:pt x="950" y="693"/>
                  </a:lnTo>
                  <a:lnTo>
                    <a:pt x="950" y="699"/>
                  </a:lnTo>
                  <a:lnTo>
                    <a:pt x="950" y="702"/>
                  </a:lnTo>
                  <a:lnTo>
                    <a:pt x="947" y="705"/>
                  </a:lnTo>
                  <a:lnTo>
                    <a:pt x="947" y="705"/>
                  </a:lnTo>
                  <a:lnTo>
                    <a:pt x="947" y="708"/>
                  </a:lnTo>
                  <a:lnTo>
                    <a:pt x="944" y="710"/>
                  </a:lnTo>
                  <a:lnTo>
                    <a:pt x="944" y="713"/>
                  </a:lnTo>
                  <a:lnTo>
                    <a:pt x="944" y="716"/>
                  </a:lnTo>
                  <a:lnTo>
                    <a:pt x="941" y="716"/>
                  </a:lnTo>
                  <a:lnTo>
                    <a:pt x="938" y="719"/>
                  </a:lnTo>
                  <a:lnTo>
                    <a:pt x="938" y="719"/>
                  </a:lnTo>
                  <a:lnTo>
                    <a:pt x="935" y="722"/>
                  </a:lnTo>
                  <a:lnTo>
                    <a:pt x="932" y="722"/>
                  </a:lnTo>
                  <a:lnTo>
                    <a:pt x="929" y="722"/>
                  </a:lnTo>
                  <a:lnTo>
                    <a:pt x="926" y="725"/>
                  </a:lnTo>
                  <a:lnTo>
                    <a:pt x="924" y="725"/>
                  </a:lnTo>
                  <a:lnTo>
                    <a:pt x="921" y="722"/>
                  </a:lnTo>
                  <a:lnTo>
                    <a:pt x="918" y="722"/>
                  </a:lnTo>
                  <a:lnTo>
                    <a:pt x="918" y="722"/>
                  </a:lnTo>
                  <a:lnTo>
                    <a:pt x="915" y="719"/>
                  </a:lnTo>
                  <a:lnTo>
                    <a:pt x="912" y="719"/>
                  </a:lnTo>
                  <a:lnTo>
                    <a:pt x="912" y="716"/>
                  </a:lnTo>
                  <a:lnTo>
                    <a:pt x="909" y="716"/>
                  </a:lnTo>
                  <a:lnTo>
                    <a:pt x="906" y="716"/>
                  </a:lnTo>
                  <a:lnTo>
                    <a:pt x="906" y="713"/>
                  </a:lnTo>
                  <a:lnTo>
                    <a:pt x="903" y="710"/>
                  </a:lnTo>
                  <a:lnTo>
                    <a:pt x="900" y="710"/>
                  </a:lnTo>
                  <a:lnTo>
                    <a:pt x="900" y="710"/>
                  </a:lnTo>
                  <a:lnTo>
                    <a:pt x="898" y="708"/>
                  </a:lnTo>
                  <a:lnTo>
                    <a:pt x="895" y="708"/>
                  </a:lnTo>
                  <a:lnTo>
                    <a:pt x="892" y="705"/>
                  </a:lnTo>
                  <a:lnTo>
                    <a:pt x="892" y="705"/>
                  </a:lnTo>
                  <a:lnTo>
                    <a:pt x="889" y="702"/>
                  </a:lnTo>
                  <a:lnTo>
                    <a:pt x="886" y="702"/>
                  </a:lnTo>
                  <a:lnTo>
                    <a:pt x="883" y="702"/>
                  </a:lnTo>
                  <a:lnTo>
                    <a:pt x="880" y="702"/>
                  </a:lnTo>
                  <a:lnTo>
                    <a:pt x="877" y="699"/>
                  </a:lnTo>
                  <a:lnTo>
                    <a:pt x="875" y="699"/>
                  </a:lnTo>
                  <a:lnTo>
                    <a:pt x="872" y="699"/>
                  </a:lnTo>
                  <a:lnTo>
                    <a:pt x="869" y="699"/>
                  </a:lnTo>
                  <a:lnTo>
                    <a:pt x="866" y="699"/>
                  </a:lnTo>
                  <a:lnTo>
                    <a:pt x="863" y="699"/>
                  </a:lnTo>
                  <a:lnTo>
                    <a:pt x="860" y="699"/>
                  </a:lnTo>
                  <a:lnTo>
                    <a:pt x="857" y="699"/>
                  </a:lnTo>
                  <a:lnTo>
                    <a:pt x="854" y="702"/>
                  </a:lnTo>
                  <a:lnTo>
                    <a:pt x="854" y="702"/>
                  </a:lnTo>
                  <a:lnTo>
                    <a:pt x="851" y="702"/>
                  </a:lnTo>
                  <a:lnTo>
                    <a:pt x="849" y="705"/>
                  </a:lnTo>
                  <a:lnTo>
                    <a:pt x="846" y="705"/>
                  </a:lnTo>
                  <a:lnTo>
                    <a:pt x="846" y="708"/>
                  </a:lnTo>
                  <a:lnTo>
                    <a:pt x="843" y="710"/>
                  </a:lnTo>
                  <a:lnTo>
                    <a:pt x="843" y="710"/>
                  </a:lnTo>
                  <a:lnTo>
                    <a:pt x="843" y="713"/>
                  </a:lnTo>
                  <a:lnTo>
                    <a:pt x="840" y="716"/>
                  </a:lnTo>
                  <a:lnTo>
                    <a:pt x="840" y="719"/>
                  </a:lnTo>
                  <a:lnTo>
                    <a:pt x="840" y="722"/>
                  </a:lnTo>
                  <a:lnTo>
                    <a:pt x="840" y="725"/>
                  </a:lnTo>
                  <a:lnTo>
                    <a:pt x="840" y="728"/>
                  </a:lnTo>
                  <a:lnTo>
                    <a:pt x="837" y="731"/>
                  </a:lnTo>
                  <a:lnTo>
                    <a:pt x="837" y="734"/>
                  </a:lnTo>
                  <a:lnTo>
                    <a:pt x="834" y="736"/>
                  </a:lnTo>
                  <a:lnTo>
                    <a:pt x="834" y="736"/>
                  </a:lnTo>
                  <a:lnTo>
                    <a:pt x="831" y="739"/>
                  </a:lnTo>
                  <a:lnTo>
                    <a:pt x="828" y="739"/>
                  </a:lnTo>
                  <a:lnTo>
                    <a:pt x="825" y="739"/>
                  </a:lnTo>
                  <a:lnTo>
                    <a:pt x="823" y="739"/>
                  </a:lnTo>
                  <a:lnTo>
                    <a:pt x="820" y="739"/>
                  </a:lnTo>
                  <a:lnTo>
                    <a:pt x="817" y="742"/>
                  </a:lnTo>
                  <a:lnTo>
                    <a:pt x="817" y="742"/>
                  </a:lnTo>
                  <a:lnTo>
                    <a:pt x="814" y="745"/>
                  </a:lnTo>
                  <a:lnTo>
                    <a:pt x="814" y="751"/>
                  </a:lnTo>
                  <a:lnTo>
                    <a:pt x="817" y="757"/>
                  </a:lnTo>
                  <a:lnTo>
                    <a:pt x="817" y="760"/>
                  </a:lnTo>
                  <a:lnTo>
                    <a:pt x="817" y="760"/>
                  </a:lnTo>
                  <a:lnTo>
                    <a:pt x="814" y="760"/>
                  </a:lnTo>
                  <a:lnTo>
                    <a:pt x="811" y="757"/>
                  </a:lnTo>
                  <a:lnTo>
                    <a:pt x="805" y="757"/>
                  </a:lnTo>
                  <a:lnTo>
                    <a:pt x="802" y="754"/>
                  </a:lnTo>
                  <a:lnTo>
                    <a:pt x="799" y="748"/>
                  </a:lnTo>
                  <a:lnTo>
                    <a:pt x="797" y="745"/>
                  </a:lnTo>
                  <a:lnTo>
                    <a:pt x="797" y="742"/>
                  </a:lnTo>
                  <a:lnTo>
                    <a:pt x="791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5" y="731"/>
                  </a:lnTo>
                  <a:lnTo>
                    <a:pt x="785" y="734"/>
                  </a:lnTo>
                  <a:lnTo>
                    <a:pt x="785" y="734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28"/>
                  </a:lnTo>
                  <a:lnTo>
                    <a:pt x="785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5"/>
                  </a:lnTo>
                  <a:lnTo>
                    <a:pt x="782" y="725"/>
                  </a:lnTo>
                  <a:lnTo>
                    <a:pt x="782" y="728"/>
                  </a:lnTo>
                  <a:lnTo>
                    <a:pt x="779" y="725"/>
                  </a:lnTo>
                  <a:lnTo>
                    <a:pt x="779" y="725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6" y="722"/>
                  </a:lnTo>
                  <a:lnTo>
                    <a:pt x="779" y="722"/>
                  </a:lnTo>
                  <a:lnTo>
                    <a:pt x="779" y="719"/>
                  </a:lnTo>
                  <a:lnTo>
                    <a:pt x="779" y="719"/>
                  </a:lnTo>
                  <a:lnTo>
                    <a:pt x="779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3"/>
                  </a:lnTo>
                  <a:lnTo>
                    <a:pt x="779" y="713"/>
                  </a:lnTo>
                  <a:lnTo>
                    <a:pt x="779" y="716"/>
                  </a:lnTo>
                  <a:lnTo>
                    <a:pt x="779" y="713"/>
                  </a:lnTo>
                  <a:lnTo>
                    <a:pt x="779" y="713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3" y="702"/>
                  </a:lnTo>
                  <a:lnTo>
                    <a:pt x="773" y="705"/>
                  </a:lnTo>
                  <a:lnTo>
                    <a:pt x="773" y="705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6"/>
                  </a:lnTo>
                  <a:lnTo>
                    <a:pt x="768" y="696"/>
                  </a:lnTo>
                  <a:lnTo>
                    <a:pt x="771" y="693"/>
                  </a:lnTo>
                  <a:lnTo>
                    <a:pt x="768" y="693"/>
                  </a:lnTo>
                  <a:lnTo>
                    <a:pt x="768" y="693"/>
                  </a:lnTo>
                  <a:lnTo>
                    <a:pt x="765" y="693"/>
                  </a:lnTo>
                  <a:lnTo>
                    <a:pt x="765" y="693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59" y="690"/>
                  </a:lnTo>
                  <a:lnTo>
                    <a:pt x="759" y="687"/>
                  </a:lnTo>
                  <a:lnTo>
                    <a:pt x="756" y="684"/>
                  </a:lnTo>
                  <a:lnTo>
                    <a:pt x="753" y="682"/>
                  </a:lnTo>
                  <a:lnTo>
                    <a:pt x="750" y="682"/>
                  </a:lnTo>
                  <a:lnTo>
                    <a:pt x="750" y="679"/>
                  </a:lnTo>
                  <a:lnTo>
                    <a:pt x="750" y="676"/>
                  </a:lnTo>
                  <a:lnTo>
                    <a:pt x="750" y="673"/>
                  </a:lnTo>
                  <a:lnTo>
                    <a:pt x="747" y="670"/>
                  </a:lnTo>
                  <a:lnTo>
                    <a:pt x="747" y="670"/>
                  </a:lnTo>
                  <a:lnTo>
                    <a:pt x="745" y="667"/>
                  </a:lnTo>
                  <a:lnTo>
                    <a:pt x="745" y="664"/>
                  </a:lnTo>
                  <a:lnTo>
                    <a:pt x="745" y="661"/>
                  </a:lnTo>
                  <a:lnTo>
                    <a:pt x="742" y="661"/>
                  </a:lnTo>
                  <a:lnTo>
                    <a:pt x="742" y="658"/>
                  </a:lnTo>
                  <a:lnTo>
                    <a:pt x="742" y="656"/>
                  </a:lnTo>
                  <a:lnTo>
                    <a:pt x="742" y="656"/>
                  </a:lnTo>
                  <a:lnTo>
                    <a:pt x="739" y="653"/>
                  </a:lnTo>
                  <a:lnTo>
                    <a:pt x="736" y="653"/>
                  </a:lnTo>
                  <a:lnTo>
                    <a:pt x="736" y="650"/>
                  </a:lnTo>
                  <a:lnTo>
                    <a:pt x="733" y="647"/>
                  </a:lnTo>
                  <a:lnTo>
                    <a:pt x="730" y="644"/>
                  </a:lnTo>
                  <a:lnTo>
                    <a:pt x="727" y="641"/>
                  </a:lnTo>
                  <a:lnTo>
                    <a:pt x="724" y="641"/>
                  </a:lnTo>
                  <a:lnTo>
                    <a:pt x="724" y="638"/>
                  </a:lnTo>
                  <a:lnTo>
                    <a:pt x="722" y="638"/>
                  </a:lnTo>
                  <a:lnTo>
                    <a:pt x="722" y="641"/>
                  </a:lnTo>
                  <a:lnTo>
                    <a:pt x="719" y="641"/>
                  </a:lnTo>
                  <a:lnTo>
                    <a:pt x="719" y="641"/>
                  </a:lnTo>
                  <a:lnTo>
                    <a:pt x="716" y="641"/>
                  </a:lnTo>
                  <a:lnTo>
                    <a:pt x="713" y="641"/>
                  </a:lnTo>
                  <a:lnTo>
                    <a:pt x="710" y="641"/>
                  </a:lnTo>
                  <a:lnTo>
                    <a:pt x="707" y="641"/>
                  </a:lnTo>
                  <a:lnTo>
                    <a:pt x="704" y="641"/>
                  </a:lnTo>
                  <a:lnTo>
                    <a:pt x="701" y="641"/>
                  </a:lnTo>
                  <a:lnTo>
                    <a:pt x="701" y="641"/>
                  </a:lnTo>
                  <a:lnTo>
                    <a:pt x="698" y="641"/>
                  </a:lnTo>
                  <a:lnTo>
                    <a:pt x="698" y="644"/>
                  </a:lnTo>
                  <a:lnTo>
                    <a:pt x="696" y="644"/>
                  </a:lnTo>
                  <a:lnTo>
                    <a:pt x="693" y="641"/>
                  </a:lnTo>
                  <a:lnTo>
                    <a:pt x="690" y="641"/>
                  </a:lnTo>
                  <a:lnTo>
                    <a:pt x="690" y="641"/>
                  </a:lnTo>
                  <a:lnTo>
                    <a:pt x="687" y="641"/>
                  </a:lnTo>
                  <a:lnTo>
                    <a:pt x="687" y="641"/>
                  </a:lnTo>
                  <a:lnTo>
                    <a:pt x="684" y="638"/>
                  </a:lnTo>
                  <a:lnTo>
                    <a:pt x="681" y="638"/>
                  </a:lnTo>
                  <a:lnTo>
                    <a:pt x="681" y="638"/>
                  </a:lnTo>
                  <a:lnTo>
                    <a:pt x="678" y="638"/>
                  </a:lnTo>
                  <a:lnTo>
                    <a:pt x="675" y="638"/>
                  </a:lnTo>
                  <a:lnTo>
                    <a:pt x="672" y="638"/>
                  </a:lnTo>
                  <a:lnTo>
                    <a:pt x="670" y="638"/>
                  </a:lnTo>
                  <a:lnTo>
                    <a:pt x="670" y="638"/>
                  </a:lnTo>
                  <a:lnTo>
                    <a:pt x="667" y="638"/>
                  </a:lnTo>
                  <a:lnTo>
                    <a:pt x="664" y="638"/>
                  </a:lnTo>
                  <a:lnTo>
                    <a:pt x="661" y="638"/>
                  </a:lnTo>
                  <a:lnTo>
                    <a:pt x="661" y="638"/>
                  </a:lnTo>
                  <a:lnTo>
                    <a:pt x="658" y="638"/>
                  </a:lnTo>
                  <a:lnTo>
                    <a:pt x="658" y="641"/>
                  </a:lnTo>
                  <a:lnTo>
                    <a:pt x="655" y="641"/>
                  </a:lnTo>
                  <a:lnTo>
                    <a:pt x="652" y="638"/>
                  </a:lnTo>
                  <a:lnTo>
                    <a:pt x="649" y="638"/>
                  </a:lnTo>
                  <a:lnTo>
                    <a:pt x="646" y="638"/>
                  </a:lnTo>
                  <a:lnTo>
                    <a:pt x="644" y="638"/>
                  </a:lnTo>
                  <a:lnTo>
                    <a:pt x="641" y="638"/>
                  </a:lnTo>
                  <a:lnTo>
                    <a:pt x="641" y="638"/>
                  </a:lnTo>
                  <a:lnTo>
                    <a:pt x="638" y="638"/>
                  </a:lnTo>
                  <a:lnTo>
                    <a:pt x="635" y="638"/>
                  </a:lnTo>
                  <a:lnTo>
                    <a:pt x="632" y="638"/>
                  </a:lnTo>
                  <a:lnTo>
                    <a:pt x="632" y="635"/>
                  </a:lnTo>
                  <a:lnTo>
                    <a:pt x="629" y="635"/>
                  </a:lnTo>
                  <a:lnTo>
                    <a:pt x="626" y="635"/>
                  </a:lnTo>
                  <a:lnTo>
                    <a:pt x="623" y="635"/>
                  </a:lnTo>
                  <a:lnTo>
                    <a:pt x="620" y="635"/>
                  </a:lnTo>
                  <a:lnTo>
                    <a:pt x="618" y="635"/>
                  </a:lnTo>
                  <a:lnTo>
                    <a:pt x="615" y="635"/>
                  </a:lnTo>
                  <a:lnTo>
                    <a:pt x="612" y="635"/>
                  </a:lnTo>
                  <a:lnTo>
                    <a:pt x="609" y="635"/>
                  </a:lnTo>
                  <a:lnTo>
                    <a:pt x="606" y="633"/>
                  </a:lnTo>
                  <a:lnTo>
                    <a:pt x="603" y="633"/>
                  </a:lnTo>
                  <a:lnTo>
                    <a:pt x="600" y="633"/>
                  </a:lnTo>
                  <a:lnTo>
                    <a:pt x="600" y="633"/>
                  </a:lnTo>
                  <a:lnTo>
                    <a:pt x="597" y="633"/>
                  </a:lnTo>
                  <a:lnTo>
                    <a:pt x="597" y="633"/>
                  </a:lnTo>
                  <a:lnTo>
                    <a:pt x="594" y="633"/>
                  </a:lnTo>
                  <a:lnTo>
                    <a:pt x="592" y="633"/>
                  </a:lnTo>
                  <a:lnTo>
                    <a:pt x="592" y="633"/>
                  </a:lnTo>
                  <a:lnTo>
                    <a:pt x="589" y="633"/>
                  </a:lnTo>
                  <a:lnTo>
                    <a:pt x="589" y="633"/>
                  </a:lnTo>
                  <a:lnTo>
                    <a:pt x="586" y="633"/>
                  </a:lnTo>
                  <a:lnTo>
                    <a:pt x="586" y="630"/>
                  </a:lnTo>
                  <a:lnTo>
                    <a:pt x="583" y="630"/>
                  </a:lnTo>
                  <a:lnTo>
                    <a:pt x="583" y="630"/>
                  </a:lnTo>
                  <a:lnTo>
                    <a:pt x="580" y="630"/>
                  </a:lnTo>
                  <a:lnTo>
                    <a:pt x="577" y="630"/>
                  </a:lnTo>
                  <a:lnTo>
                    <a:pt x="574" y="630"/>
                  </a:lnTo>
                  <a:lnTo>
                    <a:pt x="571" y="630"/>
                  </a:lnTo>
                  <a:lnTo>
                    <a:pt x="568" y="630"/>
                  </a:lnTo>
                  <a:lnTo>
                    <a:pt x="568" y="627"/>
                  </a:lnTo>
                  <a:lnTo>
                    <a:pt x="566" y="627"/>
                  </a:lnTo>
                  <a:lnTo>
                    <a:pt x="566" y="627"/>
                  </a:lnTo>
                  <a:lnTo>
                    <a:pt x="563" y="624"/>
                  </a:lnTo>
                  <a:lnTo>
                    <a:pt x="563" y="624"/>
                  </a:lnTo>
                  <a:lnTo>
                    <a:pt x="560" y="624"/>
                  </a:lnTo>
                  <a:lnTo>
                    <a:pt x="557" y="624"/>
                  </a:lnTo>
                  <a:lnTo>
                    <a:pt x="557" y="621"/>
                  </a:lnTo>
                  <a:lnTo>
                    <a:pt x="554" y="621"/>
                  </a:lnTo>
                  <a:lnTo>
                    <a:pt x="551" y="624"/>
                  </a:lnTo>
                  <a:lnTo>
                    <a:pt x="548" y="624"/>
                  </a:lnTo>
                  <a:lnTo>
                    <a:pt x="545" y="621"/>
                  </a:lnTo>
                  <a:lnTo>
                    <a:pt x="543" y="621"/>
                  </a:lnTo>
                  <a:lnTo>
                    <a:pt x="543" y="621"/>
                  </a:lnTo>
                  <a:lnTo>
                    <a:pt x="540" y="621"/>
                  </a:lnTo>
                  <a:lnTo>
                    <a:pt x="540" y="621"/>
                  </a:lnTo>
                  <a:lnTo>
                    <a:pt x="537" y="621"/>
                  </a:lnTo>
                  <a:lnTo>
                    <a:pt x="534" y="621"/>
                  </a:lnTo>
                  <a:lnTo>
                    <a:pt x="534" y="621"/>
                  </a:lnTo>
                  <a:lnTo>
                    <a:pt x="531" y="621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8" y="621"/>
                  </a:lnTo>
                  <a:lnTo>
                    <a:pt x="525" y="621"/>
                  </a:lnTo>
                  <a:lnTo>
                    <a:pt x="525" y="621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19" y="627"/>
                  </a:lnTo>
                  <a:lnTo>
                    <a:pt x="519" y="627"/>
                  </a:lnTo>
                  <a:lnTo>
                    <a:pt x="517" y="630"/>
                  </a:lnTo>
                  <a:lnTo>
                    <a:pt x="517" y="630"/>
                  </a:lnTo>
                  <a:lnTo>
                    <a:pt x="514" y="630"/>
                  </a:lnTo>
                  <a:lnTo>
                    <a:pt x="514" y="630"/>
                  </a:lnTo>
                  <a:lnTo>
                    <a:pt x="511" y="630"/>
                  </a:lnTo>
                  <a:lnTo>
                    <a:pt x="511" y="630"/>
                  </a:lnTo>
                  <a:lnTo>
                    <a:pt x="508" y="627"/>
                  </a:lnTo>
                  <a:lnTo>
                    <a:pt x="505" y="627"/>
                  </a:lnTo>
                  <a:lnTo>
                    <a:pt x="505" y="624"/>
                  </a:lnTo>
                  <a:lnTo>
                    <a:pt x="502" y="621"/>
                  </a:lnTo>
                  <a:lnTo>
                    <a:pt x="499" y="621"/>
                  </a:lnTo>
                  <a:lnTo>
                    <a:pt x="496" y="618"/>
                  </a:lnTo>
                  <a:lnTo>
                    <a:pt x="496" y="618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1" y="612"/>
                  </a:lnTo>
                  <a:lnTo>
                    <a:pt x="491" y="612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88" y="607"/>
                  </a:lnTo>
                  <a:lnTo>
                    <a:pt x="488" y="604"/>
                  </a:lnTo>
                  <a:lnTo>
                    <a:pt x="488" y="601"/>
                  </a:lnTo>
                  <a:lnTo>
                    <a:pt x="488" y="601"/>
                  </a:lnTo>
                  <a:lnTo>
                    <a:pt x="488" y="598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2" y="598"/>
                  </a:lnTo>
                  <a:lnTo>
                    <a:pt x="482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8" y="592"/>
                  </a:lnTo>
                  <a:lnTo>
                    <a:pt x="488" y="589"/>
                  </a:lnTo>
                  <a:lnTo>
                    <a:pt x="488" y="589"/>
                  </a:lnTo>
                  <a:lnTo>
                    <a:pt x="488" y="586"/>
                  </a:lnTo>
                  <a:lnTo>
                    <a:pt x="488" y="583"/>
                  </a:lnTo>
                  <a:lnTo>
                    <a:pt x="488" y="583"/>
                  </a:lnTo>
                  <a:lnTo>
                    <a:pt x="488" y="581"/>
                  </a:lnTo>
                  <a:lnTo>
                    <a:pt x="488" y="581"/>
                  </a:lnTo>
                  <a:lnTo>
                    <a:pt x="488" y="578"/>
                  </a:lnTo>
                  <a:lnTo>
                    <a:pt x="485" y="578"/>
                  </a:lnTo>
                  <a:lnTo>
                    <a:pt x="485" y="578"/>
                  </a:lnTo>
                  <a:lnTo>
                    <a:pt x="488" y="578"/>
                  </a:lnTo>
                  <a:lnTo>
                    <a:pt x="488" y="575"/>
                  </a:lnTo>
                  <a:lnTo>
                    <a:pt x="488" y="575"/>
                  </a:lnTo>
                  <a:lnTo>
                    <a:pt x="491" y="575"/>
                  </a:lnTo>
                  <a:lnTo>
                    <a:pt x="491" y="575"/>
                  </a:lnTo>
                  <a:lnTo>
                    <a:pt x="493" y="572"/>
                  </a:lnTo>
                  <a:lnTo>
                    <a:pt x="491" y="572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88" y="569"/>
                  </a:lnTo>
                  <a:lnTo>
                    <a:pt x="488" y="566"/>
                  </a:lnTo>
                  <a:lnTo>
                    <a:pt x="488" y="566"/>
                  </a:lnTo>
                  <a:lnTo>
                    <a:pt x="485" y="563"/>
                  </a:lnTo>
                  <a:lnTo>
                    <a:pt x="485" y="563"/>
                  </a:lnTo>
                  <a:lnTo>
                    <a:pt x="485" y="560"/>
                  </a:lnTo>
                  <a:lnTo>
                    <a:pt x="485" y="560"/>
                  </a:lnTo>
                  <a:lnTo>
                    <a:pt x="485" y="557"/>
                  </a:lnTo>
                  <a:lnTo>
                    <a:pt x="482" y="557"/>
                  </a:lnTo>
                  <a:lnTo>
                    <a:pt x="482" y="557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2" y="555"/>
                  </a:lnTo>
                  <a:lnTo>
                    <a:pt x="482" y="555"/>
                  </a:lnTo>
                  <a:lnTo>
                    <a:pt x="479" y="555"/>
                  </a:lnTo>
                  <a:lnTo>
                    <a:pt x="479" y="555"/>
                  </a:lnTo>
                  <a:lnTo>
                    <a:pt x="476" y="555"/>
                  </a:lnTo>
                  <a:lnTo>
                    <a:pt x="476" y="552"/>
                  </a:lnTo>
                  <a:lnTo>
                    <a:pt x="476" y="555"/>
                  </a:lnTo>
                  <a:lnTo>
                    <a:pt x="476" y="555"/>
                  </a:lnTo>
                  <a:lnTo>
                    <a:pt x="473" y="557"/>
                  </a:lnTo>
                  <a:lnTo>
                    <a:pt x="470" y="557"/>
                  </a:lnTo>
                  <a:lnTo>
                    <a:pt x="470" y="560"/>
                  </a:lnTo>
                  <a:lnTo>
                    <a:pt x="467" y="560"/>
                  </a:lnTo>
                  <a:lnTo>
                    <a:pt x="467" y="557"/>
                  </a:lnTo>
                  <a:lnTo>
                    <a:pt x="467" y="557"/>
                  </a:lnTo>
                  <a:lnTo>
                    <a:pt x="465" y="557"/>
                  </a:lnTo>
                  <a:lnTo>
                    <a:pt x="465" y="557"/>
                  </a:lnTo>
                  <a:lnTo>
                    <a:pt x="462" y="555"/>
                  </a:lnTo>
                  <a:lnTo>
                    <a:pt x="462" y="555"/>
                  </a:lnTo>
                  <a:lnTo>
                    <a:pt x="459" y="555"/>
                  </a:lnTo>
                  <a:lnTo>
                    <a:pt x="459" y="555"/>
                  </a:lnTo>
                  <a:lnTo>
                    <a:pt x="456" y="555"/>
                  </a:lnTo>
                  <a:lnTo>
                    <a:pt x="456" y="555"/>
                  </a:lnTo>
                  <a:lnTo>
                    <a:pt x="456" y="552"/>
                  </a:lnTo>
                  <a:lnTo>
                    <a:pt x="453" y="552"/>
                  </a:lnTo>
                  <a:lnTo>
                    <a:pt x="453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4" y="546"/>
                  </a:lnTo>
                  <a:lnTo>
                    <a:pt x="444" y="546"/>
                  </a:lnTo>
                  <a:lnTo>
                    <a:pt x="441" y="546"/>
                  </a:lnTo>
                  <a:lnTo>
                    <a:pt x="441" y="546"/>
                  </a:lnTo>
                  <a:lnTo>
                    <a:pt x="439" y="549"/>
                  </a:lnTo>
                  <a:lnTo>
                    <a:pt x="439" y="549"/>
                  </a:lnTo>
                  <a:lnTo>
                    <a:pt x="436" y="549"/>
                  </a:lnTo>
                  <a:lnTo>
                    <a:pt x="436" y="549"/>
                  </a:lnTo>
                  <a:lnTo>
                    <a:pt x="433" y="549"/>
                  </a:lnTo>
                  <a:lnTo>
                    <a:pt x="433" y="546"/>
                  </a:lnTo>
                  <a:lnTo>
                    <a:pt x="433" y="546"/>
                  </a:lnTo>
                  <a:lnTo>
                    <a:pt x="430" y="546"/>
                  </a:lnTo>
                  <a:lnTo>
                    <a:pt x="430" y="546"/>
                  </a:lnTo>
                  <a:lnTo>
                    <a:pt x="427" y="546"/>
                  </a:lnTo>
                  <a:lnTo>
                    <a:pt x="427" y="546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4" y="540"/>
                  </a:lnTo>
                  <a:lnTo>
                    <a:pt x="424" y="540"/>
                  </a:lnTo>
                  <a:lnTo>
                    <a:pt x="421" y="540"/>
                  </a:lnTo>
                  <a:lnTo>
                    <a:pt x="421" y="537"/>
                  </a:lnTo>
                  <a:lnTo>
                    <a:pt x="418" y="537"/>
                  </a:lnTo>
                  <a:lnTo>
                    <a:pt x="418" y="534"/>
                  </a:lnTo>
                  <a:lnTo>
                    <a:pt x="418" y="531"/>
                  </a:lnTo>
                  <a:lnTo>
                    <a:pt x="415" y="531"/>
                  </a:lnTo>
                  <a:lnTo>
                    <a:pt x="415" y="534"/>
                  </a:lnTo>
                  <a:lnTo>
                    <a:pt x="415" y="537"/>
                  </a:lnTo>
                  <a:lnTo>
                    <a:pt x="413" y="537"/>
                  </a:lnTo>
                  <a:lnTo>
                    <a:pt x="410" y="537"/>
                  </a:lnTo>
                  <a:lnTo>
                    <a:pt x="407" y="537"/>
                  </a:lnTo>
                  <a:lnTo>
                    <a:pt x="407" y="537"/>
                  </a:lnTo>
                  <a:lnTo>
                    <a:pt x="404" y="540"/>
                  </a:lnTo>
                  <a:lnTo>
                    <a:pt x="404" y="540"/>
                  </a:lnTo>
                  <a:lnTo>
                    <a:pt x="401" y="540"/>
                  </a:lnTo>
                  <a:lnTo>
                    <a:pt x="401" y="543"/>
                  </a:lnTo>
                  <a:lnTo>
                    <a:pt x="398" y="540"/>
                  </a:lnTo>
                  <a:lnTo>
                    <a:pt x="398" y="540"/>
                  </a:lnTo>
                  <a:lnTo>
                    <a:pt x="395" y="543"/>
                  </a:lnTo>
                  <a:lnTo>
                    <a:pt x="395" y="543"/>
                  </a:lnTo>
                  <a:lnTo>
                    <a:pt x="392" y="543"/>
                  </a:lnTo>
                  <a:lnTo>
                    <a:pt x="392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7" y="543"/>
                  </a:lnTo>
                  <a:lnTo>
                    <a:pt x="387" y="546"/>
                  </a:lnTo>
                  <a:lnTo>
                    <a:pt x="384" y="546"/>
                  </a:lnTo>
                  <a:lnTo>
                    <a:pt x="384" y="546"/>
                  </a:lnTo>
                  <a:lnTo>
                    <a:pt x="381" y="543"/>
                  </a:lnTo>
                  <a:lnTo>
                    <a:pt x="381" y="543"/>
                  </a:lnTo>
                  <a:lnTo>
                    <a:pt x="381" y="546"/>
                  </a:lnTo>
                  <a:lnTo>
                    <a:pt x="381" y="546"/>
                  </a:lnTo>
                  <a:lnTo>
                    <a:pt x="381" y="549"/>
                  </a:lnTo>
                  <a:lnTo>
                    <a:pt x="384" y="549"/>
                  </a:lnTo>
                  <a:lnTo>
                    <a:pt x="384" y="552"/>
                  </a:lnTo>
                  <a:lnTo>
                    <a:pt x="384" y="552"/>
                  </a:lnTo>
                  <a:lnTo>
                    <a:pt x="384" y="555"/>
                  </a:lnTo>
                  <a:lnTo>
                    <a:pt x="381" y="555"/>
                  </a:lnTo>
                  <a:lnTo>
                    <a:pt x="381" y="555"/>
                  </a:lnTo>
                  <a:lnTo>
                    <a:pt x="378" y="552"/>
                  </a:lnTo>
                  <a:lnTo>
                    <a:pt x="378" y="552"/>
                  </a:lnTo>
                  <a:lnTo>
                    <a:pt x="375" y="552"/>
                  </a:lnTo>
                  <a:lnTo>
                    <a:pt x="375" y="555"/>
                  </a:lnTo>
                  <a:lnTo>
                    <a:pt x="375" y="557"/>
                  </a:lnTo>
                  <a:lnTo>
                    <a:pt x="375" y="557"/>
                  </a:lnTo>
                  <a:lnTo>
                    <a:pt x="372" y="557"/>
                  </a:lnTo>
                  <a:lnTo>
                    <a:pt x="369" y="557"/>
                  </a:lnTo>
                  <a:lnTo>
                    <a:pt x="369" y="557"/>
                  </a:lnTo>
                  <a:lnTo>
                    <a:pt x="366" y="557"/>
                  </a:lnTo>
                  <a:lnTo>
                    <a:pt x="366" y="560"/>
                  </a:lnTo>
                  <a:lnTo>
                    <a:pt x="366" y="560"/>
                  </a:lnTo>
                  <a:lnTo>
                    <a:pt x="366" y="563"/>
                  </a:lnTo>
                  <a:lnTo>
                    <a:pt x="364" y="563"/>
                  </a:lnTo>
                  <a:lnTo>
                    <a:pt x="364" y="566"/>
                  </a:lnTo>
                  <a:lnTo>
                    <a:pt x="364" y="566"/>
                  </a:lnTo>
                  <a:lnTo>
                    <a:pt x="364" y="569"/>
                  </a:lnTo>
                  <a:lnTo>
                    <a:pt x="361" y="569"/>
                  </a:lnTo>
                  <a:lnTo>
                    <a:pt x="361" y="572"/>
                  </a:lnTo>
                  <a:lnTo>
                    <a:pt x="361" y="572"/>
                  </a:lnTo>
                  <a:lnTo>
                    <a:pt x="358" y="575"/>
                  </a:lnTo>
                  <a:lnTo>
                    <a:pt x="358" y="575"/>
                  </a:lnTo>
                  <a:lnTo>
                    <a:pt x="358" y="578"/>
                  </a:lnTo>
                  <a:lnTo>
                    <a:pt x="358" y="578"/>
                  </a:lnTo>
                  <a:lnTo>
                    <a:pt x="355" y="581"/>
                  </a:lnTo>
                  <a:lnTo>
                    <a:pt x="355" y="583"/>
                  </a:lnTo>
                  <a:lnTo>
                    <a:pt x="352" y="583"/>
                  </a:lnTo>
                  <a:lnTo>
                    <a:pt x="352" y="581"/>
                  </a:lnTo>
                  <a:lnTo>
                    <a:pt x="352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3"/>
                  </a:lnTo>
                  <a:lnTo>
                    <a:pt x="349" y="586"/>
                  </a:lnTo>
                  <a:lnTo>
                    <a:pt x="346" y="586"/>
                  </a:lnTo>
                  <a:lnTo>
                    <a:pt x="346" y="589"/>
                  </a:lnTo>
                  <a:lnTo>
                    <a:pt x="343" y="589"/>
                  </a:lnTo>
                  <a:lnTo>
                    <a:pt x="343" y="589"/>
                  </a:lnTo>
                  <a:lnTo>
                    <a:pt x="340" y="589"/>
                  </a:lnTo>
                  <a:lnTo>
                    <a:pt x="340" y="592"/>
                  </a:lnTo>
                  <a:lnTo>
                    <a:pt x="338" y="592"/>
                  </a:lnTo>
                  <a:lnTo>
                    <a:pt x="335" y="592"/>
                  </a:lnTo>
                  <a:lnTo>
                    <a:pt x="335" y="595"/>
                  </a:lnTo>
                  <a:lnTo>
                    <a:pt x="332" y="592"/>
                  </a:lnTo>
                  <a:lnTo>
                    <a:pt x="332" y="592"/>
                  </a:lnTo>
                  <a:lnTo>
                    <a:pt x="329" y="595"/>
                  </a:lnTo>
                  <a:lnTo>
                    <a:pt x="329" y="595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98"/>
                  </a:lnTo>
                  <a:lnTo>
                    <a:pt x="323" y="598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4" y="604"/>
                  </a:lnTo>
                  <a:lnTo>
                    <a:pt x="312" y="607"/>
                  </a:lnTo>
                  <a:lnTo>
                    <a:pt x="312" y="607"/>
                  </a:lnTo>
                  <a:lnTo>
                    <a:pt x="309" y="607"/>
                  </a:lnTo>
                  <a:lnTo>
                    <a:pt x="309" y="607"/>
                  </a:lnTo>
                  <a:lnTo>
                    <a:pt x="306" y="607"/>
                  </a:lnTo>
                  <a:lnTo>
                    <a:pt x="306" y="609"/>
                  </a:lnTo>
                  <a:lnTo>
                    <a:pt x="306" y="612"/>
                  </a:lnTo>
                  <a:lnTo>
                    <a:pt x="303" y="612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8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94" y="618"/>
                  </a:lnTo>
                  <a:lnTo>
                    <a:pt x="291" y="618"/>
                  </a:lnTo>
                  <a:lnTo>
                    <a:pt x="291" y="618"/>
                  </a:lnTo>
                  <a:lnTo>
                    <a:pt x="288" y="618"/>
                  </a:lnTo>
                  <a:lnTo>
                    <a:pt x="288" y="621"/>
                  </a:lnTo>
                  <a:lnTo>
                    <a:pt x="288" y="621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83" y="624"/>
                  </a:lnTo>
                  <a:lnTo>
                    <a:pt x="283" y="624"/>
                  </a:lnTo>
                  <a:lnTo>
                    <a:pt x="280" y="624"/>
                  </a:lnTo>
                  <a:lnTo>
                    <a:pt x="280" y="624"/>
                  </a:lnTo>
                  <a:lnTo>
                    <a:pt x="277" y="624"/>
                  </a:lnTo>
                  <a:lnTo>
                    <a:pt x="277" y="624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80" y="630"/>
                  </a:lnTo>
                  <a:lnTo>
                    <a:pt x="280" y="630"/>
                  </a:lnTo>
                  <a:lnTo>
                    <a:pt x="280" y="633"/>
                  </a:lnTo>
                  <a:lnTo>
                    <a:pt x="283" y="633"/>
                  </a:lnTo>
                  <a:lnTo>
                    <a:pt x="283" y="633"/>
                  </a:lnTo>
                  <a:lnTo>
                    <a:pt x="283" y="635"/>
                  </a:lnTo>
                  <a:lnTo>
                    <a:pt x="283" y="635"/>
                  </a:lnTo>
                  <a:lnTo>
                    <a:pt x="283" y="638"/>
                  </a:lnTo>
                  <a:lnTo>
                    <a:pt x="283" y="638"/>
                  </a:lnTo>
                  <a:lnTo>
                    <a:pt x="283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80" y="647"/>
                  </a:lnTo>
                  <a:lnTo>
                    <a:pt x="277" y="647"/>
                  </a:lnTo>
                  <a:lnTo>
                    <a:pt x="277" y="647"/>
                  </a:lnTo>
                  <a:lnTo>
                    <a:pt x="274" y="647"/>
                  </a:lnTo>
                  <a:lnTo>
                    <a:pt x="271" y="647"/>
                  </a:lnTo>
                  <a:lnTo>
                    <a:pt x="268" y="647"/>
                  </a:lnTo>
                  <a:lnTo>
                    <a:pt x="265" y="647"/>
                  </a:lnTo>
                  <a:lnTo>
                    <a:pt x="265" y="647"/>
                  </a:lnTo>
                  <a:lnTo>
                    <a:pt x="262" y="647"/>
                  </a:lnTo>
                  <a:lnTo>
                    <a:pt x="262" y="644"/>
                  </a:lnTo>
                  <a:lnTo>
                    <a:pt x="260" y="644"/>
                  </a:lnTo>
                  <a:lnTo>
                    <a:pt x="257" y="644"/>
                  </a:lnTo>
                  <a:lnTo>
                    <a:pt x="257" y="644"/>
                  </a:lnTo>
                  <a:lnTo>
                    <a:pt x="254" y="641"/>
                  </a:lnTo>
                  <a:lnTo>
                    <a:pt x="254" y="641"/>
                  </a:lnTo>
                  <a:lnTo>
                    <a:pt x="251" y="641"/>
                  </a:lnTo>
                  <a:lnTo>
                    <a:pt x="251" y="641"/>
                  </a:lnTo>
                  <a:lnTo>
                    <a:pt x="248" y="641"/>
                  </a:lnTo>
                  <a:lnTo>
                    <a:pt x="248" y="641"/>
                  </a:lnTo>
                  <a:lnTo>
                    <a:pt x="245" y="641"/>
                  </a:lnTo>
                  <a:lnTo>
                    <a:pt x="245" y="641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39" y="641"/>
                  </a:lnTo>
                  <a:lnTo>
                    <a:pt x="239" y="641"/>
                  </a:lnTo>
                  <a:lnTo>
                    <a:pt x="239" y="644"/>
                  </a:lnTo>
                  <a:lnTo>
                    <a:pt x="236" y="644"/>
                  </a:lnTo>
                  <a:lnTo>
                    <a:pt x="236" y="644"/>
                  </a:lnTo>
                  <a:lnTo>
                    <a:pt x="234" y="647"/>
                  </a:lnTo>
                  <a:lnTo>
                    <a:pt x="234" y="647"/>
                  </a:lnTo>
                  <a:lnTo>
                    <a:pt x="231" y="647"/>
                  </a:lnTo>
                  <a:lnTo>
                    <a:pt x="231" y="647"/>
                  </a:lnTo>
                  <a:lnTo>
                    <a:pt x="228" y="647"/>
                  </a:lnTo>
                  <a:lnTo>
                    <a:pt x="228" y="647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1"/>
                  </a:lnTo>
                  <a:lnTo>
                    <a:pt x="225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3"/>
                  </a:lnTo>
                  <a:lnTo>
                    <a:pt x="219" y="633"/>
                  </a:lnTo>
                  <a:lnTo>
                    <a:pt x="216" y="633"/>
                  </a:lnTo>
                  <a:lnTo>
                    <a:pt x="213" y="633"/>
                  </a:lnTo>
                  <a:lnTo>
                    <a:pt x="211" y="633"/>
                  </a:lnTo>
                  <a:lnTo>
                    <a:pt x="211" y="633"/>
                  </a:lnTo>
                  <a:lnTo>
                    <a:pt x="208" y="633"/>
                  </a:lnTo>
                  <a:lnTo>
                    <a:pt x="205" y="633"/>
                  </a:lnTo>
                  <a:lnTo>
                    <a:pt x="205" y="633"/>
                  </a:lnTo>
                  <a:lnTo>
                    <a:pt x="202" y="633"/>
                  </a:lnTo>
                  <a:lnTo>
                    <a:pt x="202" y="633"/>
                  </a:lnTo>
                  <a:lnTo>
                    <a:pt x="199" y="633"/>
                  </a:lnTo>
                  <a:lnTo>
                    <a:pt x="199" y="633"/>
                  </a:lnTo>
                  <a:lnTo>
                    <a:pt x="196" y="633"/>
                  </a:lnTo>
                  <a:lnTo>
                    <a:pt x="196" y="633"/>
                  </a:lnTo>
                  <a:lnTo>
                    <a:pt x="193" y="633"/>
                  </a:lnTo>
                  <a:lnTo>
                    <a:pt x="190" y="633"/>
                  </a:lnTo>
                  <a:lnTo>
                    <a:pt x="190" y="633"/>
                  </a:lnTo>
                  <a:lnTo>
                    <a:pt x="187" y="633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27"/>
                  </a:lnTo>
                  <a:lnTo>
                    <a:pt x="187" y="624"/>
                  </a:lnTo>
                  <a:lnTo>
                    <a:pt x="187" y="624"/>
                  </a:lnTo>
                  <a:lnTo>
                    <a:pt x="187" y="621"/>
                  </a:lnTo>
                  <a:lnTo>
                    <a:pt x="187" y="618"/>
                  </a:lnTo>
                  <a:lnTo>
                    <a:pt x="187" y="615"/>
                  </a:lnTo>
                  <a:lnTo>
                    <a:pt x="185" y="615"/>
                  </a:lnTo>
                  <a:lnTo>
                    <a:pt x="185" y="612"/>
                  </a:lnTo>
                  <a:lnTo>
                    <a:pt x="185" y="612"/>
                  </a:lnTo>
                  <a:lnTo>
                    <a:pt x="187" y="609"/>
                  </a:lnTo>
                  <a:lnTo>
                    <a:pt x="187" y="609"/>
                  </a:lnTo>
                  <a:lnTo>
                    <a:pt x="187" y="607"/>
                  </a:lnTo>
                  <a:lnTo>
                    <a:pt x="187" y="604"/>
                  </a:lnTo>
                  <a:lnTo>
                    <a:pt x="187" y="604"/>
                  </a:lnTo>
                  <a:lnTo>
                    <a:pt x="187" y="601"/>
                  </a:lnTo>
                  <a:lnTo>
                    <a:pt x="187" y="601"/>
                  </a:lnTo>
                  <a:lnTo>
                    <a:pt x="187" y="598"/>
                  </a:lnTo>
                  <a:lnTo>
                    <a:pt x="190" y="598"/>
                  </a:lnTo>
                  <a:lnTo>
                    <a:pt x="190" y="595"/>
                  </a:lnTo>
                  <a:lnTo>
                    <a:pt x="190" y="595"/>
                  </a:lnTo>
                  <a:lnTo>
                    <a:pt x="190" y="592"/>
                  </a:lnTo>
                  <a:lnTo>
                    <a:pt x="190" y="592"/>
                  </a:lnTo>
                  <a:lnTo>
                    <a:pt x="190" y="589"/>
                  </a:lnTo>
                  <a:lnTo>
                    <a:pt x="193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9" y="586"/>
                  </a:lnTo>
                  <a:lnTo>
                    <a:pt x="199" y="586"/>
                  </a:lnTo>
                  <a:lnTo>
                    <a:pt x="202" y="586"/>
                  </a:lnTo>
                  <a:lnTo>
                    <a:pt x="202" y="583"/>
                  </a:lnTo>
                  <a:lnTo>
                    <a:pt x="202" y="581"/>
                  </a:lnTo>
                  <a:lnTo>
                    <a:pt x="202" y="581"/>
                  </a:lnTo>
                  <a:lnTo>
                    <a:pt x="199" y="578"/>
                  </a:lnTo>
                  <a:lnTo>
                    <a:pt x="199" y="578"/>
                  </a:lnTo>
                  <a:lnTo>
                    <a:pt x="196" y="575"/>
                  </a:lnTo>
                  <a:lnTo>
                    <a:pt x="196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0" y="569"/>
                  </a:lnTo>
                  <a:lnTo>
                    <a:pt x="190" y="569"/>
                  </a:lnTo>
                  <a:lnTo>
                    <a:pt x="187" y="566"/>
                  </a:lnTo>
                  <a:lnTo>
                    <a:pt x="185" y="563"/>
                  </a:lnTo>
                  <a:lnTo>
                    <a:pt x="185" y="560"/>
                  </a:lnTo>
                  <a:lnTo>
                    <a:pt x="182" y="557"/>
                  </a:lnTo>
                  <a:lnTo>
                    <a:pt x="182" y="557"/>
                  </a:lnTo>
                  <a:lnTo>
                    <a:pt x="182" y="555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49"/>
                  </a:lnTo>
                  <a:lnTo>
                    <a:pt x="173" y="549"/>
                  </a:lnTo>
                  <a:lnTo>
                    <a:pt x="170" y="549"/>
                  </a:lnTo>
                  <a:lnTo>
                    <a:pt x="167" y="549"/>
                  </a:lnTo>
                  <a:lnTo>
                    <a:pt x="164" y="549"/>
                  </a:lnTo>
                  <a:lnTo>
                    <a:pt x="161" y="549"/>
                  </a:lnTo>
                  <a:lnTo>
                    <a:pt x="159" y="549"/>
                  </a:lnTo>
                  <a:lnTo>
                    <a:pt x="156" y="549"/>
                  </a:lnTo>
                  <a:lnTo>
                    <a:pt x="153" y="546"/>
                  </a:lnTo>
                  <a:lnTo>
                    <a:pt x="150" y="546"/>
                  </a:lnTo>
                  <a:lnTo>
                    <a:pt x="150" y="546"/>
                  </a:lnTo>
                  <a:lnTo>
                    <a:pt x="150" y="543"/>
                  </a:lnTo>
                  <a:lnTo>
                    <a:pt x="150" y="543"/>
                  </a:lnTo>
                  <a:lnTo>
                    <a:pt x="150" y="540"/>
                  </a:lnTo>
                  <a:lnTo>
                    <a:pt x="147" y="540"/>
                  </a:lnTo>
                  <a:lnTo>
                    <a:pt x="147" y="537"/>
                  </a:lnTo>
                  <a:lnTo>
                    <a:pt x="147" y="534"/>
                  </a:lnTo>
                  <a:lnTo>
                    <a:pt x="147" y="534"/>
                  </a:lnTo>
                  <a:lnTo>
                    <a:pt x="147" y="531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3"/>
                  </a:lnTo>
                  <a:lnTo>
                    <a:pt x="138" y="523"/>
                  </a:lnTo>
                  <a:lnTo>
                    <a:pt x="138" y="523"/>
                  </a:lnTo>
                  <a:lnTo>
                    <a:pt x="135" y="523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35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31"/>
                  </a:lnTo>
                  <a:lnTo>
                    <a:pt x="130" y="531"/>
                  </a:lnTo>
                  <a:lnTo>
                    <a:pt x="130" y="531"/>
                  </a:lnTo>
                  <a:lnTo>
                    <a:pt x="130" y="534"/>
                  </a:lnTo>
                  <a:lnTo>
                    <a:pt x="127" y="534"/>
                  </a:lnTo>
                  <a:lnTo>
                    <a:pt x="127" y="537"/>
                  </a:lnTo>
                  <a:lnTo>
                    <a:pt x="124" y="537"/>
                  </a:lnTo>
                  <a:lnTo>
                    <a:pt x="124" y="540"/>
                  </a:lnTo>
                  <a:lnTo>
                    <a:pt x="124" y="540"/>
                  </a:lnTo>
                  <a:lnTo>
                    <a:pt x="121" y="540"/>
                  </a:lnTo>
                  <a:lnTo>
                    <a:pt x="121" y="543"/>
                  </a:lnTo>
                  <a:lnTo>
                    <a:pt x="118" y="543"/>
                  </a:lnTo>
                  <a:lnTo>
                    <a:pt x="118" y="543"/>
                  </a:lnTo>
                  <a:lnTo>
                    <a:pt x="115" y="543"/>
                  </a:lnTo>
                  <a:lnTo>
                    <a:pt x="115" y="543"/>
                  </a:lnTo>
                  <a:lnTo>
                    <a:pt x="112" y="543"/>
                  </a:lnTo>
                  <a:lnTo>
                    <a:pt x="112" y="540"/>
                  </a:lnTo>
                  <a:lnTo>
                    <a:pt x="112" y="540"/>
                  </a:lnTo>
                  <a:lnTo>
                    <a:pt x="112" y="537"/>
                  </a:lnTo>
                  <a:lnTo>
                    <a:pt x="112" y="534"/>
                  </a:lnTo>
                  <a:lnTo>
                    <a:pt x="112" y="534"/>
                  </a:lnTo>
                  <a:lnTo>
                    <a:pt x="112" y="531"/>
                  </a:lnTo>
                  <a:lnTo>
                    <a:pt x="112" y="531"/>
                  </a:lnTo>
                  <a:lnTo>
                    <a:pt x="109" y="531"/>
                  </a:lnTo>
                  <a:lnTo>
                    <a:pt x="112" y="531"/>
                  </a:lnTo>
                  <a:lnTo>
                    <a:pt x="109" y="529"/>
                  </a:lnTo>
                  <a:lnTo>
                    <a:pt x="112" y="529"/>
                  </a:lnTo>
                  <a:lnTo>
                    <a:pt x="112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31"/>
                  </a:lnTo>
                  <a:lnTo>
                    <a:pt x="109" y="531"/>
                  </a:lnTo>
                  <a:lnTo>
                    <a:pt x="107" y="531"/>
                  </a:lnTo>
                  <a:lnTo>
                    <a:pt x="107" y="534"/>
                  </a:lnTo>
                  <a:lnTo>
                    <a:pt x="109" y="534"/>
                  </a:lnTo>
                  <a:lnTo>
                    <a:pt x="109" y="534"/>
                  </a:lnTo>
                  <a:lnTo>
                    <a:pt x="109" y="537"/>
                  </a:lnTo>
                  <a:lnTo>
                    <a:pt x="109" y="540"/>
                  </a:lnTo>
                  <a:lnTo>
                    <a:pt x="107" y="540"/>
                  </a:lnTo>
                  <a:lnTo>
                    <a:pt x="107" y="540"/>
                  </a:lnTo>
                  <a:lnTo>
                    <a:pt x="104" y="540"/>
                  </a:lnTo>
                  <a:lnTo>
                    <a:pt x="104" y="543"/>
                  </a:lnTo>
                  <a:lnTo>
                    <a:pt x="104" y="543"/>
                  </a:lnTo>
                  <a:lnTo>
                    <a:pt x="104" y="546"/>
                  </a:lnTo>
                  <a:lnTo>
                    <a:pt x="101" y="546"/>
                  </a:lnTo>
                  <a:lnTo>
                    <a:pt x="101" y="546"/>
                  </a:lnTo>
                  <a:lnTo>
                    <a:pt x="101" y="549"/>
                  </a:lnTo>
                  <a:lnTo>
                    <a:pt x="101" y="549"/>
                  </a:lnTo>
                  <a:lnTo>
                    <a:pt x="101" y="552"/>
                  </a:lnTo>
                  <a:lnTo>
                    <a:pt x="101" y="552"/>
                  </a:lnTo>
                  <a:lnTo>
                    <a:pt x="101" y="555"/>
                  </a:lnTo>
                  <a:lnTo>
                    <a:pt x="101" y="555"/>
                  </a:lnTo>
                  <a:lnTo>
                    <a:pt x="98" y="557"/>
                  </a:lnTo>
                  <a:lnTo>
                    <a:pt x="98" y="557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3"/>
                  </a:lnTo>
                  <a:lnTo>
                    <a:pt x="98" y="563"/>
                  </a:lnTo>
                  <a:lnTo>
                    <a:pt x="95" y="566"/>
                  </a:lnTo>
                  <a:lnTo>
                    <a:pt x="95" y="566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89" y="566"/>
                  </a:lnTo>
                  <a:lnTo>
                    <a:pt x="89" y="569"/>
                  </a:lnTo>
                  <a:lnTo>
                    <a:pt x="89" y="569"/>
                  </a:lnTo>
                  <a:lnTo>
                    <a:pt x="86" y="572"/>
                  </a:lnTo>
                  <a:lnTo>
                    <a:pt x="83" y="575"/>
                  </a:lnTo>
                  <a:lnTo>
                    <a:pt x="83" y="575"/>
                  </a:lnTo>
                  <a:lnTo>
                    <a:pt x="83" y="578"/>
                  </a:lnTo>
                  <a:lnTo>
                    <a:pt x="81" y="578"/>
                  </a:lnTo>
                  <a:lnTo>
                    <a:pt x="81" y="578"/>
                  </a:lnTo>
                  <a:lnTo>
                    <a:pt x="81" y="581"/>
                  </a:lnTo>
                  <a:lnTo>
                    <a:pt x="81" y="581"/>
                  </a:lnTo>
                  <a:lnTo>
                    <a:pt x="81" y="583"/>
                  </a:lnTo>
                  <a:lnTo>
                    <a:pt x="81" y="583"/>
                  </a:lnTo>
                  <a:lnTo>
                    <a:pt x="78" y="583"/>
                  </a:lnTo>
                  <a:lnTo>
                    <a:pt x="78" y="583"/>
                  </a:lnTo>
                  <a:lnTo>
                    <a:pt x="75" y="586"/>
                  </a:lnTo>
                  <a:lnTo>
                    <a:pt x="75" y="586"/>
                  </a:lnTo>
                  <a:lnTo>
                    <a:pt x="72" y="586"/>
                  </a:lnTo>
                  <a:lnTo>
                    <a:pt x="72" y="586"/>
                  </a:lnTo>
                  <a:lnTo>
                    <a:pt x="69" y="586"/>
                  </a:lnTo>
                  <a:lnTo>
                    <a:pt x="69" y="586"/>
                  </a:lnTo>
                  <a:lnTo>
                    <a:pt x="66" y="583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6" y="581"/>
                  </a:lnTo>
                  <a:lnTo>
                    <a:pt x="63" y="578"/>
                  </a:lnTo>
                  <a:lnTo>
                    <a:pt x="60" y="578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2"/>
                  </a:lnTo>
                  <a:lnTo>
                    <a:pt x="55" y="575"/>
                  </a:lnTo>
                  <a:lnTo>
                    <a:pt x="55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8"/>
                  </a:lnTo>
                  <a:lnTo>
                    <a:pt x="46" y="578"/>
                  </a:lnTo>
                  <a:lnTo>
                    <a:pt x="46" y="575"/>
                  </a:lnTo>
                  <a:lnTo>
                    <a:pt x="46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37" y="575"/>
                  </a:lnTo>
                  <a:lnTo>
                    <a:pt x="40" y="572"/>
                  </a:lnTo>
                  <a:lnTo>
                    <a:pt x="40" y="572"/>
                  </a:lnTo>
                  <a:lnTo>
                    <a:pt x="37" y="569"/>
                  </a:lnTo>
                  <a:lnTo>
                    <a:pt x="37" y="569"/>
                  </a:lnTo>
                  <a:lnTo>
                    <a:pt x="34" y="569"/>
                  </a:lnTo>
                  <a:lnTo>
                    <a:pt x="34" y="569"/>
                  </a:lnTo>
                  <a:lnTo>
                    <a:pt x="32" y="569"/>
                  </a:lnTo>
                  <a:lnTo>
                    <a:pt x="32" y="566"/>
                  </a:lnTo>
                  <a:lnTo>
                    <a:pt x="29" y="566"/>
                  </a:lnTo>
                  <a:lnTo>
                    <a:pt x="29" y="563"/>
                  </a:lnTo>
                  <a:lnTo>
                    <a:pt x="26" y="563"/>
                  </a:lnTo>
                  <a:lnTo>
                    <a:pt x="26" y="566"/>
                  </a:lnTo>
                  <a:lnTo>
                    <a:pt x="26" y="566"/>
                  </a:lnTo>
                  <a:lnTo>
                    <a:pt x="26" y="569"/>
                  </a:lnTo>
                  <a:lnTo>
                    <a:pt x="26" y="569"/>
                  </a:lnTo>
                  <a:lnTo>
                    <a:pt x="26" y="572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0" y="572"/>
                  </a:lnTo>
                  <a:lnTo>
                    <a:pt x="20" y="572"/>
                  </a:lnTo>
                  <a:lnTo>
                    <a:pt x="17" y="572"/>
                  </a:lnTo>
                  <a:lnTo>
                    <a:pt x="17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8" y="572"/>
                  </a:lnTo>
                  <a:lnTo>
                    <a:pt x="8" y="569"/>
                  </a:lnTo>
                  <a:lnTo>
                    <a:pt x="8" y="569"/>
                  </a:lnTo>
                  <a:lnTo>
                    <a:pt x="8" y="566"/>
                  </a:lnTo>
                  <a:lnTo>
                    <a:pt x="8" y="566"/>
                  </a:lnTo>
                  <a:lnTo>
                    <a:pt x="8" y="563"/>
                  </a:lnTo>
                  <a:lnTo>
                    <a:pt x="8" y="563"/>
                  </a:lnTo>
                  <a:lnTo>
                    <a:pt x="11" y="560"/>
                  </a:lnTo>
                  <a:lnTo>
                    <a:pt x="8" y="560"/>
                  </a:lnTo>
                  <a:lnTo>
                    <a:pt x="8" y="557"/>
                  </a:lnTo>
                  <a:lnTo>
                    <a:pt x="8" y="557"/>
                  </a:lnTo>
                  <a:lnTo>
                    <a:pt x="8" y="555"/>
                  </a:lnTo>
                  <a:lnTo>
                    <a:pt x="11" y="552"/>
                  </a:lnTo>
                  <a:lnTo>
                    <a:pt x="11" y="549"/>
                  </a:lnTo>
                  <a:lnTo>
                    <a:pt x="11" y="546"/>
                  </a:lnTo>
                  <a:lnTo>
                    <a:pt x="11" y="543"/>
                  </a:lnTo>
                  <a:lnTo>
                    <a:pt x="11" y="540"/>
                  </a:lnTo>
                  <a:lnTo>
                    <a:pt x="11" y="537"/>
                  </a:lnTo>
                  <a:lnTo>
                    <a:pt x="14" y="534"/>
                  </a:lnTo>
                  <a:lnTo>
                    <a:pt x="11" y="531"/>
                  </a:lnTo>
                  <a:lnTo>
                    <a:pt x="11" y="531"/>
                  </a:lnTo>
                  <a:lnTo>
                    <a:pt x="8" y="529"/>
                  </a:lnTo>
                  <a:lnTo>
                    <a:pt x="8" y="526"/>
                  </a:lnTo>
                  <a:lnTo>
                    <a:pt x="6" y="526"/>
                  </a:lnTo>
                  <a:lnTo>
                    <a:pt x="6" y="523"/>
                  </a:lnTo>
                  <a:lnTo>
                    <a:pt x="3" y="523"/>
                  </a:lnTo>
                  <a:lnTo>
                    <a:pt x="3" y="520"/>
                  </a:lnTo>
                  <a:lnTo>
                    <a:pt x="0" y="520"/>
                  </a:lnTo>
                  <a:lnTo>
                    <a:pt x="0" y="517"/>
                  </a:lnTo>
                  <a:lnTo>
                    <a:pt x="0" y="517"/>
                  </a:lnTo>
                  <a:lnTo>
                    <a:pt x="0" y="514"/>
                  </a:lnTo>
                  <a:lnTo>
                    <a:pt x="0" y="511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0" y="505"/>
                  </a:lnTo>
                  <a:lnTo>
                    <a:pt x="3" y="505"/>
                  </a:lnTo>
                  <a:lnTo>
                    <a:pt x="3" y="503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497"/>
                  </a:lnTo>
                  <a:lnTo>
                    <a:pt x="6" y="494"/>
                  </a:lnTo>
                  <a:lnTo>
                    <a:pt x="6" y="494"/>
                  </a:lnTo>
                  <a:lnTo>
                    <a:pt x="6" y="491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6" y="482"/>
                  </a:lnTo>
                  <a:lnTo>
                    <a:pt x="6" y="480"/>
                  </a:lnTo>
                  <a:lnTo>
                    <a:pt x="6" y="480"/>
                  </a:lnTo>
                  <a:lnTo>
                    <a:pt x="6" y="477"/>
                  </a:lnTo>
                  <a:lnTo>
                    <a:pt x="6" y="477"/>
                  </a:lnTo>
                  <a:lnTo>
                    <a:pt x="8" y="471"/>
                  </a:lnTo>
                  <a:lnTo>
                    <a:pt x="8" y="471"/>
                  </a:lnTo>
                  <a:lnTo>
                    <a:pt x="11" y="468"/>
                  </a:lnTo>
                  <a:lnTo>
                    <a:pt x="11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59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3" y="454"/>
                  </a:lnTo>
                  <a:lnTo>
                    <a:pt x="23" y="454"/>
                  </a:lnTo>
                  <a:lnTo>
                    <a:pt x="26" y="451"/>
                  </a:lnTo>
                  <a:lnTo>
                    <a:pt x="26" y="451"/>
                  </a:lnTo>
                  <a:lnTo>
                    <a:pt x="26" y="448"/>
                  </a:lnTo>
                  <a:lnTo>
                    <a:pt x="26" y="448"/>
                  </a:lnTo>
                  <a:lnTo>
                    <a:pt x="26" y="445"/>
                  </a:lnTo>
                  <a:lnTo>
                    <a:pt x="26" y="445"/>
                  </a:lnTo>
                  <a:lnTo>
                    <a:pt x="29" y="445"/>
                  </a:lnTo>
                  <a:lnTo>
                    <a:pt x="29" y="442"/>
                  </a:lnTo>
                  <a:lnTo>
                    <a:pt x="32" y="442"/>
                  </a:lnTo>
                  <a:lnTo>
                    <a:pt x="32" y="439"/>
                  </a:lnTo>
                  <a:lnTo>
                    <a:pt x="32" y="439"/>
                  </a:lnTo>
                  <a:lnTo>
                    <a:pt x="34" y="436"/>
                  </a:lnTo>
                  <a:lnTo>
                    <a:pt x="34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40" y="433"/>
                  </a:lnTo>
                  <a:lnTo>
                    <a:pt x="40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6" y="433"/>
                  </a:lnTo>
                  <a:lnTo>
                    <a:pt x="46" y="430"/>
                  </a:lnTo>
                  <a:lnTo>
                    <a:pt x="46" y="430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6"/>
                  </a:lnTo>
                  <a:lnTo>
                    <a:pt x="46" y="436"/>
                  </a:lnTo>
                  <a:lnTo>
                    <a:pt x="49" y="436"/>
                  </a:lnTo>
                  <a:lnTo>
                    <a:pt x="49" y="433"/>
                  </a:lnTo>
                  <a:lnTo>
                    <a:pt x="49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0"/>
                  </a:lnTo>
                  <a:lnTo>
                    <a:pt x="55" y="430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2"/>
                  </a:lnTo>
                  <a:lnTo>
                    <a:pt x="55" y="422"/>
                  </a:lnTo>
                  <a:lnTo>
                    <a:pt x="55" y="419"/>
                  </a:lnTo>
                  <a:lnTo>
                    <a:pt x="55" y="419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3"/>
                  </a:lnTo>
                  <a:lnTo>
                    <a:pt x="55" y="416"/>
                  </a:lnTo>
                  <a:lnTo>
                    <a:pt x="57" y="416"/>
                  </a:lnTo>
                  <a:lnTo>
                    <a:pt x="57" y="413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60" y="410"/>
                  </a:lnTo>
                  <a:lnTo>
                    <a:pt x="60" y="407"/>
                  </a:lnTo>
                  <a:lnTo>
                    <a:pt x="57" y="407"/>
                  </a:lnTo>
                  <a:lnTo>
                    <a:pt x="57" y="404"/>
                  </a:lnTo>
                  <a:lnTo>
                    <a:pt x="57" y="404"/>
                  </a:lnTo>
                  <a:lnTo>
                    <a:pt x="57" y="402"/>
                  </a:lnTo>
                  <a:lnTo>
                    <a:pt x="55" y="402"/>
                  </a:lnTo>
                  <a:lnTo>
                    <a:pt x="55" y="399"/>
                  </a:lnTo>
                  <a:lnTo>
                    <a:pt x="55" y="399"/>
                  </a:lnTo>
                  <a:lnTo>
                    <a:pt x="55" y="396"/>
                  </a:lnTo>
                  <a:lnTo>
                    <a:pt x="55" y="393"/>
                  </a:lnTo>
                  <a:lnTo>
                    <a:pt x="57" y="390"/>
                  </a:lnTo>
                  <a:lnTo>
                    <a:pt x="57" y="390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4"/>
                  </a:lnTo>
                  <a:lnTo>
                    <a:pt x="57" y="384"/>
                  </a:lnTo>
                  <a:lnTo>
                    <a:pt x="55" y="384"/>
                  </a:lnTo>
                  <a:lnTo>
                    <a:pt x="55" y="381"/>
                  </a:lnTo>
                  <a:lnTo>
                    <a:pt x="57" y="381"/>
                  </a:lnTo>
                  <a:lnTo>
                    <a:pt x="57" y="378"/>
                  </a:lnTo>
                  <a:lnTo>
                    <a:pt x="55" y="376"/>
                  </a:lnTo>
                  <a:lnTo>
                    <a:pt x="55" y="376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4"/>
                  </a:lnTo>
                  <a:lnTo>
                    <a:pt x="49" y="361"/>
                  </a:lnTo>
                  <a:lnTo>
                    <a:pt x="46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4"/>
                  </a:lnTo>
                  <a:lnTo>
                    <a:pt x="40" y="364"/>
                  </a:lnTo>
                  <a:lnTo>
                    <a:pt x="40" y="361"/>
                  </a:lnTo>
                  <a:lnTo>
                    <a:pt x="46" y="341"/>
                  </a:lnTo>
                  <a:lnTo>
                    <a:pt x="49" y="329"/>
                  </a:lnTo>
                  <a:lnTo>
                    <a:pt x="52" y="326"/>
                  </a:lnTo>
                  <a:lnTo>
                    <a:pt x="52" y="321"/>
                  </a:lnTo>
                  <a:lnTo>
                    <a:pt x="52" y="315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5" y="309"/>
                  </a:lnTo>
                  <a:lnTo>
                    <a:pt x="55" y="306"/>
                  </a:lnTo>
                  <a:lnTo>
                    <a:pt x="55" y="306"/>
                  </a:lnTo>
                  <a:lnTo>
                    <a:pt x="55" y="303"/>
                  </a:lnTo>
                  <a:lnTo>
                    <a:pt x="57" y="303"/>
                  </a:lnTo>
                  <a:lnTo>
                    <a:pt x="57" y="301"/>
                  </a:lnTo>
                  <a:lnTo>
                    <a:pt x="57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5"/>
                  </a:lnTo>
                  <a:lnTo>
                    <a:pt x="63" y="295"/>
                  </a:lnTo>
                  <a:lnTo>
                    <a:pt x="63" y="295"/>
                  </a:lnTo>
                  <a:lnTo>
                    <a:pt x="63" y="292"/>
                  </a:lnTo>
                  <a:lnTo>
                    <a:pt x="66" y="292"/>
                  </a:lnTo>
                  <a:lnTo>
                    <a:pt x="66" y="292"/>
                  </a:lnTo>
                  <a:lnTo>
                    <a:pt x="66" y="289"/>
                  </a:lnTo>
                  <a:lnTo>
                    <a:pt x="66" y="289"/>
                  </a:lnTo>
                  <a:lnTo>
                    <a:pt x="66" y="286"/>
                  </a:lnTo>
                  <a:lnTo>
                    <a:pt x="66" y="283"/>
                  </a:lnTo>
                  <a:lnTo>
                    <a:pt x="66" y="283"/>
                  </a:lnTo>
                  <a:lnTo>
                    <a:pt x="66" y="280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69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0"/>
                  </a:lnTo>
                  <a:lnTo>
                    <a:pt x="63" y="257"/>
                  </a:lnTo>
                  <a:lnTo>
                    <a:pt x="63" y="257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0" y="249"/>
                  </a:lnTo>
                  <a:lnTo>
                    <a:pt x="60" y="249"/>
                  </a:lnTo>
                  <a:lnTo>
                    <a:pt x="57" y="249"/>
                  </a:lnTo>
                  <a:lnTo>
                    <a:pt x="57" y="249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2" y="249"/>
                  </a:lnTo>
                  <a:lnTo>
                    <a:pt x="49" y="246"/>
                  </a:lnTo>
                  <a:lnTo>
                    <a:pt x="49" y="246"/>
                  </a:lnTo>
                  <a:lnTo>
                    <a:pt x="49" y="243"/>
                  </a:lnTo>
                  <a:lnTo>
                    <a:pt x="52" y="243"/>
                  </a:lnTo>
                  <a:lnTo>
                    <a:pt x="52" y="246"/>
                  </a:lnTo>
                  <a:lnTo>
                    <a:pt x="52" y="246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2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2" y="237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49" y="234"/>
                  </a:lnTo>
                  <a:lnTo>
                    <a:pt x="49" y="234"/>
                  </a:lnTo>
                  <a:lnTo>
                    <a:pt x="46" y="234"/>
                  </a:lnTo>
                  <a:lnTo>
                    <a:pt x="46" y="234"/>
                  </a:lnTo>
                  <a:lnTo>
                    <a:pt x="46" y="231"/>
                  </a:lnTo>
                  <a:lnTo>
                    <a:pt x="46" y="231"/>
                  </a:lnTo>
                  <a:lnTo>
                    <a:pt x="46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6" y="225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3"/>
                  </a:lnTo>
                  <a:lnTo>
                    <a:pt x="55" y="223"/>
                  </a:lnTo>
                  <a:lnTo>
                    <a:pt x="55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60" y="220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3" y="217"/>
                  </a:lnTo>
                  <a:lnTo>
                    <a:pt x="63" y="217"/>
                  </a:lnTo>
                  <a:lnTo>
                    <a:pt x="66" y="217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9" y="208"/>
                  </a:lnTo>
                  <a:lnTo>
                    <a:pt x="69" y="208"/>
                  </a:lnTo>
                  <a:lnTo>
                    <a:pt x="69" y="205"/>
                  </a:lnTo>
                  <a:lnTo>
                    <a:pt x="72" y="208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2"/>
                  </a:lnTo>
                  <a:lnTo>
                    <a:pt x="78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3" y="202"/>
                  </a:lnTo>
                  <a:lnTo>
                    <a:pt x="83" y="202"/>
                  </a:lnTo>
                  <a:lnTo>
                    <a:pt x="86" y="202"/>
                  </a:lnTo>
                  <a:lnTo>
                    <a:pt x="86" y="202"/>
                  </a:lnTo>
                  <a:lnTo>
                    <a:pt x="86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8" y="202"/>
                  </a:lnTo>
                  <a:lnTo>
                    <a:pt x="98" y="202"/>
                  </a:lnTo>
                  <a:lnTo>
                    <a:pt x="98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4" y="205"/>
                  </a:lnTo>
                  <a:lnTo>
                    <a:pt x="104" y="205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199"/>
                  </a:lnTo>
                  <a:lnTo>
                    <a:pt x="115" y="199"/>
                  </a:lnTo>
                  <a:lnTo>
                    <a:pt x="118" y="199"/>
                  </a:lnTo>
                  <a:lnTo>
                    <a:pt x="118" y="199"/>
                  </a:lnTo>
                  <a:lnTo>
                    <a:pt x="121" y="199"/>
                  </a:lnTo>
                  <a:lnTo>
                    <a:pt x="121" y="199"/>
                  </a:lnTo>
                  <a:lnTo>
                    <a:pt x="124" y="199"/>
                  </a:lnTo>
                  <a:lnTo>
                    <a:pt x="121" y="199"/>
                  </a:lnTo>
                  <a:lnTo>
                    <a:pt x="121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7" y="202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8"/>
                  </a:lnTo>
                  <a:lnTo>
                    <a:pt x="133" y="208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5" y="211"/>
                  </a:lnTo>
                  <a:lnTo>
                    <a:pt x="133" y="211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20"/>
                  </a:lnTo>
                  <a:lnTo>
                    <a:pt x="135" y="220"/>
                  </a:lnTo>
                  <a:lnTo>
                    <a:pt x="135" y="217"/>
                  </a:lnTo>
                  <a:lnTo>
                    <a:pt x="138" y="217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50" y="231"/>
                  </a:lnTo>
                  <a:lnTo>
                    <a:pt x="150" y="228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3" y="234"/>
                  </a:lnTo>
                  <a:lnTo>
                    <a:pt x="153" y="231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6" y="234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3" y="237"/>
                  </a:lnTo>
                  <a:lnTo>
                    <a:pt x="156" y="237"/>
                  </a:lnTo>
                  <a:lnTo>
                    <a:pt x="156" y="237"/>
                  </a:lnTo>
                  <a:lnTo>
                    <a:pt x="156" y="240"/>
                  </a:lnTo>
                  <a:lnTo>
                    <a:pt x="156" y="240"/>
                  </a:lnTo>
                  <a:lnTo>
                    <a:pt x="159" y="240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1" y="240"/>
                  </a:lnTo>
                  <a:lnTo>
                    <a:pt x="161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70" y="240"/>
                  </a:lnTo>
                  <a:lnTo>
                    <a:pt x="170" y="237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3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5" y="234"/>
                  </a:lnTo>
                  <a:lnTo>
                    <a:pt x="187" y="234"/>
                  </a:lnTo>
                  <a:lnTo>
                    <a:pt x="187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6" y="234"/>
                  </a:lnTo>
                  <a:lnTo>
                    <a:pt x="196" y="234"/>
                  </a:lnTo>
                  <a:lnTo>
                    <a:pt x="199" y="234"/>
                  </a:lnTo>
                  <a:lnTo>
                    <a:pt x="199" y="234"/>
                  </a:lnTo>
                  <a:lnTo>
                    <a:pt x="202" y="234"/>
                  </a:lnTo>
                  <a:lnTo>
                    <a:pt x="202" y="237"/>
                  </a:lnTo>
                  <a:lnTo>
                    <a:pt x="205" y="237"/>
                  </a:lnTo>
                  <a:lnTo>
                    <a:pt x="205" y="237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8" y="237"/>
                  </a:lnTo>
                  <a:lnTo>
                    <a:pt x="228" y="237"/>
                  </a:lnTo>
                  <a:lnTo>
                    <a:pt x="231" y="237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3"/>
                  </a:lnTo>
                  <a:lnTo>
                    <a:pt x="231" y="243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6" y="251"/>
                  </a:lnTo>
                  <a:lnTo>
                    <a:pt x="236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42" y="251"/>
                  </a:lnTo>
                  <a:lnTo>
                    <a:pt x="242" y="251"/>
                  </a:lnTo>
                  <a:lnTo>
                    <a:pt x="245" y="251"/>
                  </a:lnTo>
                  <a:lnTo>
                    <a:pt x="245" y="251"/>
                  </a:lnTo>
                  <a:lnTo>
                    <a:pt x="248" y="251"/>
                  </a:lnTo>
                  <a:lnTo>
                    <a:pt x="248" y="249"/>
                  </a:lnTo>
                  <a:lnTo>
                    <a:pt x="248" y="249"/>
                  </a:lnTo>
                  <a:lnTo>
                    <a:pt x="251" y="249"/>
                  </a:lnTo>
                  <a:lnTo>
                    <a:pt x="251" y="249"/>
                  </a:lnTo>
                  <a:lnTo>
                    <a:pt x="251" y="246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5" y="240"/>
                  </a:lnTo>
                  <a:lnTo>
                    <a:pt x="265" y="240"/>
                  </a:lnTo>
                  <a:lnTo>
                    <a:pt x="268" y="240"/>
                  </a:lnTo>
                  <a:lnTo>
                    <a:pt x="268" y="240"/>
                  </a:lnTo>
                  <a:lnTo>
                    <a:pt x="271" y="240"/>
                  </a:lnTo>
                  <a:lnTo>
                    <a:pt x="274" y="243"/>
                  </a:lnTo>
                  <a:lnTo>
                    <a:pt x="274" y="243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3" y="246"/>
                  </a:lnTo>
                  <a:lnTo>
                    <a:pt x="283" y="246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51"/>
                  </a:lnTo>
                  <a:lnTo>
                    <a:pt x="283" y="251"/>
                  </a:lnTo>
                  <a:lnTo>
                    <a:pt x="283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60"/>
                  </a:lnTo>
                  <a:lnTo>
                    <a:pt x="291" y="260"/>
                  </a:lnTo>
                  <a:lnTo>
                    <a:pt x="291" y="260"/>
                  </a:lnTo>
                  <a:lnTo>
                    <a:pt x="294" y="260"/>
                  </a:lnTo>
                  <a:lnTo>
                    <a:pt x="294" y="260"/>
                  </a:lnTo>
                  <a:lnTo>
                    <a:pt x="297" y="260"/>
                  </a:lnTo>
                  <a:lnTo>
                    <a:pt x="297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3" y="260"/>
                  </a:lnTo>
                  <a:lnTo>
                    <a:pt x="303" y="263"/>
                  </a:lnTo>
                  <a:lnTo>
                    <a:pt x="303" y="263"/>
                  </a:lnTo>
                  <a:lnTo>
                    <a:pt x="306" y="263"/>
                  </a:lnTo>
                  <a:lnTo>
                    <a:pt x="306" y="266"/>
                  </a:lnTo>
                  <a:lnTo>
                    <a:pt x="306" y="266"/>
                  </a:lnTo>
                  <a:lnTo>
                    <a:pt x="306" y="263"/>
                  </a:lnTo>
                  <a:lnTo>
                    <a:pt x="309" y="263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12" y="257"/>
                  </a:lnTo>
                  <a:lnTo>
                    <a:pt x="312" y="257"/>
                  </a:lnTo>
                  <a:lnTo>
                    <a:pt x="314" y="257"/>
                  </a:lnTo>
                  <a:lnTo>
                    <a:pt x="314" y="254"/>
                  </a:lnTo>
                  <a:lnTo>
                    <a:pt x="314" y="254"/>
                  </a:lnTo>
                  <a:lnTo>
                    <a:pt x="312" y="251"/>
                  </a:lnTo>
                  <a:lnTo>
                    <a:pt x="312" y="251"/>
                  </a:lnTo>
                  <a:lnTo>
                    <a:pt x="312" y="249"/>
                  </a:lnTo>
                  <a:lnTo>
                    <a:pt x="312" y="249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09" y="243"/>
                  </a:lnTo>
                  <a:lnTo>
                    <a:pt x="309" y="243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37"/>
                  </a:lnTo>
                  <a:lnTo>
                    <a:pt x="309" y="237"/>
                  </a:lnTo>
                  <a:lnTo>
                    <a:pt x="306" y="234"/>
                  </a:lnTo>
                  <a:lnTo>
                    <a:pt x="306" y="234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28"/>
                  </a:lnTo>
                  <a:lnTo>
                    <a:pt x="306" y="228"/>
                  </a:lnTo>
                  <a:lnTo>
                    <a:pt x="306" y="225"/>
                  </a:lnTo>
                  <a:lnTo>
                    <a:pt x="303" y="225"/>
                  </a:lnTo>
                  <a:lnTo>
                    <a:pt x="303" y="223"/>
                  </a:lnTo>
                  <a:lnTo>
                    <a:pt x="303" y="220"/>
                  </a:lnTo>
                  <a:lnTo>
                    <a:pt x="303" y="220"/>
                  </a:lnTo>
                  <a:lnTo>
                    <a:pt x="303" y="217"/>
                  </a:lnTo>
                  <a:lnTo>
                    <a:pt x="303" y="217"/>
                  </a:lnTo>
                  <a:lnTo>
                    <a:pt x="303" y="214"/>
                  </a:lnTo>
                  <a:lnTo>
                    <a:pt x="303" y="214"/>
                  </a:lnTo>
                  <a:lnTo>
                    <a:pt x="303" y="211"/>
                  </a:lnTo>
                  <a:lnTo>
                    <a:pt x="306" y="211"/>
                  </a:lnTo>
                  <a:lnTo>
                    <a:pt x="309" y="202"/>
                  </a:lnTo>
                  <a:lnTo>
                    <a:pt x="309" y="202"/>
                  </a:lnTo>
                  <a:lnTo>
                    <a:pt x="309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00" y="194"/>
                  </a:lnTo>
                  <a:lnTo>
                    <a:pt x="297" y="194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97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1" y="188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88" y="185"/>
                  </a:lnTo>
                  <a:lnTo>
                    <a:pt x="288" y="182"/>
                  </a:lnTo>
                  <a:lnTo>
                    <a:pt x="286" y="176"/>
                  </a:lnTo>
                  <a:lnTo>
                    <a:pt x="286" y="173"/>
                  </a:lnTo>
                  <a:lnTo>
                    <a:pt x="286" y="173"/>
                  </a:lnTo>
                  <a:lnTo>
                    <a:pt x="286" y="171"/>
                  </a:lnTo>
                  <a:lnTo>
                    <a:pt x="286" y="171"/>
                  </a:lnTo>
                  <a:lnTo>
                    <a:pt x="286" y="168"/>
                  </a:lnTo>
                  <a:lnTo>
                    <a:pt x="286" y="168"/>
                  </a:lnTo>
                  <a:lnTo>
                    <a:pt x="288" y="165"/>
                  </a:lnTo>
                  <a:lnTo>
                    <a:pt x="288" y="165"/>
                  </a:lnTo>
                  <a:lnTo>
                    <a:pt x="286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3" y="159"/>
                  </a:lnTo>
                  <a:lnTo>
                    <a:pt x="283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0"/>
                  </a:lnTo>
                  <a:lnTo>
                    <a:pt x="286" y="150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8" y="148"/>
                  </a:lnTo>
                  <a:lnTo>
                    <a:pt x="288" y="145"/>
                  </a:lnTo>
                  <a:lnTo>
                    <a:pt x="286" y="145"/>
                  </a:lnTo>
                  <a:lnTo>
                    <a:pt x="286" y="145"/>
                  </a:lnTo>
                  <a:lnTo>
                    <a:pt x="283" y="145"/>
                  </a:lnTo>
                  <a:lnTo>
                    <a:pt x="283" y="145"/>
                  </a:lnTo>
                  <a:lnTo>
                    <a:pt x="280" y="145"/>
                  </a:lnTo>
                  <a:lnTo>
                    <a:pt x="280" y="145"/>
                  </a:lnTo>
                  <a:lnTo>
                    <a:pt x="277" y="145"/>
                  </a:lnTo>
                  <a:lnTo>
                    <a:pt x="277" y="145"/>
                  </a:lnTo>
                  <a:lnTo>
                    <a:pt x="274" y="145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1" y="142"/>
                  </a:lnTo>
                  <a:lnTo>
                    <a:pt x="268" y="142"/>
                  </a:lnTo>
                  <a:lnTo>
                    <a:pt x="268" y="139"/>
                  </a:lnTo>
                  <a:lnTo>
                    <a:pt x="268" y="139"/>
                  </a:lnTo>
                  <a:lnTo>
                    <a:pt x="268" y="136"/>
                  </a:lnTo>
                  <a:lnTo>
                    <a:pt x="268" y="136"/>
                  </a:lnTo>
                  <a:lnTo>
                    <a:pt x="268" y="133"/>
                  </a:lnTo>
                  <a:lnTo>
                    <a:pt x="268" y="133"/>
                  </a:lnTo>
                  <a:lnTo>
                    <a:pt x="268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57" y="124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4" y="122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60" y="113"/>
                  </a:lnTo>
                  <a:lnTo>
                    <a:pt x="260" y="113"/>
                  </a:lnTo>
                  <a:lnTo>
                    <a:pt x="260" y="110"/>
                  </a:lnTo>
                  <a:lnTo>
                    <a:pt x="262" y="110"/>
                  </a:lnTo>
                  <a:lnTo>
                    <a:pt x="262" y="110"/>
                  </a:lnTo>
                  <a:lnTo>
                    <a:pt x="262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4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1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7" y="104"/>
                  </a:lnTo>
                  <a:lnTo>
                    <a:pt x="277" y="104"/>
                  </a:lnTo>
                  <a:lnTo>
                    <a:pt x="280" y="104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3" y="101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6"/>
                  </a:lnTo>
                  <a:lnTo>
                    <a:pt x="286" y="96"/>
                  </a:lnTo>
                  <a:lnTo>
                    <a:pt x="286" y="93"/>
                  </a:lnTo>
                  <a:lnTo>
                    <a:pt x="286" y="93"/>
                  </a:lnTo>
                  <a:lnTo>
                    <a:pt x="286" y="90"/>
                  </a:lnTo>
                  <a:lnTo>
                    <a:pt x="286" y="90"/>
                  </a:lnTo>
                  <a:lnTo>
                    <a:pt x="286" y="87"/>
                  </a:lnTo>
                  <a:lnTo>
                    <a:pt x="288" y="87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91" y="90"/>
                  </a:lnTo>
                  <a:lnTo>
                    <a:pt x="291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0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6"/>
                  </a:lnTo>
                  <a:lnTo>
                    <a:pt x="306" y="93"/>
                  </a:lnTo>
                  <a:lnTo>
                    <a:pt x="309" y="93"/>
                  </a:lnTo>
                  <a:lnTo>
                    <a:pt x="309" y="93"/>
                  </a:lnTo>
                  <a:lnTo>
                    <a:pt x="309" y="96"/>
                  </a:lnTo>
                  <a:lnTo>
                    <a:pt x="309" y="93"/>
                  </a:lnTo>
                  <a:lnTo>
                    <a:pt x="312" y="93"/>
                  </a:lnTo>
                  <a:lnTo>
                    <a:pt x="312" y="93"/>
                  </a:lnTo>
                  <a:lnTo>
                    <a:pt x="314" y="93"/>
                  </a:lnTo>
                  <a:lnTo>
                    <a:pt x="314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20" y="90"/>
                  </a:lnTo>
                  <a:lnTo>
                    <a:pt x="323" y="90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6" y="87"/>
                  </a:lnTo>
                  <a:lnTo>
                    <a:pt x="326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2" y="87"/>
                  </a:lnTo>
                  <a:lnTo>
                    <a:pt x="332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8" y="90"/>
                  </a:lnTo>
                  <a:lnTo>
                    <a:pt x="338" y="93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43" y="93"/>
                  </a:lnTo>
                  <a:lnTo>
                    <a:pt x="343" y="93"/>
                  </a:lnTo>
                  <a:lnTo>
                    <a:pt x="346" y="93"/>
                  </a:lnTo>
                  <a:lnTo>
                    <a:pt x="346" y="90"/>
                  </a:lnTo>
                  <a:lnTo>
                    <a:pt x="349" y="90"/>
                  </a:lnTo>
                  <a:lnTo>
                    <a:pt x="349" y="90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55" y="90"/>
                  </a:lnTo>
                  <a:lnTo>
                    <a:pt x="355" y="90"/>
                  </a:lnTo>
                  <a:lnTo>
                    <a:pt x="358" y="90"/>
                  </a:lnTo>
                  <a:lnTo>
                    <a:pt x="358" y="90"/>
                  </a:lnTo>
                  <a:lnTo>
                    <a:pt x="361" y="87"/>
                  </a:lnTo>
                  <a:lnTo>
                    <a:pt x="361" y="87"/>
                  </a:lnTo>
                  <a:lnTo>
                    <a:pt x="364" y="87"/>
                  </a:lnTo>
                  <a:lnTo>
                    <a:pt x="364" y="87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6" y="90"/>
                  </a:lnTo>
                  <a:lnTo>
                    <a:pt x="369" y="93"/>
                  </a:lnTo>
                  <a:lnTo>
                    <a:pt x="369" y="93"/>
                  </a:lnTo>
                  <a:lnTo>
                    <a:pt x="369" y="96"/>
                  </a:lnTo>
                  <a:lnTo>
                    <a:pt x="372" y="96"/>
                  </a:lnTo>
                  <a:lnTo>
                    <a:pt x="372" y="96"/>
                  </a:lnTo>
                  <a:lnTo>
                    <a:pt x="372" y="98"/>
                  </a:lnTo>
                  <a:lnTo>
                    <a:pt x="372" y="98"/>
                  </a:lnTo>
                  <a:lnTo>
                    <a:pt x="372" y="101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81" y="101"/>
                  </a:lnTo>
                  <a:lnTo>
                    <a:pt x="381" y="101"/>
                  </a:lnTo>
                  <a:lnTo>
                    <a:pt x="381" y="98"/>
                  </a:lnTo>
                  <a:lnTo>
                    <a:pt x="384" y="98"/>
                  </a:lnTo>
                  <a:lnTo>
                    <a:pt x="384" y="101"/>
                  </a:lnTo>
                  <a:lnTo>
                    <a:pt x="384" y="101"/>
                  </a:lnTo>
                  <a:lnTo>
                    <a:pt x="387" y="101"/>
                  </a:lnTo>
                  <a:lnTo>
                    <a:pt x="387" y="101"/>
                  </a:lnTo>
                  <a:lnTo>
                    <a:pt x="389" y="101"/>
                  </a:lnTo>
                  <a:lnTo>
                    <a:pt x="389" y="101"/>
                  </a:lnTo>
                  <a:lnTo>
                    <a:pt x="392" y="101"/>
                  </a:lnTo>
                  <a:lnTo>
                    <a:pt x="392" y="101"/>
                  </a:lnTo>
                  <a:lnTo>
                    <a:pt x="395" y="101"/>
                  </a:lnTo>
                  <a:lnTo>
                    <a:pt x="395" y="101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401" y="101"/>
                  </a:lnTo>
                  <a:lnTo>
                    <a:pt x="401" y="101"/>
                  </a:lnTo>
                  <a:lnTo>
                    <a:pt x="404" y="101"/>
                  </a:lnTo>
                  <a:lnTo>
                    <a:pt x="404" y="101"/>
                  </a:lnTo>
                  <a:lnTo>
                    <a:pt x="407" y="101"/>
                  </a:lnTo>
                  <a:lnTo>
                    <a:pt x="407" y="101"/>
                  </a:lnTo>
                  <a:lnTo>
                    <a:pt x="407" y="104"/>
                  </a:lnTo>
                  <a:lnTo>
                    <a:pt x="407" y="104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3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18" y="113"/>
                  </a:lnTo>
                  <a:lnTo>
                    <a:pt x="418" y="116"/>
                  </a:lnTo>
                  <a:lnTo>
                    <a:pt x="418" y="116"/>
                  </a:lnTo>
                  <a:lnTo>
                    <a:pt x="418" y="119"/>
                  </a:lnTo>
                  <a:lnTo>
                    <a:pt x="418" y="119"/>
                  </a:lnTo>
                  <a:lnTo>
                    <a:pt x="418" y="122"/>
                  </a:lnTo>
                  <a:lnTo>
                    <a:pt x="418" y="122"/>
                  </a:lnTo>
                  <a:lnTo>
                    <a:pt x="421" y="122"/>
                  </a:lnTo>
                  <a:lnTo>
                    <a:pt x="421" y="124"/>
                  </a:lnTo>
                  <a:lnTo>
                    <a:pt x="421" y="122"/>
                  </a:lnTo>
                  <a:lnTo>
                    <a:pt x="424" y="124"/>
                  </a:lnTo>
                  <a:lnTo>
                    <a:pt x="424" y="122"/>
                  </a:lnTo>
                  <a:lnTo>
                    <a:pt x="424" y="124"/>
                  </a:lnTo>
                  <a:lnTo>
                    <a:pt x="427" y="124"/>
                  </a:lnTo>
                  <a:lnTo>
                    <a:pt x="427" y="124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4"/>
                  </a:lnTo>
                  <a:lnTo>
                    <a:pt x="433" y="124"/>
                  </a:lnTo>
                  <a:lnTo>
                    <a:pt x="433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9" y="122"/>
                  </a:lnTo>
                  <a:lnTo>
                    <a:pt x="439" y="122"/>
                  </a:lnTo>
                  <a:lnTo>
                    <a:pt x="441" y="122"/>
                  </a:lnTo>
                  <a:lnTo>
                    <a:pt x="441" y="119"/>
                  </a:lnTo>
                  <a:lnTo>
                    <a:pt x="441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6"/>
                  </a:lnTo>
                  <a:lnTo>
                    <a:pt x="447" y="116"/>
                  </a:lnTo>
                  <a:lnTo>
                    <a:pt x="447" y="116"/>
                  </a:lnTo>
                  <a:lnTo>
                    <a:pt x="447" y="113"/>
                  </a:lnTo>
                  <a:lnTo>
                    <a:pt x="447" y="113"/>
                  </a:lnTo>
                  <a:lnTo>
                    <a:pt x="447" y="110"/>
                  </a:lnTo>
                  <a:lnTo>
                    <a:pt x="450" y="110"/>
                  </a:lnTo>
                  <a:lnTo>
                    <a:pt x="450" y="110"/>
                  </a:lnTo>
                  <a:lnTo>
                    <a:pt x="447" y="110"/>
                  </a:lnTo>
                  <a:lnTo>
                    <a:pt x="450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4"/>
                  </a:lnTo>
                  <a:lnTo>
                    <a:pt x="447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1"/>
                  </a:lnTo>
                  <a:lnTo>
                    <a:pt x="450" y="101"/>
                  </a:lnTo>
                  <a:lnTo>
                    <a:pt x="450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3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0"/>
                  </a:lnTo>
                  <a:lnTo>
                    <a:pt x="456" y="90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4"/>
                  </a:lnTo>
                  <a:lnTo>
                    <a:pt x="456" y="84"/>
                  </a:lnTo>
                  <a:lnTo>
                    <a:pt x="459" y="84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9" y="75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5" y="70"/>
                  </a:lnTo>
                  <a:lnTo>
                    <a:pt x="465" y="67"/>
                  </a:lnTo>
                  <a:lnTo>
                    <a:pt x="462" y="67"/>
                  </a:lnTo>
                  <a:lnTo>
                    <a:pt x="462" y="64"/>
                  </a:lnTo>
                  <a:lnTo>
                    <a:pt x="465" y="64"/>
                  </a:lnTo>
                  <a:lnTo>
                    <a:pt x="465" y="61"/>
                  </a:lnTo>
                  <a:lnTo>
                    <a:pt x="465" y="61"/>
                  </a:lnTo>
                  <a:lnTo>
                    <a:pt x="465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5"/>
                  </a:lnTo>
                  <a:lnTo>
                    <a:pt x="467" y="55"/>
                  </a:lnTo>
                  <a:lnTo>
                    <a:pt x="467" y="52"/>
                  </a:lnTo>
                  <a:lnTo>
                    <a:pt x="467" y="52"/>
                  </a:lnTo>
                  <a:lnTo>
                    <a:pt x="467" y="49"/>
                  </a:lnTo>
                  <a:lnTo>
                    <a:pt x="470" y="49"/>
                  </a:lnTo>
                  <a:lnTo>
                    <a:pt x="470" y="49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41"/>
                  </a:lnTo>
                  <a:lnTo>
                    <a:pt x="470" y="41"/>
                  </a:lnTo>
                  <a:lnTo>
                    <a:pt x="470" y="41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3" y="38"/>
                  </a:lnTo>
                  <a:lnTo>
                    <a:pt x="473" y="35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9" y="29"/>
                  </a:lnTo>
                  <a:lnTo>
                    <a:pt x="476" y="29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9" y="23"/>
                  </a:lnTo>
                  <a:lnTo>
                    <a:pt x="476" y="20"/>
                  </a:lnTo>
                  <a:lnTo>
                    <a:pt x="476" y="20"/>
                  </a:lnTo>
                  <a:lnTo>
                    <a:pt x="476" y="18"/>
                  </a:lnTo>
                  <a:lnTo>
                    <a:pt x="476" y="18"/>
                  </a:lnTo>
                  <a:lnTo>
                    <a:pt x="476" y="20"/>
                  </a:lnTo>
                  <a:lnTo>
                    <a:pt x="473" y="18"/>
                  </a:lnTo>
                  <a:lnTo>
                    <a:pt x="473" y="18"/>
                  </a:lnTo>
                  <a:lnTo>
                    <a:pt x="476" y="18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9" y="15"/>
                  </a:lnTo>
                  <a:lnTo>
                    <a:pt x="479" y="12"/>
                  </a:lnTo>
                  <a:lnTo>
                    <a:pt x="479" y="15"/>
                  </a:lnTo>
                  <a:lnTo>
                    <a:pt x="479" y="15"/>
                  </a:lnTo>
                  <a:lnTo>
                    <a:pt x="482" y="15"/>
                  </a:lnTo>
                  <a:lnTo>
                    <a:pt x="482" y="12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5"/>
                  </a:lnTo>
                  <a:lnTo>
                    <a:pt x="491" y="18"/>
                  </a:lnTo>
                  <a:lnTo>
                    <a:pt x="491" y="15"/>
                  </a:lnTo>
                  <a:lnTo>
                    <a:pt x="491" y="15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5"/>
                  </a:lnTo>
                  <a:lnTo>
                    <a:pt x="493" y="12"/>
                  </a:lnTo>
                  <a:lnTo>
                    <a:pt x="493" y="12"/>
                  </a:lnTo>
                  <a:lnTo>
                    <a:pt x="496" y="12"/>
                  </a:lnTo>
                  <a:lnTo>
                    <a:pt x="496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502" y="12"/>
                  </a:lnTo>
                  <a:lnTo>
                    <a:pt x="502" y="12"/>
                  </a:lnTo>
                  <a:lnTo>
                    <a:pt x="505" y="12"/>
                  </a:lnTo>
                  <a:lnTo>
                    <a:pt x="505" y="12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12"/>
                  </a:lnTo>
                  <a:lnTo>
                    <a:pt x="508" y="12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9"/>
                  </a:lnTo>
                  <a:lnTo>
                    <a:pt x="511" y="9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7" y="18"/>
                  </a:lnTo>
                  <a:lnTo>
                    <a:pt x="517" y="20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19" y="23"/>
                  </a:lnTo>
                  <a:lnTo>
                    <a:pt x="519" y="23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19" y="20"/>
                  </a:lnTo>
                  <a:lnTo>
                    <a:pt x="522" y="23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8" y="23"/>
                  </a:lnTo>
                  <a:lnTo>
                    <a:pt x="528" y="23"/>
                  </a:lnTo>
                  <a:lnTo>
                    <a:pt x="525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31" y="26"/>
                  </a:lnTo>
                  <a:lnTo>
                    <a:pt x="528" y="26"/>
                  </a:lnTo>
                  <a:lnTo>
                    <a:pt x="528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6"/>
                  </a:lnTo>
                  <a:lnTo>
                    <a:pt x="531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9"/>
                  </a:lnTo>
                  <a:lnTo>
                    <a:pt x="537" y="29"/>
                  </a:lnTo>
                  <a:lnTo>
                    <a:pt x="537" y="29"/>
                  </a:lnTo>
                  <a:lnTo>
                    <a:pt x="540" y="29"/>
                  </a:lnTo>
                  <a:lnTo>
                    <a:pt x="540" y="29"/>
                  </a:lnTo>
                  <a:lnTo>
                    <a:pt x="537" y="29"/>
                  </a:lnTo>
                  <a:lnTo>
                    <a:pt x="537" y="32"/>
                  </a:lnTo>
                  <a:lnTo>
                    <a:pt x="537" y="32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5"/>
                  </a:lnTo>
                  <a:lnTo>
                    <a:pt x="540" y="35"/>
                  </a:lnTo>
                  <a:lnTo>
                    <a:pt x="540" y="32"/>
                  </a:lnTo>
                  <a:lnTo>
                    <a:pt x="543" y="32"/>
                  </a:lnTo>
                  <a:lnTo>
                    <a:pt x="543" y="35"/>
                  </a:lnTo>
                  <a:lnTo>
                    <a:pt x="543" y="35"/>
                  </a:lnTo>
                  <a:lnTo>
                    <a:pt x="545" y="35"/>
                  </a:lnTo>
                  <a:lnTo>
                    <a:pt x="545" y="32"/>
                  </a:lnTo>
                  <a:lnTo>
                    <a:pt x="545" y="32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51" y="38"/>
                  </a:lnTo>
                  <a:lnTo>
                    <a:pt x="548" y="38"/>
                  </a:lnTo>
                  <a:lnTo>
                    <a:pt x="548" y="41"/>
                  </a:lnTo>
                  <a:lnTo>
                    <a:pt x="545" y="41"/>
                  </a:lnTo>
                  <a:lnTo>
                    <a:pt x="545" y="41"/>
                  </a:lnTo>
                  <a:lnTo>
                    <a:pt x="548" y="41"/>
                  </a:lnTo>
                  <a:lnTo>
                    <a:pt x="548" y="44"/>
                  </a:lnTo>
                  <a:lnTo>
                    <a:pt x="548" y="44"/>
                  </a:lnTo>
                  <a:lnTo>
                    <a:pt x="551" y="44"/>
                  </a:lnTo>
                  <a:lnTo>
                    <a:pt x="551" y="44"/>
                  </a:lnTo>
                  <a:lnTo>
                    <a:pt x="554" y="44"/>
                  </a:lnTo>
                  <a:lnTo>
                    <a:pt x="557" y="44"/>
                  </a:lnTo>
                  <a:lnTo>
                    <a:pt x="557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3" y="44"/>
                  </a:lnTo>
                  <a:lnTo>
                    <a:pt x="563" y="44"/>
                  </a:lnTo>
                  <a:lnTo>
                    <a:pt x="563" y="41"/>
                  </a:lnTo>
                  <a:lnTo>
                    <a:pt x="563" y="41"/>
                  </a:lnTo>
                  <a:lnTo>
                    <a:pt x="566" y="41"/>
                  </a:lnTo>
                  <a:lnTo>
                    <a:pt x="566" y="41"/>
                  </a:lnTo>
                  <a:lnTo>
                    <a:pt x="568" y="41"/>
                  </a:lnTo>
                  <a:lnTo>
                    <a:pt x="568" y="44"/>
                  </a:lnTo>
                  <a:lnTo>
                    <a:pt x="568" y="44"/>
                  </a:lnTo>
                  <a:lnTo>
                    <a:pt x="568" y="41"/>
                  </a:lnTo>
                  <a:lnTo>
                    <a:pt x="568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38"/>
                  </a:lnTo>
                  <a:lnTo>
                    <a:pt x="577" y="38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80" y="41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77" y="38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2"/>
                  </a:lnTo>
                  <a:lnTo>
                    <a:pt x="580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29"/>
                  </a:lnTo>
                  <a:lnTo>
                    <a:pt x="583" y="29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3" y="26"/>
                  </a:lnTo>
                  <a:lnTo>
                    <a:pt x="583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3"/>
                  </a:lnTo>
                  <a:lnTo>
                    <a:pt x="586" y="23"/>
                  </a:lnTo>
                  <a:lnTo>
                    <a:pt x="589" y="23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3"/>
                  </a:lnTo>
                  <a:lnTo>
                    <a:pt x="592" y="23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5"/>
                  </a:lnTo>
                  <a:lnTo>
                    <a:pt x="594" y="15"/>
                  </a:lnTo>
                  <a:lnTo>
                    <a:pt x="597" y="15"/>
                  </a:lnTo>
                  <a:lnTo>
                    <a:pt x="594" y="15"/>
                  </a:lnTo>
                  <a:lnTo>
                    <a:pt x="594" y="12"/>
                  </a:lnTo>
                  <a:lnTo>
                    <a:pt x="594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9"/>
                  </a:lnTo>
                  <a:lnTo>
                    <a:pt x="612" y="9"/>
                  </a:lnTo>
                  <a:lnTo>
                    <a:pt x="612" y="9"/>
                  </a:lnTo>
                  <a:lnTo>
                    <a:pt x="615" y="9"/>
                  </a:lnTo>
                  <a:lnTo>
                    <a:pt x="615" y="9"/>
                  </a:lnTo>
                  <a:lnTo>
                    <a:pt x="618" y="9"/>
                  </a:lnTo>
                  <a:lnTo>
                    <a:pt x="618" y="9"/>
                  </a:lnTo>
                  <a:lnTo>
                    <a:pt x="620" y="9"/>
                  </a:lnTo>
                  <a:lnTo>
                    <a:pt x="620" y="9"/>
                  </a:lnTo>
                  <a:lnTo>
                    <a:pt x="623" y="9"/>
                  </a:lnTo>
                  <a:lnTo>
                    <a:pt x="626" y="9"/>
                  </a:lnTo>
                  <a:lnTo>
                    <a:pt x="626" y="9"/>
                  </a:lnTo>
                  <a:lnTo>
                    <a:pt x="629" y="9"/>
                  </a:lnTo>
                  <a:lnTo>
                    <a:pt x="629" y="9"/>
                  </a:lnTo>
                  <a:lnTo>
                    <a:pt x="632" y="6"/>
                  </a:lnTo>
                  <a:lnTo>
                    <a:pt x="635" y="6"/>
                  </a:lnTo>
                  <a:lnTo>
                    <a:pt x="635" y="6"/>
                  </a:lnTo>
                  <a:lnTo>
                    <a:pt x="638" y="6"/>
                  </a:lnTo>
                  <a:lnTo>
                    <a:pt x="638" y="6"/>
                  </a:lnTo>
                  <a:lnTo>
                    <a:pt x="641" y="6"/>
                  </a:lnTo>
                  <a:lnTo>
                    <a:pt x="641" y="6"/>
                  </a:lnTo>
                  <a:lnTo>
                    <a:pt x="644" y="6"/>
                  </a:lnTo>
                  <a:lnTo>
                    <a:pt x="644" y="6"/>
                  </a:lnTo>
                  <a:lnTo>
                    <a:pt x="646" y="6"/>
                  </a:lnTo>
                  <a:lnTo>
                    <a:pt x="646" y="6"/>
                  </a:lnTo>
                  <a:lnTo>
                    <a:pt x="649" y="6"/>
                  </a:lnTo>
                  <a:lnTo>
                    <a:pt x="649" y="6"/>
                  </a:lnTo>
                  <a:lnTo>
                    <a:pt x="652" y="9"/>
                  </a:lnTo>
                  <a:lnTo>
                    <a:pt x="652" y="9"/>
                  </a:lnTo>
                  <a:lnTo>
                    <a:pt x="655" y="9"/>
                  </a:lnTo>
                  <a:lnTo>
                    <a:pt x="655" y="9"/>
                  </a:lnTo>
                  <a:lnTo>
                    <a:pt x="658" y="6"/>
                  </a:lnTo>
                  <a:lnTo>
                    <a:pt x="658" y="6"/>
                  </a:lnTo>
                  <a:lnTo>
                    <a:pt x="661" y="6"/>
                  </a:lnTo>
                  <a:lnTo>
                    <a:pt x="664" y="6"/>
                  </a:lnTo>
                  <a:lnTo>
                    <a:pt x="664" y="6"/>
                  </a:lnTo>
                  <a:lnTo>
                    <a:pt x="667" y="6"/>
                  </a:lnTo>
                  <a:lnTo>
                    <a:pt x="667" y="6"/>
                  </a:lnTo>
                  <a:lnTo>
                    <a:pt x="670" y="6"/>
                  </a:lnTo>
                  <a:lnTo>
                    <a:pt x="670" y="6"/>
                  </a:lnTo>
                  <a:lnTo>
                    <a:pt x="672" y="6"/>
                  </a:lnTo>
                  <a:lnTo>
                    <a:pt x="672" y="6"/>
                  </a:lnTo>
                  <a:lnTo>
                    <a:pt x="672" y="9"/>
                  </a:lnTo>
                  <a:lnTo>
                    <a:pt x="675" y="9"/>
                  </a:lnTo>
                  <a:lnTo>
                    <a:pt x="675" y="9"/>
                  </a:lnTo>
                  <a:lnTo>
                    <a:pt x="678" y="9"/>
                  </a:lnTo>
                  <a:lnTo>
                    <a:pt x="678" y="9"/>
                  </a:lnTo>
                  <a:lnTo>
                    <a:pt x="681" y="9"/>
                  </a:lnTo>
                  <a:lnTo>
                    <a:pt x="681" y="9"/>
                  </a:lnTo>
                  <a:lnTo>
                    <a:pt x="684" y="9"/>
                  </a:lnTo>
                  <a:lnTo>
                    <a:pt x="684" y="9"/>
                  </a:lnTo>
                  <a:lnTo>
                    <a:pt x="687" y="9"/>
                  </a:lnTo>
                  <a:lnTo>
                    <a:pt x="687" y="9"/>
                  </a:lnTo>
                  <a:lnTo>
                    <a:pt x="690" y="9"/>
                  </a:lnTo>
                  <a:lnTo>
                    <a:pt x="690" y="9"/>
                  </a:lnTo>
                  <a:lnTo>
                    <a:pt x="693" y="9"/>
                  </a:lnTo>
                  <a:lnTo>
                    <a:pt x="693" y="9"/>
                  </a:lnTo>
                  <a:lnTo>
                    <a:pt x="696" y="9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2"/>
                  </a:lnTo>
                  <a:lnTo>
                    <a:pt x="701" y="12"/>
                  </a:lnTo>
                  <a:lnTo>
                    <a:pt x="701" y="12"/>
                  </a:lnTo>
                  <a:lnTo>
                    <a:pt x="704" y="12"/>
                  </a:lnTo>
                  <a:lnTo>
                    <a:pt x="704" y="9"/>
                  </a:lnTo>
                  <a:lnTo>
                    <a:pt x="704" y="9"/>
                  </a:lnTo>
                  <a:lnTo>
                    <a:pt x="707" y="9"/>
                  </a:lnTo>
                  <a:lnTo>
                    <a:pt x="707" y="9"/>
                  </a:lnTo>
                  <a:lnTo>
                    <a:pt x="710" y="9"/>
                  </a:lnTo>
                  <a:lnTo>
                    <a:pt x="710" y="9"/>
                  </a:lnTo>
                  <a:lnTo>
                    <a:pt x="713" y="9"/>
                  </a:lnTo>
                  <a:lnTo>
                    <a:pt x="713" y="9"/>
                  </a:lnTo>
                  <a:lnTo>
                    <a:pt x="716" y="6"/>
                  </a:lnTo>
                  <a:lnTo>
                    <a:pt x="716" y="6"/>
                  </a:lnTo>
                  <a:lnTo>
                    <a:pt x="719" y="6"/>
                  </a:lnTo>
                  <a:lnTo>
                    <a:pt x="719" y="6"/>
                  </a:lnTo>
                  <a:lnTo>
                    <a:pt x="722" y="6"/>
                  </a:lnTo>
                  <a:lnTo>
                    <a:pt x="722" y="6"/>
                  </a:lnTo>
                  <a:lnTo>
                    <a:pt x="724" y="6"/>
                  </a:lnTo>
                  <a:lnTo>
                    <a:pt x="724" y="6"/>
                  </a:lnTo>
                  <a:lnTo>
                    <a:pt x="727" y="6"/>
                  </a:lnTo>
                  <a:lnTo>
                    <a:pt x="727" y="6"/>
                  </a:lnTo>
                  <a:lnTo>
                    <a:pt x="730" y="6"/>
                  </a:lnTo>
                  <a:lnTo>
                    <a:pt x="730" y="6"/>
                  </a:lnTo>
                  <a:lnTo>
                    <a:pt x="733" y="6"/>
                  </a:lnTo>
                  <a:lnTo>
                    <a:pt x="733" y="3"/>
                  </a:lnTo>
                  <a:lnTo>
                    <a:pt x="733" y="3"/>
                  </a:lnTo>
                  <a:lnTo>
                    <a:pt x="736" y="3"/>
                  </a:lnTo>
                  <a:lnTo>
                    <a:pt x="736" y="3"/>
                  </a:lnTo>
                  <a:lnTo>
                    <a:pt x="736" y="0"/>
                  </a:lnTo>
                  <a:lnTo>
                    <a:pt x="739" y="0"/>
                  </a:lnTo>
                  <a:lnTo>
                    <a:pt x="739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5" y="0"/>
                  </a:lnTo>
                  <a:lnTo>
                    <a:pt x="745" y="0"/>
                  </a:lnTo>
                  <a:lnTo>
                    <a:pt x="747" y="0"/>
                  </a:lnTo>
                  <a:lnTo>
                    <a:pt x="747" y="0"/>
                  </a:lnTo>
                  <a:lnTo>
                    <a:pt x="747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3" y="3"/>
                  </a:lnTo>
                  <a:lnTo>
                    <a:pt x="753" y="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7" name="Freeform 11"/>
            <p:cNvSpPr>
              <a:spLocks noEditPoints="1"/>
            </p:cNvSpPr>
            <p:nvPr/>
          </p:nvSpPr>
          <p:spPr bwMode="auto">
            <a:xfrm>
              <a:off x="2010" y="2415"/>
              <a:ext cx="528" cy="837"/>
            </a:xfrm>
            <a:custGeom>
              <a:avLst/>
              <a:gdLst/>
              <a:ahLst/>
              <a:cxnLst>
                <a:cxn ang="0">
                  <a:pos x="150" y="61"/>
                </a:cxn>
                <a:cxn ang="0">
                  <a:pos x="185" y="64"/>
                </a:cxn>
                <a:cxn ang="0">
                  <a:pos x="219" y="64"/>
                </a:cxn>
                <a:cxn ang="0">
                  <a:pos x="243" y="23"/>
                </a:cxn>
                <a:cxn ang="0">
                  <a:pos x="269" y="20"/>
                </a:cxn>
                <a:cxn ang="0">
                  <a:pos x="300" y="38"/>
                </a:cxn>
                <a:cxn ang="0">
                  <a:pos x="326" y="81"/>
                </a:cxn>
                <a:cxn ang="0">
                  <a:pos x="338" y="122"/>
                </a:cxn>
                <a:cxn ang="0">
                  <a:pos x="381" y="130"/>
                </a:cxn>
                <a:cxn ang="0">
                  <a:pos x="413" y="156"/>
                </a:cxn>
                <a:cxn ang="0">
                  <a:pos x="387" y="185"/>
                </a:cxn>
                <a:cxn ang="0">
                  <a:pos x="372" y="214"/>
                </a:cxn>
                <a:cxn ang="0">
                  <a:pos x="375" y="257"/>
                </a:cxn>
                <a:cxn ang="0">
                  <a:pos x="393" y="292"/>
                </a:cxn>
                <a:cxn ang="0">
                  <a:pos x="422" y="309"/>
                </a:cxn>
                <a:cxn ang="0">
                  <a:pos x="456" y="329"/>
                </a:cxn>
                <a:cxn ang="0">
                  <a:pos x="476" y="361"/>
                </a:cxn>
                <a:cxn ang="0">
                  <a:pos x="508" y="373"/>
                </a:cxn>
                <a:cxn ang="0">
                  <a:pos x="525" y="399"/>
                </a:cxn>
                <a:cxn ang="0">
                  <a:pos x="500" y="459"/>
                </a:cxn>
                <a:cxn ang="0">
                  <a:pos x="514" y="546"/>
                </a:cxn>
                <a:cxn ang="0">
                  <a:pos x="485" y="607"/>
                </a:cxn>
                <a:cxn ang="0">
                  <a:pos x="468" y="653"/>
                </a:cxn>
                <a:cxn ang="0">
                  <a:pos x="445" y="696"/>
                </a:cxn>
                <a:cxn ang="0">
                  <a:pos x="442" y="751"/>
                </a:cxn>
                <a:cxn ang="0">
                  <a:pos x="413" y="820"/>
                </a:cxn>
                <a:cxn ang="0">
                  <a:pos x="338" y="803"/>
                </a:cxn>
                <a:cxn ang="0">
                  <a:pos x="309" y="762"/>
                </a:cxn>
                <a:cxn ang="0">
                  <a:pos x="280" y="734"/>
                </a:cxn>
                <a:cxn ang="0">
                  <a:pos x="286" y="699"/>
                </a:cxn>
                <a:cxn ang="0">
                  <a:pos x="300" y="656"/>
                </a:cxn>
                <a:cxn ang="0">
                  <a:pos x="306" y="618"/>
                </a:cxn>
                <a:cxn ang="0">
                  <a:pos x="269" y="601"/>
                </a:cxn>
                <a:cxn ang="0">
                  <a:pos x="234" y="549"/>
                </a:cxn>
                <a:cxn ang="0">
                  <a:pos x="231" y="477"/>
                </a:cxn>
                <a:cxn ang="0">
                  <a:pos x="202" y="465"/>
                </a:cxn>
                <a:cxn ang="0">
                  <a:pos x="168" y="459"/>
                </a:cxn>
                <a:cxn ang="0">
                  <a:pos x="116" y="456"/>
                </a:cxn>
                <a:cxn ang="0">
                  <a:pos x="64" y="454"/>
                </a:cxn>
                <a:cxn ang="0">
                  <a:pos x="104" y="399"/>
                </a:cxn>
                <a:cxn ang="0">
                  <a:pos x="90" y="396"/>
                </a:cxn>
                <a:cxn ang="0">
                  <a:pos x="64" y="390"/>
                </a:cxn>
                <a:cxn ang="0">
                  <a:pos x="32" y="387"/>
                </a:cxn>
                <a:cxn ang="0">
                  <a:pos x="0" y="387"/>
                </a:cxn>
                <a:cxn ang="0">
                  <a:pos x="12" y="303"/>
                </a:cxn>
                <a:cxn ang="0">
                  <a:pos x="52" y="153"/>
                </a:cxn>
                <a:cxn ang="0">
                  <a:pos x="66" y="58"/>
                </a:cxn>
                <a:cxn ang="0">
                  <a:pos x="101" y="46"/>
                </a:cxn>
                <a:cxn ang="0">
                  <a:pos x="92" y="9"/>
                </a:cxn>
                <a:cxn ang="0">
                  <a:pos x="136" y="9"/>
                </a:cxn>
                <a:cxn ang="0">
                  <a:pos x="142" y="202"/>
                </a:cxn>
                <a:cxn ang="0">
                  <a:pos x="121" y="208"/>
                </a:cxn>
                <a:cxn ang="0">
                  <a:pos x="110" y="231"/>
                </a:cxn>
                <a:cxn ang="0">
                  <a:pos x="107" y="275"/>
                </a:cxn>
                <a:cxn ang="0">
                  <a:pos x="133" y="309"/>
                </a:cxn>
                <a:cxn ang="0">
                  <a:pos x="110" y="378"/>
                </a:cxn>
                <a:cxn ang="0">
                  <a:pos x="133" y="384"/>
                </a:cxn>
                <a:cxn ang="0">
                  <a:pos x="168" y="370"/>
                </a:cxn>
                <a:cxn ang="0">
                  <a:pos x="193" y="355"/>
                </a:cxn>
                <a:cxn ang="0">
                  <a:pos x="211" y="376"/>
                </a:cxn>
                <a:cxn ang="0">
                  <a:pos x="257" y="335"/>
                </a:cxn>
                <a:cxn ang="0">
                  <a:pos x="234" y="254"/>
                </a:cxn>
                <a:cxn ang="0">
                  <a:pos x="176" y="188"/>
                </a:cxn>
              </a:cxnLst>
              <a:rect l="0" t="0" r="r" b="b"/>
              <a:pathLst>
                <a:path w="528" h="837">
                  <a:moveTo>
                    <a:pt x="136" y="9"/>
                  </a:moveTo>
                  <a:lnTo>
                    <a:pt x="139" y="9"/>
                  </a:lnTo>
                  <a:lnTo>
                    <a:pt x="139" y="12"/>
                  </a:lnTo>
                  <a:lnTo>
                    <a:pt x="142" y="12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8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0" y="23"/>
                  </a:lnTo>
                  <a:lnTo>
                    <a:pt x="147" y="26"/>
                  </a:lnTo>
                  <a:lnTo>
                    <a:pt x="147" y="29"/>
                  </a:lnTo>
                  <a:lnTo>
                    <a:pt x="147" y="32"/>
                  </a:lnTo>
                  <a:lnTo>
                    <a:pt x="147" y="35"/>
                  </a:lnTo>
                  <a:lnTo>
                    <a:pt x="147" y="38"/>
                  </a:lnTo>
                  <a:lnTo>
                    <a:pt x="147" y="41"/>
                  </a:lnTo>
                  <a:lnTo>
                    <a:pt x="144" y="4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4" y="49"/>
                  </a:lnTo>
                  <a:lnTo>
                    <a:pt x="147" y="49"/>
                  </a:lnTo>
                  <a:lnTo>
                    <a:pt x="144" y="52"/>
                  </a:lnTo>
                  <a:lnTo>
                    <a:pt x="144" y="52"/>
                  </a:lnTo>
                  <a:lnTo>
                    <a:pt x="144" y="55"/>
                  </a:lnTo>
                  <a:lnTo>
                    <a:pt x="144" y="55"/>
                  </a:lnTo>
                  <a:lnTo>
                    <a:pt x="144" y="58"/>
                  </a:lnTo>
                  <a:lnTo>
                    <a:pt x="144" y="58"/>
                  </a:lnTo>
                  <a:lnTo>
                    <a:pt x="144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6" y="61"/>
                  </a:lnTo>
                  <a:lnTo>
                    <a:pt x="156" y="61"/>
                  </a:lnTo>
                  <a:lnTo>
                    <a:pt x="159" y="61"/>
                  </a:lnTo>
                  <a:lnTo>
                    <a:pt x="159" y="61"/>
                  </a:lnTo>
                  <a:lnTo>
                    <a:pt x="162" y="61"/>
                  </a:lnTo>
                  <a:lnTo>
                    <a:pt x="162" y="58"/>
                  </a:lnTo>
                  <a:lnTo>
                    <a:pt x="162" y="58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2" y="52"/>
                  </a:lnTo>
                  <a:lnTo>
                    <a:pt x="165" y="52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68" y="58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3" y="58"/>
                  </a:lnTo>
                  <a:lnTo>
                    <a:pt x="173" y="58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3" y="64"/>
                  </a:lnTo>
                  <a:lnTo>
                    <a:pt x="176" y="64"/>
                  </a:lnTo>
                  <a:lnTo>
                    <a:pt x="176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4"/>
                  </a:lnTo>
                  <a:lnTo>
                    <a:pt x="185" y="64"/>
                  </a:lnTo>
                  <a:lnTo>
                    <a:pt x="188" y="64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91" y="61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6" y="67"/>
                  </a:lnTo>
                  <a:lnTo>
                    <a:pt x="199" y="67"/>
                  </a:lnTo>
                  <a:lnTo>
                    <a:pt x="202" y="70"/>
                  </a:lnTo>
                  <a:lnTo>
                    <a:pt x="202" y="70"/>
                  </a:lnTo>
                  <a:lnTo>
                    <a:pt x="202" y="72"/>
                  </a:lnTo>
                  <a:lnTo>
                    <a:pt x="202" y="72"/>
                  </a:lnTo>
                  <a:lnTo>
                    <a:pt x="205" y="75"/>
                  </a:lnTo>
                  <a:lnTo>
                    <a:pt x="205" y="75"/>
                  </a:lnTo>
                  <a:lnTo>
                    <a:pt x="208" y="75"/>
                  </a:lnTo>
                  <a:lnTo>
                    <a:pt x="208" y="75"/>
                  </a:lnTo>
                  <a:lnTo>
                    <a:pt x="211" y="75"/>
                  </a:lnTo>
                  <a:lnTo>
                    <a:pt x="211" y="75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17" y="70"/>
                  </a:lnTo>
                  <a:lnTo>
                    <a:pt x="217" y="70"/>
                  </a:lnTo>
                  <a:lnTo>
                    <a:pt x="217" y="67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2" y="61"/>
                  </a:lnTo>
                  <a:lnTo>
                    <a:pt x="225" y="58"/>
                  </a:lnTo>
                  <a:lnTo>
                    <a:pt x="225" y="58"/>
                  </a:lnTo>
                  <a:lnTo>
                    <a:pt x="225" y="55"/>
                  </a:lnTo>
                  <a:lnTo>
                    <a:pt x="228" y="55"/>
                  </a:lnTo>
                  <a:lnTo>
                    <a:pt x="228" y="55"/>
                  </a:lnTo>
                  <a:lnTo>
                    <a:pt x="231" y="55"/>
                  </a:lnTo>
                  <a:lnTo>
                    <a:pt x="231" y="55"/>
                  </a:lnTo>
                  <a:lnTo>
                    <a:pt x="234" y="52"/>
                  </a:lnTo>
                  <a:lnTo>
                    <a:pt x="234" y="52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7" y="44"/>
                  </a:lnTo>
                  <a:lnTo>
                    <a:pt x="237" y="44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38"/>
                  </a:lnTo>
                  <a:lnTo>
                    <a:pt x="237" y="38"/>
                  </a:lnTo>
                  <a:lnTo>
                    <a:pt x="237" y="35"/>
                  </a:lnTo>
                  <a:lnTo>
                    <a:pt x="237" y="35"/>
                  </a:lnTo>
                  <a:lnTo>
                    <a:pt x="240" y="35"/>
                  </a:lnTo>
                  <a:lnTo>
                    <a:pt x="240" y="32"/>
                  </a:lnTo>
                  <a:lnTo>
                    <a:pt x="240" y="32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3" y="29"/>
                  </a:lnTo>
                  <a:lnTo>
                    <a:pt x="245" y="29"/>
                  </a:lnTo>
                  <a:lnTo>
                    <a:pt x="245" y="26"/>
                  </a:lnTo>
                  <a:lnTo>
                    <a:pt x="245" y="23"/>
                  </a:lnTo>
                  <a:lnTo>
                    <a:pt x="245" y="23"/>
                  </a:lnTo>
                  <a:lnTo>
                    <a:pt x="243" y="23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5" y="20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8" y="18"/>
                  </a:lnTo>
                  <a:lnTo>
                    <a:pt x="248" y="18"/>
                  </a:lnTo>
                  <a:lnTo>
                    <a:pt x="245" y="18"/>
                  </a:lnTo>
                  <a:lnTo>
                    <a:pt x="248" y="20"/>
                  </a:lnTo>
                  <a:lnTo>
                    <a:pt x="245" y="20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23"/>
                  </a:lnTo>
                  <a:lnTo>
                    <a:pt x="248" y="23"/>
                  </a:lnTo>
                  <a:lnTo>
                    <a:pt x="248" y="26"/>
                  </a:lnTo>
                  <a:lnTo>
                    <a:pt x="248" y="29"/>
                  </a:lnTo>
                  <a:lnTo>
                    <a:pt x="248" y="29"/>
                  </a:lnTo>
                  <a:lnTo>
                    <a:pt x="248" y="32"/>
                  </a:lnTo>
                  <a:lnTo>
                    <a:pt x="251" y="32"/>
                  </a:lnTo>
                  <a:lnTo>
                    <a:pt x="251" y="32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2"/>
                  </a:lnTo>
                  <a:lnTo>
                    <a:pt x="257" y="29"/>
                  </a:lnTo>
                  <a:lnTo>
                    <a:pt x="260" y="29"/>
                  </a:lnTo>
                  <a:lnTo>
                    <a:pt x="260" y="29"/>
                  </a:lnTo>
                  <a:lnTo>
                    <a:pt x="260" y="26"/>
                  </a:lnTo>
                  <a:lnTo>
                    <a:pt x="263" y="26"/>
                  </a:lnTo>
                  <a:lnTo>
                    <a:pt x="263" y="23"/>
                  </a:lnTo>
                  <a:lnTo>
                    <a:pt x="266" y="23"/>
                  </a:lnTo>
                  <a:lnTo>
                    <a:pt x="266" y="20"/>
                  </a:lnTo>
                  <a:lnTo>
                    <a:pt x="266" y="20"/>
                  </a:lnTo>
                  <a:lnTo>
                    <a:pt x="269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80" y="15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3" y="18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3" y="23"/>
                  </a:lnTo>
                  <a:lnTo>
                    <a:pt x="283" y="23"/>
                  </a:lnTo>
                  <a:lnTo>
                    <a:pt x="283" y="26"/>
                  </a:lnTo>
                  <a:lnTo>
                    <a:pt x="283" y="29"/>
                  </a:lnTo>
                  <a:lnTo>
                    <a:pt x="286" y="29"/>
                  </a:lnTo>
                  <a:lnTo>
                    <a:pt x="286" y="32"/>
                  </a:lnTo>
                  <a:lnTo>
                    <a:pt x="286" y="32"/>
                  </a:lnTo>
                  <a:lnTo>
                    <a:pt x="286" y="35"/>
                  </a:lnTo>
                  <a:lnTo>
                    <a:pt x="286" y="35"/>
                  </a:lnTo>
                  <a:lnTo>
                    <a:pt x="289" y="35"/>
                  </a:lnTo>
                  <a:lnTo>
                    <a:pt x="292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300" y="38"/>
                  </a:lnTo>
                  <a:lnTo>
                    <a:pt x="303" y="38"/>
                  </a:lnTo>
                  <a:lnTo>
                    <a:pt x="306" y="38"/>
                  </a:lnTo>
                  <a:lnTo>
                    <a:pt x="309" y="38"/>
                  </a:lnTo>
                  <a:lnTo>
                    <a:pt x="315" y="38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8" y="44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21" y="49"/>
                  </a:lnTo>
                  <a:lnTo>
                    <a:pt x="321" y="52"/>
                  </a:lnTo>
                  <a:lnTo>
                    <a:pt x="323" y="55"/>
                  </a:lnTo>
                  <a:lnTo>
                    <a:pt x="326" y="58"/>
                  </a:lnTo>
                  <a:lnTo>
                    <a:pt x="326" y="58"/>
                  </a:lnTo>
                  <a:lnTo>
                    <a:pt x="329" y="58"/>
                  </a:lnTo>
                  <a:lnTo>
                    <a:pt x="329" y="61"/>
                  </a:lnTo>
                  <a:lnTo>
                    <a:pt x="332" y="61"/>
                  </a:lnTo>
                  <a:lnTo>
                    <a:pt x="332" y="64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8" y="70"/>
                  </a:lnTo>
                  <a:lnTo>
                    <a:pt x="338" y="70"/>
                  </a:lnTo>
                  <a:lnTo>
                    <a:pt x="338" y="72"/>
                  </a:lnTo>
                  <a:lnTo>
                    <a:pt x="338" y="75"/>
                  </a:lnTo>
                  <a:lnTo>
                    <a:pt x="335" y="75"/>
                  </a:lnTo>
                  <a:lnTo>
                    <a:pt x="335" y="75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29" y="78"/>
                  </a:lnTo>
                  <a:lnTo>
                    <a:pt x="326" y="78"/>
                  </a:lnTo>
                  <a:lnTo>
                    <a:pt x="326" y="81"/>
                  </a:lnTo>
                  <a:lnTo>
                    <a:pt x="326" y="81"/>
                  </a:lnTo>
                  <a:lnTo>
                    <a:pt x="326" y="84"/>
                  </a:lnTo>
                  <a:lnTo>
                    <a:pt x="326" y="84"/>
                  </a:lnTo>
                  <a:lnTo>
                    <a:pt x="326" y="87"/>
                  </a:lnTo>
                  <a:lnTo>
                    <a:pt x="323" y="87"/>
                  </a:lnTo>
                  <a:lnTo>
                    <a:pt x="323" y="90"/>
                  </a:lnTo>
                  <a:lnTo>
                    <a:pt x="323" y="90"/>
                  </a:lnTo>
                  <a:lnTo>
                    <a:pt x="323" y="93"/>
                  </a:lnTo>
                  <a:lnTo>
                    <a:pt x="323" y="93"/>
                  </a:lnTo>
                  <a:lnTo>
                    <a:pt x="323" y="96"/>
                  </a:lnTo>
                  <a:lnTo>
                    <a:pt x="323" y="98"/>
                  </a:lnTo>
                  <a:lnTo>
                    <a:pt x="323" y="98"/>
                  </a:lnTo>
                  <a:lnTo>
                    <a:pt x="321" y="101"/>
                  </a:lnTo>
                  <a:lnTo>
                    <a:pt x="321" y="101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3" y="107"/>
                  </a:lnTo>
                  <a:lnTo>
                    <a:pt x="323" y="110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6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22"/>
                  </a:lnTo>
                  <a:lnTo>
                    <a:pt x="326" y="122"/>
                  </a:lnTo>
                  <a:lnTo>
                    <a:pt x="326" y="122"/>
                  </a:lnTo>
                  <a:lnTo>
                    <a:pt x="329" y="122"/>
                  </a:lnTo>
                  <a:lnTo>
                    <a:pt x="332" y="122"/>
                  </a:lnTo>
                  <a:lnTo>
                    <a:pt x="332" y="122"/>
                  </a:lnTo>
                  <a:lnTo>
                    <a:pt x="335" y="122"/>
                  </a:lnTo>
                  <a:lnTo>
                    <a:pt x="335" y="122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41" y="122"/>
                  </a:lnTo>
                  <a:lnTo>
                    <a:pt x="341" y="122"/>
                  </a:lnTo>
                  <a:lnTo>
                    <a:pt x="344" y="122"/>
                  </a:lnTo>
                  <a:lnTo>
                    <a:pt x="347" y="122"/>
                  </a:lnTo>
                  <a:lnTo>
                    <a:pt x="347" y="122"/>
                  </a:lnTo>
                  <a:lnTo>
                    <a:pt x="349" y="122"/>
                  </a:lnTo>
                  <a:lnTo>
                    <a:pt x="352" y="122"/>
                  </a:lnTo>
                  <a:lnTo>
                    <a:pt x="355" y="122"/>
                  </a:lnTo>
                  <a:lnTo>
                    <a:pt x="355" y="122"/>
                  </a:lnTo>
                  <a:lnTo>
                    <a:pt x="355" y="124"/>
                  </a:lnTo>
                  <a:lnTo>
                    <a:pt x="358" y="124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61" y="130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4" y="136"/>
                  </a:lnTo>
                  <a:lnTo>
                    <a:pt x="364" y="136"/>
                  </a:lnTo>
                  <a:lnTo>
                    <a:pt x="367" y="136"/>
                  </a:lnTo>
                  <a:lnTo>
                    <a:pt x="367" y="136"/>
                  </a:lnTo>
                  <a:lnTo>
                    <a:pt x="370" y="136"/>
                  </a:lnTo>
                  <a:lnTo>
                    <a:pt x="370" y="136"/>
                  </a:lnTo>
                  <a:lnTo>
                    <a:pt x="372" y="133"/>
                  </a:lnTo>
                  <a:lnTo>
                    <a:pt x="372" y="133"/>
                  </a:lnTo>
                  <a:lnTo>
                    <a:pt x="375" y="133"/>
                  </a:lnTo>
                  <a:lnTo>
                    <a:pt x="375" y="130"/>
                  </a:lnTo>
                  <a:lnTo>
                    <a:pt x="375" y="130"/>
                  </a:lnTo>
                  <a:lnTo>
                    <a:pt x="378" y="130"/>
                  </a:lnTo>
                  <a:lnTo>
                    <a:pt x="378" y="130"/>
                  </a:lnTo>
                  <a:lnTo>
                    <a:pt x="381" y="130"/>
                  </a:lnTo>
                  <a:lnTo>
                    <a:pt x="381" y="130"/>
                  </a:lnTo>
                  <a:lnTo>
                    <a:pt x="384" y="130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7" y="130"/>
                  </a:lnTo>
                  <a:lnTo>
                    <a:pt x="390" y="130"/>
                  </a:lnTo>
                  <a:lnTo>
                    <a:pt x="390" y="130"/>
                  </a:lnTo>
                  <a:lnTo>
                    <a:pt x="393" y="133"/>
                  </a:lnTo>
                  <a:lnTo>
                    <a:pt x="393" y="133"/>
                  </a:lnTo>
                  <a:lnTo>
                    <a:pt x="396" y="133"/>
                  </a:lnTo>
                  <a:lnTo>
                    <a:pt x="398" y="133"/>
                  </a:lnTo>
                  <a:lnTo>
                    <a:pt x="398" y="136"/>
                  </a:lnTo>
                  <a:lnTo>
                    <a:pt x="401" y="136"/>
                  </a:lnTo>
                  <a:lnTo>
                    <a:pt x="401" y="136"/>
                  </a:lnTo>
                  <a:lnTo>
                    <a:pt x="404" y="136"/>
                  </a:lnTo>
                  <a:lnTo>
                    <a:pt x="407" y="136"/>
                  </a:lnTo>
                  <a:lnTo>
                    <a:pt x="410" y="136"/>
                  </a:lnTo>
                  <a:lnTo>
                    <a:pt x="413" y="136"/>
                  </a:lnTo>
                  <a:lnTo>
                    <a:pt x="413" y="136"/>
                  </a:lnTo>
                  <a:lnTo>
                    <a:pt x="416" y="136"/>
                  </a:lnTo>
                  <a:lnTo>
                    <a:pt x="416" y="136"/>
                  </a:lnTo>
                  <a:lnTo>
                    <a:pt x="416" y="139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0" y="142"/>
                  </a:lnTo>
                  <a:lnTo>
                    <a:pt x="410" y="142"/>
                  </a:lnTo>
                  <a:lnTo>
                    <a:pt x="410" y="145"/>
                  </a:lnTo>
                  <a:lnTo>
                    <a:pt x="410" y="145"/>
                  </a:lnTo>
                  <a:lnTo>
                    <a:pt x="413" y="147"/>
                  </a:lnTo>
                  <a:lnTo>
                    <a:pt x="413" y="147"/>
                  </a:lnTo>
                  <a:lnTo>
                    <a:pt x="413" y="150"/>
                  </a:lnTo>
                  <a:lnTo>
                    <a:pt x="413" y="153"/>
                  </a:lnTo>
                  <a:lnTo>
                    <a:pt x="413" y="153"/>
                  </a:lnTo>
                  <a:lnTo>
                    <a:pt x="413" y="156"/>
                  </a:lnTo>
                  <a:lnTo>
                    <a:pt x="413" y="156"/>
                  </a:lnTo>
                  <a:lnTo>
                    <a:pt x="413" y="159"/>
                  </a:lnTo>
                  <a:lnTo>
                    <a:pt x="410" y="159"/>
                  </a:lnTo>
                  <a:lnTo>
                    <a:pt x="410" y="159"/>
                  </a:lnTo>
                  <a:lnTo>
                    <a:pt x="407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62"/>
                  </a:lnTo>
                  <a:lnTo>
                    <a:pt x="404" y="162"/>
                  </a:lnTo>
                  <a:lnTo>
                    <a:pt x="404" y="165"/>
                  </a:lnTo>
                  <a:lnTo>
                    <a:pt x="401" y="165"/>
                  </a:lnTo>
                  <a:lnTo>
                    <a:pt x="401" y="165"/>
                  </a:lnTo>
                  <a:lnTo>
                    <a:pt x="398" y="165"/>
                  </a:lnTo>
                  <a:lnTo>
                    <a:pt x="398" y="165"/>
                  </a:lnTo>
                  <a:lnTo>
                    <a:pt x="396" y="162"/>
                  </a:lnTo>
                  <a:lnTo>
                    <a:pt x="396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71"/>
                  </a:lnTo>
                  <a:lnTo>
                    <a:pt x="387" y="171"/>
                  </a:lnTo>
                  <a:lnTo>
                    <a:pt x="387" y="173"/>
                  </a:lnTo>
                  <a:lnTo>
                    <a:pt x="387" y="173"/>
                  </a:lnTo>
                  <a:lnTo>
                    <a:pt x="387" y="176"/>
                  </a:lnTo>
                  <a:lnTo>
                    <a:pt x="387" y="176"/>
                  </a:lnTo>
                  <a:lnTo>
                    <a:pt x="390" y="179"/>
                  </a:lnTo>
                  <a:lnTo>
                    <a:pt x="390" y="179"/>
                  </a:lnTo>
                  <a:lnTo>
                    <a:pt x="390" y="182"/>
                  </a:lnTo>
                  <a:lnTo>
                    <a:pt x="390" y="182"/>
                  </a:lnTo>
                  <a:lnTo>
                    <a:pt x="387" y="185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4" y="188"/>
                  </a:lnTo>
                  <a:lnTo>
                    <a:pt x="384" y="191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81" y="194"/>
                  </a:lnTo>
                  <a:lnTo>
                    <a:pt x="381" y="194"/>
                  </a:lnTo>
                  <a:lnTo>
                    <a:pt x="384" y="194"/>
                  </a:lnTo>
                  <a:lnTo>
                    <a:pt x="384" y="197"/>
                  </a:lnTo>
                  <a:lnTo>
                    <a:pt x="384" y="197"/>
                  </a:lnTo>
                  <a:lnTo>
                    <a:pt x="387" y="197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199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90" y="205"/>
                  </a:lnTo>
                  <a:lnTo>
                    <a:pt x="390" y="205"/>
                  </a:lnTo>
                  <a:lnTo>
                    <a:pt x="390" y="208"/>
                  </a:lnTo>
                  <a:lnTo>
                    <a:pt x="390" y="208"/>
                  </a:lnTo>
                  <a:lnTo>
                    <a:pt x="387" y="208"/>
                  </a:lnTo>
                  <a:lnTo>
                    <a:pt x="387" y="208"/>
                  </a:lnTo>
                  <a:lnTo>
                    <a:pt x="384" y="211"/>
                  </a:lnTo>
                  <a:lnTo>
                    <a:pt x="384" y="211"/>
                  </a:lnTo>
                  <a:lnTo>
                    <a:pt x="381" y="211"/>
                  </a:lnTo>
                  <a:lnTo>
                    <a:pt x="381" y="211"/>
                  </a:lnTo>
                  <a:lnTo>
                    <a:pt x="378" y="214"/>
                  </a:lnTo>
                  <a:lnTo>
                    <a:pt x="378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2" y="214"/>
                  </a:lnTo>
                  <a:lnTo>
                    <a:pt x="375" y="217"/>
                  </a:lnTo>
                  <a:lnTo>
                    <a:pt x="375" y="217"/>
                  </a:lnTo>
                  <a:lnTo>
                    <a:pt x="375" y="220"/>
                  </a:lnTo>
                  <a:lnTo>
                    <a:pt x="375" y="220"/>
                  </a:lnTo>
                  <a:lnTo>
                    <a:pt x="375" y="223"/>
                  </a:lnTo>
                  <a:lnTo>
                    <a:pt x="372" y="223"/>
                  </a:lnTo>
                  <a:lnTo>
                    <a:pt x="372" y="223"/>
                  </a:lnTo>
                  <a:lnTo>
                    <a:pt x="370" y="223"/>
                  </a:lnTo>
                  <a:lnTo>
                    <a:pt x="370" y="225"/>
                  </a:lnTo>
                  <a:lnTo>
                    <a:pt x="370" y="225"/>
                  </a:lnTo>
                  <a:lnTo>
                    <a:pt x="370" y="228"/>
                  </a:lnTo>
                  <a:lnTo>
                    <a:pt x="367" y="228"/>
                  </a:lnTo>
                  <a:lnTo>
                    <a:pt x="367" y="228"/>
                  </a:lnTo>
                  <a:lnTo>
                    <a:pt x="367" y="231"/>
                  </a:lnTo>
                  <a:lnTo>
                    <a:pt x="367" y="231"/>
                  </a:lnTo>
                  <a:lnTo>
                    <a:pt x="370" y="231"/>
                  </a:lnTo>
                  <a:lnTo>
                    <a:pt x="370" y="234"/>
                  </a:lnTo>
                  <a:lnTo>
                    <a:pt x="370" y="234"/>
                  </a:lnTo>
                  <a:lnTo>
                    <a:pt x="372" y="234"/>
                  </a:lnTo>
                  <a:lnTo>
                    <a:pt x="372" y="237"/>
                  </a:lnTo>
                  <a:lnTo>
                    <a:pt x="372" y="237"/>
                  </a:lnTo>
                  <a:lnTo>
                    <a:pt x="375" y="237"/>
                  </a:lnTo>
                  <a:lnTo>
                    <a:pt x="375" y="240"/>
                  </a:lnTo>
                  <a:lnTo>
                    <a:pt x="372" y="240"/>
                  </a:lnTo>
                  <a:lnTo>
                    <a:pt x="372" y="243"/>
                  </a:lnTo>
                  <a:lnTo>
                    <a:pt x="372" y="243"/>
                  </a:lnTo>
                  <a:lnTo>
                    <a:pt x="375" y="246"/>
                  </a:lnTo>
                  <a:lnTo>
                    <a:pt x="375" y="246"/>
                  </a:lnTo>
                  <a:lnTo>
                    <a:pt x="375" y="249"/>
                  </a:lnTo>
                  <a:lnTo>
                    <a:pt x="375" y="249"/>
                  </a:lnTo>
                  <a:lnTo>
                    <a:pt x="375" y="251"/>
                  </a:lnTo>
                  <a:lnTo>
                    <a:pt x="375" y="251"/>
                  </a:lnTo>
                  <a:lnTo>
                    <a:pt x="375" y="254"/>
                  </a:lnTo>
                  <a:lnTo>
                    <a:pt x="375" y="257"/>
                  </a:lnTo>
                  <a:lnTo>
                    <a:pt x="375" y="257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3"/>
                  </a:lnTo>
                  <a:lnTo>
                    <a:pt x="378" y="263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5" y="269"/>
                  </a:lnTo>
                  <a:lnTo>
                    <a:pt x="375" y="272"/>
                  </a:lnTo>
                  <a:lnTo>
                    <a:pt x="375" y="272"/>
                  </a:lnTo>
                  <a:lnTo>
                    <a:pt x="375" y="275"/>
                  </a:lnTo>
                  <a:lnTo>
                    <a:pt x="375" y="275"/>
                  </a:lnTo>
                  <a:lnTo>
                    <a:pt x="378" y="275"/>
                  </a:lnTo>
                  <a:lnTo>
                    <a:pt x="378" y="277"/>
                  </a:lnTo>
                  <a:lnTo>
                    <a:pt x="378" y="277"/>
                  </a:lnTo>
                  <a:lnTo>
                    <a:pt x="378" y="280"/>
                  </a:lnTo>
                  <a:lnTo>
                    <a:pt x="381" y="280"/>
                  </a:lnTo>
                  <a:lnTo>
                    <a:pt x="381" y="283"/>
                  </a:lnTo>
                  <a:lnTo>
                    <a:pt x="381" y="283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84" y="289"/>
                  </a:lnTo>
                  <a:lnTo>
                    <a:pt x="384" y="289"/>
                  </a:lnTo>
                  <a:lnTo>
                    <a:pt x="387" y="289"/>
                  </a:lnTo>
                  <a:lnTo>
                    <a:pt x="387" y="289"/>
                  </a:lnTo>
                  <a:lnTo>
                    <a:pt x="390" y="289"/>
                  </a:lnTo>
                  <a:lnTo>
                    <a:pt x="390" y="289"/>
                  </a:lnTo>
                  <a:lnTo>
                    <a:pt x="393" y="289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0" y="292"/>
                  </a:lnTo>
                  <a:lnTo>
                    <a:pt x="390" y="292"/>
                  </a:lnTo>
                  <a:lnTo>
                    <a:pt x="390" y="295"/>
                  </a:lnTo>
                  <a:lnTo>
                    <a:pt x="390" y="295"/>
                  </a:lnTo>
                  <a:lnTo>
                    <a:pt x="390" y="298"/>
                  </a:lnTo>
                  <a:lnTo>
                    <a:pt x="390" y="298"/>
                  </a:lnTo>
                  <a:lnTo>
                    <a:pt x="387" y="300"/>
                  </a:lnTo>
                  <a:lnTo>
                    <a:pt x="387" y="300"/>
                  </a:lnTo>
                  <a:lnTo>
                    <a:pt x="387" y="303"/>
                  </a:lnTo>
                  <a:lnTo>
                    <a:pt x="390" y="303"/>
                  </a:lnTo>
                  <a:lnTo>
                    <a:pt x="390" y="303"/>
                  </a:lnTo>
                  <a:lnTo>
                    <a:pt x="393" y="303"/>
                  </a:lnTo>
                  <a:lnTo>
                    <a:pt x="393" y="306"/>
                  </a:lnTo>
                  <a:lnTo>
                    <a:pt x="396" y="306"/>
                  </a:lnTo>
                  <a:lnTo>
                    <a:pt x="396" y="306"/>
                  </a:lnTo>
                  <a:lnTo>
                    <a:pt x="396" y="309"/>
                  </a:lnTo>
                  <a:lnTo>
                    <a:pt x="396" y="309"/>
                  </a:lnTo>
                  <a:lnTo>
                    <a:pt x="398" y="309"/>
                  </a:lnTo>
                  <a:lnTo>
                    <a:pt x="398" y="309"/>
                  </a:lnTo>
                  <a:lnTo>
                    <a:pt x="401" y="309"/>
                  </a:lnTo>
                  <a:lnTo>
                    <a:pt x="401" y="309"/>
                  </a:lnTo>
                  <a:lnTo>
                    <a:pt x="404" y="309"/>
                  </a:lnTo>
                  <a:lnTo>
                    <a:pt x="404" y="309"/>
                  </a:lnTo>
                  <a:lnTo>
                    <a:pt x="407" y="306"/>
                  </a:lnTo>
                  <a:lnTo>
                    <a:pt x="410" y="306"/>
                  </a:lnTo>
                  <a:lnTo>
                    <a:pt x="410" y="306"/>
                  </a:lnTo>
                  <a:lnTo>
                    <a:pt x="413" y="306"/>
                  </a:lnTo>
                  <a:lnTo>
                    <a:pt x="413" y="306"/>
                  </a:lnTo>
                  <a:lnTo>
                    <a:pt x="416" y="306"/>
                  </a:lnTo>
                  <a:lnTo>
                    <a:pt x="419" y="306"/>
                  </a:lnTo>
                  <a:lnTo>
                    <a:pt x="419" y="309"/>
                  </a:lnTo>
                  <a:lnTo>
                    <a:pt x="422" y="309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7" y="315"/>
                  </a:lnTo>
                  <a:lnTo>
                    <a:pt x="427" y="315"/>
                  </a:lnTo>
                  <a:lnTo>
                    <a:pt x="430" y="315"/>
                  </a:lnTo>
                  <a:lnTo>
                    <a:pt x="430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36" y="318"/>
                  </a:lnTo>
                  <a:lnTo>
                    <a:pt x="436" y="318"/>
                  </a:lnTo>
                  <a:lnTo>
                    <a:pt x="439" y="318"/>
                  </a:lnTo>
                  <a:lnTo>
                    <a:pt x="439" y="315"/>
                  </a:lnTo>
                  <a:lnTo>
                    <a:pt x="439" y="315"/>
                  </a:lnTo>
                  <a:lnTo>
                    <a:pt x="442" y="315"/>
                  </a:lnTo>
                  <a:lnTo>
                    <a:pt x="442" y="315"/>
                  </a:lnTo>
                  <a:lnTo>
                    <a:pt x="445" y="315"/>
                  </a:lnTo>
                  <a:lnTo>
                    <a:pt x="445" y="315"/>
                  </a:lnTo>
                  <a:lnTo>
                    <a:pt x="448" y="312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8"/>
                  </a:lnTo>
                  <a:lnTo>
                    <a:pt x="448" y="318"/>
                  </a:lnTo>
                  <a:lnTo>
                    <a:pt x="450" y="321"/>
                  </a:lnTo>
                  <a:lnTo>
                    <a:pt x="450" y="321"/>
                  </a:lnTo>
                  <a:lnTo>
                    <a:pt x="450" y="324"/>
                  </a:lnTo>
                  <a:lnTo>
                    <a:pt x="450" y="324"/>
                  </a:lnTo>
                  <a:lnTo>
                    <a:pt x="453" y="324"/>
                  </a:lnTo>
                  <a:lnTo>
                    <a:pt x="453" y="326"/>
                  </a:lnTo>
                  <a:lnTo>
                    <a:pt x="453" y="326"/>
                  </a:lnTo>
                  <a:lnTo>
                    <a:pt x="456" y="326"/>
                  </a:lnTo>
                  <a:lnTo>
                    <a:pt x="456" y="329"/>
                  </a:lnTo>
                  <a:lnTo>
                    <a:pt x="456" y="329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6" y="335"/>
                  </a:lnTo>
                  <a:lnTo>
                    <a:pt x="456" y="335"/>
                  </a:lnTo>
                  <a:lnTo>
                    <a:pt x="459" y="338"/>
                  </a:lnTo>
                  <a:lnTo>
                    <a:pt x="459" y="338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5" y="341"/>
                  </a:lnTo>
                  <a:lnTo>
                    <a:pt x="465" y="341"/>
                  </a:lnTo>
                  <a:lnTo>
                    <a:pt x="468" y="341"/>
                  </a:lnTo>
                  <a:lnTo>
                    <a:pt x="468" y="344"/>
                  </a:lnTo>
                  <a:lnTo>
                    <a:pt x="471" y="344"/>
                  </a:lnTo>
                  <a:lnTo>
                    <a:pt x="471" y="347"/>
                  </a:lnTo>
                  <a:lnTo>
                    <a:pt x="471" y="347"/>
                  </a:lnTo>
                  <a:lnTo>
                    <a:pt x="471" y="350"/>
                  </a:lnTo>
                  <a:lnTo>
                    <a:pt x="471" y="350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6" y="358"/>
                  </a:lnTo>
                  <a:lnTo>
                    <a:pt x="476" y="361"/>
                  </a:lnTo>
                  <a:lnTo>
                    <a:pt x="476" y="361"/>
                  </a:lnTo>
                  <a:lnTo>
                    <a:pt x="476" y="364"/>
                  </a:lnTo>
                  <a:lnTo>
                    <a:pt x="476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5" y="364"/>
                  </a:lnTo>
                  <a:lnTo>
                    <a:pt x="485" y="367"/>
                  </a:lnTo>
                  <a:lnTo>
                    <a:pt x="485" y="367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8" y="370"/>
                  </a:lnTo>
                  <a:lnTo>
                    <a:pt x="488" y="370"/>
                  </a:lnTo>
                  <a:lnTo>
                    <a:pt x="491" y="373"/>
                  </a:lnTo>
                  <a:lnTo>
                    <a:pt x="491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7" y="373"/>
                  </a:lnTo>
                  <a:lnTo>
                    <a:pt x="497" y="370"/>
                  </a:lnTo>
                  <a:lnTo>
                    <a:pt x="497" y="370"/>
                  </a:lnTo>
                  <a:lnTo>
                    <a:pt x="500" y="367"/>
                  </a:lnTo>
                  <a:lnTo>
                    <a:pt x="500" y="370"/>
                  </a:lnTo>
                  <a:lnTo>
                    <a:pt x="500" y="370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5" y="376"/>
                  </a:lnTo>
                  <a:lnTo>
                    <a:pt x="505" y="376"/>
                  </a:lnTo>
                  <a:lnTo>
                    <a:pt x="505" y="373"/>
                  </a:lnTo>
                  <a:lnTo>
                    <a:pt x="508" y="373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11" y="370"/>
                  </a:lnTo>
                  <a:lnTo>
                    <a:pt x="511" y="367"/>
                  </a:lnTo>
                  <a:lnTo>
                    <a:pt x="511" y="367"/>
                  </a:lnTo>
                  <a:lnTo>
                    <a:pt x="511" y="370"/>
                  </a:lnTo>
                  <a:lnTo>
                    <a:pt x="514" y="370"/>
                  </a:lnTo>
                  <a:lnTo>
                    <a:pt x="514" y="370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6"/>
                  </a:lnTo>
                  <a:lnTo>
                    <a:pt x="520" y="376"/>
                  </a:lnTo>
                  <a:lnTo>
                    <a:pt x="517" y="378"/>
                  </a:lnTo>
                  <a:lnTo>
                    <a:pt x="517" y="378"/>
                  </a:lnTo>
                  <a:lnTo>
                    <a:pt x="514" y="381"/>
                  </a:lnTo>
                  <a:lnTo>
                    <a:pt x="514" y="381"/>
                  </a:lnTo>
                  <a:lnTo>
                    <a:pt x="517" y="381"/>
                  </a:lnTo>
                  <a:lnTo>
                    <a:pt x="517" y="384"/>
                  </a:lnTo>
                  <a:lnTo>
                    <a:pt x="517" y="384"/>
                  </a:lnTo>
                  <a:lnTo>
                    <a:pt x="520" y="387"/>
                  </a:lnTo>
                  <a:lnTo>
                    <a:pt x="520" y="387"/>
                  </a:lnTo>
                  <a:lnTo>
                    <a:pt x="523" y="387"/>
                  </a:lnTo>
                  <a:lnTo>
                    <a:pt x="523" y="387"/>
                  </a:lnTo>
                  <a:lnTo>
                    <a:pt x="523" y="390"/>
                  </a:lnTo>
                  <a:lnTo>
                    <a:pt x="523" y="390"/>
                  </a:lnTo>
                  <a:lnTo>
                    <a:pt x="523" y="393"/>
                  </a:lnTo>
                  <a:lnTo>
                    <a:pt x="523" y="393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8" y="396"/>
                  </a:lnTo>
                  <a:lnTo>
                    <a:pt x="525" y="399"/>
                  </a:lnTo>
                  <a:lnTo>
                    <a:pt x="525" y="399"/>
                  </a:lnTo>
                  <a:lnTo>
                    <a:pt x="523" y="399"/>
                  </a:lnTo>
                  <a:lnTo>
                    <a:pt x="523" y="402"/>
                  </a:lnTo>
                  <a:lnTo>
                    <a:pt x="523" y="402"/>
                  </a:lnTo>
                  <a:lnTo>
                    <a:pt x="523" y="404"/>
                  </a:lnTo>
                  <a:lnTo>
                    <a:pt x="520" y="404"/>
                  </a:lnTo>
                  <a:lnTo>
                    <a:pt x="517" y="407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14" y="410"/>
                  </a:lnTo>
                  <a:lnTo>
                    <a:pt x="511" y="413"/>
                  </a:lnTo>
                  <a:lnTo>
                    <a:pt x="508" y="416"/>
                  </a:lnTo>
                  <a:lnTo>
                    <a:pt x="505" y="416"/>
                  </a:lnTo>
                  <a:lnTo>
                    <a:pt x="502" y="419"/>
                  </a:lnTo>
                  <a:lnTo>
                    <a:pt x="500" y="422"/>
                  </a:lnTo>
                  <a:lnTo>
                    <a:pt x="500" y="422"/>
                  </a:lnTo>
                  <a:lnTo>
                    <a:pt x="497" y="422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8"/>
                  </a:lnTo>
                  <a:lnTo>
                    <a:pt x="494" y="430"/>
                  </a:lnTo>
                  <a:lnTo>
                    <a:pt x="494" y="433"/>
                  </a:lnTo>
                  <a:lnTo>
                    <a:pt x="494" y="433"/>
                  </a:lnTo>
                  <a:lnTo>
                    <a:pt x="494" y="436"/>
                  </a:lnTo>
                  <a:lnTo>
                    <a:pt x="497" y="442"/>
                  </a:lnTo>
                  <a:lnTo>
                    <a:pt x="497" y="442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497" y="454"/>
                  </a:lnTo>
                  <a:lnTo>
                    <a:pt x="497" y="456"/>
                  </a:lnTo>
                  <a:lnTo>
                    <a:pt x="500" y="456"/>
                  </a:lnTo>
                  <a:lnTo>
                    <a:pt x="500" y="459"/>
                  </a:lnTo>
                  <a:lnTo>
                    <a:pt x="502" y="462"/>
                  </a:lnTo>
                  <a:lnTo>
                    <a:pt x="502" y="465"/>
                  </a:lnTo>
                  <a:lnTo>
                    <a:pt x="505" y="468"/>
                  </a:lnTo>
                  <a:lnTo>
                    <a:pt x="505" y="471"/>
                  </a:lnTo>
                  <a:lnTo>
                    <a:pt x="505" y="471"/>
                  </a:lnTo>
                  <a:lnTo>
                    <a:pt x="505" y="474"/>
                  </a:lnTo>
                  <a:lnTo>
                    <a:pt x="508" y="477"/>
                  </a:lnTo>
                  <a:lnTo>
                    <a:pt x="508" y="479"/>
                  </a:lnTo>
                  <a:lnTo>
                    <a:pt x="508" y="482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08" y="494"/>
                  </a:lnTo>
                  <a:lnTo>
                    <a:pt x="508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1" y="505"/>
                  </a:lnTo>
                  <a:lnTo>
                    <a:pt x="511" y="508"/>
                  </a:lnTo>
                  <a:lnTo>
                    <a:pt x="511" y="511"/>
                  </a:lnTo>
                  <a:lnTo>
                    <a:pt x="511" y="514"/>
                  </a:lnTo>
                  <a:lnTo>
                    <a:pt x="511" y="517"/>
                  </a:lnTo>
                  <a:lnTo>
                    <a:pt x="511" y="520"/>
                  </a:lnTo>
                  <a:lnTo>
                    <a:pt x="514" y="523"/>
                  </a:lnTo>
                  <a:lnTo>
                    <a:pt x="514" y="526"/>
                  </a:lnTo>
                  <a:lnTo>
                    <a:pt x="514" y="529"/>
                  </a:lnTo>
                  <a:lnTo>
                    <a:pt x="514" y="531"/>
                  </a:lnTo>
                  <a:lnTo>
                    <a:pt x="514" y="534"/>
                  </a:lnTo>
                  <a:lnTo>
                    <a:pt x="514" y="534"/>
                  </a:lnTo>
                  <a:lnTo>
                    <a:pt x="514" y="537"/>
                  </a:lnTo>
                  <a:lnTo>
                    <a:pt x="514" y="540"/>
                  </a:lnTo>
                  <a:lnTo>
                    <a:pt x="514" y="540"/>
                  </a:lnTo>
                  <a:lnTo>
                    <a:pt x="514" y="543"/>
                  </a:lnTo>
                  <a:lnTo>
                    <a:pt x="514" y="546"/>
                  </a:lnTo>
                  <a:lnTo>
                    <a:pt x="511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08" y="555"/>
                  </a:lnTo>
                  <a:lnTo>
                    <a:pt x="508" y="557"/>
                  </a:lnTo>
                  <a:lnTo>
                    <a:pt x="508" y="560"/>
                  </a:lnTo>
                  <a:lnTo>
                    <a:pt x="508" y="560"/>
                  </a:lnTo>
                  <a:lnTo>
                    <a:pt x="505" y="563"/>
                  </a:lnTo>
                  <a:lnTo>
                    <a:pt x="505" y="566"/>
                  </a:lnTo>
                  <a:lnTo>
                    <a:pt x="505" y="569"/>
                  </a:lnTo>
                  <a:lnTo>
                    <a:pt x="502" y="569"/>
                  </a:lnTo>
                  <a:lnTo>
                    <a:pt x="502" y="572"/>
                  </a:lnTo>
                  <a:lnTo>
                    <a:pt x="502" y="575"/>
                  </a:lnTo>
                  <a:lnTo>
                    <a:pt x="500" y="578"/>
                  </a:lnTo>
                  <a:lnTo>
                    <a:pt x="500" y="581"/>
                  </a:lnTo>
                  <a:lnTo>
                    <a:pt x="500" y="583"/>
                  </a:lnTo>
                  <a:lnTo>
                    <a:pt x="497" y="583"/>
                  </a:lnTo>
                  <a:lnTo>
                    <a:pt x="497" y="586"/>
                  </a:lnTo>
                  <a:lnTo>
                    <a:pt x="494" y="586"/>
                  </a:lnTo>
                  <a:lnTo>
                    <a:pt x="491" y="589"/>
                  </a:lnTo>
                  <a:lnTo>
                    <a:pt x="491" y="589"/>
                  </a:lnTo>
                  <a:lnTo>
                    <a:pt x="488" y="589"/>
                  </a:lnTo>
                  <a:lnTo>
                    <a:pt x="488" y="592"/>
                  </a:lnTo>
                  <a:lnTo>
                    <a:pt x="485" y="592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5" y="601"/>
                  </a:lnTo>
                  <a:lnTo>
                    <a:pt x="485" y="604"/>
                  </a:lnTo>
                  <a:lnTo>
                    <a:pt x="485" y="604"/>
                  </a:lnTo>
                  <a:lnTo>
                    <a:pt x="485" y="607"/>
                  </a:lnTo>
                  <a:lnTo>
                    <a:pt x="485" y="607"/>
                  </a:lnTo>
                  <a:lnTo>
                    <a:pt x="485" y="609"/>
                  </a:lnTo>
                  <a:lnTo>
                    <a:pt x="485" y="609"/>
                  </a:lnTo>
                  <a:lnTo>
                    <a:pt x="485" y="612"/>
                  </a:lnTo>
                  <a:lnTo>
                    <a:pt x="485" y="612"/>
                  </a:lnTo>
                  <a:lnTo>
                    <a:pt x="485" y="615"/>
                  </a:lnTo>
                  <a:lnTo>
                    <a:pt x="485" y="615"/>
                  </a:lnTo>
                  <a:lnTo>
                    <a:pt x="485" y="618"/>
                  </a:lnTo>
                  <a:lnTo>
                    <a:pt x="485" y="618"/>
                  </a:lnTo>
                  <a:lnTo>
                    <a:pt x="485" y="621"/>
                  </a:lnTo>
                  <a:lnTo>
                    <a:pt x="482" y="621"/>
                  </a:lnTo>
                  <a:lnTo>
                    <a:pt x="482" y="621"/>
                  </a:lnTo>
                  <a:lnTo>
                    <a:pt x="482" y="624"/>
                  </a:lnTo>
                  <a:lnTo>
                    <a:pt x="482" y="624"/>
                  </a:lnTo>
                  <a:lnTo>
                    <a:pt x="482" y="627"/>
                  </a:lnTo>
                  <a:lnTo>
                    <a:pt x="482" y="627"/>
                  </a:lnTo>
                  <a:lnTo>
                    <a:pt x="482" y="630"/>
                  </a:lnTo>
                  <a:lnTo>
                    <a:pt x="479" y="630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5"/>
                  </a:lnTo>
                  <a:lnTo>
                    <a:pt x="479" y="635"/>
                  </a:lnTo>
                  <a:lnTo>
                    <a:pt x="476" y="638"/>
                  </a:lnTo>
                  <a:lnTo>
                    <a:pt x="476" y="638"/>
                  </a:lnTo>
                  <a:lnTo>
                    <a:pt x="476" y="641"/>
                  </a:lnTo>
                  <a:lnTo>
                    <a:pt x="476" y="641"/>
                  </a:lnTo>
                  <a:lnTo>
                    <a:pt x="476" y="644"/>
                  </a:lnTo>
                  <a:lnTo>
                    <a:pt x="474" y="644"/>
                  </a:lnTo>
                  <a:lnTo>
                    <a:pt x="474" y="647"/>
                  </a:lnTo>
                  <a:lnTo>
                    <a:pt x="474" y="647"/>
                  </a:lnTo>
                  <a:lnTo>
                    <a:pt x="471" y="650"/>
                  </a:lnTo>
                  <a:lnTo>
                    <a:pt x="471" y="650"/>
                  </a:lnTo>
                  <a:lnTo>
                    <a:pt x="468" y="653"/>
                  </a:lnTo>
                  <a:lnTo>
                    <a:pt x="468" y="653"/>
                  </a:lnTo>
                  <a:lnTo>
                    <a:pt x="468" y="656"/>
                  </a:lnTo>
                  <a:lnTo>
                    <a:pt x="465" y="656"/>
                  </a:lnTo>
                  <a:lnTo>
                    <a:pt x="465" y="658"/>
                  </a:lnTo>
                  <a:lnTo>
                    <a:pt x="462" y="658"/>
                  </a:lnTo>
                  <a:lnTo>
                    <a:pt x="462" y="661"/>
                  </a:lnTo>
                  <a:lnTo>
                    <a:pt x="459" y="661"/>
                  </a:lnTo>
                  <a:lnTo>
                    <a:pt x="459" y="664"/>
                  </a:lnTo>
                  <a:lnTo>
                    <a:pt x="456" y="664"/>
                  </a:lnTo>
                  <a:lnTo>
                    <a:pt x="456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6"/>
                  </a:lnTo>
                  <a:lnTo>
                    <a:pt x="445" y="676"/>
                  </a:lnTo>
                  <a:lnTo>
                    <a:pt x="445" y="676"/>
                  </a:lnTo>
                  <a:lnTo>
                    <a:pt x="445" y="679"/>
                  </a:lnTo>
                  <a:lnTo>
                    <a:pt x="442" y="679"/>
                  </a:lnTo>
                  <a:lnTo>
                    <a:pt x="442" y="682"/>
                  </a:lnTo>
                  <a:lnTo>
                    <a:pt x="442" y="684"/>
                  </a:lnTo>
                  <a:lnTo>
                    <a:pt x="442" y="684"/>
                  </a:lnTo>
                  <a:lnTo>
                    <a:pt x="442" y="687"/>
                  </a:lnTo>
                  <a:lnTo>
                    <a:pt x="442" y="687"/>
                  </a:lnTo>
                  <a:lnTo>
                    <a:pt x="445" y="690"/>
                  </a:lnTo>
                  <a:lnTo>
                    <a:pt x="445" y="693"/>
                  </a:lnTo>
                  <a:lnTo>
                    <a:pt x="445" y="693"/>
                  </a:lnTo>
                  <a:lnTo>
                    <a:pt x="445" y="696"/>
                  </a:lnTo>
                  <a:lnTo>
                    <a:pt x="445" y="699"/>
                  </a:lnTo>
                  <a:lnTo>
                    <a:pt x="445" y="702"/>
                  </a:lnTo>
                  <a:lnTo>
                    <a:pt x="445" y="702"/>
                  </a:lnTo>
                  <a:lnTo>
                    <a:pt x="445" y="705"/>
                  </a:lnTo>
                  <a:lnTo>
                    <a:pt x="445" y="708"/>
                  </a:lnTo>
                  <a:lnTo>
                    <a:pt x="445" y="708"/>
                  </a:lnTo>
                  <a:lnTo>
                    <a:pt x="445" y="710"/>
                  </a:lnTo>
                  <a:lnTo>
                    <a:pt x="445" y="713"/>
                  </a:lnTo>
                  <a:lnTo>
                    <a:pt x="445" y="713"/>
                  </a:lnTo>
                  <a:lnTo>
                    <a:pt x="445" y="716"/>
                  </a:lnTo>
                  <a:lnTo>
                    <a:pt x="445" y="719"/>
                  </a:lnTo>
                  <a:lnTo>
                    <a:pt x="445" y="722"/>
                  </a:lnTo>
                  <a:lnTo>
                    <a:pt x="445" y="722"/>
                  </a:lnTo>
                  <a:lnTo>
                    <a:pt x="445" y="725"/>
                  </a:lnTo>
                  <a:lnTo>
                    <a:pt x="445" y="725"/>
                  </a:lnTo>
                  <a:lnTo>
                    <a:pt x="445" y="728"/>
                  </a:lnTo>
                  <a:lnTo>
                    <a:pt x="445" y="728"/>
                  </a:lnTo>
                  <a:lnTo>
                    <a:pt x="445" y="731"/>
                  </a:lnTo>
                  <a:lnTo>
                    <a:pt x="445" y="731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6"/>
                  </a:lnTo>
                  <a:lnTo>
                    <a:pt x="445" y="736"/>
                  </a:lnTo>
                  <a:lnTo>
                    <a:pt x="445" y="739"/>
                  </a:lnTo>
                  <a:lnTo>
                    <a:pt x="442" y="739"/>
                  </a:lnTo>
                  <a:lnTo>
                    <a:pt x="442" y="742"/>
                  </a:lnTo>
                  <a:lnTo>
                    <a:pt x="442" y="742"/>
                  </a:lnTo>
                  <a:lnTo>
                    <a:pt x="442" y="745"/>
                  </a:lnTo>
                  <a:lnTo>
                    <a:pt x="442" y="745"/>
                  </a:lnTo>
                  <a:lnTo>
                    <a:pt x="442" y="748"/>
                  </a:lnTo>
                  <a:lnTo>
                    <a:pt x="442" y="748"/>
                  </a:lnTo>
                  <a:lnTo>
                    <a:pt x="442" y="751"/>
                  </a:lnTo>
                  <a:lnTo>
                    <a:pt x="442" y="751"/>
                  </a:lnTo>
                  <a:lnTo>
                    <a:pt x="442" y="754"/>
                  </a:lnTo>
                  <a:lnTo>
                    <a:pt x="439" y="757"/>
                  </a:lnTo>
                  <a:lnTo>
                    <a:pt x="439" y="760"/>
                  </a:lnTo>
                  <a:lnTo>
                    <a:pt x="439" y="762"/>
                  </a:lnTo>
                  <a:lnTo>
                    <a:pt x="439" y="765"/>
                  </a:lnTo>
                  <a:lnTo>
                    <a:pt x="439" y="765"/>
                  </a:lnTo>
                  <a:lnTo>
                    <a:pt x="439" y="768"/>
                  </a:lnTo>
                  <a:lnTo>
                    <a:pt x="439" y="768"/>
                  </a:lnTo>
                  <a:lnTo>
                    <a:pt x="439" y="771"/>
                  </a:lnTo>
                  <a:lnTo>
                    <a:pt x="436" y="771"/>
                  </a:lnTo>
                  <a:lnTo>
                    <a:pt x="436" y="774"/>
                  </a:lnTo>
                  <a:lnTo>
                    <a:pt x="436" y="774"/>
                  </a:lnTo>
                  <a:lnTo>
                    <a:pt x="436" y="777"/>
                  </a:lnTo>
                  <a:lnTo>
                    <a:pt x="436" y="780"/>
                  </a:lnTo>
                  <a:lnTo>
                    <a:pt x="436" y="783"/>
                  </a:lnTo>
                  <a:lnTo>
                    <a:pt x="436" y="783"/>
                  </a:lnTo>
                  <a:lnTo>
                    <a:pt x="436" y="785"/>
                  </a:lnTo>
                  <a:lnTo>
                    <a:pt x="433" y="788"/>
                  </a:lnTo>
                  <a:lnTo>
                    <a:pt x="433" y="791"/>
                  </a:lnTo>
                  <a:lnTo>
                    <a:pt x="436" y="791"/>
                  </a:lnTo>
                  <a:lnTo>
                    <a:pt x="436" y="794"/>
                  </a:lnTo>
                  <a:lnTo>
                    <a:pt x="436" y="797"/>
                  </a:lnTo>
                  <a:lnTo>
                    <a:pt x="436" y="797"/>
                  </a:lnTo>
                  <a:lnTo>
                    <a:pt x="439" y="829"/>
                  </a:lnTo>
                  <a:lnTo>
                    <a:pt x="439" y="829"/>
                  </a:lnTo>
                  <a:lnTo>
                    <a:pt x="436" y="829"/>
                  </a:lnTo>
                  <a:lnTo>
                    <a:pt x="433" y="826"/>
                  </a:lnTo>
                  <a:lnTo>
                    <a:pt x="433" y="826"/>
                  </a:lnTo>
                  <a:lnTo>
                    <a:pt x="430" y="823"/>
                  </a:lnTo>
                  <a:lnTo>
                    <a:pt x="427" y="823"/>
                  </a:lnTo>
                  <a:lnTo>
                    <a:pt x="422" y="823"/>
                  </a:lnTo>
                  <a:lnTo>
                    <a:pt x="419" y="820"/>
                  </a:lnTo>
                  <a:lnTo>
                    <a:pt x="419" y="820"/>
                  </a:lnTo>
                  <a:lnTo>
                    <a:pt x="413" y="820"/>
                  </a:lnTo>
                  <a:lnTo>
                    <a:pt x="410" y="817"/>
                  </a:lnTo>
                  <a:lnTo>
                    <a:pt x="407" y="817"/>
                  </a:lnTo>
                  <a:lnTo>
                    <a:pt x="404" y="817"/>
                  </a:lnTo>
                  <a:lnTo>
                    <a:pt x="401" y="817"/>
                  </a:lnTo>
                  <a:lnTo>
                    <a:pt x="398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78" y="817"/>
                  </a:lnTo>
                  <a:lnTo>
                    <a:pt x="375" y="814"/>
                  </a:lnTo>
                  <a:lnTo>
                    <a:pt x="378" y="806"/>
                  </a:lnTo>
                  <a:lnTo>
                    <a:pt x="378" y="803"/>
                  </a:lnTo>
                  <a:lnTo>
                    <a:pt x="378" y="797"/>
                  </a:lnTo>
                  <a:lnTo>
                    <a:pt x="378" y="794"/>
                  </a:lnTo>
                  <a:lnTo>
                    <a:pt x="375" y="794"/>
                  </a:lnTo>
                  <a:lnTo>
                    <a:pt x="375" y="791"/>
                  </a:lnTo>
                  <a:lnTo>
                    <a:pt x="372" y="788"/>
                  </a:lnTo>
                  <a:lnTo>
                    <a:pt x="372" y="788"/>
                  </a:lnTo>
                  <a:lnTo>
                    <a:pt x="370" y="785"/>
                  </a:lnTo>
                  <a:lnTo>
                    <a:pt x="367" y="785"/>
                  </a:lnTo>
                  <a:lnTo>
                    <a:pt x="364" y="785"/>
                  </a:lnTo>
                  <a:lnTo>
                    <a:pt x="361" y="788"/>
                  </a:lnTo>
                  <a:lnTo>
                    <a:pt x="358" y="788"/>
                  </a:lnTo>
                  <a:lnTo>
                    <a:pt x="358" y="791"/>
                  </a:lnTo>
                  <a:lnTo>
                    <a:pt x="355" y="791"/>
                  </a:lnTo>
                  <a:lnTo>
                    <a:pt x="355" y="794"/>
                  </a:lnTo>
                  <a:lnTo>
                    <a:pt x="352" y="797"/>
                  </a:lnTo>
                  <a:lnTo>
                    <a:pt x="352" y="797"/>
                  </a:lnTo>
                  <a:lnTo>
                    <a:pt x="349" y="800"/>
                  </a:lnTo>
                  <a:lnTo>
                    <a:pt x="349" y="800"/>
                  </a:lnTo>
                  <a:lnTo>
                    <a:pt x="347" y="800"/>
                  </a:lnTo>
                  <a:lnTo>
                    <a:pt x="344" y="803"/>
                  </a:lnTo>
                  <a:lnTo>
                    <a:pt x="344" y="803"/>
                  </a:lnTo>
                  <a:lnTo>
                    <a:pt x="341" y="803"/>
                  </a:lnTo>
                  <a:lnTo>
                    <a:pt x="338" y="803"/>
                  </a:lnTo>
                  <a:lnTo>
                    <a:pt x="335" y="806"/>
                  </a:lnTo>
                  <a:lnTo>
                    <a:pt x="332" y="806"/>
                  </a:lnTo>
                  <a:lnTo>
                    <a:pt x="332" y="809"/>
                  </a:lnTo>
                  <a:lnTo>
                    <a:pt x="332" y="811"/>
                  </a:lnTo>
                  <a:lnTo>
                    <a:pt x="332" y="814"/>
                  </a:lnTo>
                  <a:lnTo>
                    <a:pt x="329" y="814"/>
                  </a:lnTo>
                  <a:lnTo>
                    <a:pt x="329" y="817"/>
                  </a:lnTo>
                  <a:lnTo>
                    <a:pt x="326" y="820"/>
                  </a:lnTo>
                  <a:lnTo>
                    <a:pt x="323" y="823"/>
                  </a:lnTo>
                  <a:lnTo>
                    <a:pt x="323" y="823"/>
                  </a:lnTo>
                  <a:lnTo>
                    <a:pt x="323" y="826"/>
                  </a:lnTo>
                  <a:lnTo>
                    <a:pt x="323" y="826"/>
                  </a:lnTo>
                  <a:lnTo>
                    <a:pt x="321" y="829"/>
                  </a:lnTo>
                  <a:lnTo>
                    <a:pt x="321" y="829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5"/>
                  </a:lnTo>
                  <a:lnTo>
                    <a:pt x="312" y="837"/>
                  </a:lnTo>
                  <a:lnTo>
                    <a:pt x="309" y="829"/>
                  </a:lnTo>
                  <a:lnTo>
                    <a:pt x="318" y="811"/>
                  </a:lnTo>
                  <a:lnTo>
                    <a:pt x="315" y="806"/>
                  </a:lnTo>
                  <a:lnTo>
                    <a:pt x="315" y="794"/>
                  </a:lnTo>
                  <a:lnTo>
                    <a:pt x="312" y="791"/>
                  </a:lnTo>
                  <a:lnTo>
                    <a:pt x="309" y="788"/>
                  </a:lnTo>
                  <a:lnTo>
                    <a:pt x="309" y="785"/>
                  </a:lnTo>
                  <a:lnTo>
                    <a:pt x="309" y="783"/>
                  </a:lnTo>
                  <a:lnTo>
                    <a:pt x="309" y="783"/>
                  </a:lnTo>
                  <a:lnTo>
                    <a:pt x="309" y="780"/>
                  </a:lnTo>
                  <a:lnTo>
                    <a:pt x="309" y="774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9" y="768"/>
                  </a:lnTo>
                  <a:lnTo>
                    <a:pt x="309" y="765"/>
                  </a:lnTo>
                  <a:lnTo>
                    <a:pt x="309" y="762"/>
                  </a:lnTo>
                  <a:lnTo>
                    <a:pt x="309" y="762"/>
                  </a:lnTo>
                  <a:lnTo>
                    <a:pt x="309" y="760"/>
                  </a:lnTo>
                  <a:lnTo>
                    <a:pt x="309" y="760"/>
                  </a:lnTo>
                  <a:lnTo>
                    <a:pt x="306" y="760"/>
                  </a:lnTo>
                  <a:lnTo>
                    <a:pt x="303" y="760"/>
                  </a:lnTo>
                  <a:lnTo>
                    <a:pt x="300" y="760"/>
                  </a:lnTo>
                  <a:lnTo>
                    <a:pt x="297" y="760"/>
                  </a:lnTo>
                  <a:lnTo>
                    <a:pt x="295" y="757"/>
                  </a:lnTo>
                  <a:lnTo>
                    <a:pt x="292" y="757"/>
                  </a:lnTo>
                  <a:lnTo>
                    <a:pt x="292" y="757"/>
                  </a:lnTo>
                  <a:lnTo>
                    <a:pt x="289" y="757"/>
                  </a:lnTo>
                  <a:lnTo>
                    <a:pt x="286" y="754"/>
                  </a:lnTo>
                  <a:lnTo>
                    <a:pt x="283" y="754"/>
                  </a:lnTo>
                  <a:lnTo>
                    <a:pt x="283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77" y="754"/>
                  </a:lnTo>
                  <a:lnTo>
                    <a:pt x="277" y="751"/>
                  </a:lnTo>
                  <a:lnTo>
                    <a:pt x="277" y="751"/>
                  </a:lnTo>
                  <a:lnTo>
                    <a:pt x="277" y="748"/>
                  </a:lnTo>
                  <a:lnTo>
                    <a:pt x="277" y="748"/>
                  </a:lnTo>
                  <a:lnTo>
                    <a:pt x="274" y="745"/>
                  </a:lnTo>
                  <a:lnTo>
                    <a:pt x="277" y="745"/>
                  </a:lnTo>
                  <a:lnTo>
                    <a:pt x="277" y="745"/>
                  </a:lnTo>
                  <a:lnTo>
                    <a:pt x="277" y="742"/>
                  </a:lnTo>
                  <a:lnTo>
                    <a:pt x="277" y="742"/>
                  </a:lnTo>
                  <a:lnTo>
                    <a:pt x="277" y="739"/>
                  </a:lnTo>
                  <a:lnTo>
                    <a:pt x="277" y="739"/>
                  </a:lnTo>
                  <a:lnTo>
                    <a:pt x="277" y="736"/>
                  </a:lnTo>
                  <a:lnTo>
                    <a:pt x="280" y="736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1"/>
                  </a:lnTo>
                  <a:lnTo>
                    <a:pt x="280" y="731"/>
                  </a:lnTo>
                  <a:lnTo>
                    <a:pt x="283" y="728"/>
                  </a:lnTo>
                  <a:lnTo>
                    <a:pt x="280" y="728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19"/>
                  </a:lnTo>
                  <a:lnTo>
                    <a:pt x="277" y="719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3"/>
                  </a:lnTo>
                  <a:lnTo>
                    <a:pt x="280" y="713"/>
                  </a:lnTo>
                  <a:lnTo>
                    <a:pt x="283" y="710"/>
                  </a:lnTo>
                  <a:lnTo>
                    <a:pt x="283" y="710"/>
                  </a:lnTo>
                  <a:lnTo>
                    <a:pt x="283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6" y="705"/>
                  </a:lnTo>
                  <a:lnTo>
                    <a:pt x="286" y="702"/>
                  </a:lnTo>
                  <a:lnTo>
                    <a:pt x="286" y="702"/>
                  </a:lnTo>
                  <a:lnTo>
                    <a:pt x="286" y="699"/>
                  </a:lnTo>
                  <a:lnTo>
                    <a:pt x="286" y="699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9" y="693"/>
                  </a:lnTo>
                  <a:lnTo>
                    <a:pt x="289" y="693"/>
                  </a:lnTo>
                  <a:lnTo>
                    <a:pt x="289" y="690"/>
                  </a:lnTo>
                  <a:lnTo>
                    <a:pt x="289" y="690"/>
                  </a:lnTo>
                  <a:lnTo>
                    <a:pt x="289" y="687"/>
                  </a:lnTo>
                  <a:lnTo>
                    <a:pt x="289" y="687"/>
                  </a:lnTo>
                  <a:lnTo>
                    <a:pt x="292" y="687"/>
                  </a:lnTo>
                  <a:lnTo>
                    <a:pt x="292" y="684"/>
                  </a:lnTo>
                  <a:lnTo>
                    <a:pt x="292" y="684"/>
                  </a:lnTo>
                  <a:lnTo>
                    <a:pt x="292" y="682"/>
                  </a:lnTo>
                  <a:lnTo>
                    <a:pt x="292" y="682"/>
                  </a:lnTo>
                  <a:lnTo>
                    <a:pt x="292" y="679"/>
                  </a:lnTo>
                  <a:lnTo>
                    <a:pt x="292" y="679"/>
                  </a:lnTo>
                  <a:lnTo>
                    <a:pt x="292" y="676"/>
                  </a:lnTo>
                  <a:lnTo>
                    <a:pt x="292" y="676"/>
                  </a:lnTo>
                  <a:lnTo>
                    <a:pt x="292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7" y="673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67"/>
                  </a:lnTo>
                  <a:lnTo>
                    <a:pt x="297" y="667"/>
                  </a:lnTo>
                  <a:lnTo>
                    <a:pt x="297" y="664"/>
                  </a:lnTo>
                  <a:lnTo>
                    <a:pt x="297" y="664"/>
                  </a:lnTo>
                  <a:lnTo>
                    <a:pt x="297" y="661"/>
                  </a:lnTo>
                  <a:lnTo>
                    <a:pt x="297" y="658"/>
                  </a:lnTo>
                  <a:lnTo>
                    <a:pt x="297" y="658"/>
                  </a:lnTo>
                  <a:lnTo>
                    <a:pt x="297" y="656"/>
                  </a:lnTo>
                  <a:lnTo>
                    <a:pt x="300" y="656"/>
                  </a:lnTo>
                  <a:lnTo>
                    <a:pt x="300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0"/>
                  </a:lnTo>
                  <a:lnTo>
                    <a:pt x="297" y="650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300" y="647"/>
                  </a:lnTo>
                  <a:lnTo>
                    <a:pt x="300" y="644"/>
                  </a:lnTo>
                  <a:lnTo>
                    <a:pt x="300" y="641"/>
                  </a:lnTo>
                  <a:lnTo>
                    <a:pt x="297" y="641"/>
                  </a:lnTo>
                  <a:lnTo>
                    <a:pt x="297" y="638"/>
                  </a:lnTo>
                  <a:lnTo>
                    <a:pt x="297" y="638"/>
                  </a:lnTo>
                  <a:lnTo>
                    <a:pt x="297" y="635"/>
                  </a:lnTo>
                  <a:lnTo>
                    <a:pt x="300" y="635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297" y="630"/>
                  </a:lnTo>
                  <a:lnTo>
                    <a:pt x="297" y="630"/>
                  </a:lnTo>
                  <a:lnTo>
                    <a:pt x="300" y="630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4"/>
                  </a:lnTo>
                  <a:lnTo>
                    <a:pt x="300" y="624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3" y="618"/>
                  </a:lnTo>
                  <a:lnTo>
                    <a:pt x="303" y="618"/>
                  </a:lnTo>
                  <a:lnTo>
                    <a:pt x="306" y="618"/>
                  </a:lnTo>
                  <a:lnTo>
                    <a:pt x="306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5"/>
                  </a:lnTo>
                  <a:lnTo>
                    <a:pt x="297" y="615"/>
                  </a:lnTo>
                  <a:lnTo>
                    <a:pt x="295" y="618"/>
                  </a:lnTo>
                  <a:lnTo>
                    <a:pt x="295" y="618"/>
                  </a:lnTo>
                  <a:lnTo>
                    <a:pt x="292" y="618"/>
                  </a:lnTo>
                  <a:lnTo>
                    <a:pt x="295" y="618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300" y="609"/>
                  </a:lnTo>
                  <a:lnTo>
                    <a:pt x="300" y="609"/>
                  </a:lnTo>
                  <a:lnTo>
                    <a:pt x="297" y="607"/>
                  </a:lnTo>
                  <a:lnTo>
                    <a:pt x="286" y="607"/>
                  </a:lnTo>
                  <a:lnTo>
                    <a:pt x="283" y="607"/>
                  </a:lnTo>
                  <a:lnTo>
                    <a:pt x="283" y="607"/>
                  </a:lnTo>
                  <a:lnTo>
                    <a:pt x="280" y="607"/>
                  </a:lnTo>
                  <a:lnTo>
                    <a:pt x="280" y="607"/>
                  </a:lnTo>
                  <a:lnTo>
                    <a:pt x="277" y="607"/>
                  </a:lnTo>
                  <a:lnTo>
                    <a:pt x="277" y="607"/>
                  </a:lnTo>
                  <a:lnTo>
                    <a:pt x="274" y="607"/>
                  </a:lnTo>
                  <a:lnTo>
                    <a:pt x="274" y="607"/>
                  </a:lnTo>
                  <a:lnTo>
                    <a:pt x="271" y="607"/>
                  </a:lnTo>
                  <a:lnTo>
                    <a:pt x="271" y="604"/>
                  </a:lnTo>
                  <a:lnTo>
                    <a:pt x="269" y="601"/>
                  </a:lnTo>
                  <a:lnTo>
                    <a:pt x="269" y="601"/>
                  </a:lnTo>
                  <a:lnTo>
                    <a:pt x="266" y="598"/>
                  </a:lnTo>
                  <a:lnTo>
                    <a:pt x="266" y="598"/>
                  </a:lnTo>
                  <a:lnTo>
                    <a:pt x="269" y="598"/>
                  </a:lnTo>
                  <a:lnTo>
                    <a:pt x="269" y="595"/>
                  </a:lnTo>
                  <a:lnTo>
                    <a:pt x="269" y="592"/>
                  </a:lnTo>
                  <a:lnTo>
                    <a:pt x="269" y="589"/>
                  </a:lnTo>
                  <a:lnTo>
                    <a:pt x="271" y="586"/>
                  </a:lnTo>
                  <a:lnTo>
                    <a:pt x="271" y="586"/>
                  </a:lnTo>
                  <a:lnTo>
                    <a:pt x="271" y="583"/>
                  </a:lnTo>
                  <a:lnTo>
                    <a:pt x="271" y="581"/>
                  </a:lnTo>
                  <a:lnTo>
                    <a:pt x="271" y="581"/>
                  </a:lnTo>
                  <a:lnTo>
                    <a:pt x="269" y="578"/>
                  </a:lnTo>
                  <a:lnTo>
                    <a:pt x="269" y="575"/>
                  </a:lnTo>
                  <a:lnTo>
                    <a:pt x="269" y="575"/>
                  </a:lnTo>
                  <a:lnTo>
                    <a:pt x="269" y="572"/>
                  </a:lnTo>
                  <a:lnTo>
                    <a:pt x="269" y="569"/>
                  </a:lnTo>
                  <a:lnTo>
                    <a:pt x="269" y="566"/>
                  </a:lnTo>
                  <a:lnTo>
                    <a:pt x="266" y="566"/>
                  </a:lnTo>
                  <a:lnTo>
                    <a:pt x="266" y="566"/>
                  </a:lnTo>
                  <a:lnTo>
                    <a:pt x="263" y="563"/>
                  </a:lnTo>
                  <a:lnTo>
                    <a:pt x="260" y="563"/>
                  </a:lnTo>
                  <a:lnTo>
                    <a:pt x="257" y="563"/>
                  </a:lnTo>
                  <a:lnTo>
                    <a:pt x="257" y="560"/>
                  </a:lnTo>
                  <a:lnTo>
                    <a:pt x="254" y="560"/>
                  </a:lnTo>
                  <a:lnTo>
                    <a:pt x="251" y="557"/>
                  </a:lnTo>
                  <a:lnTo>
                    <a:pt x="251" y="557"/>
                  </a:lnTo>
                  <a:lnTo>
                    <a:pt x="248" y="557"/>
                  </a:lnTo>
                  <a:lnTo>
                    <a:pt x="245" y="555"/>
                  </a:lnTo>
                  <a:lnTo>
                    <a:pt x="243" y="555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4" y="549"/>
                  </a:lnTo>
                  <a:lnTo>
                    <a:pt x="234" y="549"/>
                  </a:lnTo>
                  <a:lnTo>
                    <a:pt x="231" y="549"/>
                  </a:lnTo>
                  <a:lnTo>
                    <a:pt x="231" y="546"/>
                  </a:lnTo>
                  <a:lnTo>
                    <a:pt x="228" y="546"/>
                  </a:lnTo>
                  <a:lnTo>
                    <a:pt x="228" y="543"/>
                  </a:lnTo>
                  <a:lnTo>
                    <a:pt x="228" y="540"/>
                  </a:lnTo>
                  <a:lnTo>
                    <a:pt x="228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2" y="531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3"/>
                  </a:lnTo>
                  <a:lnTo>
                    <a:pt x="225" y="523"/>
                  </a:lnTo>
                  <a:lnTo>
                    <a:pt x="228" y="517"/>
                  </a:lnTo>
                  <a:lnTo>
                    <a:pt x="228" y="514"/>
                  </a:lnTo>
                  <a:lnTo>
                    <a:pt x="228" y="514"/>
                  </a:lnTo>
                  <a:lnTo>
                    <a:pt x="231" y="511"/>
                  </a:lnTo>
                  <a:lnTo>
                    <a:pt x="231" y="508"/>
                  </a:lnTo>
                  <a:lnTo>
                    <a:pt x="231" y="505"/>
                  </a:lnTo>
                  <a:lnTo>
                    <a:pt x="234" y="503"/>
                  </a:lnTo>
                  <a:lnTo>
                    <a:pt x="234" y="497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88"/>
                  </a:lnTo>
                  <a:lnTo>
                    <a:pt x="231" y="482"/>
                  </a:lnTo>
                  <a:lnTo>
                    <a:pt x="231" y="479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5" y="477"/>
                  </a:lnTo>
                  <a:lnTo>
                    <a:pt x="225" y="479"/>
                  </a:lnTo>
                  <a:lnTo>
                    <a:pt x="222" y="479"/>
                  </a:lnTo>
                  <a:lnTo>
                    <a:pt x="222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7" y="474"/>
                  </a:lnTo>
                  <a:lnTo>
                    <a:pt x="217" y="477"/>
                  </a:lnTo>
                  <a:lnTo>
                    <a:pt x="217" y="474"/>
                  </a:lnTo>
                  <a:lnTo>
                    <a:pt x="217" y="474"/>
                  </a:lnTo>
                  <a:lnTo>
                    <a:pt x="217" y="471"/>
                  </a:lnTo>
                  <a:lnTo>
                    <a:pt x="214" y="471"/>
                  </a:lnTo>
                  <a:lnTo>
                    <a:pt x="214" y="471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1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2" y="465"/>
                  </a:lnTo>
                  <a:lnTo>
                    <a:pt x="202" y="465"/>
                  </a:lnTo>
                  <a:lnTo>
                    <a:pt x="202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6" y="462"/>
                  </a:lnTo>
                  <a:lnTo>
                    <a:pt x="196" y="459"/>
                  </a:lnTo>
                  <a:lnTo>
                    <a:pt x="196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1" y="459"/>
                  </a:lnTo>
                  <a:lnTo>
                    <a:pt x="191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5" y="459"/>
                  </a:lnTo>
                  <a:lnTo>
                    <a:pt x="185" y="459"/>
                  </a:lnTo>
                  <a:lnTo>
                    <a:pt x="182" y="459"/>
                  </a:lnTo>
                  <a:lnTo>
                    <a:pt x="182" y="462"/>
                  </a:lnTo>
                  <a:lnTo>
                    <a:pt x="179" y="462"/>
                  </a:lnTo>
                  <a:lnTo>
                    <a:pt x="179" y="459"/>
                  </a:lnTo>
                  <a:lnTo>
                    <a:pt x="179" y="459"/>
                  </a:lnTo>
                  <a:lnTo>
                    <a:pt x="179" y="456"/>
                  </a:lnTo>
                  <a:lnTo>
                    <a:pt x="179" y="456"/>
                  </a:lnTo>
                  <a:lnTo>
                    <a:pt x="176" y="456"/>
                  </a:lnTo>
                  <a:lnTo>
                    <a:pt x="176" y="456"/>
                  </a:lnTo>
                  <a:lnTo>
                    <a:pt x="173" y="456"/>
                  </a:lnTo>
                  <a:lnTo>
                    <a:pt x="173" y="456"/>
                  </a:lnTo>
                  <a:lnTo>
                    <a:pt x="173" y="459"/>
                  </a:lnTo>
                  <a:lnTo>
                    <a:pt x="170" y="459"/>
                  </a:lnTo>
                  <a:lnTo>
                    <a:pt x="170" y="459"/>
                  </a:lnTo>
                  <a:lnTo>
                    <a:pt x="168" y="459"/>
                  </a:lnTo>
                  <a:lnTo>
                    <a:pt x="168" y="459"/>
                  </a:lnTo>
                  <a:lnTo>
                    <a:pt x="168" y="462"/>
                  </a:lnTo>
                  <a:lnTo>
                    <a:pt x="165" y="462"/>
                  </a:lnTo>
                  <a:lnTo>
                    <a:pt x="165" y="462"/>
                  </a:lnTo>
                  <a:lnTo>
                    <a:pt x="165" y="465"/>
                  </a:lnTo>
                  <a:lnTo>
                    <a:pt x="162" y="465"/>
                  </a:lnTo>
                  <a:lnTo>
                    <a:pt x="162" y="465"/>
                  </a:lnTo>
                  <a:lnTo>
                    <a:pt x="159" y="465"/>
                  </a:lnTo>
                  <a:lnTo>
                    <a:pt x="159" y="465"/>
                  </a:lnTo>
                  <a:lnTo>
                    <a:pt x="156" y="465"/>
                  </a:lnTo>
                  <a:lnTo>
                    <a:pt x="153" y="465"/>
                  </a:lnTo>
                  <a:lnTo>
                    <a:pt x="150" y="465"/>
                  </a:lnTo>
                  <a:lnTo>
                    <a:pt x="150" y="465"/>
                  </a:lnTo>
                  <a:lnTo>
                    <a:pt x="147" y="465"/>
                  </a:lnTo>
                  <a:lnTo>
                    <a:pt x="147" y="465"/>
                  </a:lnTo>
                  <a:lnTo>
                    <a:pt x="144" y="462"/>
                  </a:lnTo>
                  <a:lnTo>
                    <a:pt x="144" y="462"/>
                  </a:lnTo>
                  <a:lnTo>
                    <a:pt x="142" y="462"/>
                  </a:lnTo>
                  <a:lnTo>
                    <a:pt x="142" y="462"/>
                  </a:lnTo>
                  <a:lnTo>
                    <a:pt x="139" y="462"/>
                  </a:lnTo>
                  <a:lnTo>
                    <a:pt x="136" y="462"/>
                  </a:lnTo>
                  <a:lnTo>
                    <a:pt x="136" y="459"/>
                  </a:lnTo>
                  <a:lnTo>
                    <a:pt x="136" y="459"/>
                  </a:lnTo>
                  <a:lnTo>
                    <a:pt x="133" y="459"/>
                  </a:lnTo>
                  <a:lnTo>
                    <a:pt x="133" y="459"/>
                  </a:lnTo>
                  <a:lnTo>
                    <a:pt x="130" y="459"/>
                  </a:lnTo>
                  <a:lnTo>
                    <a:pt x="130" y="459"/>
                  </a:lnTo>
                  <a:lnTo>
                    <a:pt x="127" y="459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6"/>
                  </a:lnTo>
                  <a:lnTo>
                    <a:pt x="116" y="456"/>
                  </a:lnTo>
                  <a:lnTo>
                    <a:pt x="116" y="456"/>
                  </a:lnTo>
                  <a:lnTo>
                    <a:pt x="113" y="456"/>
                  </a:lnTo>
                  <a:lnTo>
                    <a:pt x="113" y="456"/>
                  </a:lnTo>
                  <a:lnTo>
                    <a:pt x="110" y="459"/>
                  </a:lnTo>
                  <a:lnTo>
                    <a:pt x="110" y="459"/>
                  </a:lnTo>
                  <a:lnTo>
                    <a:pt x="107" y="459"/>
                  </a:lnTo>
                  <a:lnTo>
                    <a:pt x="107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1" y="462"/>
                  </a:lnTo>
                  <a:lnTo>
                    <a:pt x="98" y="462"/>
                  </a:lnTo>
                  <a:lnTo>
                    <a:pt x="98" y="462"/>
                  </a:lnTo>
                  <a:lnTo>
                    <a:pt x="95" y="462"/>
                  </a:lnTo>
                  <a:lnTo>
                    <a:pt x="95" y="462"/>
                  </a:lnTo>
                  <a:lnTo>
                    <a:pt x="92" y="462"/>
                  </a:lnTo>
                  <a:lnTo>
                    <a:pt x="92" y="462"/>
                  </a:lnTo>
                  <a:lnTo>
                    <a:pt x="90" y="465"/>
                  </a:lnTo>
                  <a:lnTo>
                    <a:pt x="90" y="465"/>
                  </a:lnTo>
                  <a:lnTo>
                    <a:pt x="87" y="468"/>
                  </a:lnTo>
                  <a:lnTo>
                    <a:pt x="87" y="468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1" y="468"/>
                  </a:lnTo>
                  <a:lnTo>
                    <a:pt x="81" y="468"/>
                  </a:lnTo>
                  <a:lnTo>
                    <a:pt x="78" y="468"/>
                  </a:lnTo>
                  <a:lnTo>
                    <a:pt x="78" y="468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2" y="465"/>
                  </a:lnTo>
                  <a:lnTo>
                    <a:pt x="64" y="459"/>
                  </a:lnTo>
                  <a:lnTo>
                    <a:pt x="64" y="456"/>
                  </a:lnTo>
                  <a:lnTo>
                    <a:pt x="64" y="454"/>
                  </a:lnTo>
                  <a:lnTo>
                    <a:pt x="66" y="454"/>
                  </a:lnTo>
                  <a:lnTo>
                    <a:pt x="72" y="445"/>
                  </a:lnTo>
                  <a:lnTo>
                    <a:pt x="75" y="445"/>
                  </a:lnTo>
                  <a:lnTo>
                    <a:pt x="78" y="442"/>
                  </a:lnTo>
                  <a:lnTo>
                    <a:pt x="81" y="439"/>
                  </a:lnTo>
                  <a:lnTo>
                    <a:pt x="81" y="436"/>
                  </a:lnTo>
                  <a:lnTo>
                    <a:pt x="84" y="433"/>
                  </a:lnTo>
                  <a:lnTo>
                    <a:pt x="90" y="428"/>
                  </a:lnTo>
                  <a:lnTo>
                    <a:pt x="104" y="413"/>
                  </a:lnTo>
                  <a:lnTo>
                    <a:pt x="104" y="413"/>
                  </a:lnTo>
                  <a:lnTo>
                    <a:pt x="104" y="410"/>
                  </a:lnTo>
                  <a:lnTo>
                    <a:pt x="107" y="407"/>
                  </a:lnTo>
                  <a:lnTo>
                    <a:pt x="107" y="407"/>
                  </a:lnTo>
                  <a:lnTo>
                    <a:pt x="113" y="399"/>
                  </a:lnTo>
                  <a:lnTo>
                    <a:pt x="110" y="399"/>
                  </a:lnTo>
                  <a:lnTo>
                    <a:pt x="110" y="399"/>
                  </a:lnTo>
                  <a:lnTo>
                    <a:pt x="113" y="396"/>
                  </a:lnTo>
                  <a:lnTo>
                    <a:pt x="110" y="396"/>
                  </a:lnTo>
                  <a:lnTo>
                    <a:pt x="110" y="399"/>
                  </a:lnTo>
                  <a:lnTo>
                    <a:pt x="107" y="396"/>
                  </a:lnTo>
                  <a:lnTo>
                    <a:pt x="107" y="396"/>
                  </a:lnTo>
                  <a:lnTo>
                    <a:pt x="107" y="399"/>
                  </a:lnTo>
                  <a:lnTo>
                    <a:pt x="107" y="399"/>
                  </a:lnTo>
                  <a:lnTo>
                    <a:pt x="107" y="402"/>
                  </a:lnTo>
                  <a:lnTo>
                    <a:pt x="107" y="402"/>
                  </a:lnTo>
                  <a:lnTo>
                    <a:pt x="107" y="404"/>
                  </a:lnTo>
                  <a:lnTo>
                    <a:pt x="104" y="404"/>
                  </a:lnTo>
                  <a:lnTo>
                    <a:pt x="104" y="404"/>
                  </a:lnTo>
                  <a:lnTo>
                    <a:pt x="101" y="404"/>
                  </a:lnTo>
                  <a:lnTo>
                    <a:pt x="101" y="404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4" y="399"/>
                  </a:lnTo>
                  <a:lnTo>
                    <a:pt x="104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98" y="399"/>
                  </a:lnTo>
                  <a:lnTo>
                    <a:pt x="98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8" y="396"/>
                  </a:lnTo>
                  <a:lnTo>
                    <a:pt x="95" y="396"/>
                  </a:lnTo>
                  <a:lnTo>
                    <a:pt x="98" y="396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5" y="390"/>
                  </a:lnTo>
                  <a:lnTo>
                    <a:pt x="95" y="390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6"/>
                  </a:lnTo>
                  <a:lnTo>
                    <a:pt x="95" y="396"/>
                  </a:lnTo>
                  <a:lnTo>
                    <a:pt x="92" y="396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87" y="399"/>
                  </a:lnTo>
                  <a:lnTo>
                    <a:pt x="87" y="396"/>
                  </a:lnTo>
                  <a:lnTo>
                    <a:pt x="90" y="396"/>
                  </a:lnTo>
                  <a:lnTo>
                    <a:pt x="90" y="396"/>
                  </a:lnTo>
                  <a:lnTo>
                    <a:pt x="87" y="393"/>
                  </a:lnTo>
                  <a:lnTo>
                    <a:pt x="87" y="393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3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6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0"/>
                  </a:lnTo>
                  <a:lnTo>
                    <a:pt x="78" y="390"/>
                  </a:lnTo>
                  <a:lnTo>
                    <a:pt x="78" y="393"/>
                  </a:lnTo>
                  <a:lnTo>
                    <a:pt x="78" y="393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69" y="396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69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4" y="393"/>
                  </a:lnTo>
                  <a:lnTo>
                    <a:pt x="64" y="393"/>
                  </a:lnTo>
                  <a:lnTo>
                    <a:pt x="64" y="390"/>
                  </a:lnTo>
                  <a:lnTo>
                    <a:pt x="64" y="390"/>
                  </a:lnTo>
                  <a:lnTo>
                    <a:pt x="61" y="390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58" y="387"/>
                  </a:lnTo>
                  <a:lnTo>
                    <a:pt x="58" y="387"/>
                  </a:lnTo>
                  <a:lnTo>
                    <a:pt x="55" y="390"/>
                  </a:lnTo>
                  <a:lnTo>
                    <a:pt x="55" y="387"/>
                  </a:lnTo>
                  <a:lnTo>
                    <a:pt x="55" y="387"/>
                  </a:lnTo>
                  <a:lnTo>
                    <a:pt x="55" y="384"/>
                  </a:lnTo>
                  <a:lnTo>
                    <a:pt x="55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90"/>
                  </a:lnTo>
                  <a:lnTo>
                    <a:pt x="46" y="390"/>
                  </a:lnTo>
                  <a:lnTo>
                    <a:pt x="46" y="390"/>
                  </a:lnTo>
                  <a:lnTo>
                    <a:pt x="43" y="390"/>
                  </a:lnTo>
                  <a:lnTo>
                    <a:pt x="43" y="390"/>
                  </a:lnTo>
                  <a:lnTo>
                    <a:pt x="43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0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6" y="387"/>
                  </a:lnTo>
                  <a:lnTo>
                    <a:pt x="26" y="387"/>
                  </a:lnTo>
                  <a:lnTo>
                    <a:pt x="26" y="390"/>
                  </a:lnTo>
                  <a:lnTo>
                    <a:pt x="26" y="390"/>
                  </a:lnTo>
                  <a:lnTo>
                    <a:pt x="26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6"/>
                  </a:lnTo>
                  <a:lnTo>
                    <a:pt x="20" y="396"/>
                  </a:lnTo>
                  <a:lnTo>
                    <a:pt x="20" y="399"/>
                  </a:lnTo>
                  <a:lnTo>
                    <a:pt x="20" y="399"/>
                  </a:lnTo>
                  <a:lnTo>
                    <a:pt x="17" y="399"/>
                  </a:lnTo>
                  <a:lnTo>
                    <a:pt x="17" y="399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9" y="393"/>
                  </a:lnTo>
                  <a:lnTo>
                    <a:pt x="9" y="393"/>
                  </a:lnTo>
                  <a:lnTo>
                    <a:pt x="9" y="390"/>
                  </a:lnTo>
                  <a:lnTo>
                    <a:pt x="6" y="390"/>
                  </a:lnTo>
                  <a:lnTo>
                    <a:pt x="6" y="390"/>
                  </a:lnTo>
                  <a:lnTo>
                    <a:pt x="6" y="387"/>
                  </a:lnTo>
                  <a:lnTo>
                    <a:pt x="3" y="387"/>
                  </a:lnTo>
                  <a:lnTo>
                    <a:pt x="3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1"/>
                  </a:lnTo>
                  <a:lnTo>
                    <a:pt x="0" y="378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3" y="373"/>
                  </a:lnTo>
                  <a:lnTo>
                    <a:pt x="3" y="370"/>
                  </a:lnTo>
                  <a:lnTo>
                    <a:pt x="3" y="367"/>
                  </a:lnTo>
                  <a:lnTo>
                    <a:pt x="3" y="364"/>
                  </a:lnTo>
                  <a:lnTo>
                    <a:pt x="3" y="361"/>
                  </a:lnTo>
                  <a:lnTo>
                    <a:pt x="3" y="358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0"/>
                  </a:lnTo>
                  <a:lnTo>
                    <a:pt x="6" y="347"/>
                  </a:lnTo>
                  <a:lnTo>
                    <a:pt x="6" y="344"/>
                  </a:lnTo>
                  <a:lnTo>
                    <a:pt x="6" y="341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5"/>
                  </a:lnTo>
                  <a:lnTo>
                    <a:pt x="6" y="332"/>
                  </a:lnTo>
                  <a:lnTo>
                    <a:pt x="6" y="332"/>
                  </a:lnTo>
                  <a:lnTo>
                    <a:pt x="9" y="329"/>
                  </a:lnTo>
                  <a:lnTo>
                    <a:pt x="6" y="329"/>
                  </a:lnTo>
                  <a:lnTo>
                    <a:pt x="9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9" y="321"/>
                  </a:lnTo>
                  <a:lnTo>
                    <a:pt x="9" y="318"/>
                  </a:lnTo>
                  <a:lnTo>
                    <a:pt x="12" y="312"/>
                  </a:lnTo>
                  <a:lnTo>
                    <a:pt x="12" y="309"/>
                  </a:lnTo>
                  <a:lnTo>
                    <a:pt x="12" y="303"/>
                  </a:lnTo>
                  <a:lnTo>
                    <a:pt x="15" y="298"/>
                  </a:lnTo>
                  <a:lnTo>
                    <a:pt x="15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7" y="286"/>
                  </a:lnTo>
                  <a:lnTo>
                    <a:pt x="17" y="283"/>
                  </a:lnTo>
                  <a:lnTo>
                    <a:pt x="17" y="280"/>
                  </a:lnTo>
                  <a:lnTo>
                    <a:pt x="17" y="277"/>
                  </a:lnTo>
                  <a:lnTo>
                    <a:pt x="17" y="272"/>
                  </a:lnTo>
                  <a:lnTo>
                    <a:pt x="17" y="266"/>
                  </a:lnTo>
                  <a:lnTo>
                    <a:pt x="17" y="260"/>
                  </a:lnTo>
                  <a:lnTo>
                    <a:pt x="17" y="254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20" y="240"/>
                  </a:lnTo>
                  <a:lnTo>
                    <a:pt x="20" y="234"/>
                  </a:lnTo>
                  <a:lnTo>
                    <a:pt x="20" y="231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0"/>
                  </a:lnTo>
                  <a:lnTo>
                    <a:pt x="26" y="214"/>
                  </a:lnTo>
                  <a:lnTo>
                    <a:pt x="26" y="211"/>
                  </a:lnTo>
                  <a:lnTo>
                    <a:pt x="29" y="202"/>
                  </a:lnTo>
                  <a:lnTo>
                    <a:pt x="32" y="199"/>
                  </a:lnTo>
                  <a:lnTo>
                    <a:pt x="32" y="197"/>
                  </a:lnTo>
                  <a:lnTo>
                    <a:pt x="32" y="194"/>
                  </a:lnTo>
                  <a:lnTo>
                    <a:pt x="32" y="191"/>
                  </a:lnTo>
                  <a:lnTo>
                    <a:pt x="32" y="188"/>
                  </a:lnTo>
                  <a:lnTo>
                    <a:pt x="35" y="182"/>
                  </a:lnTo>
                  <a:lnTo>
                    <a:pt x="38" y="176"/>
                  </a:lnTo>
                  <a:lnTo>
                    <a:pt x="43" y="168"/>
                  </a:lnTo>
                  <a:lnTo>
                    <a:pt x="49" y="156"/>
                  </a:lnTo>
                  <a:lnTo>
                    <a:pt x="52" y="153"/>
                  </a:lnTo>
                  <a:lnTo>
                    <a:pt x="52" y="150"/>
                  </a:lnTo>
                  <a:lnTo>
                    <a:pt x="55" y="147"/>
                  </a:lnTo>
                  <a:lnTo>
                    <a:pt x="55" y="142"/>
                  </a:lnTo>
                  <a:lnTo>
                    <a:pt x="58" y="142"/>
                  </a:lnTo>
                  <a:lnTo>
                    <a:pt x="58" y="136"/>
                  </a:lnTo>
                  <a:lnTo>
                    <a:pt x="61" y="130"/>
                  </a:lnTo>
                  <a:lnTo>
                    <a:pt x="64" y="122"/>
                  </a:lnTo>
                  <a:lnTo>
                    <a:pt x="72" y="93"/>
                  </a:lnTo>
                  <a:lnTo>
                    <a:pt x="72" y="93"/>
                  </a:lnTo>
                  <a:lnTo>
                    <a:pt x="75" y="90"/>
                  </a:lnTo>
                  <a:lnTo>
                    <a:pt x="75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4"/>
                  </a:lnTo>
                  <a:lnTo>
                    <a:pt x="78" y="84"/>
                  </a:lnTo>
                  <a:lnTo>
                    <a:pt x="78" y="81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69" y="61"/>
                  </a:lnTo>
                  <a:lnTo>
                    <a:pt x="66" y="61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9" y="58"/>
                  </a:lnTo>
                  <a:lnTo>
                    <a:pt x="69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5" y="55"/>
                  </a:lnTo>
                  <a:lnTo>
                    <a:pt x="75" y="55"/>
                  </a:lnTo>
                  <a:lnTo>
                    <a:pt x="78" y="55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4" y="58"/>
                  </a:lnTo>
                  <a:lnTo>
                    <a:pt x="87" y="55"/>
                  </a:lnTo>
                  <a:lnTo>
                    <a:pt x="87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8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4" y="49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1"/>
                  </a:lnTo>
                  <a:lnTo>
                    <a:pt x="98" y="41"/>
                  </a:lnTo>
                  <a:lnTo>
                    <a:pt x="95" y="41"/>
                  </a:lnTo>
                  <a:lnTo>
                    <a:pt x="95" y="38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2" y="35"/>
                  </a:lnTo>
                  <a:lnTo>
                    <a:pt x="95" y="35"/>
                  </a:lnTo>
                  <a:lnTo>
                    <a:pt x="95" y="35"/>
                  </a:lnTo>
                  <a:lnTo>
                    <a:pt x="95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5" y="26"/>
                  </a:lnTo>
                  <a:lnTo>
                    <a:pt x="95" y="29"/>
                  </a:lnTo>
                  <a:lnTo>
                    <a:pt x="95" y="26"/>
                  </a:lnTo>
                  <a:lnTo>
                    <a:pt x="95" y="23"/>
                  </a:lnTo>
                  <a:lnTo>
                    <a:pt x="95" y="23"/>
                  </a:lnTo>
                  <a:lnTo>
                    <a:pt x="92" y="23"/>
                  </a:lnTo>
                  <a:lnTo>
                    <a:pt x="92" y="20"/>
                  </a:lnTo>
                  <a:lnTo>
                    <a:pt x="92" y="20"/>
                  </a:lnTo>
                  <a:lnTo>
                    <a:pt x="87" y="12"/>
                  </a:lnTo>
                  <a:lnTo>
                    <a:pt x="90" y="12"/>
                  </a:lnTo>
                  <a:lnTo>
                    <a:pt x="90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5" y="6"/>
                  </a:lnTo>
                  <a:lnTo>
                    <a:pt x="95" y="9"/>
                  </a:lnTo>
                  <a:lnTo>
                    <a:pt x="98" y="9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10" y="6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3"/>
                  </a:lnTo>
                  <a:lnTo>
                    <a:pt x="118" y="3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3" y="3"/>
                  </a:lnTo>
                  <a:lnTo>
                    <a:pt x="133" y="3"/>
                  </a:lnTo>
                  <a:lnTo>
                    <a:pt x="133" y="6"/>
                  </a:lnTo>
                  <a:lnTo>
                    <a:pt x="136" y="6"/>
                  </a:lnTo>
                  <a:lnTo>
                    <a:pt x="136" y="9"/>
                  </a:lnTo>
                  <a:lnTo>
                    <a:pt x="136" y="9"/>
                  </a:lnTo>
                  <a:close/>
                  <a:moveTo>
                    <a:pt x="176" y="188"/>
                  </a:moveTo>
                  <a:lnTo>
                    <a:pt x="173" y="188"/>
                  </a:lnTo>
                  <a:lnTo>
                    <a:pt x="170" y="188"/>
                  </a:lnTo>
                  <a:lnTo>
                    <a:pt x="165" y="188"/>
                  </a:lnTo>
                  <a:lnTo>
                    <a:pt x="168" y="191"/>
                  </a:lnTo>
                  <a:lnTo>
                    <a:pt x="168" y="191"/>
                  </a:lnTo>
                  <a:lnTo>
                    <a:pt x="170" y="194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173" y="199"/>
                  </a:lnTo>
                  <a:lnTo>
                    <a:pt x="162" y="208"/>
                  </a:lnTo>
                  <a:lnTo>
                    <a:pt x="153" y="214"/>
                  </a:lnTo>
                  <a:lnTo>
                    <a:pt x="153" y="214"/>
                  </a:lnTo>
                  <a:lnTo>
                    <a:pt x="153" y="208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47" y="208"/>
                  </a:lnTo>
                  <a:lnTo>
                    <a:pt x="147" y="208"/>
                  </a:lnTo>
                  <a:lnTo>
                    <a:pt x="144" y="208"/>
                  </a:lnTo>
                  <a:lnTo>
                    <a:pt x="144" y="211"/>
                  </a:lnTo>
                  <a:lnTo>
                    <a:pt x="142" y="208"/>
                  </a:lnTo>
                  <a:lnTo>
                    <a:pt x="142" y="208"/>
                  </a:lnTo>
                  <a:lnTo>
                    <a:pt x="142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2"/>
                  </a:lnTo>
                  <a:lnTo>
                    <a:pt x="139" y="202"/>
                  </a:lnTo>
                  <a:lnTo>
                    <a:pt x="142" y="202"/>
                  </a:lnTo>
                  <a:lnTo>
                    <a:pt x="142" y="202"/>
                  </a:lnTo>
                  <a:lnTo>
                    <a:pt x="142" y="199"/>
                  </a:lnTo>
                  <a:lnTo>
                    <a:pt x="139" y="199"/>
                  </a:lnTo>
                  <a:lnTo>
                    <a:pt x="139" y="202"/>
                  </a:lnTo>
                  <a:lnTo>
                    <a:pt x="139" y="199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202"/>
                  </a:lnTo>
                  <a:lnTo>
                    <a:pt x="133" y="202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3" y="202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27" y="208"/>
                  </a:lnTo>
                  <a:lnTo>
                    <a:pt x="127" y="205"/>
                  </a:lnTo>
                  <a:lnTo>
                    <a:pt x="124" y="205"/>
                  </a:lnTo>
                  <a:lnTo>
                    <a:pt x="124" y="205"/>
                  </a:lnTo>
                  <a:lnTo>
                    <a:pt x="121" y="208"/>
                  </a:lnTo>
                  <a:lnTo>
                    <a:pt x="121" y="208"/>
                  </a:lnTo>
                  <a:lnTo>
                    <a:pt x="124" y="208"/>
                  </a:lnTo>
                  <a:lnTo>
                    <a:pt x="124" y="211"/>
                  </a:lnTo>
                  <a:lnTo>
                    <a:pt x="121" y="208"/>
                  </a:lnTo>
                  <a:lnTo>
                    <a:pt x="118" y="208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1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1" y="217"/>
                  </a:lnTo>
                  <a:lnTo>
                    <a:pt x="121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3" y="217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3"/>
                  </a:lnTo>
                  <a:lnTo>
                    <a:pt x="113" y="223"/>
                  </a:lnTo>
                  <a:lnTo>
                    <a:pt x="116" y="223"/>
                  </a:lnTo>
                  <a:lnTo>
                    <a:pt x="116" y="225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3" y="228"/>
                  </a:lnTo>
                  <a:lnTo>
                    <a:pt x="113" y="231"/>
                  </a:lnTo>
                  <a:lnTo>
                    <a:pt x="113" y="231"/>
                  </a:lnTo>
                  <a:lnTo>
                    <a:pt x="110" y="231"/>
                  </a:lnTo>
                  <a:lnTo>
                    <a:pt x="110" y="231"/>
                  </a:lnTo>
                  <a:lnTo>
                    <a:pt x="110" y="234"/>
                  </a:lnTo>
                  <a:lnTo>
                    <a:pt x="110" y="234"/>
                  </a:lnTo>
                  <a:lnTo>
                    <a:pt x="107" y="234"/>
                  </a:lnTo>
                  <a:lnTo>
                    <a:pt x="110" y="234"/>
                  </a:lnTo>
                  <a:lnTo>
                    <a:pt x="110" y="237"/>
                  </a:lnTo>
                  <a:lnTo>
                    <a:pt x="107" y="237"/>
                  </a:lnTo>
                  <a:lnTo>
                    <a:pt x="107" y="237"/>
                  </a:lnTo>
                  <a:lnTo>
                    <a:pt x="110" y="237"/>
                  </a:lnTo>
                  <a:lnTo>
                    <a:pt x="110" y="240"/>
                  </a:lnTo>
                  <a:lnTo>
                    <a:pt x="110" y="240"/>
                  </a:lnTo>
                  <a:lnTo>
                    <a:pt x="107" y="240"/>
                  </a:lnTo>
                  <a:lnTo>
                    <a:pt x="107" y="243"/>
                  </a:lnTo>
                  <a:lnTo>
                    <a:pt x="107" y="243"/>
                  </a:lnTo>
                  <a:lnTo>
                    <a:pt x="107" y="246"/>
                  </a:lnTo>
                  <a:lnTo>
                    <a:pt x="107" y="249"/>
                  </a:lnTo>
                  <a:lnTo>
                    <a:pt x="107" y="249"/>
                  </a:lnTo>
                  <a:lnTo>
                    <a:pt x="107" y="251"/>
                  </a:lnTo>
                  <a:lnTo>
                    <a:pt x="107" y="254"/>
                  </a:lnTo>
                  <a:lnTo>
                    <a:pt x="107" y="254"/>
                  </a:lnTo>
                  <a:lnTo>
                    <a:pt x="107" y="257"/>
                  </a:lnTo>
                  <a:lnTo>
                    <a:pt x="107" y="257"/>
                  </a:lnTo>
                  <a:lnTo>
                    <a:pt x="107" y="260"/>
                  </a:lnTo>
                  <a:lnTo>
                    <a:pt x="107" y="263"/>
                  </a:lnTo>
                  <a:lnTo>
                    <a:pt x="107" y="266"/>
                  </a:lnTo>
                  <a:lnTo>
                    <a:pt x="107" y="266"/>
                  </a:lnTo>
                  <a:lnTo>
                    <a:pt x="107" y="269"/>
                  </a:lnTo>
                  <a:lnTo>
                    <a:pt x="104" y="269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7" y="272"/>
                  </a:lnTo>
                  <a:lnTo>
                    <a:pt x="107" y="272"/>
                  </a:lnTo>
                  <a:lnTo>
                    <a:pt x="107" y="275"/>
                  </a:lnTo>
                  <a:lnTo>
                    <a:pt x="107" y="275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4" y="280"/>
                  </a:lnTo>
                  <a:lnTo>
                    <a:pt x="107" y="280"/>
                  </a:lnTo>
                  <a:lnTo>
                    <a:pt x="107" y="283"/>
                  </a:lnTo>
                  <a:lnTo>
                    <a:pt x="104" y="283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9"/>
                  </a:lnTo>
                  <a:lnTo>
                    <a:pt x="104" y="289"/>
                  </a:lnTo>
                  <a:lnTo>
                    <a:pt x="104" y="292"/>
                  </a:lnTo>
                  <a:lnTo>
                    <a:pt x="107" y="292"/>
                  </a:lnTo>
                  <a:lnTo>
                    <a:pt x="110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5"/>
                  </a:lnTo>
                  <a:lnTo>
                    <a:pt x="116" y="298"/>
                  </a:lnTo>
                  <a:lnTo>
                    <a:pt x="116" y="300"/>
                  </a:lnTo>
                  <a:lnTo>
                    <a:pt x="116" y="300"/>
                  </a:lnTo>
                  <a:lnTo>
                    <a:pt x="116" y="303"/>
                  </a:lnTo>
                  <a:lnTo>
                    <a:pt x="116" y="303"/>
                  </a:lnTo>
                  <a:lnTo>
                    <a:pt x="118" y="306"/>
                  </a:lnTo>
                  <a:lnTo>
                    <a:pt x="118" y="306"/>
                  </a:lnTo>
                  <a:lnTo>
                    <a:pt x="121" y="306"/>
                  </a:lnTo>
                  <a:lnTo>
                    <a:pt x="124" y="306"/>
                  </a:lnTo>
                  <a:lnTo>
                    <a:pt x="127" y="306"/>
                  </a:lnTo>
                  <a:lnTo>
                    <a:pt x="127" y="303"/>
                  </a:lnTo>
                  <a:lnTo>
                    <a:pt x="130" y="303"/>
                  </a:lnTo>
                  <a:lnTo>
                    <a:pt x="130" y="303"/>
                  </a:lnTo>
                  <a:lnTo>
                    <a:pt x="130" y="306"/>
                  </a:lnTo>
                  <a:lnTo>
                    <a:pt x="130" y="306"/>
                  </a:lnTo>
                  <a:lnTo>
                    <a:pt x="133" y="309"/>
                  </a:lnTo>
                  <a:lnTo>
                    <a:pt x="133" y="312"/>
                  </a:lnTo>
                  <a:lnTo>
                    <a:pt x="133" y="312"/>
                  </a:lnTo>
                  <a:lnTo>
                    <a:pt x="133" y="315"/>
                  </a:lnTo>
                  <a:lnTo>
                    <a:pt x="136" y="315"/>
                  </a:lnTo>
                  <a:lnTo>
                    <a:pt x="136" y="318"/>
                  </a:lnTo>
                  <a:lnTo>
                    <a:pt x="136" y="318"/>
                  </a:lnTo>
                  <a:lnTo>
                    <a:pt x="136" y="321"/>
                  </a:lnTo>
                  <a:lnTo>
                    <a:pt x="136" y="324"/>
                  </a:lnTo>
                  <a:lnTo>
                    <a:pt x="136" y="324"/>
                  </a:lnTo>
                  <a:lnTo>
                    <a:pt x="133" y="324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4" y="324"/>
                  </a:lnTo>
                  <a:lnTo>
                    <a:pt x="121" y="324"/>
                  </a:lnTo>
                  <a:lnTo>
                    <a:pt x="118" y="324"/>
                  </a:lnTo>
                  <a:lnTo>
                    <a:pt x="116" y="326"/>
                  </a:lnTo>
                  <a:lnTo>
                    <a:pt x="113" y="326"/>
                  </a:lnTo>
                  <a:lnTo>
                    <a:pt x="113" y="329"/>
                  </a:lnTo>
                  <a:lnTo>
                    <a:pt x="113" y="329"/>
                  </a:lnTo>
                  <a:lnTo>
                    <a:pt x="110" y="329"/>
                  </a:lnTo>
                  <a:lnTo>
                    <a:pt x="110" y="344"/>
                  </a:lnTo>
                  <a:lnTo>
                    <a:pt x="107" y="352"/>
                  </a:lnTo>
                  <a:lnTo>
                    <a:pt x="104" y="370"/>
                  </a:lnTo>
                  <a:lnTo>
                    <a:pt x="104" y="370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8"/>
                  </a:lnTo>
                  <a:lnTo>
                    <a:pt x="107" y="378"/>
                  </a:lnTo>
                  <a:lnTo>
                    <a:pt x="107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3" y="381"/>
                  </a:lnTo>
                  <a:lnTo>
                    <a:pt x="113" y="381"/>
                  </a:lnTo>
                  <a:lnTo>
                    <a:pt x="113" y="378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8" y="387"/>
                  </a:lnTo>
                  <a:lnTo>
                    <a:pt x="118" y="387"/>
                  </a:lnTo>
                  <a:lnTo>
                    <a:pt x="118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7" y="393"/>
                  </a:lnTo>
                  <a:lnTo>
                    <a:pt x="127" y="393"/>
                  </a:lnTo>
                  <a:lnTo>
                    <a:pt x="130" y="390"/>
                  </a:lnTo>
                  <a:lnTo>
                    <a:pt x="130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87"/>
                  </a:lnTo>
                  <a:lnTo>
                    <a:pt x="136" y="387"/>
                  </a:lnTo>
                  <a:lnTo>
                    <a:pt x="133" y="387"/>
                  </a:lnTo>
                  <a:lnTo>
                    <a:pt x="133" y="387"/>
                  </a:lnTo>
                  <a:lnTo>
                    <a:pt x="130" y="384"/>
                  </a:lnTo>
                  <a:lnTo>
                    <a:pt x="133" y="384"/>
                  </a:lnTo>
                  <a:lnTo>
                    <a:pt x="133" y="384"/>
                  </a:lnTo>
                  <a:lnTo>
                    <a:pt x="133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9" y="381"/>
                  </a:lnTo>
                  <a:lnTo>
                    <a:pt x="139" y="384"/>
                  </a:lnTo>
                  <a:lnTo>
                    <a:pt x="142" y="384"/>
                  </a:lnTo>
                  <a:lnTo>
                    <a:pt x="142" y="384"/>
                  </a:lnTo>
                  <a:lnTo>
                    <a:pt x="144" y="381"/>
                  </a:lnTo>
                  <a:lnTo>
                    <a:pt x="144" y="381"/>
                  </a:lnTo>
                  <a:lnTo>
                    <a:pt x="147" y="381"/>
                  </a:lnTo>
                  <a:lnTo>
                    <a:pt x="147" y="384"/>
                  </a:lnTo>
                  <a:lnTo>
                    <a:pt x="150" y="384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78"/>
                  </a:lnTo>
                  <a:lnTo>
                    <a:pt x="150" y="378"/>
                  </a:lnTo>
                  <a:lnTo>
                    <a:pt x="153" y="378"/>
                  </a:lnTo>
                  <a:lnTo>
                    <a:pt x="153" y="378"/>
                  </a:lnTo>
                  <a:lnTo>
                    <a:pt x="156" y="378"/>
                  </a:lnTo>
                  <a:lnTo>
                    <a:pt x="156" y="378"/>
                  </a:lnTo>
                  <a:lnTo>
                    <a:pt x="159" y="376"/>
                  </a:lnTo>
                  <a:lnTo>
                    <a:pt x="159" y="376"/>
                  </a:lnTo>
                  <a:lnTo>
                    <a:pt x="159" y="373"/>
                  </a:lnTo>
                  <a:lnTo>
                    <a:pt x="159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5" y="373"/>
                  </a:lnTo>
                  <a:lnTo>
                    <a:pt x="165" y="373"/>
                  </a:lnTo>
                  <a:lnTo>
                    <a:pt x="168" y="373"/>
                  </a:lnTo>
                  <a:lnTo>
                    <a:pt x="168" y="373"/>
                  </a:lnTo>
                  <a:lnTo>
                    <a:pt x="168" y="370"/>
                  </a:lnTo>
                  <a:lnTo>
                    <a:pt x="168" y="370"/>
                  </a:lnTo>
                  <a:lnTo>
                    <a:pt x="170" y="370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73" y="367"/>
                  </a:lnTo>
                  <a:lnTo>
                    <a:pt x="173" y="367"/>
                  </a:lnTo>
                  <a:lnTo>
                    <a:pt x="170" y="364"/>
                  </a:lnTo>
                  <a:lnTo>
                    <a:pt x="170" y="364"/>
                  </a:lnTo>
                  <a:lnTo>
                    <a:pt x="168" y="364"/>
                  </a:lnTo>
                  <a:lnTo>
                    <a:pt x="170" y="361"/>
                  </a:lnTo>
                  <a:lnTo>
                    <a:pt x="170" y="361"/>
                  </a:lnTo>
                  <a:lnTo>
                    <a:pt x="173" y="361"/>
                  </a:lnTo>
                  <a:lnTo>
                    <a:pt x="173" y="361"/>
                  </a:lnTo>
                  <a:lnTo>
                    <a:pt x="173" y="358"/>
                  </a:lnTo>
                  <a:lnTo>
                    <a:pt x="173" y="358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6" y="355"/>
                  </a:lnTo>
                  <a:lnTo>
                    <a:pt x="176" y="355"/>
                  </a:lnTo>
                  <a:lnTo>
                    <a:pt x="176" y="352"/>
                  </a:lnTo>
                  <a:lnTo>
                    <a:pt x="179" y="352"/>
                  </a:lnTo>
                  <a:lnTo>
                    <a:pt x="179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5" y="352"/>
                  </a:lnTo>
                  <a:lnTo>
                    <a:pt x="185" y="352"/>
                  </a:lnTo>
                  <a:lnTo>
                    <a:pt x="188" y="352"/>
                  </a:lnTo>
                  <a:lnTo>
                    <a:pt x="188" y="355"/>
                  </a:lnTo>
                  <a:lnTo>
                    <a:pt x="191" y="355"/>
                  </a:lnTo>
                  <a:lnTo>
                    <a:pt x="191" y="358"/>
                  </a:lnTo>
                  <a:lnTo>
                    <a:pt x="193" y="358"/>
                  </a:lnTo>
                  <a:lnTo>
                    <a:pt x="193" y="355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1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4"/>
                  </a:lnTo>
                  <a:lnTo>
                    <a:pt x="196" y="364"/>
                  </a:lnTo>
                  <a:lnTo>
                    <a:pt x="196" y="367"/>
                  </a:lnTo>
                  <a:lnTo>
                    <a:pt x="199" y="367"/>
                  </a:lnTo>
                  <a:lnTo>
                    <a:pt x="199" y="367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199" y="370"/>
                  </a:lnTo>
                  <a:lnTo>
                    <a:pt x="202" y="370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3"/>
                  </a:lnTo>
                  <a:lnTo>
                    <a:pt x="205" y="373"/>
                  </a:lnTo>
                  <a:lnTo>
                    <a:pt x="208" y="376"/>
                  </a:lnTo>
                  <a:lnTo>
                    <a:pt x="208" y="376"/>
                  </a:lnTo>
                  <a:lnTo>
                    <a:pt x="211" y="376"/>
                  </a:lnTo>
                  <a:lnTo>
                    <a:pt x="211" y="376"/>
                  </a:lnTo>
                  <a:lnTo>
                    <a:pt x="211" y="378"/>
                  </a:lnTo>
                  <a:lnTo>
                    <a:pt x="214" y="378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9" y="373"/>
                  </a:lnTo>
                  <a:lnTo>
                    <a:pt x="217" y="370"/>
                  </a:lnTo>
                  <a:lnTo>
                    <a:pt x="217" y="367"/>
                  </a:lnTo>
                  <a:lnTo>
                    <a:pt x="217" y="364"/>
                  </a:lnTo>
                  <a:lnTo>
                    <a:pt x="217" y="361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0"/>
                  </a:lnTo>
                  <a:lnTo>
                    <a:pt x="217" y="350"/>
                  </a:lnTo>
                  <a:lnTo>
                    <a:pt x="217" y="347"/>
                  </a:lnTo>
                  <a:lnTo>
                    <a:pt x="228" y="341"/>
                  </a:lnTo>
                  <a:lnTo>
                    <a:pt x="240" y="338"/>
                  </a:lnTo>
                  <a:lnTo>
                    <a:pt x="240" y="338"/>
                  </a:lnTo>
                  <a:lnTo>
                    <a:pt x="243" y="338"/>
                  </a:lnTo>
                  <a:lnTo>
                    <a:pt x="245" y="338"/>
                  </a:lnTo>
                  <a:lnTo>
                    <a:pt x="248" y="338"/>
                  </a:lnTo>
                  <a:lnTo>
                    <a:pt x="248" y="338"/>
                  </a:lnTo>
                  <a:lnTo>
                    <a:pt x="251" y="338"/>
                  </a:lnTo>
                  <a:lnTo>
                    <a:pt x="254" y="338"/>
                  </a:lnTo>
                  <a:lnTo>
                    <a:pt x="257" y="335"/>
                  </a:lnTo>
                  <a:lnTo>
                    <a:pt x="257" y="335"/>
                  </a:lnTo>
                  <a:lnTo>
                    <a:pt x="260" y="332"/>
                  </a:lnTo>
                  <a:lnTo>
                    <a:pt x="260" y="332"/>
                  </a:lnTo>
                  <a:lnTo>
                    <a:pt x="263" y="329"/>
                  </a:lnTo>
                  <a:lnTo>
                    <a:pt x="260" y="329"/>
                  </a:lnTo>
                  <a:lnTo>
                    <a:pt x="260" y="326"/>
                  </a:lnTo>
                  <a:lnTo>
                    <a:pt x="260" y="324"/>
                  </a:lnTo>
                  <a:lnTo>
                    <a:pt x="257" y="321"/>
                  </a:lnTo>
                  <a:lnTo>
                    <a:pt x="257" y="321"/>
                  </a:lnTo>
                  <a:lnTo>
                    <a:pt x="257" y="318"/>
                  </a:lnTo>
                  <a:lnTo>
                    <a:pt x="254" y="312"/>
                  </a:lnTo>
                  <a:lnTo>
                    <a:pt x="254" y="312"/>
                  </a:lnTo>
                  <a:lnTo>
                    <a:pt x="254" y="309"/>
                  </a:lnTo>
                  <a:lnTo>
                    <a:pt x="254" y="309"/>
                  </a:lnTo>
                  <a:lnTo>
                    <a:pt x="254" y="306"/>
                  </a:lnTo>
                  <a:lnTo>
                    <a:pt x="251" y="306"/>
                  </a:lnTo>
                  <a:lnTo>
                    <a:pt x="251" y="303"/>
                  </a:lnTo>
                  <a:lnTo>
                    <a:pt x="251" y="303"/>
                  </a:lnTo>
                  <a:lnTo>
                    <a:pt x="251" y="300"/>
                  </a:lnTo>
                  <a:lnTo>
                    <a:pt x="248" y="300"/>
                  </a:lnTo>
                  <a:lnTo>
                    <a:pt x="248" y="298"/>
                  </a:lnTo>
                  <a:lnTo>
                    <a:pt x="248" y="286"/>
                  </a:lnTo>
                  <a:lnTo>
                    <a:pt x="248" y="286"/>
                  </a:lnTo>
                  <a:lnTo>
                    <a:pt x="245" y="286"/>
                  </a:lnTo>
                  <a:lnTo>
                    <a:pt x="243" y="283"/>
                  </a:lnTo>
                  <a:lnTo>
                    <a:pt x="243" y="283"/>
                  </a:lnTo>
                  <a:lnTo>
                    <a:pt x="240" y="283"/>
                  </a:lnTo>
                  <a:lnTo>
                    <a:pt x="240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69"/>
                  </a:lnTo>
                  <a:lnTo>
                    <a:pt x="237" y="266"/>
                  </a:lnTo>
                  <a:lnTo>
                    <a:pt x="237" y="260"/>
                  </a:lnTo>
                  <a:lnTo>
                    <a:pt x="237" y="257"/>
                  </a:lnTo>
                  <a:lnTo>
                    <a:pt x="234" y="254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1" y="249"/>
                  </a:lnTo>
                  <a:lnTo>
                    <a:pt x="231" y="246"/>
                  </a:lnTo>
                  <a:lnTo>
                    <a:pt x="231" y="243"/>
                  </a:lnTo>
                  <a:lnTo>
                    <a:pt x="231" y="240"/>
                  </a:lnTo>
                  <a:lnTo>
                    <a:pt x="228" y="240"/>
                  </a:lnTo>
                  <a:lnTo>
                    <a:pt x="228" y="237"/>
                  </a:lnTo>
                  <a:lnTo>
                    <a:pt x="228" y="234"/>
                  </a:lnTo>
                  <a:lnTo>
                    <a:pt x="228" y="231"/>
                  </a:lnTo>
                  <a:lnTo>
                    <a:pt x="228" y="231"/>
                  </a:lnTo>
                  <a:lnTo>
                    <a:pt x="225" y="231"/>
                  </a:lnTo>
                  <a:lnTo>
                    <a:pt x="225" y="228"/>
                  </a:lnTo>
                  <a:lnTo>
                    <a:pt x="225" y="223"/>
                  </a:lnTo>
                  <a:lnTo>
                    <a:pt x="222" y="220"/>
                  </a:lnTo>
                  <a:lnTo>
                    <a:pt x="219" y="214"/>
                  </a:lnTo>
                  <a:lnTo>
                    <a:pt x="219" y="211"/>
                  </a:lnTo>
                  <a:lnTo>
                    <a:pt x="217" y="208"/>
                  </a:lnTo>
                  <a:lnTo>
                    <a:pt x="217" y="202"/>
                  </a:lnTo>
                  <a:lnTo>
                    <a:pt x="217" y="197"/>
                  </a:lnTo>
                  <a:lnTo>
                    <a:pt x="217" y="194"/>
                  </a:lnTo>
                  <a:lnTo>
                    <a:pt x="219" y="188"/>
                  </a:lnTo>
                  <a:lnTo>
                    <a:pt x="217" y="188"/>
                  </a:lnTo>
                  <a:lnTo>
                    <a:pt x="211" y="188"/>
                  </a:lnTo>
                  <a:lnTo>
                    <a:pt x="205" y="188"/>
                  </a:lnTo>
                  <a:lnTo>
                    <a:pt x="202" y="188"/>
                  </a:lnTo>
                  <a:lnTo>
                    <a:pt x="199" y="188"/>
                  </a:lnTo>
                  <a:lnTo>
                    <a:pt x="196" y="188"/>
                  </a:lnTo>
                  <a:lnTo>
                    <a:pt x="196" y="188"/>
                  </a:lnTo>
                  <a:lnTo>
                    <a:pt x="193" y="188"/>
                  </a:lnTo>
                  <a:lnTo>
                    <a:pt x="188" y="188"/>
                  </a:lnTo>
                  <a:lnTo>
                    <a:pt x="182" y="188"/>
                  </a:lnTo>
                  <a:lnTo>
                    <a:pt x="179" y="188"/>
                  </a:lnTo>
                  <a:lnTo>
                    <a:pt x="176" y="188"/>
                  </a:lnTo>
                  <a:lnTo>
                    <a:pt x="176" y="18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8" name="Freeform 12"/>
            <p:cNvSpPr>
              <a:spLocks/>
            </p:cNvSpPr>
            <p:nvPr/>
          </p:nvSpPr>
          <p:spPr bwMode="auto">
            <a:xfrm>
              <a:off x="2775" y="1139"/>
              <a:ext cx="1002" cy="1230"/>
            </a:xfrm>
            <a:custGeom>
              <a:avLst/>
              <a:gdLst/>
              <a:ahLst/>
              <a:cxnLst>
                <a:cxn ang="0">
                  <a:pos x="627" y="90"/>
                </a:cxn>
                <a:cxn ang="0">
                  <a:pos x="670" y="159"/>
                </a:cxn>
                <a:cxn ang="0">
                  <a:pos x="681" y="202"/>
                </a:cxn>
                <a:cxn ang="0">
                  <a:pos x="624" y="211"/>
                </a:cxn>
                <a:cxn ang="0">
                  <a:pos x="638" y="277"/>
                </a:cxn>
                <a:cxn ang="0">
                  <a:pos x="702" y="335"/>
                </a:cxn>
                <a:cxn ang="0">
                  <a:pos x="843" y="416"/>
                </a:cxn>
                <a:cxn ang="0">
                  <a:pos x="834" y="482"/>
                </a:cxn>
                <a:cxn ang="0">
                  <a:pos x="768" y="529"/>
                </a:cxn>
                <a:cxn ang="0">
                  <a:pos x="710" y="569"/>
                </a:cxn>
                <a:cxn ang="0">
                  <a:pos x="664" y="667"/>
                </a:cxn>
                <a:cxn ang="0">
                  <a:pos x="667" y="765"/>
                </a:cxn>
                <a:cxn ang="0">
                  <a:pos x="803" y="843"/>
                </a:cxn>
                <a:cxn ang="0">
                  <a:pos x="898" y="944"/>
                </a:cxn>
                <a:cxn ang="0">
                  <a:pos x="973" y="993"/>
                </a:cxn>
                <a:cxn ang="0">
                  <a:pos x="996" y="1066"/>
                </a:cxn>
                <a:cxn ang="0">
                  <a:pos x="959" y="1175"/>
                </a:cxn>
                <a:cxn ang="0">
                  <a:pos x="884" y="1216"/>
                </a:cxn>
                <a:cxn ang="0">
                  <a:pos x="759" y="1204"/>
                </a:cxn>
                <a:cxn ang="0">
                  <a:pos x="644" y="1227"/>
                </a:cxn>
                <a:cxn ang="0">
                  <a:pos x="603" y="1221"/>
                </a:cxn>
                <a:cxn ang="0">
                  <a:pos x="563" y="1227"/>
                </a:cxn>
                <a:cxn ang="0">
                  <a:pos x="531" y="1221"/>
                </a:cxn>
                <a:cxn ang="0">
                  <a:pos x="497" y="1221"/>
                </a:cxn>
                <a:cxn ang="0">
                  <a:pos x="482" y="1195"/>
                </a:cxn>
                <a:cxn ang="0">
                  <a:pos x="474" y="1155"/>
                </a:cxn>
                <a:cxn ang="0">
                  <a:pos x="448" y="1141"/>
                </a:cxn>
                <a:cxn ang="0">
                  <a:pos x="416" y="1126"/>
                </a:cxn>
                <a:cxn ang="0">
                  <a:pos x="381" y="1120"/>
                </a:cxn>
                <a:cxn ang="0">
                  <a:pos x="387" y="1089"/>
                </a:cxn>
                <a:cxn ang="0">
                  <a:pos x="364" y="1066"/>
                </a:cxn>
                <a:cxn ang="0">
                  <a:pos x="335" y="1037"/>
                </a:cxn>
                <a:cxn ang="0">
                  <a:pos x="318" y="1019"/>
                </a:cxn>
                <a:cxn ang="0">
                  <a:pos x="283" y="1005"/>
                </a:cxn>
                <a:cxn ang="0">
                  <a:pos x="248" y="1008"/>
                </a:cxn>
                <a:cxn ang="0">
                  <a:pos x="214" y="1016"/>
                </a:cxn>
                <a:cxn ang="0">
                  <a:pos x="188" y="970"/>
                </a:cxn>
                <a:cxn ang="0">
                  <a:pos x="133" y="941"/>
                </a:cxn>
                <a:cxn ang="0">
                  <a:pos x="156" y="907"/>
                </a:cxn>
                <a:cxn ang="0">
                  <a:pos x="130" y="791"/>
                </a:cxn>
                <a:cxn ang="0">
                  <a:pos x="118" y="731"/>
                </a:cxn>
                <a:cxn ang="0">
                  <a:pos x="113" y="661"/>
                </a:cxn>
                <a:cxn ang="0">
                  <a:pos x="98" y="595"/>
                </a:cxn>
                <a:cxn ang="0">
                  <a:pos x="84" y="546"/>
                </a:cxn>
                <a:cxn ang="0">
                  <a:pos x="75" y="482"/>
                </a:cxn>
                <a:cxn ang="0">
                  <a:pos x="58" y="413"/>
                </a:cxn>
                <a:cxn ang="0">
                  <a:pos x="46" y="364"/>
                </a:cxn>
                <a:cxn ang="0">
                  <a:pos x="41" y="300"/>
                </a:cxn>
                <a:cxn ang="0">
                  <a:pos x="49" y="249"/>
                </a:cxn>
                <a:cxn ang="0">
                  <a:pos x="12" y="205"/>
                </a:cxn>
                <a:cxn ang="0">
                  <a:pos x="3" y="147"/>
                </a:cxn>
                <a:cxn ang="0">
                  <a:pos x="118" y="185"/>
                </a:cxn>
                <a:cxn ang="0">
                  <a:pos x="188" y="237"/>
                </a:cxn>
                <a:cxn ang="0">
                  <a:pos x="240" y="243"/>
                </a:cxn>
                <a:cxn ang="0">
                  <a:pos x="283" y="220"/>
                </a:cxn>
                <a:cxn ang="0">
                  <a:pos x="309" y="182"/>
                </a:cxn>
                <a:cxn ang="0">
                  <a:pos x="335" y="159"/>
                </a:cxn>
                <a:cxn ang="0">
                  <a:pos x="364" y="119"/>
                </a:cxn>
                <a:cxn ang="0">
                  <a:pos x="396" y="78"/>
                </a:cxn>
                <a:cxn ang="0">
                  <a:pos x="416" y="41"/>
                </a:cxn>
                <a:cxn ang="0">
                  <a:pos x="465" y="32"/>
                </a:cxn>
                <a:cxn ang="0">
                  <a:pos x="526" y="38"/>
                </a:cxn>
                <a:cxn ang="0">
                  <a:pos x="595" y="0"/>
                </a:cxn>
              </a:cxnLst>
              <a:rect l="0" t="0" r="r" b="b"/>
              <a:pathLst>
                <a:path w="1002" h="1230">
                  <a:moveTo>
                    <a:pt x="629" y="6"/>
                  </a:moveTo>
                  <a:lnTo>
                    <a:pt x="629" y="9"/>
                  </a:lnTo>
                  <a:lnTo>
                    <a:pt x="629" y="9"/>
                  </a:lnTo>
                  <a:lnTo>
                    <a:pt x="629" y="12"/>
                  </a:lnTo>
                  <a:lnTo>
                    <a:pt x="629" y="12"/>
                  </a:lnTo>
                  <a:lnTo>
                    <a:pt x="629" y="15"/>
                  </a:lnTo>
                  <a:lnTo>
                    <a:pt x="629" y="18"/>
                  </a:lnTo>
                  <a:lnTo>
                    <a:pt x="629" y="18"/>
                  </a:lnTo>
                  <a:lnTo>
                    <a:pt x="629" y="20"/>
                  </a:lnTo>
                  <a:lnTo>
                    <a:pt x="629" y="20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2" y="26"/>
                  </a:lnTo>
                  <a:lnTo>
                    <a:pt x="632" y="26"/>
                  </a:lnTo>
                  <a:lnTo>
                    <a:pt x="632" y="29"/>
                  </a:lnTo>
                  <a:lnTo>
                    <a:pt x="632" y="29"/>
                  </a:lnTo>
                  <a:lnTo>
                    <a:pt x="629" y="32"/>
                  </a:lnTo>
                  <a:lnTo>
                    <a:pt x="629" y="32"/>
                  </a:lnTo>
                  <a:lnTo>
                    <a:pt x="629" y="35"/>
                  </a:lnTo>
                  <a:lnTo>
                    <a:pt x="632" y="38"/>
                  </a:lnTo>
                  <a:lnTo>
                    <a:pt x="629" y="38"/>
                  </a:lnTo>
                  <a:lnTo>
                    <a:pt x="629" y="41"/>
                  </a:lnTo>
                  <a:lnTo>
                    <a:pt x="629" y="41"/>
                  </a:lnTo>
                  <a:lnTo>
                    <a:pt x="629" y="44"/>
                  </a:lnTo>
                  <a:lnTo>
                    <a:pt x="632" y="44"/>
                  </a:lnTo>
                  <a:lnTo>
                    <a:pt x="632" y="46"/>
                  </a:lnTo>
                  <a:lnTo>
                    <a:pt x="632" y="46"/>
                  </a:lnTo>
                  <a:lnTo>
                    <a:pt x="632" y="49"/>
                  </a:lnTo>
                  <a:lnTo>
                    <a:pt x="635" y="52"/>
                  </a:lnTo>
                  <a:lnTo>
                    <a:pt x="635" y="52"/>
                  </a:lnTo>
                  <a:lnTo>
                    <a:pt x="635" y="55"/>
                  </a:lnTo>
                  <a:lnTo>
                    <a:pt x="635" y="58"/>
                  </a:lnTo>
                  <a:lnTo>
                    <a:pt x="635" y="58"/>
                  </a:lnTo>
                  <a:lnTo>
                    <a:pt x="635" y="61"/>
                  </a:lnTo>
                  <a:lnTo>
                    <a:pt x="635" y="61"/>
                  </a:lnTo>
                  <a:lnTo>
                    <a:pt x="635" y="64"/>
                  </a:lnTo>
                  <a:lnTo>
                    <a:pt x="635" y="64"/>
                  </a:lnTo>
                  <a:lnTo>
                    <a:pt x="632" y="67"/>
                  </a:lnTo>
                  <a:lnTo>
                    <a:pt x="629" y="70"/>
                  </a:lnTo>
                  <a:lnTo>
                    <a:pt x="629" y="72"/>
                  </a:lnTo>
                  <a:lnTo>
                    <a:pt x="629" y="75"/>
                  </a:lnTo>
                  <a:lnTo>
                    <a:pt x="629" y="78"/>
                  </a:lnTo>
                  <a:lnTo>
                    <a:pt x="629" y="78"/>
                  </a:lnTo>
                  <a:lnTo>
                    <a:pt x="629" y="81"/>
                  </a:lnTo>
                  <a:lnTo>
                    <a:pt x="629" y="84"/>
                  </a:lnTo>
                  <a:lnTo>
                    <a:pt x="629" y="87"/>
                  </a:lnTo>
                  <a:lnTo>
                    <a:pt x="629" y="90"/>
                  </a:lnTo>
                  <a:lnTo>
                    <a:pt x="627" y="90"/>
                  </a:lnTo>
                  <a:lnTo>
                    <a:pt x="627" y="93"/>
                  </a:lnTo>
                  <a:lnTo>
                    <a:pt x="627" y="96"/>
                  </a:lnTo>
                  <a:lnTo>
                    <a:pt x="627" y="98"/>
                  </a:lnTo>
                  <a:lnTo>
                    <a:pt x="627" y="101"/>
                  </a:lnTo>
                  <a:lnTo>
                    <a:pt x="627" y="101"/>
                  </a:lnTo>
                  <a:lnTo>
                    <a:pt x="627" y="104"/>
                  </a:lnTo>
                  <a:lnTo>
                    <a:pt x="627" y="104"/>
                  </a:lnTo>
                  <a:lnTo>
                    <a:pt x="629" y="107"/>
                  </a:lnTo>
                  <a:lnTo>
                    <a:pt x="629" y="107"/>
                  </a:lnTo>
                  <a:lnTo>
                    <a:pt x="629" y="110"/>
                  </a:lnTo>
                  <a:lnTo>
                    <a:pt x="629" y="110"/>
                  </a:lnTo>
                  <a:lnTo>
                    <a:pt x="629" y="113"/>
                  </a:lnTo>
                  <a:lnTo>
                    <a:pt x="629" y="116"/>
                  </a:lnTo>
                  <a:lnTo>
                    <a:pt x="632" y="116"/>
                  </a:lnTo>
                  <a:lnTo>
                    <a:pt x="635" y="119"/>
                  </a:lnTo>
                  <a:lnTo>
                    <a:pt x="638" y="121"/>
                  </a:lnTo>
                  <a:lnTo>
                    <a:pt x="638" y="124"/>
                  </a:lnTo>
                  <a:lnTo>
                    <a:pt x="638" y="124"/>
                  </a:lnTo>
                  <a:lnTo>
                    <a:pt x="638" y="127"/>
                  </a:lnTo>
                  <a:lnTo>
                    <a:pt x="644" y="133"/>
                  </a:lnTo>
                  <a:lnTo>
                    <a:pt x="644" y="136"/>
                  </a:lnTo>
                  <a:lnTo>
                    <a:pt x="644" y="136"/>
                  </a:lnTo>
                  <a:lnTo>
                    <a:pt x="644" y="139"/>
                  </a:lnTo>
                  <a:lnTo>
                    <a:pt x="647" y="139"/>
                  </a:lnTo>
                  <a:lnTo>
                    <a:pt x="647" y="142"/>
                  </a:lnTo>
                  <a:lnTo>
                    <a:pt x="647" y="142"/>
                  </a:lnTo>
                  <a:lnTo>
                    <a:pt x="647" y="145"/>
                  </a:lnTo>
                  <a:lnTo>
                    <a:pt x="647" y="145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50" y="147"/>
                  </a:lnTo>
                  <a:lnTo>
                    <a:pt x="650" y="150"/>
                  </a:lnTo>
                  <a:lnTo>
                    <a:pt x="650" y="150"/>
                  </a:lnTo>
                  <a:lnTo>
                    <a:pt x="653" y="150"/>
                  </a:lnTo>
                  <a:lnTo>
                    <a:pt x="653" y="150"/>
                  </a:lnTo>
                  <a:lnTo>
                    <a:pt x="655" y="153"/>
                  </a:lnTo>
                  <a:lnTo>
                    <a:pt x="655" y="153"/>
                  </a:lnTo>
                  <a:lnTo>
                    <a:pt x="658" y="153"/>
                  </a:lnTo>
                  <a:lnTo>
                    <a:pt x="658" y="153"/>
                  </a:lnTo>
                  <a:lnTo>
                    <a:pt x="661" y="153"/>
                  </a:lnTo>
                  <a:lnTo>
                    <a:pt x="661" y="156"/>
                  </a:lnTo>
                  <a:lnTo>
                    <a:pt x="664" y="156"/>
                  </a:lnTo>
                  <a:lnTo>
                    <a:pt x="664" y="156"/>
                  </a:lnTo>
                  <a:lnTo>
                    <a:pt x="667" y="156"/>
                  </a:lnTo>
                  <a:lnTo>
                    <a:pt x="667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3" y="159"/>
                  </a:lnTo>
                  <a:lnTo>
                    <a:pt x="673" y="162"/>
                  </a:lnTo>
                  <a:lnTo>
                    <a:pt x="673" y="162"/>
                  </a:lnTo>
                  <a:lnTo>
                    <a:pt x="676" y="162"/>
                  </a:lnTo>
                  <a:lnTo>
                    <a:pt x="676" y="165"/>
                  </a:lnTo>
                  <a:lnTo>
                    <a:pt x="679" y="165"/>
                  </a:lnTo>
                  <a:lnTo>
                    <a:pt x="679" y="168"/>
                  </a:lnTo>
                  <a:lnTo>
                    <a:pt x="679" y="168"/>
                  </a:lnTo>
                  <a:lnTo>
                    <a:pt x="681" y="171"/>
                  </a:lnTo>
                  <a:lnTo>
                    <a:pt x="681" y="171"/>
                  </a:lnTo>
                  <a:lnTo>
                    <a:pt x="684" y="173"/>
                  </a:lnTo>
                  <a:lnTo>
                    <a:pt x="684" y="173"/>
                  </a:lnTo>
                  <a:lnTo>
                    <a:pt x="684" y="176"/>
                  </a:lnTo>
                  <a:lnTo>
                    <a:pt x="687" y="176"/>
                  </a:lnTo>
                  <a:lnTo>
                    <a:pt x="687" y="176"/>
                  </a:lnTo>
                  <a:lnTo>
                    <a:pt x="687" y="179"/>
                  </a:lnTo>
                  <a:lnTo>
                    <a:pt x="690" y="179"/>
                  </a:lnTo>
                  <a:lnTo>
                    <a:pt x="690" y="179"/>
                  </a:lnTo>
                  <a:lnTo>
                    <a:pt x="690" y="182"/>
                  </a:lnTo>
                  <a:lnTo>
                    <a:pt x="690" y="182"/>
                  </a:lnTo>
                  <a:lnTo>
                    <a:pt x="693" y="182"/>
                  </a:lnTo>
                  <a:lnTo>
                    <a:pt x="693" y="185"/>
                  </a:lnTo>
                  <a:lnTo>
                    <a:pt x="693" y="185"/>
                  </a:lnTo>
                  <a:lnTo>
                    <a:pt x="693" y="188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6" y="191"/>
                  </a:lnTo>
                  <a:lnTo>
                    <a:pt x="696" y="191"/>
                  </a:lnTo>
                  <a:lnTo>
                    <a:pt x="696" y="194"/>
                  </a:lnTo>
                  <a:lnTo>
                    <a:pt x="696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6" y="199"/>
                  </a:lnTo>
                  <a:lnTo>
                    <a:pt x="696" y="202"/>
                  </a:lnTo>
                  <a:lnTo>
                    <a:pt x="696" y="202"/>
                  </a:lnTo>
                  <a:lnTo>
                    <a:pt x="696" y="205"/>
                  </a:lnTo>
                  <a:lnTo>
                    <a:pt x="693" y="205"/>
                  </a:lnTo>
                  <a:lnTo>
                    <a:pt x="693" y="202"/>
                  </a:lnTo>
                  <a:lnTo>
                    <a:pt x="690" y="202"/>
                  </a:lnTo>
                  <a:lnTo>
                    <a:pt x="690" y="202"/>
                  </a:lnTo>
                  <a:lnTo>
                    <a:pt x="687" y="202"/>
                  </a:lnTo>
                  <a:lnTo>
                    <a:pt x="687" y="202"/>
                  </a:lnTo>
                  <a:lnTo>
                    <a:pt x="684" y="202"/>
                  </a:lnTo>
                  <a:lnTo>
                    <a:pt x="684" y="205"/>
                  </a:lnTo>
                  <a:lnTo>
                    <a:pt x="684" y="205"/>
                  </a:lnTo>
                  <a:lnTo>
                    <a:pt x="681" y="205"/>
                  </a:lnTo>
                  <a:lnTo>
                    <a:pt x="681" y="202"/>
                  </a:lnTo>
                  <a:lnTo>
                    <a:pt x="681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6" y="202"/>
                  </a:lnTo>
                  <a:lnTo>
                    <a:pt x="676" y="199"/>
                  </a:lnTo>
                  <a:lnTo>
                    <a:pt x="673" y="199"/>
                  </a:lnTo>
                  <a:lnTo>
                    <a:pt x="673" y="199"/>
                  </a:lnTo>
                  <a:lnTo>
                    <a:pt x="670" y="199"/>
                  </a:lnTo>
                  <a:lnTo>
                    <a:pt x="670" y="197"/>
                  </a:lnTo>
                  <a:lnTo>
                    <a:pt x="670" y="199"/>
                  </a:lnTo>
                  <a:lnTo>
                    <a:pt x="670" y="199"/>
                  </a:lnTo>
                  <a:lnTo>
                    <a:pt x="667" y="199"/>
                  </a:lnTo>
                  <a:lnTo>
                    <a:pt x="667" y="199"/>
                  </a:lnTo>
                  <a:lnTo>
                    <a:pt x="664" y="199"/>
                  </a:lnTo>
                  <a:lnTo>
                    <a:pt x="664" y="199"/>
                  </a:lnTo>
                  <a:lnTo>
                    <a:pt x="664" y="202"/>
                  </a:lnTo>
                  <a:lnTo>
                    <a:pt x="661" y="202"/>
                  </a:lnTo>
                  <a:lnTo>
                    <a:pt x="661" y="202"/>
                  </a:lnTo>
                  <a:lnTo>
                    <a:pt x="658" y="202"/>
                  </a:lnTo>
                  <a:lnTo>
                    <a:pt x="658" y="199"/>
                  </a:lnTo>
                  <a:lnTo>
                    <a:pt x="658" y="199"/>
                  </a:lnTo>
                  <a:lnTo>
                    <a:pt x="655" y="202"/>
                  </a:lnTo>
                  <a:lnTo>
                    <a:pt x="655" y="199"/>
                  </a:lnTo>
                  <a:lnTo>
                    <a:pt x="653" y="202"/>
                  </a:lnTo>
                  <a:lnTo>
                    <a:pt x="653" y="202"/>
                  </a:lnTo>
                  <a:lnTo>
                    <a:pt x="650" y="202"/>
                  </a:lnTo>
                  <a:lnTo>
                    <a:pt x="650" y="202"/>
                  </a:lnTo>
                  <a:lnTo>
                    <a:pt x="647" y="202"/>
                  </a:lnTo>
                  <a:lnTo>
                    <a:pt x="647" y="202"/>
                  </a:lnTo>
                  <a:lnTo>
                    <a:pt x="644" y="202"/>
                  </a:lnTo>
                  <a:lnTo>
                    <a:pt x="644" y="202"/>
                  </a:lnTo>
                  <a:lnTo>
                    <a:pt x="641" y="199"/>
                  </a:lnTo>
                  <a:lnTo>
                    <a:pt x="638" y="199"/>
                  </a:lnTo>
                  <a:lnTo>
                    <a:pt x="638" y="199"/>
                  </a:lnTo>
                  <a:lnTo>
                    <a:pt x="635" y="199"/>
                  </a:lnTo>
                  <a:lnTo>
                    <a:pt x="635" y="199"/>
                  </a:lnTo>
                  <a:lnTo>
                    <a:pt x="632" y="199"/>
                  </a:lnTo>
                  <a:lnTo>
                    <a:pt x="629" y="199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7" y="202"/>
                  </a:lnTo>
                  <a:lnTo>
                    <a:pt x="627" y="205"/>
                  </a:lnTo>
                  <a:lnTo>
                    <a:pt x="627" y="205"/>
                  </a:lnTo>
                  <a:lnTo>
                    <a:pt x="627" y="208"/>
                  </a:lnTo>
                  <a:lnTo>
                    <a:pt x="627" y="208"/>
                  </a:lnTo>
                  <a:lnTo>
                    <a:pt x="624" y="211"/>
                  </a:lnTo>
                  <a:lnTo>
                    <a:pt x="624" y="211"/>
                  </a:lnTo>
                  <a:lnTo>
                    <a:pt x="624" y="214"/>
                  </a:lnTo>
                  <a:lnTo>
                    <a:pt x="624" y="214"/>
                  </a:lnTo>
                  <a:lnTo>
                    <a:pt x="624" y="217"/>
                  </a:lnTo>
                  <a:lnTo>
                    <a:pt x="624" y="217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1" y="223"/>
                  </a:lnTo>
                  <a:lnTo>
                    <a:pt x="621" y="231"/>
                  </a:lnTo>
                  <a:lnTo>
                    <a:pt x="621" y="234"/>
                  </a:lnTo>
                  <a:lnTo>
                    <a:pt x="621" y="234"/>
                  </a:lnTo>
                  <a:lnTo>
                    <a:pt x="621" y="237"/>
                  </a:lnTo>
                  <a:lnTo>
                    <a:pt x="621" y="237"/>
                  </a:lnTo>
                  <a:lnTo>
                    <a:pt x="621" y="243"/>
                  </a:lnTo>
                  <a:lnTo>
                    <a:pt x="621" y="243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4"/>
                  </a:lnTo>
                  <a:lnTo>
                    <a:pt x="621" y="254"/>
                  </a:lnTo>
                  <a:lnTo>
                    <a:pt x="621" y="257"/>
                  </a:lnTo>
                  <a:lnTo>
                    <a:pt x="621" y="257"/>
                  </a:lnTo>
                  <a:lnTo>
                    <a:pt x="624" y="257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3"/>
                  </a:lnTo>
                  <a:lnTo>
                    <a:pt x="627" y="263"/>
                  </a:lnTo>
                  <a:lnTo>
                    <a:pt x="627" y="263"/>
                  </a:lnTo>
                  <a:lnTo>
                    <a:pt x="629" y="263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72"/>
                  </a:lnTo>
                  <a:lnTo>
                    <a:pt x="638" y="272"/>
                  </a:lnTo>
                  <a:lnTo>
                    <a:pt x="638" y="272"/>
                  </a:lnTo>
                  <a:lnTo>
                    <a:pt x="638" y="275"/>
                  </a:lnTo>
                  <a:lnTo>
                    <a:pt x="638" y="275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41" y="277"/>
                  </a:lnTo>
                  <a:lnTo>
                    <a:pt x="641" y="280"/>
                  </a:lnTo>
                  <a:lnTo>
                    <a:pt x="641" y="280"/>
                  </a:lnTo>
                  <a:lnTo>
                    <a:pt x="647" y="286"/>
                  </a:lnTo>
                  <a:lnTo>
                    <a:pt x="650" y="289"/>
                  </a:lnTo>
                  <a:lnTo>
                    <a:pt x="650" y="289"/>
                  </a:lnTo>
                  <a:lnTo>
                    <a:pt x="650" y="292"/>
                  </a:lnTo>
                  <a:lnTo>
                    <a:pt x="653" y="292"/>
                  </a:lnTo>
                  <a:lnTo>
                    <a:pt x="653" y="295"/>
                  </a:lnTo>
                  <a:lnTo>
                    <a:pt x="653" y="298"/>
                  </a:lnTo>
                  <a:lnTo>
                    <a:pt x="653" y="298"/>
                  </a:lnTo>
                  <a:lnTo>
                    <a:pt x="655" y="298"/>
                  </a:lnTo>
                  <a:lnTo>
                    <a:pt x="655" y="300"/>
                  </a:lnTo>
                  <a:lnTo>
                    <a:pt x="661" y="303"/>
                  </a:lnTo>
                  <a:lnTo>
                    <a:pt x="661" y="303"/>
                  </a:lnTo>
                  <a:lnTo>
                    <a:pt x="667" y="303"/>
                  </a:lnTo>
                  <a:lnTo>
                    <a:pt x="673" y="306"/>
                  </a:lnTo>
                  <a:lnTo>
                    <a:pt x="673" y="306"/>
                  </a:lnTo>
                  <a:lnTo>
                    <a:pt x="676" y="309"/>
                  </a:lnTo>
                  <a:lnTo>
                    <a:pt x="676" y="309"/>
                  </a:lnTo>
                  <a:lnTo>
                    <a:pt x="676" y="312"/>
                  </a:lnTo>
                  <a:lnTo>
                    <a:pt x="676" y="312"/>
                  </a:lnTo>
                  <a:lnTo>
                    <a:pt x="676" y="315"/>
                  </a:lnTo>
                  <a:lnTo>
                    <a:pt x="676" y="315"/>
                  </a:lnTo>
                  <a:lnTo>
                    <a:pt x="679" y="318"/>
                  </a:lnTo>
                  <a:lnTo>
                    <a:pt x="679" y="321"/>
                  </a:lnTo>
                  <a:lnTo>
                    <a:pt x="679" y="321"/>
                  </a:lnTo>
                  <a:lnTo>
                    <a:pt x="681" y="324"/>
                  </a:lnTo>
                  <a:lnTo>
                    <a:pt x="681" y="324"/>
                  </a:lnTo>
                  <a:lnTo>
                    <a:pt x="684" y="324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7" y="326"/>
                  </a:lnTo>
                  <a:lnTo>
                    <a:pt x="687" y="329"/>
                  </a:lnTo>
                  <a:lnTo>
                    <a:pt x="687" y="329"/>
                  </a:lnTo>
                  <a:lnTo>
                    <a:pt x="690" y="329"/>
                  </a:lnTo>
                  <a:lnTo>
                    <a:pt x="690" y="326"/>
                  </a:lnTo>
                  <a:lnTo>
                    <a:pt x="690" y="329"/>
                  </a:lnTo>
                  <a:lnTo>
                    <a:pt x="693" y="329"/>
                  </a:lnTo>
                  <a:lnTo>
                    <a:pt x="693" y="329"/>
                  </a:lnTo>
                  <a:lnTo>
                    <a:pt x="696" y="329"/>
                  </a:lnTo>
                  <a:lnTo>
                    <a:pt x="696" y="329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702" y="335"/>
                  </a:lnTo>
                  <a:lnTo>
                    <a:pt x="702" y="335"/>
                  </a:lnTo>
                  <a:lnTo>
                    <a:pt x="705" y="335"/>
                  </a:lnTo>
                  <a:lnTo>
                    <a:pt x="705" y="338"/>
                  </a:lnTo>
                  <a:lnTo>
                    <a:pt x="707" y="338"/>
                  </a:lnTo>
                  <a:lnTo>
                    <a:pt x="707" y="335"/>
                  </a:lnTo>
                  <a:lnTo>
                    <a:pt x="707" y="335"/>
                  </a:lnTo>
                  <a:lnTo>
                    <a:pt x="710" y="335"/>
                  </a:lnTo>
                  <a:lnTo>
                    <a:pt x="710" y="332"/>
                  </a:lnTo>
                  <a:lnTo>
                    <a:pt x="713" y="332"/>
                  </a:lnTo>
                  <a:lnTo>
                    <a:pt x="713" y="332"/>
                  </a:lnTo>
                  <a:lnTo>
                    <a:pt x="713" y="335"/>
                  </a:lnTo>
                  <a:lnTo>
                    <a:pt x="716" y="335"/>
                  </a:lnTo>
                  <a:lnTo>
                    <a:pt x="716" y="335"/>
                  </a:lnTo>
                  <a:lnTo>
                    <a:pt x="719" y="335"/>
                  </a:lnTo>
                  <a:lnTo>
                    <a:pt x="719" y="335"/>
                  </a:lnTo>
                  <a:lnTo>
                    <a:pt x="722" y="335"/>
                  </a:lnTo>
                  <a:lnTo>
                    <a:pt x="722" y="335"/>
                  </a:lnTo>
                  <a:lnTo>
                    <a:pt x="725" y="335"/>
                  </a:lnTo>
                  <a:lnTo>
                    <a:pt x="728" y="335"/>
                  </a:lnTo>
                  <a:lnTo>
                    <a:pt x="733" y="341"/>
                  </a:lnTo>
                  <a:lnTo>
                    <a:pt x="736" y="344"/>
                  </a:lnTo>
                  <a:lnTo>
                    <a:pt x="736" y="344"/>
                  </a:lnTo>
                  <a:lnTo>
                    <a:pt x="751" y="352"/>
                  </a:lnTo>
                  <a:lnTo>
                    <a:pt x="754" y="355"/>
                  </a:lnTo>
                  <a:lnTo>
                    <a:pt x="762" y="358"/>
                  </a:lnTo>
                  <a:lnTo>
                    <a:pt x="768" y="361"/>
                  </a:lnTo>
                  <a:lnTo>
                    <a:pt x="771" y="364"/>
                  </a:lnTo>
                  <a:lnTo>
                    <a:pt x="774" y="367"/>
                  </a:lnTo>
                  <a:lnTo>
                    <a:pt x="780" y="367"/>
                  </a:lnTo>
                  <a:lnTo>
                    <a:pt x="782" y="370"/>
                  </a:lnTo>
                  <a:lnTo>
                    <a:pt x="788" y="373"/>
                  </a:lnTo>
                  <a:lnTo>
                    <a:pt x="791" y="376"/>
                  </a:lnTo>
                  <a:lnTo>
                    <a:pt x="794" y="376"/>
                  </a:lnTo>
                  <a:lnTo>
                    <a:pt x="800" y="378"/>
                  </a:lnTo>
                  <a:lnTo>
                    <a:pt x="803" y="381"/>
                  </a:lnTo>
                  <a:lnTo>
                    <a:pt x="811" y="387"/>
                  </a:lnTo>
                  <a:lnTo>
                    <a:pt x="817" y="390"/>
                  </a:lnTo>
                  <a:lnTo>
                    <a:pt x="823" y="396"/>
                  </a:lnTo>
                  <a:lnTo>
                    <a:pt x="829" y="402"/>
                  </a:lnTo>
                  <a:lnTo>
                    <a:pt x="832" y="404"/>
                  </a:lnTo>
                  <a:lnTo>
                    <a:pt x="834" y="407"/>
                  </a:lnTo>
                  <a:lnTo>
                    <a:pt x="837" y="407"/>
                  </a:lnTo>
                  <a:lnTo>
                    <a:pt x="837" y="410"/>
                  </a:lnTo>
                  <a:lnTo>
                    <a:pt x="840" y="410"/>
                  </a:lnTo>
                  <a:lnTo>
                    <a:pt x="840" y="413"/>
                  </a:lnTo>
                  <a:lnTo>
                    <a:pt x="840" y="413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6" y="422"/>
                  </a:lnTo>
                  <a:lnTo>
                    <a:pt x="846" y="422"/>
                  </a:lnTo>
                  <a:lnTo>
                    <a:pt x="846" y="425"/>
                  </a:lnTo>
                  <a:lnTo>
                    <a:pt x="846" y="425"/>
                  </a:lnTo>
                  <a:lnTo>
                    <a:pt x="846" y="428"/>
                  </a:lnTo>
                  <a:lnTo>
                    <a:pt x="846" y="428"/>
                  </a:lnTo>
                  <a:lnTo>
                    <a:pt x="846" y="430"/>
                  </a:lnTo>
                  <a:lnTo>
                    <a:pt x="846" y="430"/>
                  </a:lnTo>
                  <a:lnTo>
                    <a:pt x="846" y="433"/>
                  </a:lnTo>
                  <a:lnTo>
                    <a:pt x="846" y="433"/>
                  </a:lnTo>
                  <a:lnTo>
                    <a:pt x="846" y="436"/>
                  </a:lnTo>
                  <a:lnTo>
                    <a:pt x="846" y="436"/>
                  </a:lnTo>
                  <a:lnTo>
                    <a:pt x="846" y="439"/>
                  </a:lnTo>
                  <a:lnTo>
                    <a:pt x="846" y="439"/>
                  </a:lnTo>
                  <a:lnTo>
                    <a:pt x="846" y="442"/>
                  </a:lnTo>
                  <a:lnTo>
                    <a:pt x="846" y="442"/>
                  </a:lnTo>
                  <a:lnTo>
                    <a:pt x="846" y="445"/>
                  </a:lnTo>
                  <a:lnTo>
                    <a:pt x="846" y="445"/>
                  </a:lnTo>
                  <a:lnTo>
                    <a:pt x="846" y="448"/>
                  </a:lnTo>
                  <a:lnTo>
                    <a:pt x="846" y="448"/>
                  </a:lnTo>
                  <a:lnTo>
                    <a:pt x="846" y="451"/>
                  </a:lnTo>
                  <a:lnTo>
                    <a:pt x="846" y="451"/>
                  </a:lnTo>
                  <a:lnTo>
                    <a:pt x="846" y="453"/>
                  </a:lnTo>
                  <a:lnTo>
                    <a:pt x="846" y="453"/>
                  </a:lnTo>
                  <a:lnTo>
                    <a:pt x="846" y="456"/>
                  </a:lnTo>
                  <a:lnTo>
                    <a:pt x="846" y="456"/>
                  </a:lnTo>
                  <a:lnTo>
                    <a:pt x="846" y="459"/>
                  </a:lnTo>
                  <a:lnTo>
                    <a:pt x="843" y="462"/>
                  </a:lnTo>
                  <a:lnTo>
                    <a:pt x="843" y="462"/>
                  </a:lnTo>
                  <a:lnTo>
                    <a:pt x="843" y="465"/>
                  </a:lnTo>
                  <a:lnTo>
                    <a:pt x="843" y="465"/>
                  </a:lnTo>
                  <a:lnTo>
                    <a:pt x="843" y="468"/>
                  </a:lnTo>
                  <a:lnTo>
                    <a:pt x="843" y="468"/>
                  </a:lnTo>
                  <a:lnTo>
                    <a:pt x="843" y="471"/>
                  </a:lnTo>
                  <a:lnTo>
                    <a:pt x="843" y="471"/>
                  </a:lnTo>
                  <a:lnTo>
                    <a:pt x="840" y="471"/>
                  </a:lnTo>
                  <a:lnTo>
                    <a:pt x="840" y="474"/>
                  </a:lnTo>
                  <a:lnTo>
                    <a:pt x="840" y="474"/>
                  </a:lnTo>
                  <a:lnTo>
                    <a:pt x="837" y="477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4" y="482"/>
                  </a:lnTo>
                  <a:lnTo>
                    <a:pt x="834" y="482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29" y="488"/>
                  </a:lnTo>
                  <a:lnTo>
                    <a:pt x="829" y="488"/>
                  </a:lnTo>
                  <a:lnTo>
                    <a:pt x="829" y="491"/>
                  </a:lnTo>
                  <a:lnTo>
                    <a:pt x="826" y="491"/>
                  </a:lnTo>
                  <a:lnTo>
                    <a:pt x="826" y="491"/>
                  </a:lnTo>
                  <a:lnTo>
                    <a:pt x="823" y="494"/>
                  </a:lnTo>
                  <a:lnTo>
                    <a:pt x="823" y="494"/>
                  </a:lnTo>
                  <a:lnTo>
                    <a:pt x="820" y="497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4" y="503"/>
                  </a:lnTo>
                  <a:lnTo>
                    <a:pt x="811" y="503"/>
                  </a:lnTo>
                  <a:lnTo>
                    <a:pt x="811" y="505"/>
                  </a:lnTo>
                  <a:lnTo>
                    <a:pt x="808" y="508"/>
                  </a:lnTo>
                  <a:lnTo>
                    <a:pt x="806" y="508"/>
                  </a:lnTo>
                  <a:lnTo>
                    <a:pt x="806" y="511"/>
                  </a:lnTo>
                  <a:lnTo>
                    <a:pt x="803" y="514"/>
                  </a:lnTo>
                  <a:lnTo>
                    <a:pt x="803" y="514"/>
                  </a:lnTo>
                  <a:lnTo>
                    <a:pt x="800" y="517"/>
                  </a:lnTo>
                  <a:lnTo>
                    <a:pt x="800" y="517"/>
                  </a:lnTo>
                  <a:lnTo>
                    <a:pt x="797" y="520"/>
                  </a:lnTo>
                  <a:lnTo>
                    <a:pt x="797" y="520"/>
                  </a:lnTo>
                  <a:lnTo>
                    <a:pt x="794" y="523"/>
                  </a:lnTo>
                  <a:lnTo>
                    <a:pt x="791" y="523"/>
                  </a:lnTo>
                  <a:lnTo>
                    <a:pt x="791" y="523"/>
                  </a:lnTo>
                  <a:lnTo>
                    <a:pt x="791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5" y="526"/>
                  </a:lnTo>
                  <a:lnTo>
                    <a:pt x="785" y="529"/>
                  </a:lnTo>
                  <a:lnTo>
                    <a:pt x="782" y="529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0" y="526"/>
                  </a:lnTo>
                  <a:lnTo>
                    <a:pt x="780" y="526"/>
                  </a:lnTo>
                  <a:lnTo>
                    <a:pt x="777" y="526"/>
                  </a:lnTo>
                  <a:lnTo>
                    <a:pt x="774" y="526"/>
                  </a:lnTo>
                  <a:lnTo>
                    <a:pt x="774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68" y="529"/>
                  </a:lnTo>
                  <a:lnTo>
                    <a:pt x="768" y="529"/>
                  </a:lnTo>
                  <a:lnTo>
                    <a:pt x="765" y="529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2" y="531"/>
                  </a:lnTo>
                  <a:lnTo>
                    <a:pt x="762" y="531"/>
                  </a:lnTo>
                  <a:lnTo>
                    <a:pt x="762" y="534"/>
                  </a:lnTo>
                  <a:lnTo>
                    <a:pt x="762" y="534"/>
                  </a:lnTo>
                  <a:lnTo>
                    <a:pt x="759" y="534"/>
                  </a:lnTo>
                  <a:lnTo>
                    <a:pt x="759" y="534"/>
                  </a:lnTo>
                  <a:lnTo>
                    <a:pt x="757" y="534"/>
                  </a:lnTo>
                  <a:lnTo>
                    <a:pt x="757" y="531"/>
                  </a:lnTo>
                  <a:lnTo>
                    <a:pt x="757" y="531"/>
                  </a:lnTo>
                  <a:lnTo>
                    <a:pt x="754" y="531"/>
                  </a:lnTo>
                  <a:lnTo>
                    <a:pt x="757" y="534"/>
                  </a:lnTo>
                  <a:lnTo>
                    <a:pt x="754" y="534"/>
                  </a:lnTo>
                  <a:lnTo>
                    <a:pt x="754" y="534"/>
                  </a:lnTo>
                  <a:lnTo>
                    <a:pt x="751" y="534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48" y="537"/>
                  </a:lnTo>
                  <a:lnTo>
                    <a:pt x="748" y="540"/>
                  </a:lnTo>
                  <a:lnTo>
                    <a:pt x="745" y="540"/>
                  </a:lnTo>
                  <a:lnTo>
                    <a:pt x="745" y="540"/>
                  </a:lnTo>
                  <a:lnTo>
                    <a:pt x="742" y="543"/>
                  </a:lnTo>
                  <a:lnTo>
                    <a:pt x="742" y="543"/>
                  </a:lnTo>
                  <a:lnTo>
                    <a:pt x="742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9"/>
                  </a:lnTo>
                  <a:lnTo>
                    <a:pt x="739" y="552"/>
                  </a:lnTo>
                  <a:lnTo>
                    <a:pt x="736" y="552"/>
                  </a:lnTo>
                  <a:lnTo>
                    <a:pt x="736" y="552"/>
                  </a:lnTo>
                  <a:lnTo>
                    <a:pt x="733" y="555"/>
                  </a:lnTo>
                  <a:lnTo>
                    <a:pt x="733" y="555"/>
                  </a:lnTo>
                  <a:lnTo>
                    <a:pt x="731" y="555"/>
                  </a:lnTo>
                  <a:lnTo>
                    <a:pt x="731" y="557"/>
                  </a:lnTo>
                  <a:lnTo>
                    <a:pt x="728" y="557"/>
                  </a:lnTo>
                  <a:lnTo>
                    <a:pt x="728" y="557"/>
                  </a:lnTo>
                  <a:lnTo>
                    <a:pt x="725" y="560"/>
                  </a:lnTo>
                  <a:lnTo>
                    <a:pt x="725" y="560"/>
                  </a:lnTo>
                  <a:lnTo>
                    <a:pt x="722" y="560"/>
                  </a:lnTo>
                  <a:lnTo>
                    <a:pt x="719" y="563"/>
                  </a:lnTo>
                  <a:lnTo>
                    <a:pt x="716" y="566"/>
                  </a:lnTo>
                  <a:lnTo>
                    <a:pt x="716" y="566"/>
                  </a:lnTo>
                  <a:lnTo>
                    <a:pt x="710" y="569"/>
                  </a:lnTo>
                  <a:lnTo>
                    <a:pt x="710" y="569"/>
                  </a:lnTo>
                  <a:lnTo>
                    <a:pt x="707" y="572"/>
                  </a:lnTo>
                  <a:lnTo>
                    <a:pt x="705" y="575"/>
                  </a:lnTo>
                  <a:lnTo>
                    <a:pt x="702" y="575"/>
                  </a:lnTo>
                  <a:lnTo>
                    <a:pt x="702" y="578"/>
                  </a:lnTo>
                  <a:lnTo>
                    <a:pt x="699" y="578"/>
                  </a:lnTo>
                  <a:lnTo>
                    <a:pt x="696" y="581"/>
                  </a:lnTo>
                  <a:lnTo>
                    <a:pt x="696" y="583"/>
                  </a:lnTo>
                  <a:lnTo>
                    <a:pt x="693" y="583"/>
                  </a:lnTo>
                  <a:lnTo>
                    <a:pt x="693" y="586"/>
                  </a:lnTo>
                  <a:lnTo>
                    <a:pt x="690" y="589"/>
                  </a:lnTo>
                  <a:lnTo>
                    <a:pt x="690" y="592"/>
                  </a:lnTo>
                  <a:lnTo>
                    <a:pt x="687" y="592"/>
                  </a:lnTo>
                  <a:lnTo>
                    <a:pt x="687" y="595"/>
                  </a:lnTo>
                  <a:lnTo>
                    <a:pt x="687" y="598"/>
                  </a:lnTo>
                  <a:lnTo>
                    <a:pt x="684" y="601"/>
                  </a:lnTo>
                  <a:lnTo>
                    <a:pt x="684" y="604"/>
                  </a:lnTo>
                  <a:lnTo>
                    <a:pt x="681" y="606"/>
                  </a:lnTo>
                  <a:lnTo>
                    <a:pt x="681" y="606"/>
                  </a:lnTo>
                  <a:lnTo>
                    <a:pt x="679" y="609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6" y="615"/>
                  </a:lnTo>
                  <a:lnTo>
                    <a:pt x="676" y="618"/>
                  </a:lnTo>
                  <a:lnTo>
                    <a:pt x="673" y="618"/>
                  </a:lnTo>
                  <a:lnTo>
                    <a:pt x="673" y="621"/>
                  </a:lnTo>
                  <a:lnTo>
                    <a:pt x="673" y="624"/>
                  </a:lnTo>
                  <a:lnTo>
                    <a:pt x="673" y="624"/>
                  </a:lnTo>
                  <a:lnTo>
                    <a:pt x="673" y="627"/>
                  </a:lnTo>
                  <a:lnTo>
                    <a:pt x="673" y="627"/>
                  </a:lnTo>
                  <a:lnTo>
                    <a:pt x="673" y="630"/>
                  </a:lnTo>
                  <a:lnTo>
                    <a:pt x="673" y="632"/>
                  </a:lnTo>
                  <a:lnTo>
                    <a:pt x="673" y="635"/>
                  </a:lnTo>
                  <a:lnTo>
                    <a:pt x="673" y="635"/>
                  </a:lnTo>
                  <a:lnTo>
                    <a:pt x="673" y="638"/>
                  </a:lnTo>
                  <a:lnTo>
                    <a:pt x="673" y="641"/>
                  </a:lnTo>
                  <a:lnTo>
                    <a:pt x="673" y="644"/>
                  </a:lnTo>
                  <a:lnTo>
                    <a:pt x="670" y="644"/>
                  </a:lnTo>
                  <a:lnTo>
                    <a:pt x="670" y="647"/>
                  </a:lnTo>
                  <a:lnTo>
                    <a:pt x="670" y="650"/>
                  </a:lnTo>
                  <a:lnTo>
                    <a:pt x="670" y="653"/>
                  </a:lnTo>
                  <a:lnTo>
                    <a:pt x="667" y="653"/>
                  </a:lnTo>
                  <a:lnTo>
                    <a:pt x="667" y="656"/>
                  </a:lnTo>
                  <a:lnTo>
                    <a:pt x="667" y="658"/>
                  </a:lnTo>
                  <a:lnTo>
                    <a:pt x="667" y="661"/>
                  </a:lnTo>
                  <a:lnTo>
                    <a:pt x="664" y="664"/>
                  </a:lnTo>
                  <a:lnTo>
                    <a:pt x="664" y="667"/>
                  </a:lnTo>
                  <a:lnTo>
                    <a:pt x="661" y="667"/>
                  </a:lnTo>
                  <a:lnTo>
                    <a:pt x="661" y="673"/>
                  </a:lnTo>
                  <a:lnTo>
                    <a:pt x="661" y="676"/>
                  </a:lnTo>
                  <a:lnTo>
                    <a:pt x="658" y="676"/>
                  </a:lnTo>
                  <a:lnTo>
                    <a:pt x="658" y="679"/>
                  </a:lnTo>
                  <a:lnTo>
                    <a:pt x="658" y="682"/>
                  </a:lnTo>
                  <a:lnTo>
                    <a:pt x="658" y="682"/>
                  </a:lnTo>
                  <a:lnTo>
                    <a:pt x="655" y="684"/>
                  </a:lnTo>
                  <a:lnTo>
                    <a:pt x="655" y="687"/>
                  </a:lnTo>
                  <a:lnTo>
                    <a:pt x="653" y="690"/>
                  </a:lnTo>
                  <a:lnTo>
                    <a:pt x="653" y="693"/>
                  </a:lnTo>
                  <a:lnTo>
                    <a:pt x="653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2"/>
                  </a:lnTo>
                  <a:lnTo>
                    <a:pt x="647" y="708"/>
                  </a:lnTo>
                  <a:lnTo>
                    <a:pt x="647" y="710"/>
                  </a:lnTo>
                  <a:lnTo>
                    <a:pt x="644" y="713"/>
                  </a:lnTo>
                  <a:lnTo>
                    <a:pt x="644" y="716"/>
                  </a:lnTo>
                  <a:lnTo>
                    <a:pt x="644" y="719"/>
                  </a:lnTo>
                  <a:lnTo>
                    <a:pt x="641" y="722"/>
                  </a:lnTo>
                  <a:lnTo>
                    <a:pt x="641" y="722"/>
                  </a:lnTo>
                  <a:lnTo>
                    <a:pt x="641" y="725"/>
                  </a:lnTo>
                  <a:lnTo>
                    <a:pt x="641" y="728"/>
                  </a:lnTo>
                  <a:lnTo>
                    <a:pt x="638" y="731"/>
                  </a:lnTo>
                  <a:lnTo>
                    <a:pt x="638" y="734"/>
                  </a:lnTo>
                  <a:lnTo>
                    <a:pt x="638" y="736"/>
                  </a:lnTo>
                  <a:lnTo>
                    <a:pt x="638" y="739"/>
                  </a:lnTo>
                  <a:lnTo>
                    <a:pt x="638" y="739"/>
                  </a:lnTo>
                  <a:lnTo>
                    <a:pt x="638" y="742"/>
                  </a:lnTo>
                  <a:lnTo>
                    <a:pt x="638" y="745"/>
                  </a:lnTo>
                  <a:lnTo>
                    <a:pt x="638" y="745"/>
                  </a:lnTo>
                  <a:lnTo>
                    <a:pt x="641" y="748"/>
                  </a:lnTo>
                  <a:lnTo>
                    <a:pt x="641" y="751"/>
                  </a:lnTo>
                  <a:lnTo>
                    <a:pt x="644" y="751"/>
                  </a:lnTo>
                  <a:lnTo>
                    <a:pt x="644" y="754"/>
                  </a:lnTo>
                  <a:lnTo>
                    <a:pt x="647" y="754"/>
                  </a:lnTo>
                  <a:lnTo>
                    <a:pt x="647" y="757"/>
                  </a:lnTo>
                  <a:lnTo>
                    <a:pt x="650" y="757"/>
                  </a:lnTo>
                  <a:lnTo>
                    <a:pt x="653" y="760"/>
                  </a:lnTo>
                  <a:lnTo>
                    <a:pt x="653" y="760"/>
                  </a:lnTo>
                  <a:lnTo>
                    <a:pt x="655" y="760"/>
                  </a:lnTo>
                  <a:lnTo>
                    <a:pt x="655" y="760"/>
                  </a:lnTo>
                  <a:lnTo>
                    <a:pt x="658" y="762"/>
                  </a:lnTo>
                  <a:lnTo>
                    <a:pt x="661" y="762"/>
                  </a:lnTo>
                  <a:lnTo>
                    <a:pt x="661" y="762"/>
                  </a:lnTo>
                  <a:lnTo>
                    <a:pt x="664" y="765"/>
                  </a:lnTo>
                  <a:lnTo>
                    <a:pt x="667" y="765"/>
                  </a:lnTo>
                  <a:lnTo>
                    <a:pt x="667" y="765"/>
                  </a:lnTo>
                  <a:lnTo>
                    <a:pt x="748" y="817"/>
                  </a:lnTo>
                  <a:lnTo>
                    <a:pt x="751" y="817"/>
                  </a:lnTo>
                  <a:lnTo>
                    <a:pt x="751" y="820"/>
                  </a:lnTo>
                  <a:lnTo>
                    <a:pt x="751" y="820"/>
                  </a:lnTo>
                  <a:lnTo>
                    <a:pt x="754" y="820"/>
                  </a:lnTo>
                  <a:lnTo>
                    <a:pt x="754" y="820"/>
                  </a:lnTo>
                  <a:lnTo>
                    <a:pt x="757" y="820"/>
                  </a:lnTo>
                  <a:lnTo>
                    <a:pt x="757" y="817"/>
                  </a:lnTo>
                  <a:lnTo>
                    <a:pt x="757" y="817"/>
                  </a:lnTo>
                  <a:lnTo>
                    <a:pt x="759" y="817"/>
                  </a:lnTo>
                  <a:lnTo>
                    <a:pt x="759" y="817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5" y="820"/>
                  </a:lnTo>
                  <a:lnTo>
                    <a:pt x="765" y="820"/>
                  </a:lnTo>
                  <a:lnTo>
                    <a:pt x="768" y="820"/>
                  </a:lnTo>
                  <a:lnTo>
                    <a:pt x="768" y="820"/>
                  </a:lnTo>
                  <a:lnTo>
                    <a:pt x="768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6"/>
                  </a:lnTo>
                  <a:lnTo>
                    <a:pt x="774" y="826"/>
                  </a:lnTo>
                  <a:lnTo>
                    <a:pt x="771" y="826"/>
                  </a:lnTo>
                  <a:lnTo>
                    <a:pt x="771" y="829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7" y="832"/>
                  </a:lnTo>
                  <a:lnTo>
                    <a:pt x="780" y="835"/>
                  </a:lnTo>
                  <a:lnTo>
                    <a:pt x="780" y="835"/>
                  </a:lnTo>
                  <a:lnTo>
                    <a:pt x="782" y="837"/>
                  </a:lnTo>
                  <a:lnTo>
                    <a:pt x="785" y="837"/>
                  </a:lnTo>
                  <a:lnTo>
                    <a:pt x="785" y="837"/>
                  </a:lnTo>
                  <a:lnTo>
                    <a:pt x="788" y="837"/>
                  </a:lnTo>
                  <a:lnTo>
                    <a:pt x="791" y="837"/>
                  </a:lnTo>
                  <a:lnTo>
                    <a:pt x="791" y="837"/>
                  </a:lnTo>
                  <a:lnTo>
                    <a:pt x="794" y="840"/>
                  </a:lnTo>
                  <a:lnTo>
                    <a:pt x="794" y="840"/>
                  </a:lnTo>
                  <a:lnTo>
                    <a:pt x="794" y="843"/>
                  </a:lnTo>
                  <a:lnTo>
                    <a:pt x="797" y="843"/>
                  </a:lnTo>
                  <a:lnTo>
                    <a:pt x="797" y="843"/>
                  </a:lnTo>
                  <a:lnTo>
                    <a:pt x="800" y="843"/>
                  </a:lnTo>
                  <a:lnTo>
                    <a:pt x="800" y="843"/>
                  </a:lnTo>
                  <a:lnTo>
                    <a:pt x="803" y="843"/>
                  </a:lnTo>
                  <a:lnTo>
                    <a:pt x="803" y="843"/>
                  </a:lnTo>
                  <a:lnTo>
                    <a:pt x="806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9"/>
                  </a:lnTo>
                  <a:lnTo>
                    <a:pt x="808" y="849"/>
                  </a:lnTo>
                  <a:lnTo>
                    <a:pt x="811" y="852"/>
                  </a:lnTo>
                  <a:lnTo>
                    <a:pt x="811" y="855"/>
                  </a:lnTo>
                  <a:lnTo>
                    <a:pt x="814" y="861"/>
                  </a:lnTo>
                  <a:lnTo>
                    <a:pt x="817" y="866"/>
                  </a:lnTo>
                  <a:lnTo>
                    <a:pt x="820" y="872"/>
                  </a:lnTo>
                  <a:lnTo>
                    <a:pt x="820" y="878"/>
                  </a:lnTo>
                  <a:lnTo>
                    <a:pt x="823" y="884"/>
                  </a:lnTo>
                  <a:lnTo>
                    <a:pt x="823" y="887"/>
                  </a:lnTo>
                  <a:lnTo>
                    <a:pt x="826" y="895"/>
                  </a:lnTo>
                  <a:lnTo>
                    <a:pt x="829" y="898"/>
                  </a:lnTo>
                  <a:lnTo>
                    <a:pt x="829" y="904"/>
                  </a:lnTo>
                  <a:lnTo>
                    <a:pt x="832" y="907"/>
                  </a:lnTo>
                  <a:lnTo>
                    <a:pt x="834" y="913"/>
                  </a:lnTo>
                  <a:lnTo>
                    <a:pt x="834" y="915"/>
                  </a:lnTo>
                  <a:lnTo>
                    <a:pt x="837" y="918"/>
                  </a:lnTo>
                  <a:lnTo>
                    <a:pt x="840" y="921"/>
                  </a:lnTo>
                  <a:lnTo>
                    <a:pt x="840" y="921"/>
                  </a:lnTo>
                  <a:lnTo>
                    <a:pt x="843" y="924"/>
                  </a:lnTo>
                  <a:lnTo>
                    <a:pt x="843" y="924"/>
                  </a:lnTo>
                  <a:lnTo>
                    <a:pt x="846" y="924"/>
                  </a:lnTo>
                  <a:lnTo>
                    <a:pt x="849" y="924"/>
                  </a:lnTo>
                  <a:lnTo>
                    <a:pt x="849" y="927"/>
                  </a:lnTo>
                  <a:lnTo>
                    <a:pt x="852" y="927"/>
                  </a:lnTo>
                  <a:lnTo>
                    <a:pt x="852" y="927"/>
                  </a:lnTo>
                  <a:lnTo>
                    <a:pt x="855" y="930"/>
                  </a:lnTo>
                  <a:lnTo>
                    <a:pt x="858" y="930"/>
                  </a:lnTo>
                  <a:lnTo>
                    <a:pt x="860" y="933"/>
                  </a:lnTo>
                  <a:lnTo>
                    <a:pt x="860" y="933"/>
                  </a:lnTo>
                  <a:lnTo>
                    <a:pt x="863" y="933"/>
                  </a:lnTo>
                  <a:lnTo>
                    <a:pt x="866" y="933"/>
                  </a:lnTo>
                  <a:lnTo>
                    <a:pt x="869" y="933"/>
                  </a:lnTo>
                  <a:lnTo>
                    <a:pt x="872" y="933"/>
                  </a:lnTo>
                  <a:lnTo>
                    <a:pt x="872" y="933"/>
                  </a:lnTo>
                  <a:lnTo>
                    <a:pt x="875" y="936"/>
                  </a:lnTo>
                  <a:lnTo>
                    <a:pt x="878" y="936"/>
                  </a:lnTo>
                  <a:lnTo>
                    <a:pt x="881" y="938"/>
                  </a:lnTo>
                  <a:lnTo>
                    <a:pt x="884" y="938"/>
                  </a:lnTo>
                  <a:lnTo>
                    <a:pt x="886" y="938"/>
                  </a:lnTo>
                  <a:lnTo>
                    <a:pt x="889" y="938"/>
                  </a:lnTo>
                  <a:lnTo>
                    <a:pt x="892" y="941"/>
                  </a:lnTo>
                  <a:lnTo>
                    <a:pt x="895" y="941"/>
                  </a:lnTo>
                  <a:lnTo>
                    <a:pt x="898" y="944"/>
                  </a:lnTo>
                  <a:lnTo>
                    <a:pt x="901" y="944"/>
                  </a:lnTo>
                  <a:lnTo>
                    <a:pt x="904" y="944"/>
                  </a:lnTo>
                  <a:lnTo>
                    <a:pt x="907" y="944"/>
                  </a:lnTo>
                  <a:lnTo>
                    <a:pt x="910" y="944"/>
                  </a:lnTo>
                  <a:lnTo>
                    <a:pt x="912" y="944"/>
                  </a:lnTo>
                  <a:lnTo>
                    <a:pt x="915" y="944"/>
                  </a:lnTo>
                  <a:lnTo>
                    <a:pt x="918" y="944"/>
                  </a:lnTo>
                  <a:lnTo>
                    <a:pt x="921" y="947"/>
                  </a:lnTo>
                  <a:lnTo>
                    <a:pt x="924" y="947"/>
                  </a:lnTo>
                  <a:lnTo>
                    <a:pt x="927" y="947"/>
                  </a:lnTo>
                  <a:lnTo>
                    <a:pt x="927" y="950"/>
                  </a:lnTo>
                  <a:lnTo>
                    <a:pt x="930" y="950"/>
                  </a:lnTo>
                  <a:lnTo>
                    <a:pt x="930" y="953"/>
                  </a:lnTo>
                  <a:lnTo>
                    <a:pt x="933" y="953"/>
                  </a:lnTo>
                  <a:lnTo>
                    <a:pt x="935" y="956"/>
                  </a:lnTo>
                  <a:lnTo>
                    <a:pt x="935" y="956"/>
                  </a:lnTo>
                  <a:lnTo>
                    <a:pt x="938" y="959"/>
                  </a:lnTo>
                  <a:lnTo>
                    <a:pt x="938" y="959"/>
                  </a:lnTo>
                  <a:lnTo>
                    <a:pt x="941" y="959"/>
                  </a:lnTo>
                  <a:lnTo>
                    <a:pt x="941" y="959"/>
                  </a:lnTo>
                  <a:lnTo>
                    <a:pt x="944" y="959"/>
                  </a:lnTo>
                  <a:lnTo>
                    <a:pt x="944" y="959"/>
                  </a:lnTo>
                  <a:lnTo>
                    <a:pt x="947" y="959"/>
                  </a:lnTo>
                  <a:lnTo>
                    <a:pt x="947" y="959"/>
                  </a:lnTo>
                  <a:lnTo>
                    <a:pt x="950" y="962"/>
                  </a:lnTo>
                  <a:lnTo>
                    <a:pt x="950" y="962"/>
                  </a:lnTo>
                  <a:lnTo>
                    <a:pt x="953" y="964"/>
                  </a:lnTo>
                  <a:lnTo>
                    <a:pt x="956" y="964"/>
                  </a:lnTo>
                  <a:lnTo>
                    <a:pt x="956" y="967"/>
                  </a:lnTo>
                  <a:lnTo>
                    <a:pt x="959" y="967"/>
                  </a:lnTo>
                  <a:lnTo>
                    <a:pt x="959" y="970"/>
                  </a:lnTo>
                  <a:lnTo>
                    <a:pt x="959" y="970"/>
                  </a:lnTo>
                  <a:lnTo>
                    <a:pt x="959" y="973"/>
                  </a:lnTo>
                  <a:lnTo>
                    <a:pt x="961" y="973"/>
                  </a:lnTo>
                  <a:lnTo>
                    <a:pt x="961" y="973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7" y="979"/>
                  </a:lnTo>
                  <a:lnTo>
                    <a:pt x="967" y="979"/>
                  </a:lnTo>
                  <a:lnTo>
                    <a:pt x="970" y="979"/>
                  </a:lnTo>
                  <a:lnTo>
                    <a:pt x="970" y="979"/>
                  </a:lnTo>
                  <a:lnTo>
                    <a:pt x="970" y="982"/>
                  </a:lnTo>
                  <a:lnTo>
                    <a:pt x="970" y="982"/>
                  </a:lnTo>
                  <a:lnTo>
                    <a:pt x="970" y="985"/>
                  </a:lnTo>
                  <a:lnTo>
                    <a:pt x="973" y="988"/>
                  </a:lnTo>
                  <a:lnTo>
                    <a:pt x="973" y="990"/>
                  </a:lnTo>
                  <a:lnTo>
                    <a:pt x="973" y="993"/>
                  </a:lnTo>
                  <a:lnTo>
                    <a:pt x="976" y="993"/>
                  </a:lnTo>
                  <a:lnTo>
                    <a:pt x="976" y="996"/>
                  </a:lnTo>
                  <a:lnTo>
                    <a:pt x="979" y="996"/>
                  </a:lnTo>
                  <a:lnTo>
                    <a:pt x="979" y="999"/>
                  </a:lnTo>
                  <a:lnTo>
                    <a:pt x="982" y="999"/>
                  </a:lnTo>
                  <a:lnTo>
                    <a:pt x="982" y="1002"/>
                  </a:lnTo>
                  <a:lnTo>
                    <a:pt x="985" y="1005"/>
                  </a:lnTo>
                  <a:lnTo>
                    <a:pt x="985" y="1005"/>
                  </a:lnTo>
                  <a:lnTo>
                    <a:pt x="987" y="1008"/>
                  </a:lnTo>
                  <a:lnTo>
                    <a:pt x="987" y="1011"/>
                  </a:lnTo>
                  <a:lnTo>
                    <a:pt x="990" y="1011"/>
                  </a:lnTo>
                  <a:lnTo>
                    <a:pt x="990" y="1014"/>
                  </a:lnTo>
                  <a:lnTo>
                    <a:pt x="990" y="1014"/>
                  </a:lnTo>
                  <a:lnTo>
                    <a:pt x="990" y="1016"/>
                  </a:lnTo>
                  <a:lnTo>
                    <a:pt x="993" y="1019"/>
                  </a:lnTo>
                  <a:lnTo>
                    <a:pt x="996" y="1019"/>
                  </a:lnTo>
                  <a:lnTo>
                    <a:pt x="996" y="1022"/>
                  </a:lnTo>
                  <a:lnTo>
                    <a:pt x="996" y="1022"/>
                  </a:lnTo>
                  <a:lnTo>
                    <a:pt x="999" y="1025"/>
                  </a:lnTo>
                  <a:lnTo>
                    <a:pt x="999" y="1025"/>
                  </a:lnTo>
                  <a:lnTo>
                    <a:pt x="999" y="1028"/>
                  </a:lnTo>
                  <a:lnTo>
                    <a:pt x="1002" y="1028"/>
                  </a:lnTo>
                  <a:lnTo>
                    <a:pt x="1002" y="1031"/>
                  </a:lnTo>
                  <a:lnTo>
                    <a:pt x="1002" y="1031"/>
                  </a:lnTo>
                  <a:lnTo>
                    <a:pt x="1002" y="1034"/>
                  </a:lnTo>
                  <a:lnTo>
                    <a:pt x="999" y="1034"/>
                  </a:lnTo>
                  <a:lnTo>
                    <a:pt x="999" y="1037"/>
                  </a:lnTo>
                  <a:lnTo>
                    <a:pt x="999" y="1037"/>
                  </a:lnTo>
                  <a:lnTo>
                    <a:pt x="996" y="1037"/>
                  </a:lnTo>
                  <a:lnTo>
                    <a:pt x="996" y="1040"/>
                  </a:lnTo>
                  <a:lnTo>
                    <a:pt x="996" y="1042"/>
                  </a:lnTo>
                  <a:lnTo>
                    <a:pt x="996" y="1042"/>
                  </a:lnTo>
                  <a:lnTo>
                    <a:pt x="996" y="1045"/>
                  </a:lnTo>
                  <a:lnTo>
                    <a:pt x="999" y="1045"/>
                  </a:lnTo>
                  <a:lnTo>
                    <a:pt x="999" y="1048"/>
                  </a:lnTo>
                  <a:lnTo>
                    <a:pt x="999" y="1048"/>
                  </a:lnTo>
                  <a:lnTo>
                    <a:pt x="999" y="1051"/>
                  </a:lnTo>
                  <a:lnTo>
                    <a:pt x="999" y="1054"/>
                  </a:lnTo>
                  <a:lnTo>
                    <a:pt x="999" y="1054"/>
                  </a:lnTo>
                  <a:lnTo>
                    <a:pt x="999" y="1057"/>
                  </a:lnTo>
                  <a:lnTo>
                    <a:pt x="996" y="1057"/>
                  </a:lnTo>
                  <a:lnTo>
                    <a:pt x="996" y="1057"/>
                  </a:lnTo>
                  <a:lnTo>
                    <a:pt x="993" y="1060"/>
                  </a:lnTo>
                  <a:lnTo>
                    <a:pt x="993" y="1060"/>
                  </a:lnTo>
                  <a:lnTo>
                    <a:pt x="993" y="1063"/>
                  </a:lnTo>
                  <a:lnTo>
                    <a:pt x="996" y="1063"/>
                  </a:lnTo>
                  <a:lnTo>
                    <a:pt x="996" y="1063"/>
                  </a:lnTo>
                  <a:lnTo>
                    <a:pt x="996" y="1066"/>
                  </a:lnTo>
                  <a:lnTo>
                    <a:pt x="996" y="1066"/>
                  </a:lnTo>
                  <a:lnTo>
                    <a:pt x="999" y="1068"/>
                  </a:lnTo>
                  <a:lnTo>
                    <a:pt x="999" y="1068"/>
                  </a:lnTo>
                  <a:lnTo>
                    <a:pt x="996" y="1071"/>
                  </a:lnTo>
                  <a:lnTo>
                    <a:pt x="999" y="1071"/>
                  </a:lnTo>
                  <a:lnTo>
                    <a:pt x="999" y="1074"/>
                  </a:lnTo>
                  <a:lnTo>
                    <a:pt x="999" y="1074"/>
                  </a:lnTo>
                  <a:lnTo>
                    <a:pt x="999" y="1077"/>
                  </a:lnTo>
                  <a:lnTo>
                    <a:pt x="999" y="1077"/>
                  </a:lnTo>
                  <a:lnTo>
                    <a:pt x="996" y="1080"/>
                  </a:lnTo>
                  <a:lnTo>
                    <a:pt x="996" y="1083"/>
                  </a:lnTo>
                  <a:lnTo>
                    <a:pt x="996" y="1083"/>
                  </a:lnTo>
                  <a:lnTo>
                    <a:pt x="996" y="1086"/>
                  </a:lnTo>
                  <a:lnTo>
                    <a:pt x="993" y="1089"/>
                  </a:lnTo>
                  <a:lnTo>
                    <a:pt x="993" y="1089"/>
                  </a:lnTo>
                  <a:lnTo>
                    <a:pt x="993" y="1091"/>
                  </a:lnTo>
                  <a:lnTo>
                    <a:pt x="993" y="1091"/>
                  </a:lnTo>
                  <a:lnTo>
                    <a:pt x="993" y="1094"/>
                  </a:lnTo>
                  <a:lnTo>
                    <a:pt x="993" y="1094"/>
                  </a:lnTo>
                  <a:lnTo>
                    <a:pt x="996" y="1120"/>
                  </a:lnTo>
                  <a:lnTo>
                    <a:pt x="993" y="1120"/>
                  </a:lnTo>
                  <a:lnTo>
                    <a:pt x="993" y="1123"/>
                  </a:lnTo>
                  <a:lnTo>
                    <a:pt x="990" y="1123"/>
                  </a:lnTo>
                  <a:lnTo>
                    <a:pt x="987" y="1123"/>
                  </a:lnTo>
                  <a:lnTo>
                    <a:pt x="985" y="1126"/>
                  </a:lnTo>
                  <a:lnTo>
                    <a:pt x="985" y="1129"/>
                  </a:lnTo>
                  <a:lnTo>
                    <a:pt x="985" y="1129"/>
                  </a:lnTo>
                  <a:lnTo>
                    <a:pt x="982" y="1129"/>
                  </a:lnTo>
                  <a:lnTo>
                    <a:pt x="982" y="1132"/>
                  </a:lnTo>
                  <a:lnTo>
                    <a:pt x="979" y="1135"/>
                  </a:lnTo>
                  <a:lnTo>
                    <a:pt x="979" y="1138"/>
                  </a:lnTo>
                  <a:lnTo>
                    <a:pt x="979" y="1138"/>
                  </a:lnTo>
                  <a:lnTo>
                    <a:pt x="976" y="1141"/>
                  </a:lnTo>
                  <a:lnTo>
                    <a:pt x="976" y="1143"/>
                  </a:lnTo>
                  <a:lnTo>
                    <a:pt x="973" y="1146"/>
                  </a:lnTo>
                  <a:lnTo>
                    <a:pt x="973" y="1149"/>
                  </a:lnTo>
                  <a:lnTo>
                    <a:pt x="970" y="1152"/>
                  </a:lnTo>
                  <a:lnTo>
                    <a:pt x="970" y="1152"/>
                  </a:lnTo>
                  <a:lnTo>
                    <a:pt x="967" y="1155"/>
                  </a:lnTo>
                  <a:lnTo>
                    <a:pt x="967" y="1158"/>
                  </a:lnTo>
                  <a:lnTo>
                    <a:pt x="967" y="1158"/>
                  </a:lnTo>
                  <a:lnTo>
                    <a:pt x="964" y="1161"/>
                  </a:lnTo>
                  <a:lnTo>
                    <a:pt x="964" y="1164"/>
                  </a:lnTo>
                  <a:lnTo>
                    <a:pt x="961" y="1164"/>
                  </a:lnTo>
                  <a:lnTo>
                    <a:pt x="961" y="1167"/>
                  </a:lnTo>
                  <a:lnTo>
                    <a:pt x="959" y="1169"/>
                  </a:lnTo>
                  <a:lnTo>
                    <a:pt x="959" y="1172"/>
                  </a:lnTo>
                  <a:lnTo>
                    <a:pt x="959" y="1175"/>
                  </a:lnTo>
                  <a:lnTo>
                    <a:pt x="959" y="1178"/>
                  </a:lnTo>
                  <a:lnTo>
                    <a:pt x="956" y="1181"/>
                  </a:lnTo>
                  <a:lnTo>
                    <a:pt x="956" y="1184"/>
                  </a:lnTo>
                  <a:lnTo>
                    <a:pt x="956" y="1184"/>
                  </a:lnTo>
                  <a:lnTo>
                    <a:pt x="953" y="1187"/>
                  </a:lnTo>
                  <a:lnTo>
                    <a:pt x="953" y="1190"/>
                  </a:lnTo>
                  <a:lnTo>
                    <a:pt x="950" y="1193"/>
                  </a:lnTo>
                  <a:lnTo>
                    <a:pt x="950" y="1193"/>
                  </a:lnTo>
                  <a:lnTo>
                    <a:pt x="950" y="1195"/>
                  </a:lnTo>
                  <a:lnTo>
                    <a:pt x="947" y="1198"/>
                  </a:lnTo>
                  <a:lnTo>
                    <a:pt x="947" y="1198"/>
                  </a:lnTo>
                  <a:lnTo>
                    <a:pt x="944" y="1201"/>
                  </a:lnTo>
                  <a:lnTo>
                    <a:pt x="944" y="1204"/>
                  </a:lnTo>
                  <a:lnTo>
                    <a:pt x="941" y="1204"/>
                  </a:lnTo>
                  <a:lnTo>
                    <a:pt x="941" y="1207"/>
                  </a:lnTo>
                  <a:lnTo>
                    <a:pt x="938" y="1207"/>
                  </a:lnTo>
                  <a:lnTo>
                    <a:pt x="935" y="1210"/>
                  </a:lnTo>
                  <a:lnTo>
                    <a:pt x="935" y="1210"/>
                  </a:lnTo>
                  <a:lnTo>
                    <a:pt x="933" y="1213"/>
                  </a:lnTo>
                  <a:lnTo>
                    <a:pt x="930" y="1213"/>
                  </a:lnTo>
                  <a:lnTo>
                    <a:pt x="927" y="1213"/>
                  </a:lnTo>
                  <a:lnTo>
                    <a:pt x="924" y="1216"/>
                  </a:lnTo>
                  <a:lnTo>
                    <a:pt x="921" y="1216"/>
                  </a:lnTo>
                  <a:lnTo>
                    <a:pt x="918" y="1216"/>
                  </a:lnTo>
                  <a:lnTo>
                    <a:pt x="915" y="1216"/>
                  </a:lnTo>
                  <a:lnTo>
                    <a:pt x="912" y="1219"/>
                  </a:lnTo>
                  <a:lnTo>
                    <a:pt x="910" y="1219"/>
                  </a:lnTo>
                  <a:lnTo>
                    <a:pt x="907" y="1216"/>
                  </a:lnTo>
                  <a:lnTo>
                    <a:pt x="904" y="1216"/>
                  </a:lnTo>
                  <a:lnTo>
                    <a:pt x="901" y="1216"/>
                  </a:lnTo>
                  <a:lnTo>
                    <a:pt x="901" y="1213"/>
                  </a:lnTo>
                  <a:lnTo>
                    <a:pt x="898" y="1213"/>
                  </a:lnTo>
                  <a:lnTo>
                    <a:pt x="898" y="1210"/>
                  </a:lnTo>
                  <a:lnTo>
                    <a:pt x="895" y="1210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89" y="1204"/>
                  </a:lnTo>
                  <a:lnTo>
                    <a:pt x="886" y="1204"/>
                  </a:lnTo>
                  <a:lnTo>
                    <a:pt x="884" y="1204"/>
                  </a:lnTo>
                  <a:lnTo>
                    <a:pt x="881" y="1201"/>
                  </a:lnTo>
                  <a:lnTo>
                    <a:pt x="878" y="1204"/>
                  </a:lnTo>
                  <a:lnTo>
                    <a:pt x="878" y="1207"/>
                  </a:lnTo>
                  <a:lnTo>
                    <a:pt x="881" y="1207"/>
                  </a:lnTo>
                  <a:lnTo>
                    <a:pt x="881" y="1210"/>
                  </a:lnTo>
                  <a:lnTo>
                    <a:pt x="884" y="1210"/>
                  </a:lnTo>
                  <a:lnTo>
                    <a:pt x="884" y="1213"/>
                  </a:lnTo>
                  <a:lnTo>
                    <a:pt x="886" y="1216"/>
                  </a:lnTo>
                  <a:lnTo>
                    <a:pt x="884" y="1216"/>
                  </a:lnTo>
                  <a:lnTo>
                    <a:pt x="881" y="1216"/>
                  </a:lnTo>
                  <a:lnTo>
                    <a:pt x="878" y="1213"/>
                  </a:lnTo>
                  <a:lnTo>
                    <a:pt x="878" y="1213"/>
                  </a:lnTo>
                  <a:lnTo>
                    <a:pt x="875" y="1213"/>
                  </a:lnTo>
                  <a:lnTo>
                    <a:pt x="872" y="1216"/>
                  </a:lnTo>
                  <a:lnTo>
                    <a:pt x="869" y="1216"/>
                  </a:lnTo>
                  <a:lnTo>
                    <a:pt x="869" y="1219"/>
                  </a:lnTo>
                  <a:lnTo>
                    <a:pt x="866" y="1219"/>
                  </a:lnTo>
                  <a:lnTo>
                    <a:pt x="863" y="1219"/>
                  </a:lnTo>
                  <a:lnTo>
                    <a:pt x="863" y="1216"/>
                  </a:lnTo>
                  <a:lnTo>
                    <a:pt x="860" y="1213"/>
                  </a:lnTo>
                  <a:lnTo>
                    <a:pt x="860" y="1213"/>
                  </a:lnTo>
                  <a:lnTo>
                    <a:pt x="858" y="1210"/>
                  </a:lnTo>
                  <a:lnTo>
                    <a:pt x="858" y="1207"/>
                  </a:lnTo>
                  <a:lnTo>
                    <a:pt x="855" y="1207"/>
                  </a:lnTo>
                  <a:lnTo>
                    <a:pt x="852" y="1207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40" y="1207"/>
                  </a:lnTo>
                  <a:lnTo>
                    <a:pt x="837" y="1207"/>
                  </a:lnTo>
                  <a:lnTo>
                    <a:pt x="834" y="1207"/>
                  </a:lnTo>
                  <a:lnTo>
                    <a:pt x="832" y="1207"/>
                  </a:lnTo>
                  <a:lnTo>
                    <a:pt x="829" y="1207"/>
                  </a:lnTo>
                  <a:lnTo>
                    <a:pt x="826" y="1207"/>
                  </a:lnTo>
                  <a:lnTo>
                    <a:pt x="823" y="1207"/>
                  </a:lnTo>
                  <a:lnTo>
                    <a:pt x="820" y="1207"/>
                  </a:lnTo>
                  <a:lnTo>
                    <a:pt x="817" y="1207"/>
                  </a:lnTo>
                  <a:lnTo>
                    <a:pt x="814" y="1210"/>
                  </a:lnTo>
                  <a:lnTo>
                    <a:pt x="811" y="1210"/>
                  </a:lnTo>
                  <a:lnTo>
                    <a:pt x="808" y="1210"/>
                  </a:lnTo>
                  <a:lnTo>
                    <a:pt x="806" y="1210"/>
                  </a:lnTo>
                  <a:lnTo>
                    <a:pt x="803" y="1210"/>
                  </a:lnTo>
                  <a:lnTo>
                    <a:pt x="800" y="1210"/>
                  </a:lnTo>
                  <a:lnTo>
                    <a:pt x="794" y="1210"/>
                  </a:lnTo>
                  <a:lnTo>
                    <a:pt x="791" y="1210"/>
                  </a:lnTo>
                  <a:lnTo>
                    <a:pt x="788" y="1210"/>
                  </a:lnTo>
                  <a:lnTo>
                    <a:pt x="788" y="1210"/>
                  </a:lnTo>
                  <a:lnTo>
                    <a:pt x="785" y="1210"/>
                  </a:lnTo>
                  <a:lnTo>
                    <a:pt x="774" y="1213"/>
                  </a:lnTo>
                  <a:lnTo>
                    <a:pt x="777" y="1207"/>
                  </a:lnTo>
                  <a:lnTo>
                    <a:pt x="782" y="1207"/>
                  </a:lnTo>
                  <a:lnTo>
                    <a:pt x="777" y="1204"/>
                  </a:lnTo>
                  <a:lnTo>
                    <a:pt x="774" y="1204"/>
                  </a:lnTo>
                  <a:lnTo>
                    <a:pt x="771" y="1204"/>
                  </a:lnTo>
                  <a:lnTo>
                    <a:pt x="768" y="1204"/>
                  </a:lnTo>
                  <a:lnTo>
                    <a:pt x="765" y="1201"/>
                  </a:lnTo>
                  <a:lnTo>
                    <a:pt x="762" y="1204"/>
                  </a:lnTo>
                  <a:lnTo>
                    <a:pt x="759" y="1204"/>
                  </a:lnTo>
                  <a:lnTo>
                    <a:pt x="757" y="1207"/>
                  </a:lnTo>
                  <a:lnTo>
                    <a:pt x="751" y="1207"/>
                  </a:lnTo>
                  <a:lnTo>
                    <a:pt x="745" y="1213"/>
                  </a:lnTo>
                  <a:lnTo>
                    <a:pt x="742" y="1213"/>
                  </a:lnTo>
                  <a:lnTo>
                    <a:pt x="733" y="1210"/>
                  </a:lnTo>
                  <a:lnTo>
                    <a:pt x="731" y="1210"/>
                  </a:lnTo>
                  <a:lnTo>
                    <a:pt x="725" y="1210"/>
                  </a:lnTo>
                  <a:lnTo>
                    <a:pt x="725" y="1207"/>
                  </a:lnTo>
                  <a:lnTo>
                    <a:pt x="725" y="1204"/>
                  </a:lnTo>
                  <a:lnTo>
                    <a:pt x="722" y="1201"/>
                  </a:lnTo>
                  <a:lnTo>
                    <a:pt x="716" y="1198"/>
                  </a:lnTo>
                  <a:lnTo>
                    <a:pt x="713" y="1195"/>
                  </a:lnTo>
                  <a:lnTo>
                    <a:pt x="710" y="1195"/>
                  </a:lnTo>
                  <a:lnTo>
                    <a:pt x="710" y="1201"/>
                  </a:lnTo>
                  <a:lnTo>
                    <a:pt x="707" y="1201"/>
                  </a:lnTo>
                  <a:lnTo>
                    <a:pt x="705" y="1201"/>
                  </a:lnTo>
                  <a:lnTo>
                    <a:pt x="702" y="1204"/>
                  </a:lnTo>
                  <a:lnTo>
                    <a:pt x="699" y="1204"/>
                  </a:lnTo>
                  <a:lnTo>
                    <a:pt x="699" y="1207"/>
                  </a:lnTo>
                  <a:lnTo>
                    <a:pt x="696" y="1207"/>
                  </a:lnTo>
                  <a:lnTo>
                    <a:pt x="693" y="1210"/>
                  </a:lnTo>
                  <a:lnTo>
                    <a:pt x="690" y="1210"/>
                  </a:lnTo>
                  <a:lnTo>
                    <a:pt x="687" y="1210"/>
                  </a:lnTo>
                  <a:lnTo>
                    <a:pt x="684" y="1210"/>
                  </a:lnTo>
                  <a:lnTo>
                    <a:pt x="684" y="1210"/>
                  </a:lnTo>
                  <a:lnTo>
                    <a:pt x="661" y="1219"/>
                  </a:lnTo>
                  <a:lnTo>
                    <a:pt x="658" y="1219"/>
                  </a:lnTo>
                  <a:lnTo>
                    <a:pt x="658" y="1219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4"/>
                  </a:lnTo>
                  <a:lnTo>
                    <a:pt x="658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0" y="1227"/>
                  </a:lnTo>
                  <a:lnTo>
                    <a:pt x="650" y="1227"/>
                  </a:lnTo>
                  <a:lnTo>
                    <a:pt x="647" y="1227"/>
                  </a:lnTo>
                  <a:lnTo>
                    <a:pt x="647" y="1230"/>
                  </a:lnTo>
                  <a:lnTo>
                    <a:pt x="647" y="1230"/>
                  </a:lnTo>
                  <a:lnTo>
                    <a:pt x="644" y="1230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4" y="1227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38" y="1227"/>
                  </a:lnTo>
                  <a:lnTo>
                    <a:pt x="638" y="1227"/>
                  </a:lnTo>
                  <a:lnTo>
                    <a:pt x="638" y="1230"/>
                  </a:lnTo>
                  <a:lnTo>
                    <a:pt x="635" y="1230"/>
                  </a:lnTo>
                  <a:lnTo>
                    <a:pt x="635" y="1227"/>
                  </a:lnTo>
                  <a:lnTo>
                    <a:pt x="635" y="1227"/>
                  </a:lnTo>
                  <a:lnTo>
                    <a:pt x="635" y="1230"/>
                  </a:lnTo>
                  <a:lnTo>
                    <a:pt x="635" y="1230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9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4" y="1227"/>
                  </a:lnTo>
                  <a:lnTo>
                    <a:pt x="624" y="1227"/>
                  </a:lnTo>
                  <a:lnTo>
                    <a:pt x="624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2" y="1221"/>
                  </a:lnTo>
                  <a:lnTo>
                    <a:pt x="612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6" y="1221"/>
                  </a:lnTo>
                  <a:lnTo>
                    <a:pt x="606" y="1221"/>
                  </a:lnTo>
                  <a:lnTo>
                    <a:pt x="606" y="1219"/>
                  </a:lnTo>
                  <a:lnTo>
                    <a:pt x="606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19"/>
                  </a:lnTo>
                  <a:lnTo>
                    <a:pt x="601" y="1219"/>
                  </a:lnTo>
                  <a:lnTo>
                    <a:pt x="601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21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21"/>
                  </a:lnTo>
                  <a:lnTo>
                    <a:pt x="592" y="1219"/>
                  </a:lnTo>
                  <a:lnTo>
                    <a:pt x="592" y="1219"/>
                  </a:lnTo>
                  <a:lnTo>
                    <a:pt x="592" y="1221"/>
                  </a:lnTo>
                  <a:lnTo>
                    <a:pt x="589" y="1221"/>
                  </a:lnTo>
                  <a:lnTo>
                    <a:pt x="589" y="1221"/>
                  </a:lnTo>
                  <a:lnTo>
                    <a:pt x="586" y="1221"/>
                  </a:lnTo>
                  <a:lnTo>
                    <a:pt x="586" y="1221"/>
                  </a:lnTo>
                  <a:lnTo>
                    <a:pt x="586" y="1224"/>
                  </a:lnTo>
                  <a:lnTo>
                    <a:pt x="583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1"/>
                  </a:lnTo>
                  <a:lnTo>
                    <a:pt x="575" y="1221"/>
                  </a:lnTo>
                  <a:lnTo>
                    <a:pt x="575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5" y="1227"/>
                  </a:lnTo>
                  <a:lnTo>
                    <a:pt x="572" y="1227"/>
                  </a:lnTo>
                  <a:lnTo>
                    <a:pt x="572" y="1227"/>
                  </a:lnTo>
                  <a:lnTo>
                    <a:pt x="569" y="1227"/>
                  </a:lnTo>
                  <a:lnTo>
                    <a:pt x="569" y="1224"/>
                  </a:lnTo>
                  <a:lnTo>
                    <a:pt x="569" y="1224"/>
                  </a:lnTo>
                  <a:lnTo>
                    <a:pt x="569" y="1227"/>
                  </a:lnTo>
                  <a:lnTo>
                    <a:pt x="566" y="1227"/>
                  </a:lnTo>
                  <a:lnTo>
                    <a:pt x="566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0" y="1224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57" y="1227"/>
                  </a:lnTo>
                  <a:lnTo>
                    <a:pt x="557" y="1227"/>
                  </a:lnTo>
                  <a:lnTo>
                    <a:pt x="554" y="1227"/>
                  </a:lnTo>
                  <a:lnTo>
                    <a:pt x="554" y="1224"/>
                  </a:lnTo>
                  <a:lnTo>
                    <a:pt x="554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6" y="1227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1"/>
                  </a:lnTo>
                  <a:lnTo>
                    <a:pt x="543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19"/>
                  </a:lnTo>
                  <a:lnTo>
                    <a:pt x="540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6"/>
                  </a:lnTo>
                  <a:lnTo>
                    <a:pt x="534" y="1216"/>
                  </a:lnTo>
                  <a:lnTo>
                    <a:pt x="534" y="1219"/>
                  </a:lnTo>
                  <a:lnTo>
                    <a:pt x="534" y="1219"/>
                  </a:lnTo>
                  <a:lnTo>
                    <a:pt x="534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19"/>
                  </a:lnTo>
                  <a:lnTo>
                    <a:pt x="526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0" y="1221"/>
                  </a:lnTo>
                  <a:lnTo>
                    <a:pt x="520" y="1219"/>
                  </a:lnTo>
                  <a:lnTo>
                    <a:pt x="520" y="1219"/>
                  </a:lnTo>
                  <a:lnTo>
                    <a:pt x="517" y="1219"/>
                  </a:lnTo>
                  <a:lnTo>
                    <a:pt x="517" y="1219"/>
                  </a:lnTo>
                  <a:lnTo>
                    <a:pt x="514" y="1219"/>
                  </a:lnTo>
                  <a:lnTo>
                    <a:pt x="514" y="1219"/>
                  </a:lnTo>
                  <a:lnTo>
                    <a:pt x="514" y="1216"/>
                  </a:lnTo>
                  <a:lnTo>
                    <a:pt x="511" y="1216"/>
                  </a:lnTo>
                  <a:lnTo>
                    <a:pt x="511" y="1216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5" y="1219"/>
                  </a:lnTo>
                  <a:lnTo>
                    <a:pt x="505" y="1219"/>
                  </a:lnTo>
                  <a:lnTo>
                    <a:pt x="505" y="1216"/>
                  </a:lnTo>
                  <a:lnTo>
                    <a:pt x="508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2" y="1216"/>
                  </a:lnTo>
                  <a:lnTo>
                    <a:pt x="502" y="1219"/>
                  </a:lnTo>
                  <a:lnTo>
                    <a:pt x="502" y="1219"/>
                  </a:lnTo>
                  <a:lnTo>
                    <a:pt x="500" y="1221"/>
                  </a:lnTo>
                  <a:lnTo>
                    <a:pt x="500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4"/>
                  </a:lnTo>
                  <a:lnTo>
                    <a:pt x="497" y="1224"/>
                  </a:lnTo>
                  <a:lnTo>
                    <a:pt x="494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88" y="1227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27"/>
                  </a:lnTo>
                  <a:lnTo>
                    <a:pt x="488" y="1227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1"/>
                  </a:lnTo>
                  <a:lnTo>
                    <a:pt x="482" y="1221"/>
                  </a:lnTo>
                  <a:lnTo>
                    <a:pt x="482" y="1221"/>
                  </a:lnTo>
                  <a:lnTo>
                    <a:pt x="485" y="1221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2" y="1219"/>
                  </a:lnTo>
                  <a:lnTo>
                    <a:pt x="482" y="1219"/>
                  </a:lnTo>
                  <a:lnTo>
                    <a:pt x="479" y="1219"/>
                  </a:lnTo>
                  <a:lnTo>
                    <a:pt x="479" y="1219"/>
                  </a:lnTo>
                  <a:lnTo>
                    <a:pt x="476" y="1219"/>
                  </a:lnTo>
                  <a:lnTo>
                    <a:pt x="476" y="1216"/>
                  </a:lnTo>
                  <a:lnTo>
                    <a:pt x="479" y="1216"/>
                  </a:lnTo>
                  <a:lnTo>
                    <a:pt x="479" y="1216"/>
                  </a:lnTo>
                  <a:lnTo>
                    <a:pt x="482" y="1216"/>
                  </a:lnTo>
                  <a:lnTo>
                    <a:pt x="482" y="1216"/>
                  </a:lnTo>
                  <a:lnTo>
                    <a:pt x="485" y="1213"/>
                  </a:lnTo>
                  <a:lnTo>
                    <a:pt x="485" y="1213"/>
                  </a:lnTo>
                  <a:lnTo>
                    <a:pt x="485" y="1210"/>
                  </a:lnTo>
                  <a:lnTo>
                    <a:pt x="485" y="1210"/>
                  </a:lnTo>
                  <a:lnTo>
                    <a:pt x="485" y="1207"/>
                  </a:lnTo>
                  <a:lnTo>
                    <a:pt x="485" y="1207"/>
                  </a:lnTo>
                  <a:lnTo>
                    <a:pt x="482" y="1207"/>
                  </a:lnTo>
                  <a:lnTo>
                    <a:pt x="482" y="1204"/>
                  </a:lnTo>
                  <a:lnTo>
                    <a:pt x="482" y="1204"/>
                  </a:lnTo>
                  <a:lnTo>
                    <a:pt x="482" y="1201"/>
                  </a:lnTo>
                  <a:lnTo>
                    <a:pt x="482" y="1201"/>
                  </a:lnTo>
                  <a:lnTo>
                    <a:pt x="482" y="1198"/>
                  </a:lnTo>
                  <a:lnTo>
                    <a:pt x="482" y="1195"/>
                  </a:lnTo>
                  <a:lnTo>
                    <a:pt x="482" y="1195"/>
                  </a:lnTo>
                  <a:lnTo>
                    <a:pt x="482" y="1193"/>
                  </a:lnTo>
                  <a:lnTo>
                    <a:pt x="482" y="1193"/>
                  </a:lnTo>
                  <a:lnTo>
                    <a:pt x="482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87"/>
                  </a:lnTo>
                  <a:lnTo>
                    <a:pt x="485" y="1187"/>
                  </a:lnTo>
                  <a:lnTo>
                    <a:pt x="488" y="1184"/>
                  </a:lnTo>
                  <a:lnTo>
                    <a:pt x="488" y="1184"/>
                  </a:lnTo>
                  <a:lnTo>
                    <a:pt x="491" y="1184"/>
                  </a:lnTo>
                  <a:lnTo>
                    <a:pt x="491" y="1184"/>
                  </a:lnTo>
                  <a:lnTo>
                    <a:pt x="491" y="1181"/>
                  </a:lnTo>
                  <a:lnTo>
                    <a:pt x="491" y="1181"/>
                  </a:lnTo>
                  <a:lnTo>
                    <a:pt x="491" y="1178"/>
                  </a:lnTo>
                  <a:lnTo>
                    <a:pt x="491" y="1178"/>
                  </a:lnTo>
                  <a:lnTo>
                    <a:pt x="491" y="1175"/>
                  </a:lnTo>
                  <a:lnTo>
                    <a:pt x="488" y="1175"/>
                  </a:lnTo>
                  <a:lnTo>
                    <a:pt x="488" y="1175"/>
                  </a:lnTo>
                  <a:lnTo>
                    <a:pt x="485" y="1175"/>
                  </a:lnTo>
                  <a:lnTo>
                    <a:pt x="485" y="1175"/>
                  </a:lnTo>
                  <a:lnTo>
                    <a:pt x="488" y="1175"/>
                  </a:lnTo>
                  <a:lnTo>
                    <a:pt x="488" y="1172"/>
                  </a:lnTo>
                  <a:lnTo>
                    <a:pt x="488" y="1172"/>
                  </a:lnTo>
                  <a:lnTo>
                    <a:pt x="491" y="1172"/>
                  </a:lnTo>
                  <a:lnTo>
                    <a:pt x="491" y="1172"/>
                  </a:lnTo>
                  <a:lnTo>
                    <a:pt x="488" y="1169"/>
                  </a:lnTo>
                  <a:lnTo>
                    <a:pt x="488" y="1169"/>
                  </a:lnTo>
                  <a:lnTo>
                    <a:pt x="488" y="1167"/>
                  </a:lnTo>
                  <a:lnTo>
                    <a:pt x="485" y="1167"/>
                  </a:lnTo>
                  <a:lnTo>
                    <a:pt x="485" y="1164"/>
                  </a:lnTo>
                  <a:lnTo>
                    <a:pt x="482" y="1164"/>
                  </a:lnTo>
                  <a:lnTo>
                    <a:pt x="482" y="1164"/>
                  </a:lnTo>
                  <a:lnTo>
                    <a:pt x="482" y="1161"/>
                  </a:lnTo>
                  <a:lnTo>
                    <a:pt x="482" y="1161"/>
                  </a:lnTo>
                  <a:lnTo>
                    <a:pt x="482" y="1158"/>
                  </a:lnTo>
                  <a:lnTo>
                    <a:pt x="482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6" y="1158"/>
                  </a:lnTo>
                  <a:lnTo>
                    <a:pt x="476" y="1158"/>
                  </a:lnTo>
                  <a:lnTo>
                    <a:pt x="476" y="1155"/>
                  </a:lnTo>
                  <a:lnTo>
                    <a:pt x="476" y="1155"/>
                  </a:lnTo>
                  <a:lnTo>
                    <a:pt x="474" y="1152"/>
                  </a:lnTo>
                  <a:lnTo>
                    <a:pt x="474" y="1152"/>
                  </a:lnTo>
                  <a:lnTo>
                    <a:pt x="474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2"/>
                  </a:lnTo>
                  <a:lnTo>
                    <a:pt x="471" y="1152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5" y="1149"/>
                  </a:lnTo>
                  <a:lnTo>
                    <a:pt x="465" y="1149"/>
                  </a:lnTo>
                  <a:lnTo>
                    <a:pt x="462" y="1149"/>
                  </a:lnTo>
                  <a:lnTo>
                    <a:pt x="465" y="1146"/>
                  </a:lnTo>
                  <a:lnTo>
                    <a:pt x="465" y="1146"/>
                  </a:lnTo>
                  <a:lnTo>
                    <a:pt x="462" y="1146"/>
                  </a:lnTo>
                  <a:lnTo>
                    <a:pt x="462" y="1143"/>
                  </a:lnTo>
                  <a:lnTo>
                    <a:pt x="462" y="1141"/>
                  </a:lnTo>
                  <a:lnTo>
                    <a:pt x="462" y="1141"/>
                  </a:lnTo>
                  <a:lnTo>
                    <a:pt x="462" y="1143"/>
                  </a:lnTo>
                  <a:lnTo>
                    <a:pt x="459" y="1143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6" y="1146"/>
                  </a:lnTo>
                  <a:lnTo>
                    <a:pt x="456" y="1149"/>
                  </a:lnTo>
                  <a:lnTo>
                    <a:pt x="456" y="1149"/>
                  </a:lnTo>
                  <a:lnTo>
                    <a:pt x="456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9"/>
                  </a:lnTo>
                  <a:lnTo>
                    <a:pt x="453" y="1149"/>
                  </a:lnTo>
                  <a:lnTo>
                    <a:pt x="450" y="1152"/>
                  </a:lnTo>
                  <a:lnTo>
                    <a:pt x="450" y="1152"/>
                  </a:lnTo>
                  <a:lnTo>
                    <a:pt x="450" y="1149"/>
                  </a:lnTo>
                  <a:lnTo>
                    <a:pt x="450" y="1149"/>
                  </a:lnTo>
                  <a:lnTo>
                    <a:pt x="450" y="1146"/>
                  </a:lnTo>
                  <a:lnTo>
                    <a:pt x="450" y="1146"/>
                  </a:lnTo>
                  <a:lnTo>
                    <a:pt x="450" y="1143"/>
                  </a:lnTo>
                  <a:lnTo>
                    <a:pt x="450" y="1141"/>
                  </a:lnTo>
                  <a:lnTo>
                    <a:pt x="450" y="1141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8" y="1143"/>
                  </a:lnTo>
                  <a:lnTo>
                    <a:pt x="448" y="1143"/>
                  </a:lnTo>
                  <a:lnTo>
                    <a:pt x="445" y="1143"/>
                  </a:lnTo>
                  <a:lnTo>
                    <a:pt x="448" y="1143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2" y="1141"/>
                  </a:lnTo>
                  <a:lnTo>
                    <a:pt x="442" y="1141"/>
                  </a:lnTo>
                  <a:lnTo>
                    <a:pt x="439" y="1141"/>
                  </a:lnTo>
                  <a:lnTo>
                    <a:pt x="439" y="1141"/>
                  </a:lnTo>
                  <a:lnTo>
                    <a:pt x="439" y="1138"/>
                  </a:lnTo>
                  <a:lnTo>
                    <a:pt x="442" y="1138"/>
                  </a:lnTo>
                  <a:lnTo>
                    <a:pt x="442" y="1138"/>
                  </a:lnTo>
                  <a:lnTo>
                    <a:pt x="442" y="1135"/>
                  </a:lnTo>
                  <a:lnTo>
                    <a:pt x="439" y="1135"/>
                  </a:lnTo>
                  <a:lnTo>
                    <a:pt x="439" y="1135"/>
                  </a:lnTo>
                  <a:lnTo>
                    <a:pt x="436" y="1135"/>
                  </a:lnTo>
                  <a:lnTo>
                    <a:pt x="436" y="1135"/>
                  </a:lnTo>
                  <a:lnTo>
                    <a:pt x="439" y="1132"/>
                  </a:lnTo>
                  <a:lnTo>
                    <a:pt x="439" y="1132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6"/>
                  </a:lnTo>
                  <a:lnTo>
                    <a:pt x="433" y="1126"/>
                  </a:lnTo>
                  <a:lnTo>
                    <a:pt x="433" y="1126"/>
                  </a:lnTo>
                  <a:lnTo>
                    <a:pt x="433" y="1123"/>
                  </a:lnTo>
                  <a:lnTo>
                    <a:pt x="433" y="1123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30" y="1129"/>
                  </a:lnTo>
                  <a:lnTo>
                    <a:pt x="430" y="1129"/>
                  </a:lnTo>
                  <a:lnTo>
                    <a:pt x="427" y="1132"/>
                  </a:lnTo>
                  <a:lnTo>
                    <a:pt x="427" y="1129"/>
                  </a:lnTo>
                  <a:lnTo>
                    <a:pt x="427" y="1129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27" y="1126"/>
                  </a:lnTo>
                  <a:lnTo>
                    <a:pt x="427" y="1126"/>
                  </a:lnTo>
                  <a:lnTo>
                    <a:pt x="425" y="1123"/>
                  </a:lnTo>
                  <a:lnTo>
                    <a:pt x="425" y="1123"/>
                  </a:lnTo>
                  <a:lnTo>
                    <a:pt x="425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19" y="1126"/>
                  </a:lnTo>
                  <a:lnTo>
                    <a:pt x="419" y="1126"/>
                  </a:lnTo>
                  <a:lnTo>
                    <a:pt x="419" y="1123"/>
                  </a:lnTo>
                  <a:lnTo>
                    <a:pt x="419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3" y="1126"/>
                  </a:lnTo>
                  <a:lnTo>
                    <a:pt x="413" y="1126"/>
                  </a:lnTo>
                  <a:lnTo>
                    <a:pt x="410" y="1126"/>
                  </a:lnTo>
                  <a:lnTo>
                    <a:pt x="413" y="1126"/>
                  </a:lnTo>
                  <a:lnTo>
                    <a:pt x="413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07" y="1129"/>
                  </a:lnTo>
                  <a:lnTo>
                    <a:pt x="407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1" y="1129"/>
                  </a:lnTo>
                  <a:lnTo>
                    <a:pt x="401" y="1126"/>
                  </a:lnTo>
                  <a:lnTo>
                    <a:pt x="401" y="1126"/>
                  </a:lnTo>
                  <a:lnTo>
                    <a:pt x="401" y="1123"/>
                  </a:lnTo>
                  <a:lnTo>
                    <a:pt x="404" y="1123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17"/>
                  </a:lnTo>
                  <a:lnTo>
                    <a:pt x="404" y="1117"/>
                  </a:lnTo>
                  <a:lnTo>
                    <a:pt x="401" y="1117"/>
                  </a:lnTo>
                  <a:lnTo>
                    <a:pt x="401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6" y="1120"/>
                  </a:lnTo>
                  <a:lnTo>
                    <a:pt x="396" y="1120"/>
                  </a:lnTo>
                  <a:lnTo>
                    <a:pt x="393" y="1120"/>
                  </a:lnTo>
                  <a:lnTo>
                    <a:pt x="390" y="1120"/>
                  </a:lnTo>
                  <a:lnTo>
                    <a:pt x="390" y="1120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5"/>
                  </a:lnTo>
                  <a:lnTo>
                    <a:pt x="387" y="1115"/>
                  </a:lnTo>
                  <a:lnTo>
                    <a:pt x="387" y="1117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15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78" y="1120"/>
                  </a:lnTo>
                  <a:lnTo>
                    <a:pt x="378" y="1120"/>
                  </a:lnTo>
                  <a:lnTo>
                    <a:pt x="378" y="1117"/>
                  </a:lnTo>
                  <a:lnTo>
                    <a:pt x="378" y="1117"/>
                  </a:lnTo>
                  <a:lnTo>
                    <a:pt x="381" y="1117"/>
                  </a:lnTo>
                  <a:lnTo>
                    <a:pt x="381" y="1115"/>
                  </a:lnTo>
                  <a:lnTo>
                    <a:pt x="381" y="1115"/>
                  </a:lnTo>
                  <a:lnTo>
                    <a:pt x="384" y="1112"/>
                  </a:lnTo>
                  <a:lnTo>
                    <a:pt x="384" y="1112"/>
                  </a:lnTo>
                  <a:lnTo>
                    <a:pt x="381" y="1112"/>
                  </a:lnTo>
                  <a:lnTo>
                    <a:pt x="381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5" y="1112"/>
                  </a:lnTo>
                  <a:lnTo>
                    <a:pt x="378" y="1112"/>
                  </a:lnTo>
                  <a:lnTo>
                    <a:pt x="378" y="1109"/>
                  </a:lnTo>
                  <a:lnTo>
                    <a:pt x="378" y="1109"/>
                  </a:lnTo>
                  <a:lnTo>
                    <a:pt x="375" y="1109"/>
                  </a:lnTo>
                  <a:lnTo>
                    <a:pt x="375" y="1106"/>
                  </a:lnTo>
                  <a:lnTo>
                    <a:pt x="375" y="1106"/>
                  </a:lnTo>
                  <a:lnTo>
                    <a:pt x="378" y="1103"/>
                  </a:lnTo>
                  <a:lnTo>
                    <a:pt x="378" y="1103"/>
                  </a:lnTo>
                  <a:lnTo>
                    <a:pt x="381" y="1106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0"/>
                  </a:lnTo>
                  <a:lnTo>
                    <a:pt x="381" y="1100"/>
                  </a:lnTo>
                  <a:lnTo>
                    <a:pt x="381" y="1097"/>
                  </a:lnTo>
                  <a:lnTo>
                    <a:pt x="381" y="1097"/>
                  </a:lnTo>
                  <a:lnTo>
                    <a:pt x="384" y="1097"/>
                  </a:lnTo>
                  <a:lnTo>
                    <a:pt x="384" y="1097"/>
                  </a:lnTo>
                  <a:lnTo>
                    <a:pt x="387" y="1097"/>
                  </a:lnTo>
                  <a:lnTo>
                    <a:pt x="387" y="1097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1"/>
                  </a:lnTo>
                  <a:lnTo>
                    <a:pt x="390" y="1091"/>
                  </a:lnTo>
                  <a:lnTo>
                    <a:pt x="393" y="1091"/>
                  </a:lnTo>
                  <a:lnTo>
                    <a:pt x="393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87" y="1089"/>
                  </a:lnTo>
                  <a:lnTo>
                    <a:pt x="387" y="1086"/>
                  </a:lnTo>
                  <a:lnTo>
                    <a:pt x="387" y="1086"/>
                  </a:lnTo>
                  <a:lnTo>
                    <a:pt x="387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7"/>
                  </a:lnTo>
                  <a:lnTo>
                    <a:pt x="390" y="1077"/>
                  </a:lnTo>
                  <a:lnTo>
                    <a:pt x="387" y="1077"/>
                  </a:lnTo>
                  <a:lnTo>
                    <a:pt x="384" y="1074"/>
                  </a:lnTo>
                  <a:lnTo>
                    <a:pt x="384" y="1074"/>
                  </a:lnTo>
                  <a:lnTo>
                    <a:pt x="384" y="1071"/>
                  </a:lnTo>
                  <a:lnTo>
                    <a:pt x="381" y="1071"/>
                  </a:lnTo>
                  <a:lnTo>
                    <a:pt x="381" y="1068"/>
                  </a:lnTo>
                  <a:lnTo>
                    <a:pt x="381" y="1068"/>
                  </a:lnTo>
                  <a:lnTo>
                    <a:pt x="381" y="1066"/>
                  </a:lnTo>
                  <a:lnTo>
                    <a:pt x="381" y="1066"/>
                  </a:lnTo>
                  <a:lnTo>
                    <a:pt x="378" y="1066"/>
                  </a:lnTo>
                  <a:lnTo>
                    <a:pt x="378" y="1066"/>
                  </a:lnTo>
                  <a:lnTo>
                    <a:pt x="378" y="1068"/>
                  </a:lnTo>
                  <a:lnTo>
                    <a:pt x="375" y="1066"/>
                  </a:lnTo>
                  <a:lnTo>
                    <a:pt x="375" y="1066"/>
                  </a:lnTo>
                  <a:lnTo>
                    <a:pt x="378" y="1066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5" y="1057"/>
                  </a:lnTo>
                  <a:lnTo>
                    <a:pt x="375" y="1060"/>
                  </a:lnTo>
                  <a:lnTo>
                    <a:pt x="375" y="1060"/>
                  </a:lnTo>
                  <a:lnTo>
                    <a:pt x="375" y="1063"/>
                  </a:lnTo>
                  <a:lnTo>
                    <a:pt x="373" y="1063"/>
                  </a:lnTo>
                  <a:lnTo>
                    <a:pt x="373" y="1063"/>
                  </a:lnTo>
                  <a:lnTo>
                    <a:pt x="370" y="1063"/>
                  </a:lnTo>
                  <a:lnTo>
                    <a:pt x="370" y="1063"/>
                  </a:lnTo>
                  <a:lnTo>
                    <a:pt x="367" y="1066"/>
                  </a:lnTo>
                  <a:lnTo>
                    <a:pt x="367" y="1066"/>
                  </a:lnTo>
                  <a:lnTo>
                    <a:pt x="367" y="1063"/>
                  </a:lnTo>
                  <a:lnTo>
                    <a:pt x="364" y="1063"/>
                  </a:lnTo>
                  <a:lnTo>
                    <a:pt x="364" y="1066"/>
                  </a:lnTo>
                  <a:lnTo>
                    <a:pt x="364" y="1066"/>
                  </a:lnTo>
                  <a:lnTo>
                    <a:pt x="361" y="1066"/>
                  </a:lnTo>
                  <a:lnTo>
                    <a:pt x="361" y="1063"/>
                  </a:lnTo>
                  <a:lnTo>
                    <a:pt x="358" y="1063"/>
                  </a:lnTo>
                  <a:lnTo>
                    <a:pt x="358" y="1063"/>
                  </a:lnTo>
                  <a:lnTo>
                    <a:pt x="358" y="1066"/>
                  </a:lnTo>
                  <a:lnTo>
                    <a:pt x="355" y="1066"/>
                  </a:lnTo>
                  <a:lnTo>
                    <a:pt x="355" y="1066"/>
                  </a:lnTo>
                  <a:lnTo>
                    <a:pt x="355" y="1063"/>
                  </a:lnTo>
                  <a:lnTo>
                    <a:pt x="355" y="1063"/>
                  </a:lnTo>
                  <a:lnTo>
                    <a:pt x="358" y="1060"/>
                  </a:lnTo>
                  <a:lnTo>
                    <a:pt x="358" y="1060"/>
                  </a:lnTo>
                  <a:lnTo>
                    <a:pt x="358" y="1057"/>
                  </a:lnTo>
                  <a:lnTo>
                    <a:pt x="355" y="1057"/>
                  </a:lnTo>
                  <a:lnTo>
                    <a:pt x="355" y="1057"/>
                  </a:lnTo>
                  <a:lnTo>
                    <a:pt x="358" y="1054"/>
                  </a:lnTo>
                  <a:lnTo>
                    <a:pt x="358" y="1054"/>
                  </a:lnTo>
                  <a:lnTo>
                    <a:pt x="358" y="1051"/>
                  </a:lnTo>
                  <a:lnTo>
                    <a:pt x="355" y="1051"/>
                  </a:lnTo>
                  <a:lnTo>
                    <a:pt x="355" y="1051"/>
                  </a:lnTo>
                  <a:lnTo>
                    <a:pt x="352" y="1051"/>
                  </a:lnTo>
                  <a:lnTo>
                    <a:pt x="352" y="1048"/>
                  </a:lnTo>
                  <a:lnTo>
                    <a:pt x="352" y="1048"/>
                  </a:lnTo>
                  <a:lnTo>
                    <a:pt x="352" y="1045"/>
                  </a:lnTo>
                  <a:lnTo>
                    <a:pt x="352" y="1045"/>
                  </a:lnTo>
                  <a:lnTo>
                    <a:pt x="349" y="1045"/>
                  </a:lnTo>
                  <a:lnTo>
                    <a:pt x="347" y="1042"/>
                  </a:lnTo>
                  <a:lnTo>
                    <a:pt x="347" y="1042"/>
                  </a:lnTo>
                  <a:lnTo>
                    <a:pt x="347" y="1040"/>
                  </a:lnTo>
                  <a:lnTo>
                    <a:pt x="347" y="1040"/>
                  </a:lnTo>
                  <a:lnTo>
                    <a:pt x="349" y="1040"/>
                  </a:lnTo>
                  <a:lnTo>
                    <a:pt x="352" y="1040"/>
                  </a:lnTo>
                  <a:lnTo>
                    <a:pt x="352" y="1037"/>
                  </a:lnTo>
                  <a:lnTo>
                    <a:pt x="349" y="1037"/>
                  </a:lnTo>
                  <a:lnTo>
                    <a:pt x="347" y="1034"/>
                  </a:lnTo>
                  <a:lnTo>
                    <a:pt x="347" y="1034"/>
                  </a:lnTo>
                  <a:lnTo>
                    <a:pt x="344" y="1034"/>
                  </a:lnTo>
                  <a:lnTo>
                    <a:pt x="344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38" y="1034"/>
                  </a:lnTo>
                  <a:lnTo>
                    <a:pt x="338" y="1034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40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2" y="1031"/>
                  </a:lnTo>
                  <a:lnTo>
                    <a:pt x="332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5"/>
                  </a:lnTo>
                  <a:lnTo>
                    <a:pt x="332" y="1025"/>
                  </a:lnTo>
                  <a:lnTo>
                    <a:pt x="332" y="1025"/>
                  </a:lnTo>
                  <a:lnTo>
                    <a:pt x="332" y="1028"/>
                  </a:lnTo>
                  <a:lnTo>
                    <a:pt x="332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8" y="1022"/>
                  </a:lnTo>
                  <a:lnTo>
                    <a:pt x="335" y="1019"/>
                  </a:lnTo>
                  <a:lnTo>
                    <a:pt x="335" y="1019"/>
                  </a:lnTo>
                  <a:lnTo>
                    <a:pt x="332" y="1019"/>
                  </a:lnTo>
                  <a:lnTo>
                    <a:pt x="332" y="1019"/>
                  </a:lnTo>
                  <a:lnTo>
                    <a:pt x="329" y="1016"/>
                  </a:lnTo>
                  <a:lnTo>
                    <a:pt x="329" y="1019"/>
                  </a:lnTo>
                  <a:lnTo>
                    <a:pt x="329" y="1019"/>
                  </a:lnTo>
                  <a:lnTo>
                    <a:pt x="329" y="1022"/>
                  </a:lnTo>
                  <a:lnTo>
                    <a:pt x="329" y="1022"/>
                  </a:lnTo>
                  <a:lnTo>
                    <a:pt x="326" y="1022"/>
                  </a:lnTo>
                  <a:lnTo>
                    <a:pt x="326" y="1019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3" y="1016"/>
                  </a:lnTo>
                  <a:lnTo>
                    <a:pt x="323" y="1016"/>
                  </a:lnTo>
                  <a:lnTo>
                    <a:pt x="323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22"/>
                  </a:lnTo>
                  <a:lnTo>
                    <a:pt x="318" y="1022"/>
                  </a:lnTo>
                  <a:lnTo>
                    <a:pt x="318" y="1025"/>
                  </a:lnTo>
                  <a:lnTo>
                    <a:pt x="315" y="1025"/>
                  </a:lnTo>
                  <a:lnTo>
                    <a:pt x="315" y="1022"/>
                  </a:lnTo>
                  <a:lnTo>
                    <a:pt x="315" y="1025"/>
                  </a:lnTo>
                  <a:lnTo>
                    <a:pt x="312" y="1025"/>
                  </a:lnTo>
                  <a:lnTo>
                    <a:pt x="312" y="1022"/>
                  </a:lnTo>
                  <a:lnTo>
                    <a:pt x="312" y="1022"/>
                  </a:lnTo>
                  <a:lnTo>
                    <a:pt x="309" y="1022"/>
                  </a:lnTo>
                  <a:lnTo>
                    <a:pt x="309" y="1025"/>
                  </a:lnTo>
                  <a:lnTo>
                    <a:pt x="306" y="1025"/>
                  </a:lnTo>
                  <a:lnTo>
                    <a:pt x="306" y="1022"/>
                  </a:lnTo>
                  <a:lnTo>
                    <a:pt x="306" y="1022"/>
                  </a:lnTo>
                  <a:lnTo>
                    <a:pt x="303" y="1022"/>
                  </a:lnTo>
                  <a:lnTo>
                    <a:pt x="303" y="1019"/>
                  </a:lnTo>
                  <a:lnTo>
                    <a:pt x="303" y="1019"/>
                  </a:lnTo>
                  <a:lnTo>
                    <a:pt x="303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5" y="1022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89" y="1011"/>
                  </a:lnTo>
                  <a:lnTo>
                    <a:pt x="289" y="1008"/>
                  </a:lnTo>
                  <a:lnTo>
                    <a:pt x="289" y="1008"/>
                  </a:lnTo>
                  <a:lnTo>
                    <a:pt x="286" y="1011"/>
                  </a:lnTo>
                  <a:lnTo>
                    <a:pt x="286" y="1011"/>
                  </a:lnTo>
                  <a:lnTo>
                    <a:pt x="286" y="1008"/>
                  </a:lnTo>
                  <a:lnTo>
                    <a:pt x="286" y="1008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6" y="1005"/>
                  </a:lnTo>
                  <a:lnTo>
                    <a:pt x="286" y="1002"/>
                  </a:lnTo>
                  <a:lnTo>
                    <a:pt x="283" y="1002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0" y="1005"/>
                  </a:lnTo>
                  <a:lnTo>
                    <a:pt x="280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4" y="1008"/>
                  </a:lnTo>
                  <a:lnTo>
                    <a:pt x="274" y="1008"/>
                  </a:lnTo>
                  <a:lnTo>
                    <a:pt x="271" y="1008"/>
                  </a:lnTo>
                  <a:lnTo>
                    <a:pt x="271" y="1011"/>
                  </a:lnTo>
                  <a:lnTo>
                    <a:pt x="271" y="1011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69" y="1008"/>
                  </a:lnTo>
                  <a:lnTo>
                    <a:pt x="269" y="1008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6" y="1005"/>
                  </a:lnTo>
                  <a:lnTo>
                    <a:pt x="266" y="1002"/>
                  </a:lnTo>
                  <a:lnTo>
                    <a:pt x="266" y="1005"/>
                  </a:lnTo>
                  <a:lnTo>
                    <a:pt x="266" y="1005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3" y="1008"/>
                  </a:lnTo>
                  <a:lnTo>
                    <a:pt x="263" y="1008"/>
                  </a:lnTo>
                  <a:lnTo>
                    <a:pt x="260" y="1011"/>
                  </a:lnTo>
                  <a:lnTo>
                    <a:pt x="260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4" y="1011"/>
                  </a:lnTo>
                  <a:lnTo>
                    <a:pt x="254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48" y="1011"/>
                  </a:lnTo>
                  <a:lnTo>
                    <a:pt x="248" y="1011"/>
                  </a:lnTo>
                  <a:lnTo>
                    <a:pt x="248" y="1008"/>
                  </a:lnTo>
                  <a:lnTo>
                    <a:pt x="246" y="1008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08"/>
                  </a:lnTo>
                  <a:lnTo>
                    <a:pt x="243" y="1008"/>
                  </a:lnTo>
                  <a:lnTo>
                    <a:pt x="243" y="1008"/>
                  </a:lnTo>
                  <a:lnTo>
                    <a:pt x="243" y="1005"/>
                  </a:lnTo>
                  <a:lnTo>
                    <a:pt x="243" y="1005"/>
                  </a:lnTo>
                  <a:lnTo>
                    <a:pt x="240" y="1005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4" y="1008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5"/>
                  </a:lnTo>
                  <a:lnTo>
                    <a:pt x="228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5" y="1008"/>
                  </a:lnTo>
                  <a:lnTo>
                    <a:pt x="225" y="1008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6"/>
                  </a:lnTo>
                  <a:lnTo>
                    <a:pt x="222" y="1016"/>
                  </a:lnTo>
                  <a:lnTo>
                    <a:pt x="222" y="1019"/>
                  </a:lnTo>
                  <a:lnTo>
                    <a:pt x="220" y="1019"/>
                  </a:lnTo>
                  <a:lnTo>
                    <a:pt x="220" y="1016"/>
                  </a:lnTo>
                  <a:lnTo>
                    <a:pt x="217" y="1016"/>
                  </a:lnTo>
                  <a:lnTo>
                    <a:pt x="217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4"/>
                  </a:lnTo>
                  <a:lnTo>
                    <a:pt x="211" y="1014"/>
                  </a:lnTo>
                  <a:lnTo>
                    <a:pt x="211" y="1014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08"/>
                  </a:lnTo>
                  <a:lnTo>
                    <a:pt x="211" y="1008"/>
                  </a:lnTo>
                  <a:lnTo>
                    <a:pt x="208" y="1008"/>
                  </a:lnTo>
                  <a:lnTo>
                    <a:pt x="208" y="1005"/>
                  </a:lnTo>
                  <a:lnTo>
                    <a:pt x="205" y="1005"/>
                  </a:lnTo>
                  <a:lnTo>
                    <a:pt x="208" y="1005"/>
                  </a:lnTo>
                  <a:lnTo>
                    <a:pt x="208" y="1002"/>
                  </a:lnTo>
                  <a:lnTo>
                    <a:pt x="208" y="1002"/>
                  </a:lnTo>
                  <a:lnTo>
                    <a:pt x="208" y="999"/>
                  </a:lnTo>
                  <a:lnTo>
                    <a:pt x="208" y="999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0"/>
                  </a:lnTo>
                  <a:lnTo>
                    <a:pt x="205" y="990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5"/>
                  </a:lnTo>
                  <a:lnTo>
                    <a:pt x="202" y="985"/>
                  </a:lnTo>
                  <a:lnTo>
                    <a:pt x="199" y="985"/>
                  </a:lnTo>
                  <a:lnTo>
                    <a:pt x="202" y="982"/>
                  </a:lnTo>
                  <a:lnTo>
                    <a:pt x="202" y="982"/>
                  </a:lnTo>
                  <a:lnTo>
                    <a:pt x="202" y="979"/>
                  </a:lnTo>
                  <a:lnTo>
                    <a:pt x="202" y="979"/>
                  </a:lnTo>
                  <a:lnTo>
                    <a:pt x="202" y="976"/>
                  </a:lnTo>
                  <a:lnTo>
                    <a:pt x="202" y="976"/>
                  </a:lnTo>
                  <a:lnTo>
                    <a:pt x="202" y="973"/>
                  </a:lnTo>
                  <a:lnTo>
                    <a:pt x="202" y="973"/>
                  </a:lnTo>
                  <a:lnTo>
                    <a:pt x="202" y="970"/>
                  </a:lnTo>
                  <a:lnTo>
                    <a:pt x="199" y="970"/>
                  </a:lnTo>
                  <a:lnTo>
                    <a:pt x="199" y="970"/>
                  </a:lnTo>
                  <a:lnTo>
                    <a:pt x="196" y="970"/>
                  </a:lnTo>
                  <a:lnTo>
                    <a:pt x="196" y="970"/>
                  </a:lnTo>
                  <a:lnTo>
                    <a:pt x="194" y="970"/>
                  </a:lnTo>
                  <a:lnTo>
                    <a:pt x="194" y="970"/>
                  </a:lnTo>
                  <a:lnTo>
                    <a:pt x="191" y="970"/>
                  </a:lnTo>
                  <a:lnTo>
                    <a:pt x="191" y="970"/>
                  </a:lnTo>
                  <a:lnTo>
                    <a:pt x="188" y="970"/>
                  </a:lnTo>
                  <a:lnTo>
                    <a:pt x="188" y="970"/>
                  </a:lnTo>
                  <a:lnTo>
                    <a:pt x="185" y="970"/>
                  </a:lnTo>
                  <a:lnTo>
                    <a:pt x="185" y="970"/>
                  </a:lnTo>
                  <a:lnTo>
                    <a:pt x="182" y="970"/>
                  </a:lnTo>
                  <a:lnTo>
                    <a:pt x="179" y="970"/>
                  </a:lnTo>
                  <a:lnTo>
                    <a:pt x="179" y="970"/>
                  </a:lnTo>
                  <a:lnTo>
                    <a:pt x="176" y="970"/>
                  </a:lnTo>
                  <a:lnTo>
                    <a:pt x="173" y="970"/>
                  </a:lnTo>
                  <a:lnTo>
                    <a:pt x="173" y="970"/>
                  </a:lnTo>
                  <a:lnTo>
                    <a:pt x="170" y="970"/>
                  </a:lnTo>
                  <a:lnTo>
                    <a:pt x="170" y="970"/>
                  </a:lnTo>
                  <a:lnTo>
                    <a:pt x="168" y="970"/>
                  </a:lnTo>
                  <a:lnTo>
                    <a:pt x="168" y="970"/>
                  </a:lnTo>
                  <a:lnTo>
                    <a:pt x="165" y="970"/>
                  </a:lnTo>
                  <a:lnTo>
                    <a:pt x="162" y="970"/>
                  </a:lnTo>
                  <a:lnTo>
                    <a:pt x="159" y="970"/>
                  </a:lnTo>
                  <a:lnTo>
                    <a:pt x="159" y="970"/>
                  </a:lnTo>
                  <a:lnTo>
                    <a:pt x="156" y="970"/>
                  </a:lnTo>
                  <a:lnTo>
                    <a:pt x="156" y="970"/>
                  </a:lnTo>
                  <a:lnTo>
                    <a:pt x="153" y="970"/>
                  </a:lnTo>
                  <a:lnTo>
                    <a:pt x="153" y="970"/>
                  </a:lnTo>
                  <a:lnTo>
                    <a:pt x="150" y="967"/>
                  </a:lnTo>
                  <a:lnTo>
                    <a:pt x="147" y="967"/>
                  </a:lnTo>
                  <a:lnTo>
                    <a:pt x="147" y="967"/>
                  </a:lnTo>
                  <a:lnTo>
                    <a:pt x="144" y="967"/>
                  </a:lnTo>
                  <a:lnTo>
                    <a:pt x="142" y="964"/>
                  </a:lnTo>
                  <a:lnTo>
                    <a:pt x="142" y="964"/>
                  </a:lnTo>
                  <a:lnTo>
                    <a:pt x="139" y="964"/>
                  </a:lnTo>
                  <a:lnTo>
                    <a:pt x="139" y="964"/>
                  </a:lnTo>
                  <a:lnTo>
                    <a:pt x="136" y="964"/>
                  </a:lnTo>
                  <a:lnTo>
                    <a:pt x="133" y="964"/>
                  </a:lnTo>
                  <a:lnTo>
                    <a:pt x="133" y="962"/>
                  </a:lnTo>
                  <a:lnTo>
                    <a:pt x="130" y="962"/>
                  </a:lnTo>
                  <a:lnTo>
                    <a:pt x="130" y="962"/>
                  </a:lnTo>
                  <a:lnTo>
                    <a:pt x="130" y="959"/>
                  </a:lnTo>
                  <a:lnTo>
                    <a:pt x="127" y="959"/>
                  </a:lnTo>
                  <a:lnTo>
                    <a:pt x="130" y="959"/>
                  </a:lnTo>
                  <a:lnTo>
                    <a:pt x="130" y="956"/>
                  </a:lnTo>
                  <a:lnTo>
                    <a:pt x="130" y="956"/>
                  </a:lnTo>
                  <a:lnTo>
                    <a:pt x="130" y="953"/>
                  </a:lnTo>
                  <a:lnTo>
                    <a:pt x="130" y="953"/>
                  </a:lnTo>
                  <a:lnTo>
                    <a:pt x="130" y="950"/>
                  </a:lnTo>
                  <a:lnTo>
                    <a:pt x="133" y="950"/>
                  </a:lnTo>
                  <a:lnTo>
                    <a:pt x="133" y="947"/>
                  </a:lnTo>
                  <a:lnTo>
                    <a:pt x="133" y="947"/>
                  </a:lnTo>
                  <a:lnTo>
                    <a:pt x="133" y="944"/>
                  </a:lnTo>
                  <a:lnTo>
                    <a:pt x="133" y="944"/>
                  </a:lnTo>
                  <a:lnTo>
                    <a:pt x="133" y="941"/>
                  </a:lnTo>
                  <a:lnTo>
                    <a:pt x="130" y="941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27" y="938"/>
                  </a:lnTo>
                  <a:lnTo>
                    <a:pt x="127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3"/>
                  </a:lnTo>
                  <a:lnTo>
                    <a:pt x="133" y="933"/>
                  </a:lnTo>
                  <a:lnTo>
                    <a:pt x="133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9" y="933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3" y="924"/>
                  </a:lnTo>
                  <a:lnTo>
                    <a:pt x="153" y="921"/>
                  </a:lnTo>
                  <a:lnTo>
                    <a:pt x="153" y="921"/>
                  </a:lnTo>
                  <a:lnTo>
                    <a:pt x="153" y="918"/>
                  </a:lnTo>
                  <a:lnTo>
                    <a:pt x="153" y="918"/>
                  </a:lnTo>
                  <a:lnTo>
                    <a:pt x="153" y="915"/>
                  </a:lnTo>
                  <a:lnTo>
                    <a:pt x="156" y="915"/>
                  </a:lnTo>
                  <a:lnTo>
                    <a:pt x="156" y="913"/>
                  </a:lnTo>
                  <a:lnTo>
                    <a:pt x="156" y="913"/>
                  </a:lnTo>
                  <a:lnTo>
                    <a:pt x="156" y="910"/>
                  </a:lnTo>
                  <a:lnTo>
                    <a:pt x="156" y="910"/>
                  </a:lnTo>
                  <a:lnTo>
                    <a:pt x="156" y="907"/>
                  </a:lnTo>
                  <a:lnTo>
                    <a:pt x="156" y="904"/>
                  </a:lnTo>
                  <a:lnTo>
                    <a:pt x="156" y="904"/>
                  </a:lnTo>
                  <a:lnTo>
                    <a:pt x="156" y="901"/>
                  </a:lnTo>
                  <a:lnTo>
                    <a:pt x="156" y="898"/>
                  </a:lnTo>
                  <a:lnTo>
                    <a:pt x="156" y="895"/>
                  </a:lnTo>
                  <a:lnTo>
                    <a:pt x="156" y="892"/>
                  </a:lnTo>
                  <a:lnTo>
                    <a:pt x="156" y="889"/>
                  </a:lnTo>
                  <a:lnTo>
                    <a:pt x="156" y="887"/>
                  </a:lnTo>
                  <a:lnTo>
                    <a:pt x="156" y="884"/>
                  </a:lnTo>
                  <a:lnTo>
                    <a:pt x="156" y="884"/>
                  </a:lnTo>
                  <a:lnTo>
                    <a:pt x="156" y="881"/>
                  </a:lnTo>
                  <a:lnTo>
                    <a:pt x="156" y="878"/>
                  </a:lnTo>
                  <a:lnTo>
                    <a:pt x="153" y="875"/>
                  </a:lnTo>
                  <a:lnTo>
                    <a:pt x="153" y="872"/>
                  </a:lnTo>
                  <a:lnTo>
                    <a:pt x="153" y="872"/>
                  </a:lnTo>
                  <a:lnTo>
                    <a:pt x="153" y="869"/>
                  </a:lnTo>
                  <a:lnTo>
                    <a:pt x="153" y="866"/>
                  </a:lnTo>
                  <a:lnTo>
                    <a:pt x="153" y="863"/>
                  </a:lnTo>
                  <a:lnTo>
                    <a:pt x="153" y="861"/>
                  </a:lnTo>
                  <a:lnTo>
                    <a:pt x="150" y="855"/>
                  </a:lnTo>
                  <a:lnTo>
                    <a:pt x="150" y="852"/>
                  </a:lnTo>
                  <a:lnTo>
                    <a:pt x="150" y="849"/>
                  </a:lnTo>
                  <a:lnTo>
                    <a:pt x="147" y="843"/>
                  </a:lnTo>
                  <a:lnTo>
                    <a:pt x="147" y="840"/>
                  </a:lnTo>
                  <a:lnTo>
                    <a:pt x="147" y="837"/>
                  </a:lnTo>
                  <a:lnTo>
                    <a:pt x="144" y="832"/>
                  </a:lnTo>
                  <a:lnTo>
                    <a:pt x="144" y="832"/>
                  </a:lnTo>
                  <a:lnTo>
                    <a:pt x="144" y="826"/>
                  </a:lnTo>
                  <a:lnTo>
                    <a:pt x="142" y="823"/>
                  </a:lnTo>
                  <a:lnTo>
                    <a:pt x="142" y="820"/>
                  </a:lnTo>
                  <a:lnTo>
                    <a:pt x="142" y="820"/>
                  </a:lnTo>
                  <a:lnTo>
                    <a:pt x="142" y="817"/>
                  </a:lnTo>
                  <a:lnTo>
                    <a:pt x="139" y="814"/>
                  </a:lnTo>
                  <a:lnTo>
                    <a:pt x="139" y="814"/>
                  </a:lnTo>
                  <a:lnTo>
                    <a:pt x="139" y="811"/>
                  </a:lnTo>
                  <a:lnTo>
                    <a:pt x="139" y="811"/>
                  </a:lnTo>
                  <a:lnTo>
                    <a:pt x="139" y="809"/>
                  </a:lnTo>
                  <a:lnTo>
                    <a:pt x="136" y="806"/>
                  </a:lnTo>
                  <a:lnTo>
                    <a:pt x="136" y="803"/>
                  </a:lnTo>
                  <a:lnTo>
                    <a:pt x="136" y="803"/>
                  </a:lnTo>
                  <a:lnTo>
                    <a:pt x="136" y="800"/>
                  </a:lnTo>
                  <a:lnTo>
                    <a:pt x="133" y="800"/>
                  </a:lnTo>
                  <a:lnTo>
                    <a:pt x="133" y="797"/>
                  </a:lnTo>
                  <a:lnTo>
                    <a:pt x="133" y="797"/>
                  </a:lnTo>
                  <a:lnTo>
                    <a:pt x="133" y="794"/>
                  </a:lnTo>
                  <a:lnTo>
                    <a:pt x="130" y="794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27" y="791"/>
                  </a:lnTo>
                  <a:lnTo>
                    <a:pt x="127" y="788"/>
                  </a:lnTo>
                  <a:lnTo>
                    <a:pt x="127" y="788"/>
                  </a:lnTo>
                  <a:lnTo>
                    <a:pt x="127" y="785"/>
                  </a:lnTo>
                  <a:lnTo>
                    <a:pt x="127" y="785"/>
                  </a:lnTo>
                  <a:lnTo>
                    <a:pt x="124" y="785"/>
                  </a:lnTo>
                  <a:lnTo>
                    <a:pt x="124" y="783"/>
                  </a:lnTo>
                  <a:lnTo>
                    <a:pt x="124" y="783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77"/>
                  </a:lnTo>
                  <a:lnTo>
                    <a:pt x="124" y="777"/>
                  </a:lnTo>
                  <a:lnTo>
                    <a:pt x="121" y="774"/>
                  </a:lnTo>
                  <a:lnTo>
                    <a:pt x="121" y="774"/>
                  </a:lnTo>
                  <a:lnTo>
                    <a:pt x="121" y="771"/>
                  </a:lnTo>
                  <a:lnTo>
                    <a:pt x="121" y="771"/>
                  </a:lnTo>
                  <a:lnTo>
                    <a:pt x="121" y="768"/>
                  </a:lnTo>
                  <a:lnTo>
                    <a:pt x="124" y="768"/>
                  </a:lnTo>
                  <a:lnTo>
                    <a:pt x="124" y="765"/>
                  </a:lnTo>
                  <a:lnTo>
                    <a:pt x="121" y="765"/>
                  </a:lnTo>
                  <a:lnTo>
                    <a:pt x="121" y="762"/>
                  </a:lnTo>
                  <a:lnTo>
                    <a:pt x="121" y="762"/>
                  </a:lnTo>
                  <a:lnTo>
                    <a:pt x="121" y="760"/>
                  </a:lnTo>
                  <a:lnTo>
                    <a:pt x="121" y="760"/>
                  </a:lnTo>
                  <a:lnTo>
                    <a:pt x="121" y="757"/>
                  </a:lnTo>
                  <a:lnTo>
                    <a:pt x="121" y="757"/>
                  </a:lnTo>
                  <a:lnTo>
                    <a:pt x="121" y="754"/>
                  </a:lnTo>
                  <a:lnTo>
                    <a:pt x="121" y="754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48"/>
                  </a:lnTo>
                  <a:lnTo>
                    <a:pt x="118" y="748"/>
                  </a:lnTo>
                  <a:lnTo>
                    <a:pt x="118" y="748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8" y="742"/>
                  </a:lnTo>
                  <a:lnTo>
                    <a:pt x="118" y="742"/>
                  </a:lnTo>
                  <a:lnTo>
                    <a:pt x="118" y="739"/>
                  </a:lnTo>
                  <a:lnTo>
                    <a:pt x="118" y="739"/>
                  </a:lnTo>
                  <a:lnTo>
                    <a:pt x="118" y="736"/>
                  </a:lnTo>
                  <a:lnTo>
                    <a:pt x="118" y="736"/>
                  </a:lnTo>
                  <a:lnTo>
                    <a:pt x="118" y="734"/>
                  </a:lnTo>
                  <a:lnTo>
                    <a:pt x="118" y="734"/>
                  </a:lnTo>
                  <a:lnTo>
                    <a:pt x="118" y="731"/>
                  </a:lnTo>
                  <a:lnTo>
                    <a:pt x="118" y="731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5"/>
                  </a:lnTo>
                  <a:lnTo>
                    <a:pt x="118" y="725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6"/>
                  </a:lnTo>
                  <a:lnTo>
                    <a:pt x="113" y="716"/>
                  </a:lnTo>
                  <a:lnTo>
                    <a:pt x="113" y="716"/>
                  </a:lnTo>
                  <a:lnTo>
                    <a:pt x="113" y="713"/>
                  </a:lnTo>
                  <a:lnTo>
                    <a:pt x="113" y="713"/>
                  </a:lnTo>
                  <a:lnTo>
                    <a:pt x="113" y="710"/>
                  </a:lnTo>
                  <a:lnTo>
                    <a:pt x="113" y="710"/>
                  </a:lnTo>
                  <a:lnTo>
                    <a:pt x="113" y="708"/>
                  </a:lnTo>
                  <a:lnTo>
                    <a:pt x="113" y="708"/>
                  </a:lnTo>
                  <a:lnTo>
                    <a:pt x="113" y="705"/>
                  </a:lnTo>
                  <a:lnTo>
                    <a:pt x="113" y="705"/>
                  </a:lnTo>
                  <a:lnTo>
                    <a:pt x="113" y="702"/>
                  </a:lnTo>
                  <a:lnTo>
                    <a:pt x="113" y="702"/>
                  </a:lnTo>
                  <a:lnTo>
                    <a:pt x="113" y="699"/>
                  </a:lnTo>
                  <a:lnTo>
                    <a:pt x="113" y="699"/>
                  </a:lnTo>
                  <a:lnTo>
                    <a:pt x="113" y="696"/>
                  </a:lnTo>
                  <a:lnTo>
                    <a:pt x="110" y="696"/>
                  </a:lnTo>
                  <a:lnTo>
                    <a:pt x="110" y="696"/>
                  </a:lnTo>
                  <a:lnTo>
                    <a:pt x="110" y="693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90"/>
                  </a:lnTo>
                  <a:lnTo>
                    <a:pt x="110" y="687"/>
                  </a:lnTo>
                  <a:lnTo>
                    <a:pt x="110" y="687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79"/>
                  </a:lnTo>
                  <a:lnTo>
                    <a:pt x="110" y="679"/>
                  </a:lnTo>
                  <a:lnTo>
                    <a:pt x="110" y="676"/>
                  </a:lnTo>
                  <a:lnTo>
                    <a:pt x="110" y="673"/>
                  </a:lnTo>
                  <a:lnTo>
                    <a:pt x="110" y="670"/>
                  </a:lnTo>
                  <a:lnTo>
                    <a:pt x="110" y="667"/>
                  </a:lnTo>
                  <a:lnTo>
                    <a:pt x="110" y="667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1"/>
                  </a:lnTo>
                  <a:lnTo>
                    <a:pt x="113" y="661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8"/>
                  </a:lnTo>
                  <a:lnTo>
                    <a:pt x="113" y="656"/>
                  </a:lnTo>
                  <a:lnTo>
                    <a:pt x="113" y="656"/>
                  </a:lnTo>
                  <a:lnTo>
                    <a:pt x="113" y="653"/>
                  </a:lnTo>
                  <a:lnTo>
                    <a:pt x="113" y="653"/>
                  </a:lnTo>
                  <a:lnTo>
                    <a:pt x="113" y="650"/>
                  </a:lnTo>
                  <a:lnTo>
                    <a:pt x="113" y="650"/>
                  </a:lnTo>
                  <a:lnTo>
                    <a:pt x="113" y="647"/>
                  </a:lnTo>
                  <a:lnTo>
                    <a:pt x="113" y="644"/>
                  </a:lnTo>
                  <a:lnTo>
                    <a:pt x="113" y="644"/>
                  </a:lnTo>
                  <a:lnTo>
                    <a:pt x="113" y="641"/>
                  </a:lnTo>
                  <a:lnTo>
                    <a:pt x="113" y="638"/>
                  </a:lnTo>
                  <a:lnTo>
                    <a:pt x="110" y="638"/>
                  </a:lnTo>
                  <a:lnTo>
                    <a:pt x="110" y="638"/>
                  </a:lnTo>
                  <a:lnTo>
                    <a:pt x="110" y="635"/>
                  </a:lnTo>
                  <a:lnTo>
                    <a:pt x="110" y="635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0"/>
                  </a:lnTo>
                  <a:lnTo>
                    <a:pt x="110" y="630"/>
                  </a:lnTo>
                  <a:lnTo>
                    <a:pt x="110" y="627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1"/>
                  </a:lnTo>
                  <a:lnTo>
                    <a:pt x="104" y="621"/>
                  </a:lnTo>
                  <a:lnTo>
                    <a:pt x="104" y="621"/>
                  </a:lnTo>
                  <a:lnTo>
                    <a:pt x="104" y="618"/>
                  </a:lnTo>
                  <a:lnTo>
                    <a:pt x="104" y="618"/>
                  </a:lnTo>
                  <a:lnTo>
                    <a:pt x="104" y="615"/>
                  </a:lnTo>
                  <a:lnTo>
                    <a:pt x="104" y="615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09"/>
                  </a:lnTo>
                  <a:lnTo>
                    <a:pt x="104" y="609"/>
                  </a:lnTo>
                  <a:lnTo>
                    <a:pt x="104" y="606"/>
                  </a:lnTo>
                  <a:lnTo>
                    <a:pt x="104" y="606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1" y="601"/>
                  </a:lnTo>
                  <a:lnTo>
                    <a:pt x="101" y="601"/>
                  </a:lnTo>
                  <a:lnTo>
                    <a:pt x="98" y="598"/>
                  </a:lnTo>
                  <a:lnTo>
                    <a:pt x="98" y="598"/>
                  </a:lnTo>
                  <a:lnTo>
                    <a:pt x="98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2"/>
                  </a:lnTo>
                  <a:lnTo>
                    <a:pt x="93" y="592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6"/>
                  </a:lnTo>
                  <a:lnTo>
                    <a:pt x="93" y="586"/>
                  </a:lnTo>
                  <a:lnTo>
                    <a:pt x="90" y="586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1"/>
                  </a:lnTo>
                  <a:lnTo>
                    <a:pt x="87" y="581"/>
                  </a:lnTo>
                  <a:lnTo>
                    <a:pt x="87" y="581"/>
                  </a:lnTo>
                  <a:lnTo>
                    <a:pt x="87" y="578"/>
                  </a:lnTo>
                  <a:lnTo>
                    <a:pt x="87" y="578"/>
                  </a:lnTo>
                  <a:lnTo>
                    <a:pt x="87" y="575"/>
                  </a:lnTo>
                  <a:lnTo>
                    <a:pt x="87" y="575"/>
                  </a:lnTo>
                  <a:lnTo>
                    <a:pt x="87" y="572"/>
                  </a:lnTo>
                  <a:lnTo>
                    <a:pt x="87" y="572"/>
                  </a:lnTo>
                  <a:lnTo>
                    <a:pt x="87" y="569"/>
                  </a:lnTo>
                  <a:lnTo>
                    <a:pt x="90" y="569"/>
                  </a:lnTo>
                  <a:lnTo>
                    <a:pt x="90" y="569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3" y="563"/>
                  </a:lnTo>
                  <a:lnTo>
                    <a:pt x="93" y="563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57"/>
                  </a:lnTo>
                  <a:lnTo>
                    <a:pt x="93" y="557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87" y="555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49"/>
                  </a:lnTo>
                  <a:lnTo>
                    <a:pt x="87" y="549"/>
                  </a:lnTo>
                  <a:lnTo>
                    <a:pt x="84" y="549"/>
                  </a:lnTo>
                  <a:lnTo>
                    <a:pt x="84" y="546"/>
                  </a:lnTo>
                  <a:lnTo>
                    <a:pt x="84" y="546"/>
                  </a:lnTo>
                  <a:lnTo>
                    <a:pt x="84" y="543"/>
                  </a:lnTo>
                  <a:lnTo>
                    <a:pt x="84" y="543"/>
                  </a:lnTo>
                  <a:lnTo>
                    <a:pt x="84" y="540"/>
                  </a:lnTo>
                  <a:lnTo>
                    <a:pt x="84" y="540"/>
                  </a:lnTo>
                  <a:lnTo>
                    <a:pt x="84" y="537"/>
                  </a:lnTo>
                  <a:lnTo>
                    <a:pt x="84" y="537"/>
                  </a:lnTo>
                  <a:lnTo>
                    <a:pt x="81" y="537"/>
                  </a:lnTo>
                  <a:lnTo>
                    <a:pt x="81" y="537"/>
                  </a:lnTo>
                  <a:lnTo>
                    <a:pt x="78" y="537"/>
                  </a:lnTo>
                  <a:lnTo>
                    <a:pt x="78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8" y="526"/>
                  </a:lnTo>
                  <a:lnTo>
                    <a:pt x="78" y="526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0"/>
                  </a:lnTo>
                  <a:lnTo>
                    <a:pt x="78" y="520"/>
                  </a:lnTo>
                  <a:lnTo>
                    <a:pt x="78" y="517"/>
                  </a:lnTo>
                  <a:lnTo>
                    <a:pt x="78" y="517"/>
                  </a:lnTo>
                  <a:lnTo>
                    <a:pt x="78" y="514"/>
                  </a:lnTo>
                  <a:lnTo>
                    <a:pt x="78" y="508"/>
                  </a:lnTo>
                  <a:lnTo>
                    <a:pt x="78" y="508"/>
                  </a:lnTo>
                  <a:lnTo>
                    <a:pt x="81" y="505"/>
                  </a:lnTo>
                  <a:lnTo>
                    <a:pt x="81" y="505"/>
                  </a:lnTo>
                  <a:lnTo>
                    <a:pt x="81" y="500"/>
                  </a:lnTo>
                  <a:lnTo>
                    <a:pt x="78" y="500"/>
                  </a:lnTo>
                  <a:lnTo>
                    <a:pt x="78" y="497"/>
                  </a:lnTo>
                  <a:lnTo>
                    <a:pt x="78" y="497"/>
                  </a:lnTo>
                  <a:lnTo>
                    <a:pt x="75" y="497"/>
                  </a:lnTo>
                  <a:lnTo>
                    <a:pt x="75" y="497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2" y="494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88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5" y="485"/>
                  </a:lnTo>
                  <a:lnTo>
                    <a:pt x="75" y="482"/>
                  </a:lnTo>
                  <a:lnTo>
                    <a:pt x="78" y="482"/>
                  </a:lnTo>
                  <a:lnTo>
                    <a:pt x="78" y="479"/>
                  </a:lnTo>
                  <a:lnTo>
                    <a:pt x="81" y="479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4"/>
                  </a:lnTo>
                  <a:lnTo>
                    <a:pt x="84" y="474"/>
                  </a:lnTo>
                  <a:lnTo>
                    <a:pt x="84" y="474"/>
                  </a:lnTo>
                  <a:lnTo>
                    <a:pt x="84" y="471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4" y="465"/>
                  </a:lnTo>
                  <a:lnTo>
                    <a:pt x="87" y="465"/>
                  </a:lnTo>
                  <a:lnTo>
                    <a:pt x="87" y="462"/>
                  </a:lnTo>
                  <a:lnTo>
                    <a:pt x="87" y="462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4" y="456"/>
                  </a:lnTo>
                  <a:lnTo>
                    <a:pt x="84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5"/>
                  </a:lnTo>
                  <a:lnTo>
                    <a:pt x="81" y="445"/>
                  </a:lnTo>
                  <a:lnTo>
                    <a:pt x="81" y="445"/>
                  </a:lnTo>
                  <a:lnTo>
                    <a:pt x="81" y="442"/>
                  </a:lnTo>
                  <a:lnTo>
                    <a:pt x="81" y="442"/>
                  </a:lnTo>
                  <a:lnTo>
                    <a:pt x="78" y="436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64" y="428"/>
                  </a:lnTo>
                  <a:lnTo>
                    <a:pt x="64" y="428"/>
                  </a:lnTo>
                  <a:lnTo>
                    <a:pt x="61" y="428"/>
                  </a:lnTo>
                  <a:lnTo>
                    <a:pt x="61" y="425"/>
                  </a:lnTo>
                  <a:lnTo>
                    <a:pt x="58" y="419"/>
                  </a:lnTo>
                  <a:lnTo>
                    <a:pt x="58" y="416"/>
                  </a:lnTo>
                  <a:lnTo>
                    <a:pt x="58" y="416"/>
                  </a:lnTo>
                  <a:lnTo>
                    <a:pt x="58" y="413"/>
                  </a:lnTo>
                  <a:lnTo>
                    <a:pt x="58" y="413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07"/>
                  </a:lnTo>
                  <a:lnTo>
                    <a:pt x="61" y="407"/>
                  </a:lnTo>
                  <a:lnTo>
                    <a:pt x="61" y="407"/>
                  </a:lnTo>
                  <a:lnTo>
                    <a:pt x="64" y="404"/>
                  </a:lnTo>
                  <a:lnTo>
                    <a:pt x="69" y="404"/>
                  </a:lnTo>
                  <a:lnTo>
                    <a:pt x="69" y="402"/>
                  </a:lnTo>
                  <a:lnTo>
                    <a:pt x="69" y="402"/>
                  </a:lnTo>
                  <a:lnTo>
                    <a:pt x="72" y="402"/>
                  </a:lnTo>
                  <a:lnTo>
                    <a:pt x="72" y="399"/>
                  </a:lnTo>
                  <a:lnTo>
                    <a:pt x="72" y="399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75" y="393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87"/>
                  </a:lnTo>
                  <a:lnTo>
                    <a:pt x="78" y="387"/>
                  </a:lnTo>
                  <a:lnTo>
                    <a:pt x="78" y="387"/>
                  </a:lnTo>
                  <a:lnTo>
                    <a:pt x="78" y="384"/>
                  </a:lnTo>
                  <a:lnTo>
                    <a:pt x="75" y="384"/>
                  </a:lnTo>
                  <a:lnTo>
                    <a:pt x="75" y="384"/>
                  </a:lnTo>
                  <a:lnTo>
                    <a:pt x="75" y="381"/>
                  </a:lnTo>
                  <a:lnTo>
                    <a:pt x="72" y="381"/>
                  </a:lnTo>
                  <a:lnTo>
                    <a:pt x="72" y="381"/>
                  </a:lnTo>
                  <a:lnTo>
                    <a:pt x="69" y="378"/>
                  </a:lnTo>
                  <a:lnTo>
                    <a:pt x="64" y="376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1" y="373"/>
                  </a:lnTo>
                  <a:lnTo>
                    <a:pt x="61" y="373"/>
                  </a:lnTo>
                  <a:lnTo>
                    <a:pt x="58" y="373"/>
                  </a:lnTo>
                  <a:lnTo>
                    <a:pt x="58" y="373"/>
                  </a:lnTo>
                  <a:lnTo>
                    <a:pt x="58" y="370"/>
                  </a:lnTo>
                  <a:lnTo>
                    <a:pt x="55" y="370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4"/>
                  </a:lnTo>
                  <a:lnTo>
                    <a:pt x="46" y="364"/>
                  </a:lnTo>
                  <a:lnTo>
                    <a:pt x="46" y="361"/>
                  </a:lnTo>
                  <a:lnTo>
                    <a:pt x="46" y="361"/>
                  </a:lnTo>
                  <a:lnTo>
                    <a:pt x="46" y="358"/>
                  </a:lnTo>
                  <a:lnTo>
                    <a:pt x="46" y="358"/>
                  </a:lnTo>
                  <a:lnTo>
                    <a:pt x="46" y="355"/>
                  </a:lnTo>
                  <a:lnTo>
                    <a:pt x="49" y="355"/>
                  </a:lnTo>
                  <a:lnTo>
                    <a:pt x="49" y="352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2" y="350"/>
                  </a:lnTo>
                  <a:lnTo>
                    <a:pt x="52" y="347"/>
                  </a:lnTo>
                  <a:lnTo>
                    <a:pt x="52" y="347"/>
                  </a:lnTo>
                  <a:lnTo>
                    <a:pt x="52" y="344"/>
                  </a:lnTo>
                  <a:lnTo>
                    <a:pt x="52" y="344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52" y="338"/>
                  </a:lnTo>
                  <a:lnTo>
                    <a:pt x="52" y="338"/>
                  </a:lnTo>
                  <a:lnTo>
                    <a:pt x="49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29"/>
                  </a:lnTo>
                  <a:lnTo>
                    <a:pt x="49" y="329"/>
                  </a:lnTo>
                  <a:lnTo>
                    <a:pt x="49" y="326"/>
                  </a:lnTo>
                  <a:lnTo>
                    <a:pt x="46" y="326"/>
                  </a:lnTo>
                  <a:lnTo>
                    <a:pt x="46" y="326"/>
                  </a:lnTo>
                  <a:lnTo>
                    <a:pt x="46" y="324"/>
                  </a:lnTo>
                  <a:lnTo>
                    <a:pt x="46" y="324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18"/>
                  </a:lnTo>
                  <a:lnTo>
                    <a:pt x="46" y="318"/>
                  </a:lnTo>
                  <a:lnTo>
                    <a:pt x="43" y="315"/>
                  </a:lnTo>
                  <a:lnTo>
                    <a:pt x="43" y="315"/>
                  </a:lnTo>
                  <a:lnTo>
                    <a:pt x="43" y="312"/>
                  </a:lnTo>
                  <a:lnTo>
                    <a:pt x="43" y="312"/>
                  </a:lnTo>
                  <a:lnTo>
                    <a:pt x="43" y="309"/>
                  </a:lnTo>
                  <a:lnTo>
                    <a:pt x="43" y="309"/>
                  </a:lnTo>
                  <a:lnTo>
                    <a:pt x="41" y="309"/>
                  </a:lnTo>
                  <a:lnTo>
                    <a:pt x="41" y="306"/>
                  </a:lnTo>
                  <a:lnTo>
                    <a:pt x="41" y="306"/>
                  </a:lnTo>
                  <a:lnTo>
                    <a:pt x="41" y="303"/>
                  </a:lnTo>
                  <a:lnTo>
                    <a:pt x="41" y="303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38" y="300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1" y="283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77"/>
                  </a:lnTo>
                  <a:lnTo>
                    <a:pt x="46" y="277"/>
                  </a:lnTo>
                  <a:lnTo>
                    <a:pt x="46" y="277"/>
                  </a:lnTo>
                  <a:lnTo>
                    <a:pt x="43" y="275"/>
                  </a:lnTo>
                  <a:lnTo>
                    <a:pt x="46" y="275"/>
                  </a:lnTo>
                  <a:lnTo>
                    <a:pt x="46" y="275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69"/>
                  </a:lnTo>
                  <a:lnTo>
                    <a:pt x="49" y="269"/>
                  </a:lnTo>
                  <a:lnTo>
                    <a:pt x="49" y="266"/>
                  </a:lnTo>
                  <a:lnTo>
                    <a:pt x="49" y="266"/>
                  </a:lnTo>
                  <a:lnTo>
                    <a:pt x="49" y="263"/>
                  </a:lnTo>
                  <a:lnTo>
                    <a:pt x="49" y="263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52" y="260"/>
                  </a:lnTo>
                  <a:lnTo>
                    <a:pt x="52" y="257"/>
                  </a:lnTo>
                  <a:lnTo>
                    <a:pt x="49" y="257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49" y="251"/>
                  </a:lnTo>
                  <a:lnTo>
                    <a:pt x="49" y="251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6" y="249"/>
                  </a:lnTo>
                  <a:lnTo>
                    <a:pt x="46" y="249"/>
                  </a:lnTo>
                  <a:lnTo>
                    <a:pt x="46" y="246"/>
                  </a:lnTo>
                  <a:lnTo>
                    <a:pt x="43" y="246"/>
                  </a:lnTo>
                  <a:lnTo>
                    <a:pt x="43" y="246"/>
                  </a:lnTo>
                  <a:lnTo>
                    <a:pt x="43" y="243"/>
                  </a:lnTo>
                  <a:lnTo>
                    <a:pt x="43" y="243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38" y="237"/>
                  </a:lnTo>
                  <a:lnTo>
                    <a:pt x="38" y="237"/>
                  </a:lnTo>
                  <a:lnTo>
                    <a:pt x="35" y="234"/>
                  </a:lnTo>
                  <a:lnTo>
                    <a:pt x="35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3" y="228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3"/>
                  </a:lnTo>
                  <a:lnTo>
                    <a:pt x="20" y="223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17" y="220"/>
                  </a:lnTo>
                  <a:lnTo>
                    <a:pt x="17" y="220"/>
                  </a:lnTo>
                  <a:lnTo>
                    <a:pt x="15" y="217"/>
                  </a:lnTo>
                  <a:lnTo>
                    <a:pt x="15" y="217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1"/>
                  </a:lnTo>
                  <a:lnTo>
                    <a:pt x="15" y="211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5" y="205"/>
                  </a:lnTo>
                  <a:lnTo>
                    <a:pt x="15" y="202"/>
                  </a:lnTo>
                  <a:lnTo>
                    <a:pt x="12" y="202"/>
                  </a:lnTo>
                  <a:lnTo>
                    <a:pt x="12" y="202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1"/>
                  </a:lnTo>
                  <a:lnTo>
                    <a:pt x="12" y="191"/>
                  </a:lnTo>
                  <a:lnTo>
                    <a:pt x="12" y="188"/>
                  </a:lnTo>
                  <a:lnTo>
                    <a:pt x="9" y="188"/>
                  </a:lnTo>
                  <a:lnTo>
                    <a:pt x="9" y="188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79"/>
                  </a:lnTo>
                  <a:lnTo>
                    <a:pt x="6" y="179"/>
                  </a:lnTo>
                  <a:lnTo>
                    <a:pt x="6" y="179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3"/>
                  </a:lnTo>
                  <a:lnTo>
                    <a:pt x="3" y="173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68"/>
                  </a:lnTo>
                  <a:lnTo>
                    <a:pt x="3" y="168"/>
                  </a:lnTo>
                  <a:lnTo>
                    <a:pt x="3" y="165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59"/>
                  </a:lnTo>
                  <a:lnTo>
                    <a:pt x="3" y="159"/>
                  </a:lnTo>
                  <a:lnTo>
                    <a:pt x="3" y="159"/>
                  </a:lnTo>
                  <a:lnTo>
                    <a:pt x="3" y="156"/>
                  </a:lnTo>
                  <a:lnTo>
                    <a:pt x="3" y="156"/>
                  </a:lnTo>
                  <a:lnTo>
                    <a:pt x="3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3" y="150"/>
                  </a:lnTo>
                  <a:lnTo>
                    <a:pt x="3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9" y="147"/>
                  </a:lnTo>
                  <a:lnTo>
                    <a:pt x="12" y="147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7" y="153"/>
                  </a:lnTo>
                  <a:lnTo>
                    <a:pt x="20" y="153"/>
                  </a:lnTo>
                  <a:lnTo>
                    <a:pt x="20" y="156"/>
                  </a:lnTo>
                  <a:lnTo>
                    <a:pt x="23" y="156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9" y="159"/>
                  </a:lnTo>
                  <a:lnTo>
                    <a:pt x="32" y="159"/>
                  </a:lnTo>
                  <a:lnTo>
                    <a:pt x="35" y="159"/>
                  </a:lnTo>
                  <a:lnTo>
                    <a:pt x="38" y="159"/>
                  </a:lnTo>
                  <a:lnTo>
                    <a:pt x="41" y="162"/>
                  </a:lnTo>
                  <a:lnTo>
                    <a:pt x="43" y="162"/>
                  </a:lnTo>
                  <a:lnTo>
                    <a:pt x="46" y="162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5" y="168"/>
                  </a:lnTo>
                  <a:lnTo>
                    <a:pt x="55" y="168"/>
                  </a:lnTo>
                  <a:lnTo>
                    <a:pt x="58" y="168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4" y="171"/>
                  </a:lnTo>
                  <a:lnTo>
                    <a:pt x="67" y="171"/>
                  </a:lnTo>
                  <a:lnTo>
                    <a:pt x="69" y="168"/>
                  </a:lnTo>
                  <a:lnTo>
                    <a:pt x="72" y="168"/>
                  </a:lnTo>
                  <a:lnTo>
                    <a:pt x="75" y="168"/>
                  </a:lnTo>
                  <a:lnTo>
                    <a:pt x="78" y="168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87" y="168"/>
                  </a:lnTo>
                  <a:lnTo>
                    <a:pt x="90" y="171"/>
                  </a:lnTo>
                  <a:lnTo>
                    <a:pt x="93" y="171"/>
                  </a:lnTo>
                  <a:lnTo>
                    <a:pt x="95" y="173"/>
                  </a:lnTo>
                  <a:lnTo>
                    <a:pt x="98" y="173"/>
                  </a:lnTo>
                  <a:lnTo>
                    <a:pt x="101" y="176"/>
                  </a:lnTo>
                  <a:lnTo>
                    <a:pt x="101" y="176"/>
                  </a:lnTo>
                  <a:lnTo>
                    <a:pt x="104" y="176"/>
                  </a:lnTo>
                  <a:lnTo>
                    <a:pt x="107" y="179"/>
                  </a:lnTo>
                  <a:lnTo>
                    <a:pt x="110" y="179"/>
                  </a:lnTo>
                  <a:lnTo>
                    <a:pt x="113" y="182"/>
                  </a:lnTo>
                  <a:lnTo>
                    <a:pt x="116" y="182"/>
                  </a:lnTo>
                  <a:lnTo>
                    <a:pt x="118" y="185"/>
                  </a:lnTo>
                  <a:lnTo>
                    <a:pt x="118" y="185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3" y="194"/>
                  </a:lnTo>
                  <a:lnTo>
                    <a:pt x="133" y="194"/>
                  </a:lnTo>
                  <a:lnTo>
                    <a:pt x="133" y="197"/>
                  </a:lnTo>
                  <a:lnTo>
                    <a:pt x="133" y="197"/>
                  </a:lnTo>
                  <a:lnTo>
                    <a:pt x="133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9" y="202"/>
                  </a:lnTo>
                  <a:lnTo>
                    <a:pt x="142" y="205"/>
                  </a:lnTo>
                  <a:lnTo>
                    <a:pt x="144" y="208"/>
                  </a:lnTo>
                  <a:lnTo>
                    <a:pt x="150" y="211"/>
                  </a:lnTo>
                  <a:lnTo>
                    <a:pt x="159" y="220"/>
                  </a:lnTo>
                  <a:lnTo>
                    <a:pt x="162" y="220"/>
                  </a:lnTo>
                  <a:lnTo>
                    <a:pt x="162" y="220"/>
                  </a:lnTo>
                  <a:lnTo>
                    <a:pt x="165" y="220"/>
                  </a:lnTo>
                  <a:lnTo>
                    <a:pt x="165" y="223"/>
                  </a:lnTo>
                  <a:lnTo>
                    <a:pt x="165" y="223"/>
                  </a:lnTo>
                  <a:lnTo>
                    <a:pt x="168" y="223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70" y="228"/>
                  </a:lnTo>
                  <a:lnTo>
                    <a:pt x="170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6" y="234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8" y="237"/>
                  </a:lnTo>
                  <a:lnTo>
                    <a:pt x="188" y="237"/>
                  </a:lnTo>
                  <a:lnTo>
                    <a:pt x="191" y="237"/>
                  </a:lnTo>
                  <a:lnTo>
                    <a:pt x="191" y="237"/>
                  </a:lnTo>
                  <a:lnTo>
                    <a:pt x="194" y="237"/>
                  </a:lnTo>
                  <a:lnTo>
                    <a:pt x="194" y="237"/>
                  </a:lnTo>
                  <a:lnTo>
                    <a:pt x="196" y="237"/>
                  </a:lnTo>
                  <a:lnTo>
                    <a:pt x="196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5" y="240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1" y="243"/>
                  </a:lnTo>
                  <a:lnTo>
                    <a:pt x="211" y="246"/>
                  </a:lnTo>
                  <a:lnTo>
                    <a:pt x="211" y="246"/>
                  </a:lnTo>
                  <a:lnTo>
                    <a:pt x="214" y="246"/>
                  </a:lnTo>
                  <a:lnTo>
                    <a:pt x="214" y="246"/>
                  </a:lnTo>
                  <a:lnTo>
                    <a:pt x="217" y="246"/>
                  </a:lnTo>
                  <a:lnTo>
                    <a:pt x="217" y="246"/>
                  </a:lnTo>
                  <a:lnTo>
                    <a:pt x="217" y="249"/>
                  </a:lnTo>
                  <a:lnTo>
                    <a:pt x="220" y="249"/>
                  </a:lnTo>
                  <a:lnTo>
                    <a:pt x="220" y="249"/>
                  </a:lnTo>
                  <a:lnTo>
                    <a:pt x="222" y="249"/>
                  </a:lnTo>
                  <a:lnTo>
                    <a:pt x="222" y="249"/>
                  </a:lnTo>
                  <a:lnTo>
                    <a:pt x="225" y="249"/>
                  </a:lnTo>
                  <a:lnTo>
                    <a:pt x="225" y="249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4" y="246"/>
                  </a:lnTo>
                  <a:lnTo>
                    <a:pt x="234" y="249"/>
                  </a:lnTo>
                  <a:lnTo>
                    <a:pt x="237" y="249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3"/>
                  </a:lnTo>
                  <a:lnTo>
                    <a:pt x="240" y="243"/>
                  </a:lnTo>
                  <a:lnTo>
                    <a:pt x="240" y="243"/>
                  </a:lnTo>
                  <a:lnTo>
                    <a:pt x="243" y="243"/>
                  </a:lnTo>
                  <a:lnTo>
                    <a:pt x="243" y="243"/>
                  </a:lnTo>
                  <a:lnTo>
                    <a:pt x="246" y="243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8" y="240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51" y="237"/>
                  </a:lnTo>
                  <a:lnTo>
                    <a:pt x="251" y="237"/>
                  </a:lnTo>
                  <a:lnTo>
                    <a:pt x="254" y="237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1"/>
                  </a:lnTo>
                  <a:lnTo>
                    <a:pt x="257" y="231"/>
                  </a:lnTo>
                  <a:lnTo>
                    <a:pt x="257" y="231"/>
                  </a:lnTo>
                  <a:lnTo>
                    <a:pt x="260" y="231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5"/>
                  </a:lnTo>
                  <a:lnTo>
                    <a:pt x="271" y="225"/>
                  </a:lnTo>
                  <a:lnTo>
                    <a:pt x="271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80" y="225"/>
                  </a:lnTo>
                  <a:lnTo>
                    <a:pt x="277" y="225"/>
                  </a:lnTo>
                  <a:lnTo>
                    <a:pt x="280" y="223"/>
                  </a:lnTo>
                  <a:lnTo>
                    <a:pt x="280" y="223"/>
                  </a:lnTo>
                  <a:lnTo>
                    <a:pt x="283" y="223"/>
                  </a:lnTo>
                  <a:lnTo>
                    <a:pt x="283" y="220"/>
                  </a:lnTo>
                  <a:lnTo>
                    <a:pt x="283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17"/>
                  </a:lnTo>
                  <a:lnTo>
                    <a:pt x="289" y="217"/>
                  </a:lnTo>
                  <a:lnTo>
                    <a:pt x="289" y="220"/>
                  </a:lnTo>
                  <a:lnTo>
                    <a:pt x="289" y="220"/>
                  </a:lnTo>
                  <a:lnTo>
                    <a:pt x="289" y="217"/>
                  </a:lnTo>
                  <a:lnTo>
                    <a:pt x="292" y="217"/>
                  </a:lnTo>
                  <a:lnTo>
                    <a:pt x="292" y="217"/>
                  </a:lnTo>
                  <a:lnTo>
                    <a:pt x="295" y="217"/>
                  </a:lnTo>
                  <a:lnTo>
                    <a:pt x="295" y="217"/>
                  </a:lnTo>
                  <a:lnTo>
                    <a:pt x="292" y="217"/>
                  </a:lnTo>
                  <a:lnTo>
                    <a:pt x="292" y="214"/>
                  </a:lnTo>
                  <a:lnTo>
                    <a:pt x="292" y="214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08"/>
                  </a:lnTo>
                  <a:lnTo>
                    <a:pt x="295" y="208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199"/>
                  </a:lnTo>
                  <a:lnTo>
                    <a:pt x="297" y="199"/>
                  </a:lnTo>
                  <a:lnTo>
                    <a:pt x="300" y="199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4"/>
                  </a:lnTo>
                  <a:lnTo>
                    <a:pt x="303" y="194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88"/>
                  </a:lnTo>
                  <a:lnTo>
                    <a:pt x="306" y="188"/>
                  </a:lnTo>
                  <a:lnTo>
                    <a:pt x="306" y="185"/>
                  </a:lnTo>
                  <a:lnTo>
                    <a:pt x="306" y="185"/>
                  </a:lnTo>
                  <a:lnTo>
                    <a:pt x="306" y="182"/>
                  </a:lnTo>
                  <a:lnTo>
                    <a:pt x="303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9" y="182"/>
                  </a:lnTo>
                  <a:lnTo>
                    <a:pt x="309" y="182"/>
                  </a:lnTo>
                  <a:lnTo>
                    <a:pt x="306" y="182"/>
                  </a:lnTo>
                  <a:lnTo>
                    <a:pt x="306" y="179"/>
                  </a:lnTo>
                  <a:lnTo>
                    <a:pt x="309" y="179"/>
                  </a:lnTo>
                  <a:lnTo>
                    <a:pt x="309" y="179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09" y="173"/>
                  </a:lnTo>
                  <a:lnTo>
                    <a:pt x="309" y="173"/>
                  </a:lnTo>
                  <a:lnTo>
                    <a:pt x="309" y="171"/>
                  </a:lnTo>
                  <a:lnTo>
                    <a:pt x="309" y="171"/>
                  </a:lnTo>
                  <a:lnTo>
                    <a:pt x="309" y="168"/>
                  </a:lnTo>
                  <a:lnTo>
                    <a:pt x="309" y="168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59"/>
                  </a:lnTo>
                  <a:lnTo>
                    <a:pt x="309" y="159"/>
                  </a:lnTo>
                  <a:lnTo>
                    <a:pt x="309" y="156"/>
                  </a:lnTo>
                  <a:lnTo>
                    <a:pt x="309" y="153"/>
                  </a:lnTo>
                  <a:lnTo>
                    <a:pt x="309" y="153"/>
                  </a:lnTo>
                  <a:lnTo>
                    <a:pt x="309" y="150"/>
                  </a:lnTo>
                  <a:lnTo>
                    <a:pt x="309" y="150"/>
                  </a:lnTo>
                  <a:lnTo>
                    <a:pt x="312" y="150"/>
                  </a:lnTo>
                  <a:lnTo>
                    <a:pt x="312" y="147"/>
                  </a:lnTo>
                  <a:lnTo>
                    <a:pt x="312" y="147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5" y="150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3" y="150"/>
                  </a:lnTo>
                  <a:lnTo>
                    <a:pt x="323" y="150"/>
                  </a:lnTo>
                  <a:lnTo>
                    <a:pt x="323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9" y="153"/>
                  </a:lnTo>
                  <a:lnTo>
                    <a:pt x="329" y="153"/>
                  </a:lnTo>
                  <a:lnTo>
                    <a:pt x="332" y="156"/>
                  </a:lnTo>
                  <a:lnTo>
                    <a:pt x="332" y="156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8" y="159"/>
                  </a:lnTo>
                  <a:lnTo>
                    <a:pt x="338" y="162"/>
                  </a:lnTo>
                  <a:lnTo>
                    <a:pt x="341" y="162"/>
                  </a:lnTo>
                  <a:lnTo>
                    <a:pt x="341" y="162"/>
                  </a:lnTo>
                  <a:lnTo>
                    <a:pt x="344" y="162"/>
                  </a:lnTo>
                  <a:lnTo>
                    <a:pt x="344" y="159"/>
                  </a:lnTo>
                  <a:lnTo>
                    <a:pt x="347" y="159"/>
                  </a:lnTo>
                  <a:lnTo>
                    <a:pt x="349" y="156"/>
                  </a:lnTo>
                  <a:lnTo>
                    <a:pt x="352" y="156"/>
                  </a:lnTo>
                  <a:lnTo>
                    <a:pt x="352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8" y="153"/>
                  </a:lnTo>
                  <a:lnTo>
                    <a:pt x="358" y="153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58" y="147"/>
                  </a:lnTo>
                  <a:lnTo>
                    <a:pt x="361" y="147"/>
                  </a:lnTo>
                  <a:lnTo>
                    <a:pt x="361" y="147"/>
                  </a:lnTo>
                  <a:lnTo>
                    <a:pt x="361" y="145"/>
                  </a:lnTo>
                  <a:lnTo>
                    <a:pt x="361" y="145"/>
                  </a:lnTo>
                  <a:lnTo>
                    <a:pt x="361" y="142"/>
                  </a:lnTo>
                  <a:lnTo>
                    <a:pt x="358" y="142"/>
                  </a:lnTo>
                  <a:lnTo>
                    <a:pt x="361" y="142"/>
                  </a:lnTo>
                  <a:lnTo>
                    <a:pt x="358" y="139"/>
                  </a:lnTo>
                  <a:lnTo>
                    <a:pt x="361" y="139"/>
                  </a:lnTo>
                  <a:lnTo>
                    <a:pt x="361" y="139"/>
                  </a:lnTo>
                  <a:lnTo>
                    <a:pt x="361" y="136"/>
                  </a:lnTo>
                  <a:lnTo>
                    <a:pt x="361" y="136"/>
                  </a:lnTo>
                  <a:lnTo>
                    <a:pt x="361" y="133"/>
                  </a:lnTo>
                  <a:lnTo>
                    <a:pt x="358" y="133"/>
                  </a:lnTo>
                  <a:lnTo>
                    <a:pt x="358" y="133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58" y="130"/>
                  </a:lnTo>
                  <a:lnTo>
                    <a:pt x="358" y="127"/>
                  </a:lnTo>
                  <a:lnTo>
                    <a:pt x="361" y="127"/>
                  </a:lnTo>
                  <a:lnTo>
                    <a:pt x="361" y="127"/>
                  </a:lnTo>
                  <a:lnTo>
                    <a:pt x="361" y="124"/>
                  </a:lnTo>
                  <a:lnTo>
                    <a:pt x="361" y="124"/>
                  </a:lnTo>
                  <a:lnTo>
                    <a:pt x="361" y="121"/>
                  </a:lnTo>
                  <a:lnTo>
                    <a:pt x="361" y="121"/>
                  </a:lnTo>
                  <a:lnTo>
                    <a:pt x="364" y="121"/>
                  </a:lnTo>
                  <a:lnTo>
                    <a:pt x="364" y="119"/>
                  </a:lnTo>
                  <a:lnTo>
                    <a:pt x="364" y="119"/>
                  </a:lnTo>
                  <a:lnTo>
                    <a:pt x="367" y="119"/>
                  </a:lnTo>
                  <a:lnTo>
                    <a:pt x="367" y="116"/>
                  </a:lnTo>
                  <a:lnTo>
                    <a:pt x="364" y="116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0"/>
                  </a:lnTo>
                  <a:lnTo>
                    <a:pt x="370" y="110"/>
                  </a:lnTo>
                  <a:lnTo>
                    <a:pt x="370" y="110"/>
                  </a:lnTo>
                  <a:lnTo>
                    <a:pt x="370" y="107"/>
                  </a:lnTo>
                  <a:lnTo>
                    <a:pt x="373" y="107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8" y="104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78" y="98"/>
                  </a:lnTo>
                  <a:lnTo>
                    <a:pt x="378" y="98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81" y="93"/>
                  </a:lnTo>
                  <a:lnTo>
                    <a:pt x="381" y="93"/>
                  </a:lnTo>
                  <a:lnTo>
                    <a:pt x="384" y="93"/>
                  </a:lnTo>
                  <a:lnTo>
                    <a:pt x="384" y="96"/>
                  </a:lnTo>
                  <a:lnTo>
                    <a:pt x="384" y="93"/>
                  </a:lnTo>
                  <a:lnTo>
                    <a:pt x="387" y="93"/>
                  </a:lnTo>
                  <a:lnTo>
                    <a:pt x="387" y="93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87"/>
                  </a:lnTo>
                  <a:lnTo>
                    <a:pt x="387" y="87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3" y="81"/>
                  </a:lnTo>
                  <a:lnTo>
                    <a:pt x="393" y="81"/>
                  </a:lnTo>
                  <a:lnTo>
                    <a:pt x="396" y="81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9" y="78"/>
                  </a:lnTo>
                  <a:lnTo>
                    <a:pt x="399" y="75"/>
                  </a:lnTo>
                  <a:lnTo>
                    <a:pt x="399" y="75"/>
                  </a:lnTo>
                  <a:lnTo>
                    <a:pt x="396" y="75"/>
                  </a:lnTo>
                  <a:lnTo>
                    <a:pt x="399" y="72"/>
                  </a:lnTo>
                  <a:lnTo>
                    <a:pt x="396" y="72"/>
                  </a:lnTo>
                  <a:lnTo>
                    <a:pt x="399" y="72"/>
                  </a:lnTo>
                  <a:lnTo>
                    <a:pt x="399" y="72"/>
                  </a:lnTo>
                  <a:lnTo>
                    <a:pt x="399" y="70"/>
                  </a:lnTo>
                  <a:lnTo>
                    <a:pt x="399" y="70"/>
                  </a:lnTo>
                  <a:lnTo>
                    <a:pt x="401" y="70"/>
                  </a:lnTo>
                  <a:lnTo>
                    <a:pt x="401" y="67"/>
                  </a:lnTo>
                  <a:lnTo>
                    <a:pt x="401" y="67"/>
                  </a:lnTo>
                  <a:lnTo>
                    <a:pt x="401" y="64"/>
                  </a:lnTo>
                  <a:lnTo>
                    <a:pt x="401" y="64"/>
                  </a:lnTo>
                  <a:lnTo>
                    <a:pt x="404" y="64"/>
                  </a:lnTo>
                  <a:lnTo>
                    <a:pt x="404" y="64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58"/>
                  </a:lnTo>
                  <a:lnTo>
                    <a:pt x="410" y="58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07" y="55"/>
                  </a:lnTo>
                  <a:lnTo>
                    <a:pt x="407" y="55"/>
                  </a:lnTo>
                  <a:lnTo>
                    <a:pt x="407" y="52"/>
                  </a:lnTo>
                  <a:lnTo>
                    <a:pt x="407" y="52"/>
                  </a:lnTo>
                  <a:lnTo>
                    <a:pt x="407" y="49"/>
                  </a:lnTo>
                  <a:lnTo>
                    <a:pt x="404" y="49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10" y="46"/>
                  </a:lnTo>
                  <a:lnTo>
                    <a:pt x="410" y="44"/>
                  </a:lnTo>
                  <a:lnTo>
                    <a:pt x="410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6" y="44"/>
                  </a:lnTo>
                  <a:lnTo>
                    <a:pt x="416" y="44"/>
                  </a:lnTo>
                  <a:lnTo>
                    <a:pt x="416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5" y="38"/>
                  </a:lnTo>
                  <a:lnTo>
                    <a:pt x="427" y="38"/>
                  </a:lnTo>
                  <a:lnTo>
                    <a:pt x="427" y="35"/>
                  </a:lnTo>
                  <a:lnTo>
                    <a:pt x="427" y="35"/>
                  </a:lnTo>
                  <a:lnTo>
                    <a:pt x="430" y="35"/>
                  </a:lnTo>
                  <a:lnTo>
                    <a:pt x="430" y="32"/>
                  </a:lnTo>
                  <a:lnTo>
                    <a:pt x="430" y="35"/>
                  </a:lnTo>
                  <a:lnTo>
                    <a:pt x="433" y="32"/>
                  </a:lnTo>
                  <a:lnTo>
                    <a:pt x="433" y="32"/>
                  </a:lnTo>
                  <a:lnTo>
                    <a:pt x="436" y="32"/>
                  </a:lnTo>
                  <a:lnTo>
                    <a:pt x="436" y="32"/>
                  </a:lnTo>
                  <a:lnTo>
                    <a:pt x="439" y="32"/>
                  </a:lnTo>
                  <a:lnTo>
                    <a:pt x="439" y="35"/>
                  </a:lnTo>
                  <a:lnTo>
                    <a:pt x="439" y="35"/>
                  </a:lnTo>
                  <a:lnTo>
                    <a:pt x="442" y="35"/>
                  </a:lnTo>
                  <a:lnTo>
                    <a:pt x="442" y="35"/>
                  </a:lnTo>
                  <a:lnTo>
                    <a:pt x="442" y="32"/>
                  </a:lnTo>
                  <a:lnTo>
                    <a:pt x="445" y="32"/>
                  </a:lnTo>
                  <a:lnTo>
                    <a:pt x="445" y="35"/>
                  </a:lnTo>
                  <a:lnTo>
                    <a:pt x="445" y="35"/>
                  </a:lnTo>
                  <a:lnTo>
                    <a:pt x="448" y="32"/>
                  </a:lnTo>
                  <a:lnTo>
                    <a:pt x="448" y="32"/>
                  </a:lnTo>
                  <a:lnTo>
                    <a:pt x="448" y="29"/>
                  </a:lnTo>
                  <a:lnTo>
                    <a:pt x="448" y="29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0" y="32"/>
                  </a:lnTo>
                  <a:lnTo>
                    <a:pt x="453" y="32"/>
                  </a:lnTo>
                  <a:lnTo>
                    <a:pt x="453" y="32"/>
                  </a:lnTo>
                  <a:lnTo>
                    <a:pt x="456" y="32"/>
                  </a:lnTo>
                  <a:lnTo>
                    <a:pt x="456" y="35"/>
                  </a:lnTo>
                  <a:lnTo>
                    <a:pt x="459" y="32"/>
                  </a:lnTo>
                  <a:lnTo>
                    <a:pt x="459" y="35"/>
                  </a:lnTo>
                  <a:lnTo>
                    <a:pt x="459" y="35"/>
                  </a:lnTo>
                  <a:lnTo>
                    <a:pt x="462" y="35"/>
                  </a:lnTo>
                  <a:lnTo>
                    <a:pt x="465" y="35"/>
                  </a:lnTo>
                  <a:lnTo>
                    <a:pt x="465" y="35"/>
                  </a:lnTo>
                  <a:lnTo>
                    <a:pt x="465" y="32"/>
                  </a:lnTo>
                  <a:lnTo>
                    <a:pt x="468" y="32"/>
                  </a:lnTo>
                  <a:lnTo>
                    <a:pt x="468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4" y="32"/>
                  </a:lnTo>
                  <a:lnTo>
                    <a:pt x="474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82" y="32"/>
                  </a:lnTo>
                  <a:lnTo>
                    <a:pt x="482" y="32"/>
                  </a:lnTo>
                  <a:lnTo>
                    <a:pt x="485" y="32"/>
                  </a:lnTo>
                  <a:lnTo>
                    <a:pt x="485" y="32"/>
                  </a:lnTo>
                  <a:lnTo>
                    <a:pt x="488" y="32"/>
                  </a:lnTo>
                  <a:lnTo>
                    <a:pt x="488" y="32"/>
                  </a:lnTo>
                  <a:lnTo>
                    <a:pt x="491" y="32"/>
                  </a:lnTo>
                  <a:lnTo>
                    <a:pt x="491" y="32"/>
                  </a:lnTo>
                  <a:lnTo>
                    <a:pt x="494" y="32"/>
                  </a:lnTo>
                  <a:lnTo>
                    <a:pt x="497" y="35"/>
                  </a:lnTo>
                  <a:lnTo>
                    <a:pt x="497" y="35"/>
                  </a:lnTo>
                  <a:lnTo>
                    <a:pt x="500" y="35"/>
                  </a:lnTo>
                  <a:lnTo>
                    <a:pt x="500" y="35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5" y="38"/>
                  </a:lnTo>
                  <a:lnTo>
                    <a:pt x="505" y="41"/>
                  </a:lnTo>
                  <a:lnTo>
                    <a:pt x="505" y="41"/>
                  </a:lnTo>
                  <a:lnTo>
                    <a:pt x="508" y="41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11" y="38"/>
                  </a:lnTo>
                  <a:lnTo>
                    <a:pt x="511" y="38"/>
                  </a:lnTo>
                  <a:lnTo>
                    <a:pt x="514" y="38"/>
                  </a:lnTo>
                  <a:lnTo>
                    <a:pt x="514" y="38"/>
                  </a:lnTo>
                  <a:lnTo>
                    <a:pt x="517" y="41"/>
                  </a:lnTo>
                  <a:lnTo>
                    <a:pt x="517" y="41"/>
                  </a:lnTo>
                  <a:lnTo>
                    <a:pt x="520" y="41"/>
                  </a:lnTo>
                  <a:lnTo>
                    <a:pt x="520" y="41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6" y="38"/>
                  </a:lnTo>
                  <a:lnTo>
                    <a:pt x="534" y="32"/>
                  </a:lnTo>
                  <a:lnTo>
                    <a:pt x="534" y="32"/>
                  </a:lnTo>
                  <a:lnTo>
                    <a:pt x="534" y="29"/>
                  </a:lnTo>
                  <a:lnTo>
                    <a:pt x="534" y="26"/>
                  </a:lnTo>
                  <a:lnTo>
                    <a:pt x="534" y="23"/>
                  </a:lnTo>
                  <a:lnTo>
                    <a:pt x="534" y="20"/>
                  </a:lnTo>
                  <a:lnTo>
                    <a:pt x="534" y="20"/>
                  </a:lnTo>
                  <a:lnTo>
                    <a:pt x="537" y="18"/>
                  </a:lnTo>
                  <a:lnTo>
                    <a:pt x="537" y="18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9"/>
                  </a:lnTo>
                  <a:lnTo>
                    <a:pt x="546" y="12"/>
                  </a:lnTo>
                  <a:lnTo>
                    <a:pt x="549" y="12"/>
                  </a:lnTo>
                  <a:lnTo>
                    <a:pt x="552" y="9"/>
                  </a:lnTo>
                  <a:lnTo>
                    <a:pt x="552" y="6"/>
                  </a:lnTo>
                  <a:lnTo>
                    <a:pt x="554" y="6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60" y="0"/>
                  </a:lnTo>
                  <a:lnTo>
                    <a:pt x="560" y="3"/>
                  </a:lnTo>
                  <a:lnTo>
                    <a:pt x="563" y="3"/>
                  </a:lnTo>
                  <a:lnTo>
                    <a:pt x="563" y="3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3"/>
                  </a:lnTo>
                  <a:lnTo>
                    <a:pt x="572" y="3"/>
                  </a:lnTo>
                  <a:lnTo>
                    <a:pt x="572" y="3"/>
                  </a:lnTo>
                  <a:lnTo>
                    <a:pt x="575" y="3"/>
                  </a:lnTo>
                  <a:lnTo>
                    <a:pt x="575" y="3"/>
                  </a:lnTo>
                  <a:lnTo>
                    <a:pt x="578" y="3"/>
                  </a:lnTo>
                  <a:lnTo>
                    <a:pt x="578" y="3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3"/>
                  </a:lnTo>
                  <a:lnTo>
                    <a:pt x="583" y="3"/>
                  </a:lnTo>
                  <a:lnTo>
                    <a:pt x="583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89" y="0"/>
                  </a:lnTo>
                  <a:lnTo>
                    <a:pt x="589" y="0"/>
                  </a:lnTo>
                  <a:lnTo>
                    <a:pt x="592" y="0"/>
                  </a:lnTo>
                  <a:lnTo>
                    <a:pt x="592" y="0"/>
                  </a:lnTo>
                  <a:lnTo>
                    <a:pt x="595" y="0"/>
                  </a:lnTo>
                  <a:lnTo>
                    <a:pt x="595" y="3"/>
                  </a:lnTo>
                  <a:lnTo>
                    <a:pt x="598" y="3"/>
                  </a:lnTo>
                  <a:lnTo>
                    <a:pt x="598" y="3"/>
                  </a:lnTo>
                  <a:lnTo>
                    <a:pt x="601" y="3"/>
                  </a:lnTo>
                  <a:lnTo>
                    <a:pt x="601" y="3"/>
                  </a:lnTo>
                  <a:lnTo>
                    <a:pt x="603" y="3"/>
                  </a:lnTo>
                  <a:lnTo>
                    <a:pt x="603" y="6"/>
                  </a:lnTo>
                  <a:lnTo>
                    <a:pt x="606" y="6"/>
                  </a:lnTo>
                  <a:lnTo>
                    <a:pt x="606" y="6"/>
                  </a:lnTo>
                  <a:lnTo>
                    <a:pt x="609" y="6"/>
                  </a:lnTo>
                  <a:lnTo>
                    <a:pt x="609" y="6"/>
                  </a:lnTo>
                  <a:lnTo>
                    <a:pt x="612" y="6"/>
                  </a:lnTo>
                  <a:lnTo>
                    <a:pt x="612" y="6"/>
                  </a:lnTo>
                  <a:lnTo>
                    <a:pt x="615" y="6"/>
                  </a:lnTo>
                  <a:lnTo>
                    <a:pt x="615" y="6"/>
                  </a:lnTo>
                  <a:lnTo>
                    <a:pt x="627" y="6"/>
                  </a:lnTo>
                  <a:lnTo>
                    <a:pt x="629" y="6"/>
                  </a:lnTo>
                  <a:lnTo>
                    <a:pt x="629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9" name="Freeform 13"/>
            <p:cNvSpPr>
              <a:spLocks/>
            </p:cNvSpPr>
            <p:nvPr/>
          </p:nvSpPr>
          <p:spPr bwMode="auto">
            <a:xfrm>
              <a:off x="3396" y="51"/>
              <a:ext cx="1065" cy="2220"/>
            </a:xfrm>
            <a:custGeom>
              <a:avLst/>
              <a:gdLst/>
              <a:ahLst/>
              <a:cxnLst>
                <a:cxn ang="0">
                  <a:pos x="378" y="2122"/>
                </a:cxn>
                <a:cxn ang="0">
                  <a:pos x="338" y="2058"/>
                </a:cxn>
                <a:cxn ang="0">
                  <a:pos x="245" y="2021"/>
                </a:cxn>
                <a:cxn ang="0">
                  <a:pos x="173" y="1928"/>
                </a:cxn>
                <a:cxn ang="0">
                  <a:pos x="40" y="1850"/>
                </a:cxn>
                <a:cxn ang="0">
                  <a:pos x="40" y="1764"/>
                </a:cxn>
                <a:cxn ang="0">
                  <a:pos x="75" y="1671"/>
                </a:cxn>
                <a:cxn ang="0">
                  <a:pos x="136" y="1619"/>
                </a:cxn>
                <a:cxn ang="0">
                  <a:pos x="187" y="1596"/>
                </a:cxn>
                <a:cxn ang="0">
                  <a:pos x="225" y="1536"/>
                </a:cxn>
                <a:cxn ang="0">
                  <a:pos x="153" y="1455"/>
                </a:cxn>
                <a:cxn ang="0">
                  <a:pos x="63" y="1414"/>
                </a:cxn>
                <a:cxn ang="0">
                  <a:pos x="14" y="1357"/>
                </a:cxn>
                <a:cxn ang="0">
                  <a:pos x="6" y="1290"/>
                </a:cxn>
                <a:cxn ang="0">
                  <a:pos x="60" y="1290"/>
                </a:cxn>
                <a:cxn ang="0">
                  <a:pos x="55" y="1250"/>
                </a:cxn>
                <a:cxn ang="0">
                  <a:pos x="8" y="1198"/>
                </a:cxn>
                <a:cxn ang="0">
                  <a:pos x="11" y="1117"/>
                </a:cxn>
                <a:cxn ang="0">
                  <a:pos x="92" y="1097"/>
                </a:cxn>
                <a:cxn ang="0">
                  <a:pos x="141" y="1132"/>
                </a:cxn>
                <a:cxn ang="0">
                  <a:pos x="219" y="1163"/>
                </a:cxn>
                <a:cxn ang="0">
                  <a:pos x="237" y="1126"/>
                </a:cxn>
                <a:cxn ang="0">
                  <a:pos x="219" y="1091"/>
                </a:cxn>
                <a:cxn ang="0">
                  <a:pos x="213" y="1056"/>
                </a:cxn>
                <a:cxn ang="0">
                  <a:pos x="190" y="996"/>
                </a:cxn>
                <a:cxn ang="0">
                  <a:pos x="193" y="857"/>
                </a:cxn>
                <a:cxn ang="0">
                  <a:pos x="248" y="802"/>
                </a:cxn>
                <a:cxn ang="0">
                  <a:pos x="260" y="724"/>
                </a:cxn>
                <a:cxn ang="0">
                  <a:pos x="237" y="673"/>
                </a:cxn>
                <a:cxn ang="0">
                  <a:pos x="228" y="618"/>
                </a:cxn>
                <a:cxn ang="0">
                  <a:pos x="257" y="597"/>
                </a:cxn>
                <a:cxn ang="0">
                  <a:pos x="303" y="586"/>
                </a:cxn>
                <a:cxn ang="0">
                  <a:pos x="369" y="528"/>
                </a:cxn>
                <a:cxn ang="0">
                  <a:pos x="343" y="384"/>
                </a:cxn>
                <a:cxn ang="0">
                  <a:pos x="366" y="277"/>
                </a:cxn>
                <a:cxn ang="0">
                  <a:pos x="442" y="306"/>
                </a:cxn>
                <a:cxn ang="0">
                  <a:pos x="522" y="289"/>
                </a:cxn>
                <a:cxn ang="0">
                  <a:pos x="597" y="222"/>
                </a:cxn>
                <a:cxn ang="0">
                  <a:pos x="710" y="173"/>
                </a:cxn>
                <a:cxn ang="0">
                  <a:pos x="802" y="86"/>
                </a:cxn>
                <a:cxn ang="0">
                  <a:pos x="915" y="86"/>
                </a:cxn>
                <a:cxn ang="0">
                  <a:pos x="996" y="26"/>
                </a:cxn>
                <a:cxn ang="0">
                  <a:pos x="964" y="136"/>
                </a:cxn>
                <a:cxn ang="0">
                  <a:pos x="875" y="291"/>
                </a:cxn>
                <a:cxn ang="0">
                  <a:pos x="846" y="543"/>
                </a:cxn>
                <a:cxn ang="0">
                  <a:pos x="918" y="600"/>
                </a:cxn>
                <a:cxn ang="0">
                  <a:pos x="932" y="707"/>
                </a:cxn>
                <a:cxn ang="0">
                  <a:pos x="953" y="802"/>
                </a:cxn>
                <a:cxn ang="0">
                  <a:pos x="1022" y="921"/>
                </a:cxn>
                <a:cxn ang="0">
                  <a:pos x="1062" y="1065"/>
                </a:cxn>
                <a:cxn ang="0">
                  <a:pos x="1028" y="1201"/>
                </a:cxn>
                <a:cxn ang="0">
                  <a:pos x="967" y="1345"/>
                </a:cxn>
                <a:cxn ang="0">
                  <a:pos x="953" y="1452"/>
                </a:cxn>
                <a:cxn ang="0">
                  <a:pos x="976" y="1556"/>
                </a:cxn>
                <a:cxn ang="0">
                  <a:pos x="1010" y="1660"/>
                </a:cxn>
                <a:cxn ang="0">
                  <a:pos x="1030" y="1767"/>
                </a:cxn>
                <a:cxn ang="0">
                  <a:pos x="1022" y="1873"/>
                </a:cxn>
                <a:cxn ang="0">
                  <a:pos x="981" y="1983"/>
                </a:cxn>
                <a:cxn ang="0">
                  <a:pos x="805" y="1998"/>
                </a:cxn>
                <a:cxn ang="0">
                  <a:pos x="701" y="2029"/>
                </a:cxn>
                <a:cxn ang="0">
                  <a:pos x="626" y="2099"/>
                </a:cxn>
                <a:cxn ang="0">
                  <a:pos x="560" y="2165"/>
                </a:cxn>
                <a:cxn ang="0">
                  <a:pos x="479" y="2217"/>
                </a:cxn>
              </a:cxnLst>
              <a:rect l="0" t="0" r="r" b="b"/>
              <a:pathLst>
                <a:path w="1065" h="2220">
                  <a:moveTo>
                    <a:pt x="375" y="2208"/>
                  </a:moveTo>
                  <a:lnTo>
                    <a:pt x="372" y="2182"/>
                  </a:lnTo>
                  <a:lnTo>
                    <a:pt x="372" y="2182"/>
                  </a:lnTo>
                  <a:lnTo>
                    <a:pt x="372" y="2179"/>
                  </a:lnTo>
                  <a:lnTo>
                    <a:pt x="372" y="2179"/>
                  </a:lnTo>
                  <a:lnTo>
                    <a:pt x="372" y="2177"/>
                  </a:lnTo>
                  <a:lnTo>
                    <a:pt x="372" y="2177"/>
                  </a:lnTo>
                  <a:lnTo>
                    <a:pt x="375" y="2174"/>
                  </a:lnTo>
                  <a:lnTo>
                    <a:pt x="375" y="2171"/>
                  </a:lnTo>
                  <a:lnTo>
                    <a:pt x="375" y="2171"/>
                  </a:lnTo>
                  <a:lnTo>
                    <a:pt x="375" y="2168"/>
                  </a:lnTo>
                  <a:lnTo>
                    <a:pt x="378" y="2165"/>
                  </a:lnTo>
                  <a:lnTo>
                    <a:pt x="378" y="2165"/>
                  </a:lnTo>
                  <a:lnTo>
                    <a:pt x="378" y="2162"/>
                  </a:lnTo>
                  <a:lnTo>
                    <a:pt x="378" y="2162"/>
                  </a:lnTo>
                  <a:lnTo>
                    <a:pt x="378" y="2159"/>
                  </a:lnTo>
                  <a:lnTo>
                    <a:pt x="375" y="2159"/>
                  </a:lnTo>
                  <a:lnTo>
                    <a:pt x="378" y="2156"/>
                  </a:lnTo>
                  <a:lnTo>
                    <a:pt x="378" y="2156"/>
                  </a:lnTo>
                  <a:lnTo>
                    <a:pt x="375" y="2154"/>
                  </a:lnTo>
                  <a:lnTo>
                    <a:pt x="375" y="2154"/>
                  </a:lnTo>
                  <a:lnTo>
                    <a:pt x="375" y="2151"/>
                  </a:lnTo>
                  <a:lnTo>
                    <a:pt x="375" y="2151"/>
                  </a:lnTo>
                  <a:lnTo>
                    <a:pt x="372" y="2151"/>
                  </a:lnTo>
                  <a:lnTo>
                    <a:pt x="372" y="2148"/>
                  </a:lnTo>
                  <a:lnTo>
                    <a:pt x="372" y="2148"/>
                  </a:lnTo>
                  <a:lnTo>
                    <a:pt x="375" y="2145"/>
                  </a:lnTo>
                  <a:lnTo>
                    <a:pt x="375" y="2145"/>
                  </a:lnTo>
                  <a:lnTo>
                    <a:pt x="378" y="2145"/>
                  </a:lnTo>
                  <a:lnTo>
                    <a:pt x="378" y="2142"/>
                  </a:lnTo>
                  <a:lnTo>
                    <a:pt x="378" y="2142"/>
                  </a:lnTo>
                  <a:lnTo>
                    <a:pt x="378" y="2139"/>
                  </a:lnTo>
                  <a:lnTo>
                    <a:pt x="378" y="2136"/>
                  </a:lnTo>
                  <a:lnTo>
                    <a:pt x="378" y="2136"/>
                  </a:lnTo>
                  <a:lnTo>
                    <a:pt x="378" y="2133"/>
                  </a:lnTo>
                  <a:lnTo>
                    <a:pt x="375" y="2133"/>
                  </a:lnTo>
                  <a:lnTo>
                    <a:pt x="375" y="2130"/>
                  </a:lnTo>
                  <a:lnTo>
                    <a:pt x="375" y="2130"/>
                  </a:lnTo>
                  <a:lnTo>
                    <a:pt x="375" y="2128"/>
                  </a:lnTo>
                  <a:lnTo>
                    <a:pt x="375" y="2125"/>
                  </a:lnTo>
                  <a:lnTo>
                    <a:pt x="378" y="2125"/>
                  </a:lnTo>
                  <a:lnTo>
                    <a:pt x="378" y="2125"/>
                  </a:lnTo>
                  <a:lnTo>
                    <a:pt x="378" y="2122"/>
                  </a:lnTo>
                  <a:lnTo>
                    <a:pt x="381" y="2122"/>
                  </a:lnTo>
                  <a:lnTo>
                    <a:pt x="381" y="2119"/>
                  </a:lnTo>
                  <a:lnTo>
                    <a:pt x="381" y="2119"/>
                  </a:lnTo>
                  <a:lnTo>
                    <a:pt x="381" y="2116"/>
                  </a:lnTo>
                  <a:lnTo>
                    <a:pt x="378" y="2116"/>
                  </a:lnTo>
                  <a:lnTo>
                    <a:pt x="378" y="2113"/>
                  </a:lnTo>
                  <a:lnTo>
                    <a:pt x="378" y="2113"/>
                  </a:lnTo>
                  <a:lnTo>
                    <a:pt x="375" y="2110"/>
                  </a:lnTo>
                  <a:lnTo>
                    <a:pt x="375" y="2110"/>
                  </a:lnTo>
                  <a:lnTo>
                    <a:pt x="375" y="2107"/>
                  </a:lnTo>
                  <a:lnTo>
                    <a:pt x="372" y="2107"/>
                  </a:lnTo>
                  <a:lnTo>
                    <a:pt x="369" y="2104"/>
                  </a:lnTo>
                  <a:lnTo>
                    <a:pt x="369" y="2102"/>
                  </a:lnTo>
                  <a:lnTo>
                    <a:pt x="369" y="2102"/>
                  </a:lnTo>
                  <a:lnTo>
                    <a:pt x="369" y="2099"/>
                  </a:lnTo>
                  <a:lnTo>
                    <a:pt x="366" y="2099"/>
                  </a:lnTo>
                  <a:lnTo>
                    <a:pt x="366" y="2096"/>
                  </a:lnTo>
                  <a:lnTo>
                    <a:pt x="364" y="2093"/>
                  </a:lnTo>
                  <a:lnTo>
                    <a:pt x="364" y="2093"/>
                  </a:lnTo>
                  <a:lnTo>
                    <a:pt x="361" y="2090"/>
                  </a:lnTo>
                  <a:lnTo>
                    <a:pt x="361" y="2087"/>
                  </a:lnTo>
                  <a:lnTo>
                    <a:pt x="358" y="2087"/>
                  </a:lnTo>
                  <a:lnTo>
                    <a:pt x="358" y="2084"/>
                  </a:lnTo>
                  <a:lnTo>
                    <a:pt x="355" y="2084"/>
                  </a:lnTo>
                  <a:lnTo>
                    <a:pt x="355" y="2081"/>
                  </a:lnTo>
                  <a:lnTo>
                    <a:pt x="352" y="2081"/>
                  </a:lnTo>
                  <a:lnTo>
                    <a:pt x="352" y="2078"/>
                  </a:lnTo>
                  <a:lnTo>
                    <a:pt x="352" y="2076"/>
                  </a:lnTo>
                  <a:lnTo>
                    <a:pt x="349" y="2073"/>
                  </a:lnTo>
                  <a:lnTo>
                    <a:pt x="349" y="2070"/>
                  </a:lnTo>
                  <a:lnTo>
                    <a:pt x="349" y="2070"/>
                  </a:lnTo>
                  <a:lnTo>
                    <a:pt x="349" y="2067"/>
                  </a:lnTo>
                  <a:lnTo>
                    <a:pt x="349" y="2067"/>
                  </a:lnTo>
                  <a:lnTo>
                    <a:pt x="346" y="2067"/>
                  </a:lnTo>
                  <a:lnTo>
                    <a:pt x="346" y="2067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0" y="2061"/>
                  </a:lnTo>
                  <a:lnTo>
                    <a:pt x="340" y="2061"/>
                  </a:lnTo>
                  <a:lnTo>
                    <a:pt x="338" y="2061"/>
                  </a:lnTo>
                  <a:lnTo>
                    <a:pt x="338" y="2058"/>
                  </a:lnTo>
                  <a:lnTo>
                    <a:pt x="338" y="2058"/>
                  </a:lnTo>
                  <a:lnTo>
                    <a:pt x="338" y="2055"/>
                  </a:lnTo>
                  <a:lnTo>
                    <a:pt x="335" y="2055"/>
                  </a:lnTo>
                  <a:lnTo>
                    <a:pt x="335" y="2052"/>
                  </a:lnTo>
                  <a:lnTo>
                    <a:pt x="332" y="2052"/>
                  </a:lnTo>
                  <a:lnTo>
                    <a:pt x="329" y="2050"/>
                  </a:lnTo>
                  <a:lnTo>
                    <a:pt x="329" y="2050"/>
                  </a:lnTo>
                  <a:lnTo>
                    <a:pt x="326" y="2047"/>
                  </a:lnTo>
                  <a:lnTo>
                    <a:pt x="326" y="2047"/>
                  </a:lnTo>
                  <a:lnTo>
                    <a:pt x="323" y="2047"/>
                  </a:lnTo>
                  <a:lnTo>
                    <a:pt x="323" y="2047"/>
                  </a:lnTo>
                  <a:lnTo>
                    <a:pt x="320" y="2047"/>
                  </a:lnTo>
                  <a:lnTo>
                    <a:pt x="320" y="2047"/>
                  </a:lnTo>
                  <a:lnTo>
                    <a:pt x="317" y="2047"/>
                  </a:lnTo>
                  <a:lnTo>
                    <a:pt x="317" y="2047"/>
                  </a:lnTo>
                  <a:lnTo>
                    <a:pt x="314" y="2044"/>
                  </a:lnTo>
                  <a:lnTo>
                    <a:pt x="314" y="2044"/>
                  </a:lnTo>
                  <a:lnTo>
                    <a:pt x="312" y="2041"/>
                  </a:lnTo>
                  <a:lnTo>
                    <a:pt x="309" y="2041"/>
                  </a:lnTo>
                  <a:lnTo>
                    <a:pt x="309" y="2038"/>
                  </a:lnTo>
                  <a:lnTo>
                    <a:pt x="306" y="2038"/>
                  </a:lnTo>
                  <a:lnTo>
                    <a:pt x="306" y="2035"/>
                  </a:lnTo>
                  <a:lnTo>
                    <a:pt x="303" y="2035"/>
                  </a:lnTo>
                  <a:lnTo>
                    <a:pt x="300" y="2035"/>
                  </a:lnTo>
                  <a:lnTo>
                    <a:pt x="297" y="2032"/>
                  </a:lnTo>
                  <a:lnTo>
                    <a:pt x="294" y="2032"/>
                  </a:lnTo>
                  <a:lnTo>
                    <a:pt x="291" y="2032"/>
                  </a:lnTo>
                  <a:lnTo>
                    <a:pt x="289" y="2032"/>
                  </a:lnTo>
                  <a:lnTo>
                    <a:pt x="286" y="2032"/>
                  </a:lnTo>
                  <a:lnTo>
                    <a:pt x="283" y="2032"/>
                  </a:lnTo>
                  <a:lnTo>
                    <a:pt x="280" y="2032"/>
                  </a:lnTo>
                  <a:lnTo>
                    <a:pt x="277" y="2032"/>
                  </a:lnTo>
                  <a:lnTo>
                    <a:pt x="274" y="2029"/>
                  </a:lnTo>
                  <a:lnTo>
                    <a:pt x="271" y="2029"/>
                  </a:lnTo>
                  <a:lnTo>
                    <a:pt x="268" y="2026"/>
                  </a:lnTo>
                  <a:lnTo>
                    <a:pt x="265" y="2026"/>
                  </a:lnTo>
                  <a:lnTo>
                    <a:pt x="263" y="2026"/>
                  </a:lnTo>
                  <a:lnTo>
                    <a:pt x="260" y="2026"/>
                  </a:lnTo>
                  <a:lnTo>
                    <a:pt x="257" y="2024"/>
                  </a:lnTo>
                  <a:lnTo>
                    <a:pt x="254" y="2024"/>
                  </a:lnTo>
                  <a:lnTo>
                    <a:pt x="251" y="2021"/>
                  </a:lnTo>
                  <a:lnTo>
                    <a:pt x="251" y="2021"/>
                  </a:lnTo>
                  <a:lnTo>
                    <a:pt x="248" y="2021"/>
                  </a:lnTo>
                  <a:lnTo>
                    <a:pt x="245" y="2021"/>
                  </a:lnTo>
                  <a:lnTo>
                    <a:pt x="242" y="2021"/>
                  </a:lnTo>
                  <a:lnTo>
                    <a:pt x="239" y="2021"/>
                  </a:lnTo>
                  <a:lnTo>
                    <a:pt x="239" y="2021"/>
                  </a:lnTo>
                  <a:lnTo>
                    <a:pt x="237" y="2018"/>
                  </a:lnTo>
                  <a:lnTo>
                    <a:pt x="234" y="2018"/>
                  </a:lnTo>
                  <a:lnTo>
                    <a:pt x="231" y="2015"/>
                  </a:lnTo>
                  <a:lnTo>
                    <a:pt x="231" y="2015"/>
                  </a:lnTo>
                  <a:lnTo>
                    <a:pt x="228" y="2015"/>
                  </a:lnTo>
                  <a:lnTo>
                    <a:pt x="228" y="2012"/>
                  </a:lnTo>
                  <a:lnTo>
                    <a:pt x="225" y="2012"/>
                  </a:lnTo>
                  <a:lnTo>
                    <a:pt x="222" y="2012"/>
                  </a:lnTo>
                  <a:lnTo>
                    <a:pt x="222" y="2012"/>
                  </a:lnTo>
                  <a:lnTo>
                    <a:pt x="219" y="2009"/>
                  </a:lnTo>
                  <a:lnTo>
                    <a:pt x="219" y="2009"/>
                  </a:lnTo>
                  <a:lnTo>
                    <a:pt x="216" y="2006"/>
                  </a:lnTo>
                  <a:lnTo>
                    <a:pt x="213" y="2003"/>
                  </a:lnTo>
                  <a:lnTo>
                    <a:pt x="213" y="2001"/>
                  </a:lnTo>
                  <a:lnTo>
                    <a:pt x="211" y="1995"/>
                  </a:lnTo>
                  <a:lnTo>
                    <a:pt x="208" y="1992"/>
                  </a:lnTo>
                  <a:lnTo>
                    <a:pt x="208" y="1986"/>
                  </a:lnTo>
                  <a:lnTo>
                    <a:pt x="205" y="1983"/>
                  </a:lnTo>
                  <a:lnTo>
                    <a:pt x="202" y="1975"/>
                  </a:lnTo>
                  <a:lnTo>
                    <a:pt x="202" y="1972"/>
                  </a:lnTo>
                  <a:lnTo>
                    <a:pt x="199" y="1966"/>
                  </a:lnTo>
                  <a:lnTo>
                    <a:pt x="199" y="1960"/>
                  </a:lnTo>
                  <a:lnTo>
                    <a:pt x="196" y="1954"/>
                  </a:lnTo>
                  <a:lnTo>
                    <a:pt x="193" y="1949"/>
                  </a:lnTo>
                  <a:lnTo>
                    <a:pt x="190" y="1943"/>
                  </a:lnTo>
                  <a:lnTo>
                    <a:pt x="190" y="1940"/>
                  </a:lnTo>
                  <a:lnTo>
                    <a:pt x="187" y="1937"/>
                  </a:lnTo>
                  <a:lnTo>
                    <a:pt x="187" y="1937"/>
                  </a:lnTo>
                  <a:lnTo>
                    <a:pt x="187" y="1934"/>
                  </a:lnTo>
                  <a:lnTo>
                    <a:pt x="185" y="1934"/>
                  </a:lnTo>
                  <a:lnTo>
                    <a:pt x="185" y="1934"/>
                  </a:lnTo>
                  <a:lnTo>
                    <a:pt x="182" y="1931"/>
                  </a:lnTo>
                  <a:lnTo>
                    <a:pt x="182" y="1931"/>
                  </a:lnTo>
                  <a:lnTo>
                    <a:pt x="179" y="1931"/>
                  </a:lnTo>
                  <a:lnTo>
                    <a:pt x="179" y="1931"/>
                  </a:lnTo>
                  <a:lnTo>
                    <a:pt x="176" y="1931"/>
                  </a:lnTo>
                  <a:lnTo>
                    <a:pt x="176" y="1931"/>
                  </a:lnTo>
                  <a:lnTo>
                    <a:pt x="173" y="1931"/>
                  </a:lnTo>
                  <a:lnTo>
                    <a:pt x="173" y="1928"/>
                  </a:lnTo>
                  <a:lnTo>
                    <a:pt x="173" y="1928"/>
                  </a:lnTo>
                  <a:lnTo>
                    <a:pt x="170" y="1925"/>
                  </a:lnTo>
                  <a:lnTo>
                    <a:pt x="170" y="1925"/>
                  </a:lnTo>
                  <a:lnTo>
                    <a:pt x="167" y="1925"/>
                  </a:lnTo>
                  <a:lnTo>
                    <a:pt x="164" y="1925"/>
                  </a:lnTo>
                  <a:lnTo>
                    <a:pt x="164" y="1925"/>
                  </a:lnTo>
                  <a:lnTo>
                    <a:pt x="161" y="1925"/>
                  </a:lnTo>
                  <a:lnTo>
                    <a:pt x="159" y="1923"/>
                  </a:lnTo>
                  <a:lnTo>
                    <a:pt x="159" y="1923"/>
                  </a:lnTo>
                  <a:lnTo>
                    <a:pt x="156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0" y="1917"/>
                  </a:lnTo>
                  <a:lnTo>
                    <a:pt x="150" y="1914"/>
                  </a:lnTo>
                  <a:lnTo>
                    <a:pt x="153" y="1914"/>
                  </a:lnTo>
                  <a:lnTo>
                    <a:pt x="150" y="1914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47" y="1911"/>
                  </a:lnTo>
                  <a:lnTo>
                    <a:pt x="147" y="1908"/>
                  </a:lnTo>
                  <a:lnTo>
                    <a:pt x="147" y="1908"/>
                  </a:lnTo>
                  <a:lnTo>
                    <a:pt x="144" y="1908"/>
                  </a:lnTo>
                  <a:lnTo>
                    <a:pt x="144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38" y="1905"/>
                  </a:lnTo>
                  <a:lnTo>
                    <a:pt x="138" y="1905"/>
                  </a:lnTo>
                  <a:lnTo>
                    <a:pt x="136" y="1905"/>
                  </a:lnTo>
                  <a:lnTo>
                    <a:pt x="136" y="1905"/>
                  </a:lnTo>
                  <a:lnTo>
                    <a:pt x="136" y="1908"/>
                  </a:lnTo>
                  <a:lnTo>
                    <a:pt x="133" y="1908"/>
                  </a:lnTo>
                  <a:lnTo>
                    <a:pt x="133" y="1908"/>
                  </a:lnTo>
                  <a:lnTo>
                    <a:pt x="130" y="1908"/>
                  </a:lnTo>
                  <a:lnTo>
                    <a:pt x="130" y="1908"/>
                  </a:lnTo>
                  <a:lnTo>
                    <a:pt x="130" y="1905"/>
                  </a:lnTo>
                  <a:lnTo>
                    <a:pt x="127" y="1905"/>
                  </a:lnTo>
                  <a:lnTo>
                    <a:pt x="46" y="1853"/>
                  </a:lnTo>
                  <a:lnTo>
                    <a:pt x="46" y="1853"/>
                  </a:lnTo>
                  <a:lnTo>
                    <a:pt x="43" y="1853"/>
                  </a:lnTo>
                  <a:lnTo>
                    <a:pt x="40" y="1850"/>
                  </a:lnTo>
                  <a:lnTo>
                    <a:pt x="40" y="1850"/>
                  </a:lnTo>
                  <a:lnTo>
                    <a:pt x="37" y="1850"/>
                  </a:lnTo>
                  <a:lnTo>
                    <a:pt x="34" y="1848"/>
                  </a:lnTo>
                  <a:lnTo>
                    <a:pt x="34" y="1848"/>
                  </a:lnTo>
                  <a:lnTo>
                    <a:pt x="32" y="1848"/>
                  </a:lnTo>
                  <a:lnTo>
                    <a:pt x="32" y="1848"/>
                  </a:lnTo>
                  <a:lnTo>
                    <a:pt x="29" y="1845"/>
                  </a:lnTo>
                  <a:lnTo>
                    <a:pt x="26" y="1845"/>
                  </a:lnTo>
                  <a:lnTo>
                    <a:pt x="26" y="1842"/>
                  </a:lnTo>
                  <a:lnTo>
                    <a:pt x="23" y="1842"/>
                  </a:lnTo>
                  <a:lnTo>
                    <a:pt x="23" y="1839"/>
                  </a:lnTo>
                  <a:lnTo>
                    <a:pt x="20" y="1839"/>
                  </a:lnTo>
                  <a:lnTo>
                    <a:pt x="20" y="1836"/>
                  </a:lnTo>
                  <a:lnTo>
                    <a:pt x="17" y="1833"/>
                  </a:lnTo>
                  <a:lnTo>
                    <a:pt x="17" y="1833"/>
                  </a:lnTo>
                  <a:lnTo>
                    <a:pt x="17" y="1830"/>
                  </a:lnTo>
                  <a:lnTo>
                    <a:pt x="17" y="1827"/>
                  </a:lnTo>
                  <a:lnTo>
                    <a:pt x="17" y="1827"/>
                  </a:lnTo>
                  <a:lnTo>
                    <a:pt x="17" y="1824"/>
                  </a:lnTo>
                  <a:lnTo>
                    <a:pt x="17" y="1822"/>
                  </a:lnTo>
                  <a:lnTo>
                    <a:pt x="17" y="1819"/>
                  </a:lnTo>
                  <a:lnTo>
                    <a:pt x="20" y="1816"/>
                  </a:lnTo>
                  <a:lnTo>
                    <a:pt x="20" y="1813"/>
                  </a:lnTo>
                  <a:lnTo>
                    <a:pt x="20" y="1810"/>
                  </a:lnTo>
                  <a:lnTo>
                    <a:pt x="20" y="1810"/>
                  </a:lnTo>
                  <a:lnTo>
                    <a:pt x="23" y="1807"/>
                  </a:lnTo>
                  <a:lnTo>
                    <a:pt x="23" y="1804"/>
                  </a:lnTo>
                  <a:lnTo>
                    <a:pt x="23" y="1801"/>
                  </a:lnTo>
                  <a:lnTo>
                    <a:pt x="26" y="1798"/>
                  </a:lnTo>
                  <a:lnTo>
                    <a:pt x="26" y="1796"/>
                  </a:lnTo>
                  <a:lnTo>
                    <a:pt x="29" y="1790"/>
                  </a:lnTo>
                  <a:lnTo>
                    <a:pt x="29" y="1787"/>
                  </a:lnTo>
                  <a:lnTo>
                    <a:pt x="29" y="1784"/>
                  </a:lnTo>
                  <a:lnTo>
                    <a:pt x="32" y="1781"/>
                  </a:lnTo>
                  <a:lnTo>
                    <a:pt x="32" y="1781"/>
                  </a:lnTo>
                  <a:lnTo>
                    <a:pt x="32" y="1778"/>
                  </a:lnTo>
                  <a:lnTo>
                    <a:pt x="34" y="1775"/>
                  </a:lnTo>
                  <a:lnTo>
                    <a:pt x="34" y="1772"/>
                  </a:lnTo>
                  <a:lnTo>
                    <a:pt x="37" y="1770"/>
                  </a:lnTo>
                  <a:lnTo>
                    <a:pt x="37" y="1770"/>
                  </a:lnTo>
                  <a:lnTo>
                    <a:pt x="37" y="1767"/>
                  </a:lnTo>
                  <a:lnTo>
                    <a:pt x="37" y="1764"/>
                  </a:lnTo>
                  <a:lnTo>
                    <a:pt x="40" y="1764"/>
                  </a:lnTo>
                  <a:lnTo>
                    <a:pt x="40" y="1761"/>
                  </a:lnTo>
                  <a:lnTo>
                    <a:pt x="40" y="1755"/>
                  </a:lnTo>
                  <a:lnTo>
                    <a:pt x="43" y="1755"/>
                  </a:lnTo>
                  <a:lnTo>
                    <a:pt x="43" y="1752"/>
                  </a:lnTo>
                  <a:lnTo>
                    <a:pt x="46" y="1749"/>
                  </a:lnTo>
                  <a:lnTo>
                    <a:pt x="46" y="1746"/>
                  </a:lnTo>
                  <a:lnTo>
                    <a:pt x="46" y="1744"/>
                  </a:lnTo>
                  <a:lnTo>
                    <a:pt x="46" y="1741"/>
                  </a:lnTo>
                  <a:lnTo>
                    <a:pt x="49" y="1741"/>
                  </a:lnTo>
                  <a:lnTo>
                    <a:pt x="49" y="1738"/>
                  </a:lnTo>
                  <a:lnTo>
                    <a:pt x="49" y="1735"/>
                  </a:lnTo>
                  <a:lnTo>
                    <a:pt x="49" y="1732"/>
                  </a:lnTo>
                  <a:lnTo>
                    <a:pt x="52" y="1732"/>
                  </a:lnTo>
                  <a:lnTo>
                    <a:pt x="52" y="1729"/>
                  </a:lnTo>
                  <a:lnTo>
                    <a:pt x="52" y="1726"/>
                  </a:lnTo>
                  <a:lnTo>
                    <a:pt x="52" y="1723"/>
                  </a:lnTo>
                  <a:lnTo>
                    <a:pt x="52" y="1723"/>
                  </a:lnTo>
                  <a:lnTo>
                    <a:pt x="52" y="1720"/>
                  </a:lnTo>
                  <a:lnTo>
                    <a:pt x="52" y="1718"/>
                  </a:lnTo>
                  <a:lnTo>
                    <a:pt x="52" y="1715"/>
                  </a:lnTo>
                  <a:lnTo>
                    <a:pt x="52" y="1715"/>
                  </a:lnTo>
                  <a:lnTo>
                    <a:pt x="52" y="1712"/>
                  </a:lnTo>
                  <a:lnTo>
                    <a:pt x="52" y="1712"/>
                  </a:lnTo>
                  <a:lnTo>
                    <a:pt x="52" y="1709"/>
                  </a:lnTo>
                  <a:lnTo>
                    <a:pt x="52" y="1706"/>
                  </a:lnTo>
                  <a:lnTo>
                    <a:pt x="55" y="1706"/>
                  </a:lnTo>
                  <a:lnTo>
                    <a:pt x="55" y="1703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697"/>
                  </a:lnTo>
                  <a:lnTo>
                    <a:pt x="60" y="1694"/>
                  </a:lnTo>
                  <a:lnTo>
                    <a:pt x="60" y="1694"/>
                  </a:lnTo>
                  <a:lnTo>
                    <a:pt x="63" y="1692"/>
                  </a:lnTo>
                  <a:lnTo>
                    <a:pt x="63" y="1689"/>
                  </a:lnTo>
                  <a:lnTo>
                    <a:pt x="66" y="1686"/>
                  </a:lnTo>
                  <a:lnTo>
                    <a:pt x="66" y="1683"/>
                  </a:lnTo>
                  <a:lnTo>
                    <a:pt x="66" y="1680"/>
                  </a:lnTo>
                  <a:lnTo>
                    <a:pt x="69" y="1680"/>
                  </a:lnTo>
                  <a:lnTo>
                    <a:pt x="69" y="1677"/>
                  </a:lnTo>
                  <a:lnTo>
                    <a:pt x="72" y="1674"/>
                  </a:lnTo>
                  <a:lnTo>
                    <a:pt x="72" y="1671"/>
                  </a:lnTo>
                  <a:lnTo>
                    <a:pt x="75" y="1671"/>
                  </a:lnTo>
                  <a:lnTo>
                    <a:pt x="75" y="1669"/>
                  </a:lnTo>
                  <a:lnTo>
                    <a:pt x="78" y="1666"/>
                  </a:lnTo>
                  <a:lnTo>
                    <a:pt x="81" y="1666"/>
                  </a:lnTo>
                  <a:lnTo>
                    <a:pt x="81" y="1663"/>
                  </a:lnTo>
                  <a:lnTo>
                    <a:pt x="84" y="1663"/>
                  </a:lnTo>
                  <a:lnTo>
                    <a:pt x="86" y="1660"/>
                  </a:lnTo>
                  <a:lnTo>
                    <a:pt x="89" y="1657"/>
                  </a:lnTo>
                  <a:lnTo>
                    <a:pt x="89" y="1657"/>
                  </a:lnTo>
                  <a:lnTo>
                    <a:pt x="95" y="1654"/>
                  </a:lnTo>
                  <a:lnTo>
                    <a:pt x="95" y="1654"/>
                  </a:lnTo>
                  <a:lnTo>
                    <a:pt x="98" y="1651"/>
                  </a:lnTo>
                  <a:lnTo>
                    <a:pt x="101" y="1648"/>
                  </a:lnTo>
                  <a:lnTo>
                    <a:pt x="104" y="1648"/>
                  </a:lnTo>
                  <a:lnTo>
                    <a:pt x="104" y="1648"/>
                  </a:lnTo>
                  <a:lnTo>
                    <a:pt x="107" y="1645"/>
                  </a:lnTo>
                  <a:lnTo>
                    <a:pt x="107" y="1645"/>
                  </a:lnTo>
                  <a:lnTo>
                    <a:pt x="110" y="1645"/>
                  </a:lnTo>
                  <a:lnTo>
                    <a:pt x="110" y="1643"/>
                  </a:lnTo>
                  <a:lnTo>
                    <a:pt x="112" y="1643"/>
                  </a:lnTo>
                  <a:lnTo>
                    <a:pt x="112" y="1643"/>
                  </a:lnTo>
                  <a:lnTo>
                    <a:pt x="115" y="1640"/>
                  </a:lnTo>
                  <a:lnTo>
                    <a:pt x="115" y="1640"/>
                  </a:lnTo>
                  <a:lnTo>
                    <a:pt x="118" y="1640"/>
                  </a:lnTo>
                  <a:lnTo>
                    <a:pt x="118" y="1637"/>
                  </a:lnTo>
                  <a:lnTo>
                    <a:pt x="118" y="1637"/>
                  </a:lnTo>
                  <a:lnTo>
                    <a:pt x="118" y="1634"/>
                  </a:lnTo>
                  <a:lnTo>
                    <a:pt x="121" y="1634"/>
                  </a:lnTo>
                  <a:lnTo>
                    <a:pt x="121" y="1631"/>
                  </a:lnTo>
                  <a:lnTo>
                    <a:pt x="121" y="1631"/>
                  </a:lnTo>
                  <a:lnTo>
                    <a:pt x="124" y="1628"/>
                  </a:lnTo>
                  <a:lnTo>
                    <a:pt x="124" y="1628"/>
                  </a:lnTo>
                  <a:lnTo>
                    <a:pt x="127" y="1628"/>
                  </a:lnTo>
                  <a:lnTo>
                    <a:pt x="127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2"/>
                  </a:lnTo>
                  <a:lnTo>
                    <a:pt x="133" y="1622"/>
                  </a:lnTo>
                  <a:lnTo>
                    <a:pt x="133" y="1622"/>
                  </a:lnTo>
                  <a:lnTo>
                    <a:pt x="136" y="1622"/>
                  </a:lnTo>
                  <a:lnTo>
                    <a:pt x="133" y="1619"/>
                  </a:lnTo>
                  <a:lnTo>
                    <a:pt x="136" y="1619"/>
                  </a:lnTo>
                  <a:lnTo>
                    <a:pt x="136" y="1619"/>
                  </a:lnTo>
                  <a:lnTo>
                    <a:pt x="136" y="1622"/>
                  </a:lnTo>
                  <a:lnTo>
                    <a:pt x="138" y="1622"/>
                  </a:lnTo>
                  <a:lnTo>
                    <a:pt x="138" y="1622"/>
                  </a:lnTo>
                  <a:lnTo>
                    <a:pt x="141" y="1622"/>
                  </a:lnTo>
                  <a:lnTo>
                    <a:pt x="141" y="1622"/>
                  </a:lnTo>
                  <a:lnTo>
                    <a:pt x="141" y="1619"/>
                  </a:lnTo>
                  <a:lnTo>
                    <a:pt x="141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7"/>
                  </a:lnTo>
                  <a:lnTo>
                    <a:pt x="147" y="1617"/>
                  </a:lnTo>
                  <a:lnTo>
                    <a:pt x="147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3" y="1617"/>
                  </a:lnTo>
                  <a:lnTo>
                    <a:pt x="153" y="1614"/>
                  </a:lnTo>
                  <a:lnTo>
                    <a:pt x="156" y="1614"/>
                  </a:lnTo>
                  <a:lnTo>
                    <a:pt x="159" y="1614"/>
                  </a:lnTo>
                  <a:lnTo>
                    <a:pt x="159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7"/>
                  </a:lnTo>
                  <a:lnTo>
                    <a:pt x="164" y="1617"/>
                  </a:lnTo>
                  <a:lnTo>
                    <a:pt x="164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70" y="1614"/>
                  </a:lnTo>
                  <a:lnTo>
                    <a:pt x="170" y="1611"/>
                  </a:lnTo>
                  <a:lnTo>
                    <a:pt x="170" y="1611"/>
                  </a:lnTo>
                  <a:lnTo>
                    <a:pt x="173" y="1611"/>
                  </a:lnTo>
                  <a:lnTo>
                    <a:pt x="176" y="1608"/>
                  </a:lnTo>
                  <a:lnTo>
                    <a:pt x="176" y="1608"/>
                  </a:lnTo>
                  <a:lnTo>
                    <a:pt x="179" y="1605"/>
                  </a:lnTo>
                  <a:lnTo>
                    <a:pt x="179" y="1605"/>
                  </a:lnTo>
                  <a:lnTo>
                    <a:pt x="182" y="1602"/>
                  </a:lnTo>
                  <a:lnTo>
                    <a:pt x="182" y="1602"/>
                  </a:lnTo>
                  <a:lnTo>
                    <a:pt x="185" y="1599"/>
                  </a:lnTo>
                  <a:lnTo>
                    <a:pt x="185" y="1596"/>
                  </a:lnTo>
                  <a:lnTo>
                    <a:pt x="187" y="1596"/>
                  </a:lnTo>
                  <a:lnTo>
                    <a:pt x="190" y="1593"/>
                  </a:lnTo>
                  <a:lnTo>
                    <a:pt x="190" y="1591"/>
                  </a:lnTo>
                  <a:lnTo>
                    <a:pt x="193" y="1591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9" y="1585"/>
                  </a:lnTo>
                  <a:lnTo>
                    <a:pt x="202" y="1582"/>
                  </a:lnTo>
                  <a:lnTo>
                    <a:pt x="202" y="1582"/>
                  </a:lnTo>
                  <a:lnTo>
                    <a:pt x="205" y="1579"/>
                  </a:lnTo>
                  <a:lnTo>
                    <a:pt x="205" y="1579"/>
                  </a:lnTo>
                  <a:lnTo>
                    <a:pt x="208" y="1579"/>
                  </a:lnTo>
                  <a:lnTo>
                    <a:pt x="208" y="1576"/>
                  </a:lnTo>
                  <a:lnTo>
                    <a:pt x="208" y="1576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3" y="1570"/>
                  </a:lnTo>
                  <a:lnTo>
                    <a:pt x="213" y="1570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5"/>
                  </a:lnTo>
                  <a:lnTo>
                    <a:pt x="219" y="1562"/>
                  </a:lnTo>
                  <a:lnTo>
                    <a:pt x="219" y="1562"/>
                  </a:lnTo>
                  <a:lnTo>
                    <a:pt x="219" y="1559"/>
                  </a:lnTo>
                  <a:lnTo>
                    <a:pt x="222" y="1559"/>
                  </a:lnTo>
                  <a:lnTo>
                    <a:pt x="222" y="1559"/>
                  </a:lnTo>
                  <a:lnTo>
                    <a:pt x="222" y="1556"/>
                  </a:lnTo>
                  <a:lnTo>
                    <a:pt x="222" y="1556"/>
                  </a:lnTo>
                  <a:lnTo>
                    <a:pt x="222" y="1553"/>
                  </a:lnTo>
                  <a:lnTo>
                    <a:pt x="222" y="1553"/>
                  </a:lnTo>
                  <a:lnTo>
                    <a:pt x="222" y="1550"/>
                  </a:lnTo>
                  <a:lnTo>
                    <a:pt x="222" y="1550"/>
                  </a:lnTo>
                  <a:lnTo>
                    <a:pt x="225" y="1547"/>
                  </a:lnTo>
                  <a:lnTo>
                    <a:pt x="225" y="1544"/>
                  </a:lnTo>
                  <a:lnTo>
                    <a:pt x="225" y="1544"/>
                  </a:lnTo>
                  <a:lnTo>
                    <a:pt x="225" y="1541"/>
                  </a:lnTo>
                  <a:lnTo>
                    <a:pt x="225" y="1541"/>
                  </a:lnTo>
                  <a:lnTo>
                    <a:pt x="225" y="1539"/>
                  </a:lnTo>
                  <a:lnTo>
                    <a:pt x="225" y="1539"/>
                  </a:lnTo>
                  <a:lnTo>
                    <a:pt x="225" y="1536"/>
                  </a:lnTo>
                  <a:lnTo>
                    <a:pt x="225" y="1536"/>
                  </a:lnTo>
                  <a:lnTo>
                    <a:pt x="225" y="1533"/>
                  </a:lnTo>
                  <a:lnTo>
                    <a:pt x="225" y="1533"/>
                  </a:lnTo>
                  <a:lnTo>
                    <a:pt x="225" y="1530"/>
                  </a:lnTo>
                  <a:lnTo>
                    <a:pt x="225" y="1530"/>
                  </a:lnTo>
                  <a:lnTo>
                    <a:pt x="225" y="1527"/>
                  </a:lnTo>
                  <a:lnTo>
                    <a:pt x="225" y="1527"/>
                  </a:lnTo>
                  <a:lnTo>
                    <a:pt x="225" y="1524"/>
                  </a:lnTo>
                  <a:lnTo>
                    <a:pt x="225" y="1524"/>
                  </a:lnTo>
                  <a:lnTo>
                    <a:pt x="225" y="1521"/>
                  </a:lnTo>
                  <a:lnTo>
                    <a:pt x="225" y="1521"/>
                  </a:lnTo>
                  <a:lnTo>
                    <a:pt x="225" y="1518"/>
                  </a:lnTo>
                  <a:lnTo>
                    <a:pt x="225" y="1518"/>
                  </a:lnTo>
                  <a:lnTo>
                    <a:pt x="225" y="1516"/>
                  </a:lnTo>
                  <a:lnTo>
                    <a:pt x="225" y="1516"/>
                  </a:lnTo>
                  <a:lnTo>
                    <a:pt x="225" y="1513"/>
                  </a:lnTo>
                  <a:lnTo>
                    <a:pt x="225" y="1513"/>
                  </a:lnTo>
                  <a:lnTo>
                    <a:pt x="225" y="1510"/>
                  </a:lnTo>
                  <a:lnTo>
                    <a:pt x="225" y="1510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4"/>
                  </a:lnTo>
                  <a:lnTo>
                    <a:pt x="222" y="1504"/>
                  </a:lnTo>
                  <a:lnTo>
                    <a:pt x="219" y="1504"/>
                  </a:lnTo>
                  <a:lnTo>
                    <a:pt x="219" y="1501"/>
                  </a:lnTo>
                  <a:lnTo>
                    <a:pt x="219" y="1501"/>
                  </a:lnTo>
                  <a:lnTo>
                    <a:pt x="219" y="1498"/>
                  </a:lnTo>
                  <a:lnTo>
                    <a:pt x="216" y="1498"/>
                  </a:lnTo>
                  <a:lnTo>
                    <a:pt x="216" y="1495"/>
                  </a:lnTo>
                  <a:lnTo>
                    <a:pt x="213" y="1495"/>
                  </a:lnTo>
                  <a:lnTo>
                    <a:pt x="211" y="1492"/>
                  </a:lnTo>
                  <a:lnTo>
                    <a:pt x="208" y="1490"/>
                  </a:lnTo>
                  <a:lnTo>
                    <a:pt x="202" y="1484"/>
                  </a:lnTo>
                  <a:lnTo>
                    <a:pt x="196" y="1478"/>
                  </a:lnTo>
                  <a:lnTo>
                    <a:pt x="190" y="1475"/>
                  </a:lnTo>
                  <a:lnTo>
                    <a:pt x="182" y="1469"/>
                  </a:lnTo>
                  <a:lnTo>
                    <a:pt x="179" y="1466"/>
                  </a:lnTo>
                  <a:lnTo>
                    <a:pt x="173" y="1464"/>
                  </a:lnTo>
                  <a:lnTo>
                    <a:pt x="170" y="1464"/>
                  </a:lnTo>
                  <a:lnTo>
                    <a:pt x="167" y="1461"/>
                  </a:lnTo>
                  <a:lnTo>
                    <a:pt x="161" y="1458"/>
                  </a:lnTo>
                  <a:lnTo>
                    <a:pt x="159" y="1455"/>
                  </a:lnTo>
                  <a:lnTo>
                    <a:pt x="153" y="1455"/>
                  </a:lnTo>
                  <a:lnTo>
                    <a:pt x="150" y="1452"/>
                  </a:lnTo>
                  <a:lnTo>
                    <a:pt x="147" y="1449"/>
                  </a:lnTo>
                  <a:lnTo>
                    <a:pt x="141" y="1446"/>
                  </a:lnTo>
                  <a:lnTo>
                    <a:pt x="133" y="1443"/>
                  </a:lnTo>
                  <a:lnTo>
                    <a:pt x="130" y="1440"/>
                  </a:lnTo>
                  <a:lnTo>
                    <a:pt x="115" y="1432"/>
                  </a:lnTo>
                  <a:lnTo>
                    <a:pt x="115" y="1432"/>
                  </a:lnTo>
                  <a:lnTo>
                    <a:pt x="112" y="1429"/>
                  </a:lnTo>
                  <a:lnTo>
                    <a:pt x="107" y="1423"/>
                  </a:lnTo>
                  <a:lnTo>
                    <a:pt x="104" y="1423"/>
                  </a:lnTo>
                  <a:lnTo>
                    <a:pt x="101" y="1423"/>
                  </a:lnTo>
                  <a:lnTo>
                    <a:pt x="101" y="1423"/>
                  </a:lnTo>
                  <a:lnTo>
                    <a:pt x="98" y="1423"/>
                  </a:lnTo>
                  <a:lnTo>
                    <a:pt x="98" y="1423"/>
                  </a:lnTo>
                  <a:lnTo>
                    <a:pt x="95" y="1423"/>
                  </a:lnTo>
                  <a:lnTo>
                    <a:pt x="95" y="1423"/>
                  </a:lnTo>
                  <a:lnTo>
                    <a:pt x="92" y="1423"/>
                  </a:lnTo>
                  <a:lnTo>
                    <a:pt x="92" y="1420"/>
                  </a:lnTo>
                  <a:lnTo>
                    <a:pt x="92" y="1420"/>
                  </a:lnTo>
                  <a:lnTo>
                    <a:pt x="89" y="1420"/>
                  </a:lnTo>
                  <a:lnTo>
                    <a:pt x="89" y="1423"/>
                  </a:lnTo>
                  <a:lnTo>
                    <a:pt x="86" y="1423"/>
                  </a:lnTo>
                  <a:lnTo>
                    <a:pt x="86" y="1423"/>
                  </a:lnTo>
                  <a:lnTo>
                    <a:pt x="86" y="1426"/>
                  </a:lnTo>
                  <a:lnTo>
                    <a:pt x="84" y="1426"/>
                  </a:lnTo>
                  <a:lnTo>
                    <a:pt x="84" y="1423"/>
                  </a:lnTo>
                  <a:lnTo>
                    <a:pt x="81" y="1423"/>
                  </a:lnTo>
                  <a:lnTo>
                    <a:pt x="81" y="1423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5" y="1417"/>
                  </a:lnTo>
                  <a:lnTo>
                    <a:pt x="75" y="1417"/>
                  </a:lnTo>
                  <a:lnTo>
                    <a:pt x="72" y="1417"/>
                  </a:lnTo>
                  <a:lnTo>
                    <a:pt x="72" y="1417"/>
                  </a:lnTo>
                  <a:lnTo>
                    <a:pt x="69" y="1417"/>
                  </a:lnTo>
                  <a:lnTo>
                    <a:pt x="69" y="1414"/>
                  </a:lnTo>
                  <a:lnTo>
                    <a:pt x="69" y="1417"/>
                  </a:lnTo>
                  <a:lnTo>
                    <a:pt x="66" y="1417"/>
                  </a:lnTo>
                  <a:lnTo>
                    <a:pt x="66" y="1417"/>
                  </a:lnTo>
                  <a:lnTo>
                    <a:pt x="66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2"/>
                  </a:lnTo>
                  <a:lnTo>
                    <a:pt x="60" y="1412"/>
                  </a:lnTo>
                  <a:lnTo>
                    <a:pt x="60" y="1412"/>
                  </a:lnTo>
                  <a:lnTo>
                    <a:pt x="58" y="1409"/>
                  </a:lnTo>
                  <a:lnTo>
                    <a:pt x="58" y="1409"/>
                  </a:lnTo>
                  <a:lnTo>
                    <a:pt x="58" y="1406"/>
                  </a:lnTo>
                  <a:lnTo>
                    <a:pt x="55" y="1403"/>
                  </a:lnTo>
                  <a:lnTo>
                    <a:pt x="55" y="1403"/>
                  </a:lnTo>
                  <a:lnTo>
                    <a:pt x="55" y="1400"/>
                  </a:lnTo>
                  <a:lnTo>
                    <a:pt x="55" y="1400"/>
                  </a:lnTo>
                  <a:lnTo>
                    <a:pt x="55" y="1397"/>
                  </a:lnTo>
                  <a:lnTo>
                    <a:pt x="55" y="1397"/>
                  </a:lnTo>
                  <a:lnTo>
                    <a:pt x="52" y="1394"/>
                  </a:lnTo>
                  <a:lnTo>
                    <a:pt x="52" y="1394"/>
                  </a:lnTo>
                  <a:lnTo>
                    <a:pt x="46" y="1391"/>
                  </a:lnTo>
                  <a:lnTo>
                    <a:pt x="40" y="1391"/>
                  </a:lnTo>
                  <a:lnTo>
                    <a:pt x="40" y="1391"/>
                  </a:lnTo>
                  <a:lnTo>
                    <a:pt x="34" y="1388"/>
                  </a:lnTo>
                  <a:lnTo>
                    <a:pt x="34" y="1386"/>
                  </a:lnTo>
                  <a:lnTo>
                    <a:pt x="32" y="1386"/>
                  </a:lnTo>
                  <a:lnTo>
                    <a:pt x="32" y="1386"/>
                  </a:lnTo>
                  <a:lnTo>
                    <a:pt x="32" y="1383"/>
                  </a:lnTo>
                  <a:lnTo>
                    <a:pt x="32" y="1380"/>
                  </a:lnTo>
                  <a:lnTo>
                    <a:pt x="29" y="1380"/>
                  </a:lnTo>
                  <a:lnTo>
                    <a:pt x="29" y="1377"/>
                  </a:lnTo>
                  <a:lnTo>
                    <a:pt x="29" y="1377"/>
                  </a:lnTo>
                  <a:lnTo>
                    <a:pt x="26" y="1374"/>
                  </a:lnTo>
                  <a:lnTo>
                    <a:pt x="20" y="1368"/>
                  </a:lnTo>
                  <a:lnTo>
                    <a:pt x="20" y="1368"/>
                  </a:lnTo>
                  <a:lnTo>
                    <a:pt x="20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3"/>
                  </a:lnTo>
                  <a:lnTo>
                    <a:pt x="17" y="1363"/>
                  </a:lnTo>
                  <a:lnTo>
                    <a:pt x="17" y="1360"/>
                  </a:lnTo>
                  <a:lnTo>
                    <a:pt x="17" y="1360"/>
                  </a:lnTo>
                  <a:lnTo>
                    <a:pt x="14" y="1360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4"/>
                  </a:lnTo>
                  <a:lnTo>
                    <a:pt x="11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1"/>
                  </a:lnTo>
                  <a:lnTo>
                    <a:pt x="6" y="1351"/>
                  </a:lnTo>
                  <a:lnTo>
                    <a:pt x="6" y="1351"/>
                  </a:lnTo>
                  <a:lnTo>
                    <a:pt x="3" y="1351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5"/>
                  </a:lnTo>
                  <a:lnTo>
                    <a:pt x="0" y="1345"/>
                  </a:lnTo>
                  <a:lnTo>
                    <a:pt x="0" y="1345"/>
                  </a:lnTo>
                  <a:lnTo>
                    <a:pt x="0" y="1342"/>
                  </a:lnTo>
                  <a:lnTo>
                    <a:pt x="0" y="1342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7"/>
                  </a:lnTo>
                  <a:lnTo>
                    <a:pt x="0" y="1331"/>
                  </a:lnTo>
                  <a:lnTo>
                    <a:pt x="0" y="1331"/>
                  </a:lnTo>
                  <a:lnTo>
                    <a:pt x="0" y="1325"/>
                  </a:lnTo>
                  <a:lnTo>
                    <a:pt x="0" y="1325"/>
                  </a:lnTo>
                  <a:lnTo>
                    <a:pt x="0" y="1322"/>
                  </a:lnTo>
                  <a:lnTo>
                    <a:pt x="0" y="1322"/>
                  </a:lnTo>
                  <a:lnTo>
                    <a:pt x="0" y="1319"/>
                  </a:lnTo>
                  <a:lnTo>
                    <a:pt x="0" y="1311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5"/>
                  </a:lnTo>
                  <a:lnTo>
                    <a:pt x="3" y="1305"/>
                  </a:lnTo>
                  <a:lnTo>
                    <a:pt x="3" y="1302"/>
                  </a:lnTo>
                  <a:lnTo>
                    <a:pt x="3" y="1302"/>
                  </a:lnTo>
                  <a:lnTo>
                    <a:pt x="3" y="1299"/>
                  </a:lnTo>
                  <a:lnTo>
                    <a:pt x="3" y="1299"/>
                  </a:lnTo>
                  <a:lnTo>
                    <a:pt x="6" y="1296"/>
                  </a:lnTo>
                  <a:lnTo>
                    <a:pt x="6" y="1296"/>
                  </a:lnTo>
                  <a:lnTo>
                    <a:pt x="6" y="1293"/>
                  </a:lnTo>
                  <a:lnTo>
                    <a:pt x="6" y="1293"/>
                  </a:lnTo>
                  <a:lnTo>
                    <a:pt x="6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87"/>
                  </a:lnTo>
                  <a:lnTo>
                    <a:pt x="11" y="1287"/>
                  </a:lnTo>
                  <a:lnTo>
                    <a:pt x="14" y="1287"/>
                  </a:lnTo>
                  <a:lnTo>
                    <a:pt x="14" y="1287"/>
                  </a:lnTo>
                  <a:lnTo>
                    <a:pt x="17" y="1287"/>
                  </a:lnTo>
                  <a:lnTo>
                    <a:pt x="17" y="1287"/>
                  </a:lnTo>
                  <a:lnTo>
                    <a:pt x="20" y="1287"/>
                  </a:lnTo>
                  <a:lnTo>
                    <a:pt x="23" y="1290"/>
                  </a:lnTo>
                  <a:lnTo>
                    <a:pt x="23" y="1290"/>
                  </a:lnTo>
                  <a:lnTo>
                    <a:pt x="26" y="1290"/>
                  </a:lnTo>
                  <a:lnTo>
                    <a:pt x="26" y="1290"/>
                  </a:lnTo>
                  <a:lnTo>
                    <a:pt x="29" y="1290"/>
                  </a:lnTo>
                  <a:lnTo>
                    <a:pt x="29" y="1290"/>
                  </a:lnTo>
                  <a:lnTo>
                    <a:pt x="32" y="1290"/>
                  </a:lnTo>
                  <a:lnTo>
                    <a:pt x="32" y="1290"/>
                  </a:lnTo>
                  <a:lnTo>
                    <a:pt x="34" y="1287"/>
                  </a:lnTo>
                  <a:lnTo>
                    <a:pt x="34" y="1290"/>
                  </a:lnTo>
                  <a:lnTo>
                    <a:pt x="37" y="1287"/>
                  </a:lnTo>
                  <a:lnTo>
                    <a:pt x="37" y="1287"/>
                  </a:lnTo>
                  <a:lnTo>
                    <a:pt x="37" y="1290"/>
                  </a:lnTo>
                  <a:lnTo>
                    <a:pt x="40" y="1290"/>
                  </a:lnTo>
                  <a:lnTo>
                    <a:pt x="40" y="1290"/>
                  </a:lnTo>
                  <a:lnTo>
                    <a:pt x="43" y="1290"/>
                  </a:lnTo>
                  <a:lnTo>
                    <a:pt x="43" y="1287"/>
                  </a:lnTo>
                  <a:lnTo>
                    <a:pt x="43" y="1287"/>
                  </a:lnTo>
                  <a:lnTo>
                    <a:pt x="46" y="1287"/>
                  </a:lnTo>
                  <a:lnTo>
                    <a:pt x="46" y="1287"/>
                  </a:lnTo>
                  <a:lnTo>
                    <a:pt x="49" y="1287"/>
                  </a:lnTo>
                  <a:lnTo>
                    <a:pt x="49" y="1287"/>
                  </a:lnTo>
                  <a:lnTo>
                    <a:pt x="49" y="1285"/>
                  </a:lnTo>
                  <a:lnTo>
                    <a:pt x="49" y="1287"/>
                  </a:lnTo>
                  <a:lnTo>
                    <a:pt x="52" y="1287"/>
                  </a:lnTo>
                  <a:lnTo>
                    <a:pt x="52" y="1287"/>
                  </a:lnTo>
                  <a:lnTo>
                    <a:pt x="55" y="1287"/>
                  </a:lnTo>
                  <a:lnTo>
                    <a:pt x="55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60" y="1290"/>
                  </a:lnTo>
                  <a:lnTo>
                    <a:pt x="60" y="1290"/>
                  </a:lnTo>
                  <a:lnTo>
                    <a:pt x="60" y="1293"/>
                  </a:lnTo>
                  <a:lnTo>
                    <a:pt x="63" y="1293"/>
                  </a:lnTo>
                  <a:lnTo>
                    <a:pt x="63" y="1293"/>
                  </a:lnTo>
                  <a:lnTo>
                    <a:pt x="63" y="1290"/>
                  </a:lnTo>
                  <a:lnTo>
                    <a:pt x="66" y="1290"/>
                  </a:lnTo>
                  <a:lnTo>
                    <a:pt x="66" y="1290"/>
                  </a:lnTo>
                  <a:lnTo>
                    <a:pt x="69" y="1290"/>
                  </a:lnTo>
                  <a:lnTo>
                    <a:pt x="69" y="1290"/>
                  </a:lnTo>
                  <a:lnTo>
                    <a:pt x="72" y="1290"/>
                  </a:lnTo>
                  <a:lnTo>
                    <a:pt x="72" y="1293"/>
                  </a:lnTo>
                  <a:lnTo>
                    <a:pt x="75" y="1293"/>
                  </a:lnTo>
                  <a:lnTo>
                    <a:pt x="75" y="1290"/>
                  </a:lnTo>
                  <a:lnTo>
                    <a:pt x="75" y="1290"/>
                  </a:lnTo>
                  <a:lnTo>
                    <a:pt x="75" y="1287"/>
                  </a:lnTo>
                  <a:lnTo>
                    <a:pt x="75" y="1287"/>
                  </a:lnTo>
                  <a:lnTo>
                    <a:pt x="75" y="1285"/>
                  </a:lnTo>
                  <a:lnTo>
                    <a:pt x="75" y="1285"/>
                  </a:lnTo>
                  <a:lnTo>
                    <a:pt x="75" y="1282"/>
                  </a:lnTo>
                  <a:lnTo>
                    <a:pt x="75" y="1279"/>
                  </a:lnTo>
                  <a:lnTo>
                    <a:pt x="75" y="1279"/>
                  </a:lnTo>
                  <a:lnTo>
                    <a:pt x="72" y="1279"/>
                  </a:lnTo>
                  <a:lnTo>
                    <a:pt x="72" y="1276"/>
                  </a:lnTo>
                  <a:lnTo>
                    <a:pt x="72" y="1276"/>
                  </a:lnTo>
                  <a:lnTo>
                    <a:pt x="72" y="1273"/>
                  </a:lnTo>
                  <a:lnTo>
                    <a:pt x="72" y="1273"/>
                  </a:lnTo>
                  <a:lnTo>
                    <a:pt x="72" y="1270"/>
                  </a:lnTo>
                  <a:lnTo>
                    <a:pt x="69" y="1270"/>
                  </a:lnTo>
                  <a:lnTo>
                    <a:pt x="69" y="1270"/>
                  </a:lnTo>
                  <a:lnTo>
                    <a:pt x="69" y="1267"/>
                  </a:lnTo>
                  <a:lnTo>
                    <a:pt x="69" y="1267"/>
                  </a:lnTo>
                  <a:lnTo>
                    <a:pt x="66" y="1267"/>
                  </a:lnTo>
                  <a:lnTo>
                    <a:pt x="66" y="1264"/>
                  </a:lnTo>
                  <a:lnTo>
                    <a:pt x="66" y="1264"/>
                  </a:lnTo>
                  <a:lnTo>
                    <a:pt x="63" y="1264"/>
                  </a:lnTo>
                  <a:lnTo>
                    <a:pt x="63" y="1261"/>
                  </a:lnTo>
                  <a:lnTo>
                    <a:pt x="63" y="1261"/>
                  </a:lnTo>
                  <a:lnTo>
                    <a:pt x="60" y="1259"/>
                  </a:lnTo>
                  <a:lnTo>
                    <a:pt x="60" y="1259"/>
                  </a:lnTo>
                  <a:lnTo>
                    <a:pt x="58" y="1256"/>
                  </a:lnTo>
                  <a:lnTo>
                    <a:pt x="58" y="1256"/>
                  </a:lnTo>
                  <a:lnTo>
                    <a:pt x="58" y="1253"/>
                  </a:lnTo>
                  <a:lnTo>
                    <a:pt x="55" y="1253"/>
                  </a:lnTo>
                  <a:lnTo>
                    <a:pt x="55" y="1250"/>
                  </a:lnTo>
                  <a:lnTo>
                    <a:pt x="52" y="1250"/>
                  </a:lnTo>
                  <a:lnTo>
                    <a:pt x="52" y="1250"/>
                  </a:lnTo>
                  <a:lnTo>
                    <a:pt x="52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6" y="1247"/>
                  </a:lnTo>
                  <a:lnTo>
                    <a:pt x="46" y="1244"/>
                  </a:lnTo>
                  <a:lnTo>
                    <a:pt x="43" y="1244"/>
                  </a:lnTo>
                  <a:lnTo>
                    <a:pt x="43" y="1244"/>
                  </a:lnTo>
                  <a:lnTo>
                    <a:pt x="40" y="1244"/>
                  </a:lnTo>
                  <a:lnTo>
                    <a:pt x="40" y="1241"/>
                  </a:lnTo>
                  <a:lnTo>
                    <a:pt x="37" y="1241"/>
                  </a:lnTo>
                  <a:lnTo>
                    <a:pt x="37" y="1241"/>
                  </a:lnTo>
                  <a:lnTo>
                    <a:pt x="34" y="1241"/>
                  </a:lnTo>
                  <a:lnTo>
                    <a:pt x="34" y="1241"/>
                  </a:lnTo>
                  <a:lnTo>
                    <a:pt x="32" y="1238"/>
                  </a:lnTo>
                  <a:lnTo>
                    <a:pt x="32" y="1238"/>
                  </a:lnTo>
                  <a:lnTo>
                    <a:pt x="29" y="1238"/>
                  </a:lnTo>
                  <a:lnTo>
                    <a:pt x="29" y="1238"/>
                  </a:lnTo>
                  <a:lnTo>
                    <a:pt x="29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3"/>
                  </a:lnTo>
                  <a:lnTo>
                    <a:pt x="26" y="1233"/>
                  </a:lnTo>
                  <a:lnTo>
                    <a:pt x="26" y="1230"/>
                  </a:lnTo>
                  <a:lnTo>
                    <a:pt x="26" y="1230"/>
                  </a:lnTo>
                  <a:lnTo>
                    <a:pt x="26" y="1227"/>
                  </a:lnTo>
                  <a:lnTo>
                    <a:pt x="23" y="1227"/>
                  </a:lnTo>
                  <a:lnTo>
                    <a:pt x="23" y="1224"/>
                  </a:lnTo>
                  <a:lnTo>
                    <a:pt x="23" y="1224"/>
                  </a:lnTo>
                  <a:lnTo>
                    <a:pt x="23" y="1221"/>
                  </a:lnTo>
                  <a:lnTo>
                    <a:pt x="17" y="1215"/>
                  </a:lnTo>
                  <a:lnTo>
                    <a:pt x="17" y="1212"/>
                  </a:lnTo>
                  <a:lnTo>
                    <a:pt x="17" y="1212"/>
                  </a:lnTo>
                  <a:lnTo>
                    <a:pt x="17" y="1209"/>
                  </a:lnTo>
                  <a:lnTo>
                    <a:pt x="14" y="1207"/>
                  </a:lnTo>
                  <a:lnTo>
                    <a:pt x="11" y="1204"/>
                  </a:lnTo>
                  <a:lnTo>
                    <a:pt x="8" y="1204"/>
                  </a:lnTo>
                  <a:lnTo>
                    <a:pt x="8" y="1201"/>
                  </a:lnTo>
                  <a:lnTo>
                    <a:pt x="8" y="1198"/>
                  </a:lnTo>
                  <a:lnTo>
                    <a:pt x="8" y="1198"/>
                  </a:lnTo>
                  <a:lnTo>
                    <a:pt x="8" y="1195"/>
                  </a:lnTo>
                  <a:lnTo>
                    <a:pt x="8" y="1195"/>
                  </a:lnTo>
                  <a:lnTo>
                    <a:pt x="6" y="1192"/>
                  </a:lnTo>
                  <a:lnTo>
                    <a:pt x="6" y="1192"/>
                  </a:lnTo>
                  <a:lnTo>
                    <a:pt x="6" y="1189"/>
                  </a:lnTo>
                  <a:lnTo>
                    <a:pt x="6" y="1189"/>
                  </a:lnTo>
                  <a:lnTo>
                    <a:pt x="6" y="1186"/>
                  </a:lnTo>
                  <a:lnTo>
                    <a:pt x="6" y="1184"/>
                  </a:lnTo>
                  <a:lnTo>
                    <a:pt x="6" y="1181"/>
                  </a:lnTo>
                  <a:lnTo>
                    <a:pt x="6" y="1178"/>
                  </a:lnTo>
                  <a:lnTo>
                    <a:pt x="8" y="1178"/>
                  </a:lnTo>
                  <a:lnTo>
                    <a:pt x="8" y="1175"/>
                  </a:lnTo>
                  <a:lnTo>
                    <a:pt x="8" y="1172"/>
                  </a:lnTo>
                  <a:lnTo>
                    <a:pt x="8" y="1169"/>
                  </a:lnTo>
                  <a:lnTo>
                    <a:pt x="8" y="1166"/>
                  </a:lnTo>
                  <a:lnTo>
                    <a:pt x="8" y="1166"/>
                  </a:lnTo>
                  <a:lnTo>
                    <a:pt x="8" y="1163"/>
                  </a:lnTo>
                  <a:lnTo>
                    <a:pt x="8" y="1160"/>
                  </a:lnTo>
                  <a:lnTo>
                    <a:pt x="8" y="1158"/>
                  </a:lnTo>
                  <a:lnTo>
                    <a:pt x="11" y="1155"/>
                  </a:lnTo>
                  <a:lnTo>
                    <a:pt x="14" y="1152"/>
                  </a:lnTo>
                  <a:lnTo>
                    <a:pt x="14" y="1152"/>
                  </a:lnTo>
                  <a:lnTo>
                    <a:pt x="14" y="1149"/>
                  </a:lnTo>
                  <a:lnTo>
                    <a:pt x="14" y="1149"/>
                  </a:lnTo>
                  <a:lnTo>
                    <a:pt x="14" y="1146"/>
                  </a:lnTo>
                  <a:lnTo>
                    <a:pt x="14" y="1146"/>
                  </a:lnTo>
                  <a:lnTo>
                    <a:pt x="14" y="1143"/>
                  </a:lnTo>
                  <a:lnTo>
                    <a:pt x="14" y="1140"/>
                  </a:lnTo>
                  <a:lnTo>
                    <a:pt x="14" y="1140"/>
                  </a:lnTo>
                  <a:lnTo>
                    <a:pt x="11" y="1137"/>
                  </a:lnTo>
                  <a:lnTo>
                    <a:pt x="11" y="1134"/>
                  </a:lnTo>
                  <a:lnTo>
                    <a:pt x="11" y="1134"/>
                  </a:lnTo>
                  <a:lnTo>
                    <a:pt x="11" y="1132"/>
                  </a:lnTo>
                  <a:lnTo>
                    <a:pt x="8" y="1132"/>
                  </a:lnTo>
                  <a:lnTo>
                    <a:pt x="8" y="1129"/>
                  </a:lnTo>
                  <a:lnTo>
                    <a:pt x="8" y="1129"/>
                  </a:lnTo>
                  <a:lnTo>
                    <a:pt x="8" y="1126"/>
                  </a:lnTo>
                  <a:lnTo>
                    <a:pt x="11" y="1126"/>
                  </a:lnTo>
                  <a:lnTo>
                    <a:pt x="8" y="1123"/>
                  </a:lnTo>
                  <a:lnTo>
                    <a:pt x="8" y="1120"/>
                  </a:lnTo>
                  <a:lnTo>
                    <a:pt x="8" y="1120"/>
                  </a:lnTo>
                  <a:lnTo>
                    <a:pt x="11" y="1117"/>
                  </a:lnTo>
                  <a:lnTo>
                    <a:pt x="11" y="1117"/>
                  </a:lnTo>
                  <a:lnTo>
                    <a:pt x="11" y="1114"/>
                  </a:lnTo>
                  <a:lnTo>
                    <a:pt x="11" y="1114"/>
                  </a:lnTo>
                  <a:lnTo>
                    <a:pt x="11" y="1111"/>
                  </a:lnTo>
                  <a:lnTo>
                    <a:pt x="8" y="1111"/>
                  </a:lnTo>
                  <a:lnTo>
                    <a:pt x="8" y="1108"/>
                  </a:lnTo>
                  <a:lnTo>
                    <a:pt x="8" y="1108"/>
                  </a:lnTo>
                  <a:lnTo>
                    <a:pt x="8" y="1106"/>
                  </a:lnTo>
                  <a:lnTo>
                    <a:pt x="8" y="1106"/>
                  </a:lnTo>
                  <a:lnTo>
                    <a:pt x="8" y="1103"/>
                  </a:lnTo>
                  <a:lnTo>
                    <a:pt x="8" y="1100"/>
                  </a:lnTo>
                  <a:lnTo>
                    <a:pt x="8" y="1100"/>
                  </a:lnTo>
                  <a:lnTo>
                    <a:pt x="8" y="1097"/>
                  </a:lnTo>
                  <a:lnTo>
                    <a:pt x="8" y="1097"/>
                  </a:lnTo>
                  <a:lnTo>
                    <a:pt x="8" y="1094"/>
                  </a:lnTo>
                  <a:lnTo>
                    <a:pt x="17" y="1094"/>
                  </a:lnTo>
                  <a:lnTo>
                    <a:pt x="20" y="1094"/>
                  </a:lnTo>
                  <a:lnTo>
                    <a:pt x="23" y="1094"/>
                  </a:lnTo>
                  <a:lnTo>
                    <a:pt x="26" y="1094"/>
                  </a:lnTo>
                  <a:lnTo>
                    <a:pt x="29" y="1091"/>
                  </a:lnTo>
                  <a:lnTo>
                    <a:pt x="32" y="1091"/>
                  </a:lnTo>
                  <a:lnTo>
                    <a:pt x="34" y="1091"/>
                  </a:lnTo>
                  <a:lnTo>
                    <a:pt x="37" y="1091"/>
                  </a:lnTo>
                  <a:lnTo>
                    <a:pt x="40" y="1088"/>
                  </a:lnTo>
                  <a:lnTo>
                    <a:pt x="43" y="1088"/>
                  </a:lnTo>
                  <a:lnTo>
                    <a:pt x="43" y="1088"/>
                  </a:lnTo>
                  <a:lnTo>
                    <a:pt x="46" y="1088"/>
                  </a:lnTo>
                  <a:lnTo>
                    <a:pt x="52" y="1082"/>
                  </a:lnTo>
                  <a:lnTo>
                    <a:pt x="55" y="1082"/>
                  </a:lnTo>
                  <a:lnTo>
                    <a:pt x="55" y="1082"/>
                  </a:lnTo>
                  <a:lnTo>
                    <a:pt x="66" y="1080"/>
                  </a:lnTo>
                  <a:lnTo>
                    <a:pt x="66" y="1082"/>
                  </a:lnTo>
                  <a:lnTo>
                    <a:pt x="66" y="1082"/>
                  </a:lnTo>
                  <a:lnTo>
                    <a:pt x="69" y="1082"/>
                  </a:lnTo>
                  <a:lnTo>
                    <a:pt x="69" y="1082"/>
                  </a:lnTo>
                  <a:lnTo>
                    <a:pt x="72" y="1082"/>
                  </a:lnTo>
                  <a:lnTo>
                    <a:pt x="72" y="1085"/>
                  </a:lnTo>
                  <a:lnTo>
                    <a:pt x="81" y="1088"/>
                  </a:lnTo>
                  <a:lnTo>
                    <a:pt x="86" y="1094"/>
                  </a:lnTo>
                  <a:lnTo>
                    <a:pt x="89" y="1094"/>
                  </a:lnTo>
                  <a:lnTo>
                    <a:pt x="89" y="1094"/>
                  </a:lnTo>
                  <a:lnTo>
                    <a:pt x="89" y="1097"/>
                  </a:lnTo>
                  <a:lnTo>
                    <a:pt x="92" y="1097"/>
                  </a:lnTo>
                  <a:lnTo>
                    <a:pt x="92" y="1097"/>
                  </a:lnTo>
                  <a:lnTo>
                    <a:pt x="95" y="1097"/>
                  </a:lnTo>
                  <a:lnTo>
                    <a:pt x="95" y="1100"/>
                  </a:lnTo>
                  <a:lnTo>
                    <a:pt x="95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101" y="1103"/>
                  </a:lnTo>
                  <a:lnTo>
                    <a:pt x="101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7" y="1103"/>
                  </a:lnTo>
                  <a:lnTo>
                    <a:pt x="107" y="1106"/>
                  </a:lnTo>
                  <a:lnTo>
                    <a:pt x="110" y="1106"/>
                  </a:lnTo>
                  <a:lnTo>
                    <a:pt x="110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5" y="1106"/>
                  </a:lnTo>
                  <a:lnTo>
                    <a:pt x="115" y="1108"/>
                  </a:lnTo>
                  <a:lnTo>
                    <a:pt x="118" y="1108"/>
                  </a:lnTo>
                  <a:lnTo>
                    <a:pt x="118" y="1108"/>
                  </a:lnTo>
                  <a:lnTo>
                    <a:pt x="121" y="1108"/>
                  </a:lnTo>
                  <a:lnTo>
                    <a:pt x="121" y="1111"/>
                  </a:lnTo>
                  <a:lnTo>
                    <a:pt x="121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7"/>
                  </a:lnTo>
                  <a:lnTo>
                    <a:pt x="130" y="1117"/>
                  </a:lnTo>
                  <a:lnTo>
                    <a:pt x="130" y="1117"/>
                  </a:lnTo>
                  <a:lnTo>
                    <a:pt x="133" y="1120"/>
                  </a:lnTo>
                  <a:lnTo>
                    <a:pt x="133" y="1123"/>
                  </a:lnTo>
                  <a:lnTo>
                    <a:pt x="136" y="1126"/>
                  </a:lnTo>
                  <a:lnTo>
                    <a:pt x="136" y="1129"/>
                  </a:lnTo>
                  <a:lnTo>
                    <a:pt x="138" y="1129"/>
                  </a:lnTo>
                  <a:lnTo>
                    <a:pt x="138" y="1132"/>
                  </a:lnTo>
                  <a:lnTo>
                    <a:pt x="141" y="1132"/>
                  </a:lnTo>
                  <a:lnTo>
                    <a:pt x="141" y="1132"/>
                  </a:lnTo>
                  <a:lnTo>
                    <a:pt x="141" y="1134"/>
                  </a:lnTo>
                  <a:lnTo>
                    <a:pt x="141" y="1134"/>
                  </a:lnTo>
                  <a:lnTo>
                    <a:pt x="144" y="1134"/>
                  </a:lnTo>
                  <a:lnTo>
                    <a:pt x="147" y="1134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50" y="1137"/>
                  </a:lnTo>
                  <a:lnTo>
                    <a:pt x="150" y="1140"/>
                  </a:lnTo>
                  <a:lnTo>
                    <a:pt x="153" y="1140"/>
                  </a:lnTo>
                  <a:lnTo>
                    <a:pt x="153" y="1140"/>
                  </a:lnTo>
                  <a:lnTo>
                    <a:pt x="159" y="1140"/>
                  </a:lnTo>
                  <a:lnTo>
                    <a:pt x="159" y="1140"/>
                  </a:lnTo>
                  <a:lnTo>
                    <a:pt x="161" y="1140"/>
                  </a:lnTo>
                  <a:lnTo>
                    <a:pt x="164" y="1140"/>
                  </a:lnTo>
                  <a:lnTo>
                    <a:pt x="167" y="1140"/>
                  </a:lnTo>
                  <a:lnTo>
                    <a:pt x="170" y="1137"/>
                  </a:lnTo>
                  <a:lnTo>
                    <a:pt x="170" y="1137"/>
                  </a:lnTo>
                  <a:lnTo>
                    <a:pt x="173" y="1137"/>
                  </a:lnTo>
                  <a:lnTo>
                    <a:pt x="176" y="1137"/>
                  </a:lnTo>
                  <a:lnTo>
                    <a:pt x="179" y="1137"/>
                  </a:lnTo>
                  <a:lnTo>
                    <a:pt x="179" y="1137"/>
                  </a:lnTo>
                  <a:lnTo>
                    <a:pt x="182" y="1140"/>
                  </a:lnTo>
                  <a:lnTo>
                    <a:pt x="182" y="1140"/>
                  </a:lnTo>
                  <a:lnTo>
                    <a:pt x="185" y="1143"/>
                  </a:lnTo>
                  <a:lnTo>
                    <a:pt x="185" y="1143"/>
                  </a:lnTo>
                  <a:lnTo>
                    <a:pt x="187" y="1146"/>
                  </a:lnTo>
                  <a:lnTo>
                    <a:pt x="190" y="1146"/>
                  </a:lnTo>
                  <a:lnTo>
                    <a:pt x="190" y="1149"/>
                  </a:lnTo>
                  <a:lnTo>
                    <a:pt x="193" y="1152"/>
                  </a:lnTo>
                  <a:lnTo>
                    <a:pt x="193" y="1152"/>
                  </a:lnTo>
                  <a:lnTo>
                    <a:pt x="196" y="1152"/>
                  </a:lnTo>
                  <a:lnTo>
                    <a:pt x="199" y="1155"/>
                  </a:lnTo>
                  <a:lnTo>
                    <a:pt x="202" y="1155"/>
                  </a:lnTo>
                  <a:lnTo>
                    <a:pt x="202" y="1155"/>
                  </a:lnTo>
                  <a:lnTo>
                    <a:pt x="205" y="1158"/>
                  </a:lnTo>
                  <a:lnTo>
                    <a:pt x="208" y="1160"/>
                  </a:lnTo>
                  <a:lnTo>
                    <a:pt x="211" y="1160"/>
                  </a:lnTo>
                  <a:lnTo>
                    <a:pt x="213" y="1163"/>
                  </a:lnTo>
                  <a:lnTo>
                    <a:pt x="216" y="1163"/>
                  </a:lnTo>
                  <a:lnTo>
                    <a:pt x="216" y="1166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22" y="1160"/>
                  </a:lnTo>
                  <a:lnTo>
                    <a:pt x="222" y="1160"/>
                  </a:lnTo>
                  <a:lnTo>
                    <a:pt x="222" y="1158"/>
                  </a:lnTo>
                  <a:lnTo>
                    <a:pt x="222" y="1158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2"/>
                  </a:lnTo>
                  <a:lnTo>
                    <a:pt x="222" y="1152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6"/>
                  </a:lnTo>
                  <a:lnTo>
                    <a:pt x="222" y="1146"/>
                  </a:lnTo>
                  <a:lnTo>
                    <a:pt x="225" y="1146"/>
                  </a:lnTo>
                  <a:lnTo>
                    <a:pt x="225" y="1146"/>
                  </a:lnTo>
                  <a:lnTo>
                    <a:pt x="228" y="1146"/>
                  </a:lnTo>
                  <a:lnTo>
                    <a:pt x="228" y="1146"/>
                  </a:lnTo>
                  <a:lnTo>
                    <a:pt x="231" y="1146"/>
                  </a:lnTo>
                  <a:lnTo>
                    <a:pt x="231" y="1146"/>
                  </a:lnTo>
                  <a:lnTo>
                    <a:pt x="231" y="1143"/>
                  </a:lnTo>
                  <a:lnTo>
                    <a:pt x="234" y="1143"/>
                  </a:lnTo>
                  <a:lnTo>
                    <a:pt x="234" y="1143"/>
                  </a:lnTo>
                  <a:lnTo>
                    <a:pt x="237" y="1143"/>
                  </a:lnTo>
                  <a:lnTo>
                    <a:pt x="234" y="1140"/>
                  </a:lnTo>
                  <a:lnTo>
                    <a:pt x="234" y="1140"/>
                  </a:lnTo>
                  <a:lnTo>
                    <a:pt x="237" y="1140"/>
                  </a:lnTo>
                  <a:lnTo>
                    <a:pt x="237" y="1137"/>
                  </a:lnTo>
                  <a:lnTo>
                    <a:pt x="237" y="1137"/>
                  </a:lnTo>
                  <a:lnTo>
                    <a:pt x="237" y="1134"/>
                  </a:lnTo>
                  <a:lnTo>
                    <a:pt x="237" y="1134"/>
                  </a:lnTo>
                  <a:lnTo>
                    <a:pt x="237" y="1132"/>
                  </a:lnTo>
                  <a:lnTo>
                    <a:pt x="237" y="1132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4" y="1129"/>
                  </a:lnTo>
                  <a:lnTo>
                    <a:pt x="234" y="1129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7" y="1123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4" y="1120"/>
                  </a:lnTo>
                  <a:lnTo>
                    <a:pt x="234" y="1117"/>
                  </a:lnTo>
                  <a:lnTo>
                    <a:pt x="234" y="1117"/>
                  </a:lnTo>
                  <a:lnTo>
                    <a:pt x="231" y="1114"/>
                  </a:lnTo>
                  <a:lnTo>
                    <a:pt x="231" y="1114"/>
                  </a:lnTo>
                  <a:lnTo>
                    <a:pt x="231" y="1111"/>
                  </a:lnTo>
                  <a:lnTo>
                    <a:pt x="231" y="1111"/>
                  </a:lnTo>
                  <a:lnTo>
                    <a:pt x="234" y="1111"/>
                  </a:lnTo>
                  <a:lnTo>
                    <a:pt x="231" y="1108"/>
                  </a:lnTo>
                  <a:lnTo>
                    <a:pt x="231" y="1108"/>
                  </a:lnTo>
                  <a:lnTo>
                    <a:pt x="234" y="1106"/>
                  </a:lnTo>
                  <a:lnTo>
                    <a:pt x="231" y="1106"/>
                  </a:lnTo>
                  <a:lnTo>
                    <a:pt x="231" y="1103"/>
                  </a:lnTo>
                  <a:lnTo>
                    <a:pt x="231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5" y="1106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0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22" y="1097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19" y="1097"/>
                  </a:lnTo>
                  <a:lnTo>
                    <a:pt x="219" y="1100"/>
                  </a:lnTo>
                  <a:lnTo>
                    <a:pt x="219" y="1097"/>
                  </a:lnTo>
                  <a:lnTo>
                    <a:pt x="219" y="1097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1"/>
                  </a:lnTo>
                  <a:lnTo>
                    <a:pt x="219" y="1091"/>
                  </a:lnTo>
                  <a:lnTo>
                    <a:pt x="216" y="1091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22" y="1088"/>
                  </a:lnTo>
                  <a:lnTo>
                    <a:pt x="222" y="1088"/>
                  </a:lnTo>
                  <a:lnTo>
                    <a:pt x="222" y="1085"/>
                  </a:lnTo>
                  <a:lnTo>
                    <a:pt x="222" y="1085"/>
                  </a:lnTo>
                  <a:lnTo>
                    <a:pt x="225" y="1085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8" y="1082"/>
                  </a:lnTo>
                  <a:lnTo>
                    <a:pt x="228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77"/>
                  </a:lnTo>
                  <a:lnTo>
                    <a:pt x="225" y="1077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2" y="1071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19" y="1068"/>
                  </a:lnTo>
                  <a:lnTo>
                    <a:pt x="219" y="1068"/>
                  </a:lnTo>
                  <a:lnTo>
                    <a:pt x="219" y="1065"/>
                  </a:lnTo>
                  <a:lnTo>
                    <a:pt x="219" y="1065"/>
                  </a:lnTo>
                  <a:lnTo>
                    <a:pt x="216" y="1065"/>
                  </a:lnTo>
                  <a:lnTo>
                    <a:pt x="216" y="1065"/>
                  </a:lnTo>
                  <a:lnTo>
                    <a:pt x="213" y="1065"/>
                  </a:lnTo>
                  <a:lnTo>
                    <a:pt x="213" y="1062"/>
                  </a:lnTo>
                  <a:lnTo>
                    <a:pt x="216" y="1062"/>
                  </a:lnTo>
                  <a:lnTo>
                    <a:pt x="216" y="1062"/>
                  </a:lnTo>
                  <a:lnTo>
                    <a:pt x="213" y="1062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6"/>
                  </a:lnTo>
                  <a:lnTo>
                    <a:pt x="213" y="1056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1"/>
                  </a:lnTo>
                  <a:lnTo>
                    <a:pt x="211" y="1051"/>
                  </a:lnTo>
                  <a:lnTo>
                    <a:pt x="211" y="1048"/>
                  </a:lnTo>
                  <a:lnTo>
                    <a:pt x="211" y="1048"/>
                  </a:lnTo>
                  <a:lnTo>
                    <a:pt x="208" y="1045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9"/>
                  </a:lnTo>
                  <a:lnTo>
                    <a:pt x="205" y="1039"/>
                  </a:lnTo>
                  <a:lnTo>
                    <a:pt x="205" y="1039"/>
                  </a:lnTo>
                  <a:lnTo>
                    <a:pt x="205" y="1036"/>
                  </a:lnTo>
                  <a:lnTo>
                    <a:pt x="202" y="1036"/>
                  </a:lnTo>
                  <a:lnTo>
                    <a:pt x="202" y="1033"/>
                  </a:lnTo>
                  <a:lnTo>
                    <a:pt x="202" y="1033"/>
                  </a:lnTo>
                  <a:lnTo>
                    <a:pt x="202" y="1031"/>
                  </a:lnTo>
                  <a:lnTo>
                    <a:pt x="199" y="1028"/>
                  </a:lnTo>
                  <a:lnTo>
                    <a:pt x="199" y="1028"/>
                  </a:lnTo>
                  <a:lnTo>
                    <a:pt x="199" y="1025"/>
                  </a:lnTo>
                  <a:lnTo>
                    <a:pt x="196" y="1022"/>
                  </a:lnTo>
                  <a:lnTo>
                    <a:pt x="196" y="1022"/>
                  </a:lnTo>
                  <a:lnTo>
                    <a:pt x="196" y="1019"/>
                  </a:lnTo>
                  <a:lnTo>
                    <a:pt x="193" y="1019"/>
                  </a:lnTo>
                  <a:lnTo>
                    <a:pt x="193" y="1016"/>
                  </a:lnTo>
                  <a:lnTo>
                    <a:pt x="193" y="1016"/>
                  </a:lnTo>
                  <a:lnTo>
                    <a:pt x="193" y="1013"/>
                  </a:lnTo>
                  <a:lnTo>
                    <a:pt x="193" y="1010"/>
                  </a:lnTo>
                  <a:lnTo>
                    <a:pt x="193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5"/>
                  </a:lnTo>
                  <a:lnTo>
                    <a:pt x="193" y="1005"/>
                  </a:lnTo>
                  <a:lnTo>
                    <a:pt x="193" y="1002"/>
                  </a:lnTo>
                  <a:lnTo>
                    <a:pt x="193" y="1002"/>
                  </a:lnTo>
                  <a:lnTo>
                    <a:pt x="193" y="999"/>
                  </a:lnTo>
                  <a:lnTo>
                    <a:pt x="190" y="999"/>
                  </a:lnTo>
                  <a:lnTo>
                    <a:pt x="190" y="999"/>
                  </a:lnTo>
                  <a:lnTo>
                    <a:pt x="190" y="996"/>
                  </a:lnTo>
                  <a:lnTo>
                    <a:pt x="190" y="996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5" y="990"/>
                  </a:lnTo>
                  <a:lnTo>
                    <a:pt x="185" y="990"/>
                  </a:lnTo>
                  <a:lnTo>
                    <a:pt x="182" y="987"/>
                  </a:lnTo>
                  <a:lnTo>
                    <a:pt x="182" y="987"/>
                  </a:lnTo>
                  <a:lnTo>
                    <a:pt x="182" y="984"/>
                  </a:lnTo>
                  <a:lnTo>
                    <a:pt x="179" y="984"/>
                  </a:lnTo>
                  <a:lnTo>
                    <a:pt x="179" y="981"/>
                  </a:lnTo>
                  <a:lnTo>
                    <a:pt x="179" y="981"/>
                  </a:lnTo>
                  <a:lnTo>
                    <a:pt x="179" y="979"/>
                  </a:lnTo>
                  <a:lnTo>
                    <a:pt x="179" y="979"/>
                  </a:lnTo>
                  <a:lnTo>
                    <a:pt x="179" y="976"/>
                  </a:lnTo>
                  <a:lnTo>
                    <a:pt x="176" y="973"/>
                  </a:lnTo>
                  <a:lnTo>
                    <a:pt x="173" y="973"/>
                  </a:lnTo>
                  <a:lnTo>
                    <a:pt x="170" y="970"/>
                  </a:lnTo>
                  <a:lnTo>
                    <a:pt x="167" y="967"/>
                  </a:lnTo>
                  <a:lnTo>
                    <a:pt x="164" y="967"/>
                  </a:lnTo>
                  <a:lnTo>
                    <a:pt x="159" y="967"/>
                  </a:lnTo>
                  <a:lnTo>
                    <a:pt x="159" y="967"/>
                  </a:lnTo>
                  <a:lnTo>
                    <a:pt x="159" y="947"/>
                  </a:lnTo>
                  <a:lnTo>
                    <a:pt x="159" y="927"/>
                  </a:lnTo>
                  <a:lnTo>
                    <a:pt x="159" y="909"/>
                  </a:lnTo>
                  <a:lnTo>
                    <a:pt x="159" y="869"/>
                  </a:lnTo>
                  <a:lnTo>
                    <a:pt x="161" y="866"/>
                  </a:lnTo>
                  <a:lnTo>
                    <a:pt x="164" y="866"/>
                  </a:lnTo>
                  <a:lnTo>
                    <a:pt x="167" y="866"/>
                  </a:lnTo>
                  <a:lnTo>
                    <a:pt x="170" y="866"/>
                  </a:lnTo>
                  <a:lnTo>
                    <a:pt x="170" y="866"/>
                  </a:lnTo>
                  <a:lnTo>
                    <a:pt x="173" y="866"/>
                  </a:lnTo>
                  <a:lnTo>
                    <a:pt x="176" y="866"/>
                  </a:lnTo>
                  <a:lnTo>
                    <a:pt x="176" y="866"/>
                  </a:lnTo>
                  <a:lnTo>
                    <a:pt x="179" y="863"/>
                  </a:lnTo>
                  <a:lnTo>
                    <a:pt x="182" y="863"/>
                  </a:lnTo>
                  <a:lnTo>
                    <a:pt x="182" y="863"/>
                  </a:lnTo>
                  <a:lnTo>
                    <a:pt x="185" y="860"/>
                  </a:lnTo>
                  <a:lnTo>
                    <a:pt x="187" y="860"/>
                  </a:lnTo>
                  <a:lnTo>
                    <a:pt x="187" y="857"/>
                  </a:lnTo>
                  <a:lnTo>
                    <a:pt x="190" y="857"/>
                  </a:lnTo>
                  <a:lnTo>
                    <a:pt x="190" y="857"/>
                  </a:lnTo>
                  <a:lnTo>
                    <a:pt x="193" y="857"/>
                  </a:lnTo>
                  <a:lnTo>
                    <a:pt x="193" y="857"/>
                  </a:lnTo>
                  <a:lnTo>
                    <a:pt x="196" y="857"/>
                  </a:lnTo>
                  <a:lnTo>
                    <a:pt x="199" y="857"/>
                  </a:lnTo>
                  <a:lnTo>
                    <a:pt x="199" y="857"/>
                  </a:lnTo>
                  <a:lnTo>
                    <a:pt x="202" y="857"/>
                  </a:lnTo>
                  <a:lnTo>
                    <a:pt x="202" y="857"/>
                  </a:lnTo>
                  <a:lnTo>
                    <a:pt x="205" y="857"/>
                  </a:lnTo>
                  <a:lnTo>
                    <a:pt x="205" y="854"/>
                  </a:lnTo>
                  <a:lnTo>
                    <a:pt x="205" y="854"/>
                  </a:lnTo>
                  <a:lnTo>
                    <a:pt x="208" y="854"/>
                  </a:lnTo>
                  <a:lnTo>
                    <a:pt x="208" y="852"/>
                  </a:lnTo>
                  <a:lnTo>
                    <a:pt x="211" y="852"/>
                  </a:lnTo>
                  <a:lnTo>
                    <a:pt x="213" y="852"/>
                  </a:lnTo>
                  <a:lnTo>
                    <a:pt x="213" y="852"/>
                  </a:lnTo>
                  <a:lnTo>
                    <a:pt x="216" y="849"/>
                  </a:lnTo>
                  <a:lnTo>
                    <a:pt x="219" y="849"/>
                  </a:lnTo>
                  <a:lnTo>
                    <a:pt x="219" y="846"/>
                  </a:lnTo>
                  <a:lnTo>
                    <a:pt x="219" y="846"/>
                  </a:lnTo>
                  <a:lnTo>
                    <a:pt x="222" y="843"/>
                  </a:lnTo>
                  <a:lnTo>
                    <a:pt x="225" y="843"/>
                  </a:lnTo>
                  <a:lnTo>
                    <a:pt x="228" y="843"/>
                  </a:lnTo>
                  <a:lnTo>
                    <a:pt x="228" y="840"/>
                  </a:lnTo>
                  <a:lnTo>
                    <a:pt x="231" y="837"/>
                  </a:lnTo>
                  <a:lnTo>
                    <a:pt x="231" y="834"/>
                  </a:lnTo>
                  <a:lnTo>
                    <a:pt x="231" y="834"/>
                  </a:lnTo>
                  <a:lnTo>
                    <a:pt x="234" y="831"/>
                  </a:lnTo>
                  <a:lnTo>
                    <a:pt x="237" y="828"/>
                  </a:lnTo>
                  <a:lnTo>
                    <a:pt x="237" y="828"/>
                  </a:lnTo>
                  <a:lnTo>
                    <a:pt x="239" y="826"/>
                  </a:lnTo>
                  <a:lnTo>
                    <a:pt x="239" y="826"/>
                  </a:lnTo>
                  <a:lnTo>
                    <a:pt x="239" y="823"/>
                  </a:lnTo>
                  <a:lnTo>
                    <a:pt x="242" y="820"/>
                  </a:lnTo>
                  <a:lnTo>
                    <a:pt x="242" y="820"/>
                  </a:lnTo>
                  <a:lnTo>
                    <a:pt x="242" y="817"/>
                  </a:lnTo>
                  <a:lnTo>
                    <a:pt x="242" y="814"/>
                  </a:lnTo>
                  <a:lnTo>
                    <a:pt x="242" y="814"/>
                  </a:lnTo>
                  <a:lnTo>
                    <a:pt x="242" y="811"/>
                  </a:lnTo>
                  <a:lnTo>
                    <a:pt x="242" y="811"/>
                  </a:lnTo>
                  <a:lnTo>
                    <a:pt x="242" y="808"/>
                  </a:lnTo>
                  <a:lnTo>
                    <a:pt x="245" y="808"/>
                  </a:lnTo>
                  <a:lnTo>
                    <a:pt x="245" y="805"/>
                  </a:lnTo>
                  <a:lnTo>
                    <a:pt x="245" y="805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51" y="802"/>
                  </a:lnTo>
                  <a:lnTo>
                    <a:pt x="251" y="800"/>
                  </a:lnTo>
                  <a:lnTo>
                    <a:pt x="251" y="800"/>
                  </a:lnTo>
                  <a:lnTo>
                    <a:pt x="254" y="797"/>
                  </a:lnTo>
                  <a:lnTo>
                    <a:pt x="254" y="797"/>
                  </a:lnTo>
                  <a:lnTo>
                    <a:pt x="257" y="791"/>
                  </a:lnTo>
                  <a:lnTo>
                    <a:pt x="263" y="788"/>
                  </a:lnTo>
                  <a:lnTo>
                    <a:pt x="263" y="782"/>
                  </a:lnTo>
                  <a:lnTo>
                    <a:pt x="265" y="779"/>
                  </a:lnTo>
                  <a:lnTo>
                    <a:pt x="265" y="779"/>
                  </a:lnTo>
                  <a:lnTo>
                    <a:pt x="265" y="774"/>
                  </a:lnTo>
                  <a:lnTo>
                    <a:pt x="265" y="774"/>
                  </a:lnTo>
                  <a:lnTo>
                    <a:pt x="265" y="771"/>
                  </a:lnTo>
                  <a:lnTo>
                    <a:pt x="265" y="768"/>
                  </a:lnTo>
                  <a:lnTo>
                    <a:pt x="265" y="768"/>
                  </a:lnTo>
                  <a:lnTo>
                    <a:pt x="265" y="765"/>
                  </a:lnTo>
                  <a:lnTo>
                    <a:pt x="265" y="762"/>
                  </a:lnTo>
                  <a:lnTo>
                    <a:pt x="265" y="762"/>
                  </a:lnTo>
                  <a:lnTo>
                    <a:pt x="263" y="759"/>
                  </a:lnTo>
                  <a:lnTo>
                    <a:pt x="263" y="756"/>
                  </a:lnTo>
                  <a:lnTo>
                    <a:pt x="260" y="753"/>
                  </a:lnTo>
                  <a:lnTo>
                    <a:pt x="260" y="750"/>
                  </a:lnTo>
                  <a:lnTo>
                    <a:pt x="260" y="748"/>
                  </a:lnTo>
                  <a:lnTo>
                    <a:pt x="260" y="745"/>
                  </a:lnTo>
                  <a:lnTo>
                    <a:pt x="263" y="742"/>
                  </a:lnTo>
                  <a:lnTo>
                    <a:pt x="263" y="742"/>
                  </a:lnTo>
                  <a:lnTo>
                    <a:pt x="263" y="739"/>
                  </a:lnTo>
                  <a:lnTo>
                    <a:pt x="265" y="739"/>
                  </a:lnTo>
                  <a:lnTo>
                    <a:pt x="265" y="739"/>
                  </a:lnTo>
                  <a:lnTo>
                    <a:pt x="265" y="736"/>
                  </a:lnTo>
                  <a:lnTo>
                    <a:pt x="268" y="733"/>
                  </a:lnTo>
                  <a:lnTo>
                    <a:pt x="268" y="733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27"/>
                  </a:lnTo>
                  <a:lnTo>
                    <a:pt x="263" y="727"/>
                  </a:lnTo>
                  <a:lnTo>
                    <a:pt x="263" y="727"/>
                  </a:lnTo>
                  <a:lnTo>
                    <a:pt x="263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2"/>
                  </a:lnTo>
                  <a:lnTo>
                    <a:pt x="257" y="722"/>
                  </a:lnTo>
                  <a:lnTo>
                    <a:pt x="257" y="719"/>
                  </a:lnTo>
                  <a:lnTo>
                    <a:pt x="254" y="719"/>
                  </a:lnTo>
                  <a:lnTo>
                    <a:pt x="254" y="716"/>
                  </a:lnTo>
                  <a:lnTo>
                    <a:pt x="254" y="716"/>
                  </a:lnTo>
                  <a:lnTo>
                    <a:pt x="257" y="716"/>
                  </a:lnTo>
                  <a:lnTo>
                    <a:pt x="257" y="713"/>
                  </a:lnTo>
                  <a:lnTo>
                    <a:pt x="254" y="713"/>
                  </a:lnTo>
                  <a:lnTo>
                    <a:pt x="254" y="710"/>
                  </a:lnTo>
                  <a:lnTo>
                    <a:pt x="251" y="710"/>
                  </a:lnTo>
                  <a:lnTo>
                    <a:pt x="251" y="710"/>
                  </a:lnTo>
                  <a:lnTo>
                    <a:pt x="248" y="710"/>
                  </a:lnTo>
                  <a:lnTo>
                    <a:pt x="248" y="707"/>
                  </a:lnTo>
                  <a:lnTo>
                    <a:pt x="248" y="707"/>
                  </a:lnTo>
                  <a:lnTo>
                    <a:pt x="245" y="707"/>
                  </a:lnTo>
                  <a:lnTo>
                    <a:pt x="245" y="707"/>
                  </a:lnTo>
                  <a:lnTo>
                    <a:pt x="245" y="704"/>
                  </a:lnTo>
                  <a:lnTo>
                    <a:pt x="242" y="704"/>
                  </a:lnTo>
                  <a:lnTo>
                    <a:pt x="242" y="704"/>
                  </a:lnTo>
                  <a:lnTo>
                    <a:pt x="242" y="701"/>
                  </a:lnTo>
                  <a:lnTo>
                    <a:pt x="242" y="701"/>
                  </a:lnTo>
                  <a:lnTo>
                    <a:pt x="239" y="699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3"/>
                  </a:lnTo>
                  <a:lnTo>
                    <a:pt x="242" y="693"/>
                  </a:lnTo>
                  <a:lnTo>
                    <a:pt x="242" y="690"/>
                  </a:lnTo>
                  <a:lnTo>
                    <a:pt x="242" y="690"/>
                  </a:lnTo>
                  <a:lnTo>
                    <a:pt x="245" y="687"/>
                  </a:lnTo>
                  <a:lnTo>
                    <a:pt x="245" y="684"/>
                  </a:lnTo>
                  <a:lnTo>
                    <a:pt x="245" y="684"/>
                  </a:lnTo>
                  <a:lnTo>
                    <a:pt x="245" y="681"/>
                  </a:lnTo>
                  <a:lnTo>
                    <a:pt x="245" y="681"/>
                  </a:lnTo>
                  <a:lnTo>
                    <a:pt x="242" y="678"/>
                  </a:lnTo>
                  <a:lnTo>
                    <a:pt x="242" y="678"/>
                  </a:lnTo>
                  <a:lnTo>
                    <a:pt x="239" y="675"/>
                  </a:lnTo>
                  <a:lnTo>
                    <a:pt x="237" y="675"/>
                  </a:lnTo>
                  <a:lnTo>
                    <a:pt x="237" y="673"/>
                  </a:lnTo>
                  <a:lnTo>
                    <a:pt x="237" y="673"/>
                  </a:lnTo>
                  <a:lnTo>
                    <a:pt x="237" y="670"/>
                  </a:lnTo>
                  <a:lnTo>
                    <a:pt x="234" y="667"/>
                  </a:lnTo>
                  <a:lnTo>
                    <a:pt x="234" y="664"/>
                  </a:lnTo>
                  <a:lnTo>
                    <a:pt x="234" y="664"/>
                  </a:lnTo>
                  <a:lnTo>
                    <a:pt x="234" y="661"/>
                  </a:lnTo>
                  <a:lnTo>
                    <a:pt x="237" y="661"/>
                  </a:lnTo>
                  <a:lnTo>
                    <a:pt x="237" y="658"/>
                  </a:lnTo>
                  <a:lnTo>
                    <a:pt x="237" y="658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2"/>
                  </a:lnTo>
                  <a:lnTo>
                    <a:pt x="237" y="652"/>
                  </a:lnTo>
                  <a:lnTo>
                    <a:pt x="237" y="649"/>
                  </a:lnTo>
                  <a:lnTo>
                    <a:pt x="237" y="649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7" y="644"/>
                  </a:lnTo>
                  <a:lnTo>
                    <a:pt x="237" y="644"/>
                  </a:lnTo>
                  <a:lnTo>
                    <a:pt x="237" y="641"/>
                  </a:lnTo>
                  <a:lnTo>
                    <a:pt x="234" y="641"/>
                  </a:lnTo>
                  <a:lnTo>
                    <a:pt x="234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5"/>
                  </a:lnTo>
                  <a:lnTo>
                    <a:pt x="228" y="635"/>
                  </a:lnTo>
                  <a:lnTo>
                    <a:pt x="231" y="635"/>
                  </a:lnTo>
                  <a:lnTo>
                    <a:pt x="231" y="632"/>
                  </a:lnTo>
                  <a:lnTo>
                    <a:pt x="231" y="632"/>
                  </a:lnTo>
                  <a:lnTo>
                    <a:pt x="231" y="629"/>
                  </a:lnTo>
                  <a:lnTo>
                    <a:pt x="228" y="626"/>
                  </a:lnTo>
                  <a:lnTo>
                    <a:pt x="231" y="626"/>
                  </a:lnTo>
                  <a:lnTo>
                    <a:pt x="231" y="626"/>
                  </a:lnTo>
                  <a:lnTo>
                    <a:pt x="228" y="623"/>
                  </a:lnTo>
                  <a:lnTo>
                    <a:pt x="228" y="623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18"/>
                  </a:lnTo>
                  <a:lnTo>
                    <a:pt x="228" y="618"/>
                  </a:lnTo>
                  <a:lnTo>
                    <a:pt x="228" y="615"/>
                  </a:lnTo>
                  <a:lnTo>
                    <a:pt x="228" y="615"/>
                  </a:lnTo>
                  <a:lnTo>
                    <a:pt x="225" y="615"/>
                  </a:lnTo>
                  <a:lnTo>
                    <a:pt x="225" y="612"/>
                  </a:lnTo>
                  <a:lnTo>
                    <a:pt x="225" y="612"/>
                  </a:lnTo>
                  <a:lnTo>
                    <a:pt x="225" y="609"/>
                  </a:lnTo>
                  <a:lnTo>
                    <a:pt x="225" y="609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8" y="606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597"/>
                  </a:lnTo>
                  <a:lnTo>
                    <a:pt x="228" y="597"/>
                  </a:lnTo>
                  <a:lnTo>
                    <a:pt x="228" y="595"/>
                  </a:lnTo>
                  <a:lnTo>
                    <a:pt x="225" y="595"/>
                  </a:lnTo>
                  <a:lnTo>
                    <a:pt x="228" y="595"/>
                  </a:lnTo>
                  <a:lnTo>
                    <a:pt x="228" y="595"/>
                  </a:lnTo>
                  <a:lnTo>
                    <a:pt x="231" y="595"/>
                  </a:lnTo>
                  <a:lnTo>
                    <a:pt x="234" y="595"/>
                  </a:lnTo>
                  <a:lnTo>
                    <a:pt x="237" y="592"/>
                  </a:lnTo>
                  <a:lnTo>
                    <a:pt x="239" y="592"/>
                  </a:lnTo>
                  <a:lnTo>
                    <a:pt x="239" y="592"/>
                  </a:lnTo>
                  <a:lnTo>
                    <a:pt x="239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5" y="595"/>
                  </a:lnTo>
                  <a:lnTo>
                    <a:pt x="245" y="595"/>
                  </a:lnTo>
                  <a:lnTo>
                    <a:pt x="248" y="595"/>
                  </a:lnTo>
                  <a:lnTo>
                    <a:pt x="248" y="597"/>
                  </a:lnTo>
                  <a:lnTo>
                    <a:pt x="251" y="597"/>
                  </a:lnTo>
                  <a:lnTo>
                    <a:pt x="251" y="597"/>
                  </a:lnTo>
                  <a:lnTo>
                    <a:pt x="254" y="597"/>
                  </a:lnTo>
                  <a:lnTo>
                    <a:pt x="254" y="597"/>
                  </a:lnTo>
                  <a:lnTo>
                    <a:pt x="257" y="600"/>
                  </a:lnTo>
                  <a:lnTo>
                    <a:pt x="257" y="597"/>
                  </a:lnTo>
                  <a:lnTo>
                    <a:pt x="260" y="600"/>
                  </a:lnTo>
                  <a:lnTo>
                    <a:pt x="260" y="600"/>
                  </a:lnTo>
                  <a:lnTo>
                    <a:pt x="260" y="597"/>
                  </a:lnTo>
                  <a:lnTo>
                    <a:pt x="263" y="597"/>
                  </a:lnTo>
                  <a:lnTo>
                    <a:pt x="263" y="597"/>
                  </a:lnTo>
                  <a:lnTo>
                    <a:pt x="265" y="597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71" y="592"/>
                  </a:lnTo>
                  <a:lnTo>
                    <a:pt x="271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80" y="592"/>
                  </a:lnTo>
                  <a:lnTo>
                    <a:pt x="280" y="592"/>
                  </a:lnTo>
                  <a:lnTo>
                    <a:pt x="283" y="589"/>
                  </a:lnTo>
                  <a:lnTo>
                    <a:pt x="283" y="589"/>
                  </a:lnTo>
                  <a:lnTo>
                    <a:pt x="286" y="589"/>
                  </a:lnTo>
                  <a:lnTo>
                    <a:pt x="286" y="589"/>
                  </a:lnTo>
                  <a:lnTo>
                    <a:pt x="289" y="589"/>
                  </a:lnTo>
                  <a:lnTo>
                    <a:pt x="289" y="589"/>
                  </a:lnTo>
                  <a:lnTo>
                    <a:pt x="289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7" y="592"/>
                  </a:lnTo>
                  <a:lnTo>
                    <a:pt x="300" y="592"/>
                  </a:lnTo>
                  <a:lnTo>
                    <a:pt x="300" y="589"/>
                  </a:lnTo>
                  <a:lnTo>
                    <a:pt x="300" y="589"/>
                  </a:lnTo>
                  <a:lnTo>
                    <a:pt x="300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3"/>
                  </a:lnTo>
                  <a:lnTo>
                    <a:pt x="303" y="583"/>
                  </a:lnTo>
                  <a:lnTo>
                    <a:pt x="306" y="583"/>
                  </a:lnTo>
                  <a:lnTo>
                    <a:pt x="306" y="583"/>
                  </a:lnTo>
                  <a:lnTo>
                    <a:pt x="309" y="580"/>
                  </a:lnTo>
                  <a:lnTo>
                    <a:pt x="309" y="580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4" y="577"/>
                  </a:lnTo>
                  <a:lnTo>
                    <a:pt x="314" y="577"/>
                  </a:lnTo>
                  <a:lnTo>
                    <a:pt x="317" y="577"/>
                  </a:lnTo>
                  <a:lnTo>
                    <a:pt x="317" y="577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6" y="571"/>
                  </a:lnTo>
                  <a:lnTo>
                    <a:pt x="326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32" y="571"/>
                  </a:lnTo>
                  <a:lnTo>
                    <a:pt x="332" y="571"/>
                  </a:lnTo>
                  <a:lnTo>
                    <a:pt x="335" y="571"/>
                  </a:lnTo>
                  <a:lnTo>
                    <a:pt x="335" y="571"/>
                  </a:lnTo>
                  <a:lnTo>
                    <a:pt x="338" y="571"/>
                  </a:lnTo>
                  <a:lnTo>
                    <a:pt x="340" y="569"/>
                  </a:lnTo>
                  <a:lnTo>
                    <a:pt x="343" y="566"/>
                  </a:lnTo>
                  <a:lnTo>
                    <a:pt x="346" y="563"/>
                  </a:lnTo>
                  <a:lnTo>
                    <a:pt x="349" y="560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5" y="548"/>
                  </a:lnTo>
                  <a:lnTo>
                    <a:pt x="358" y="543"/>
                  </a:lnTo>
                  <a:lnTo>
                    <a:pt x="361" y="540"/>
                  </a:lnTo>
                  <a:lnTo>
                    <a:pt x="364" y="537"/>
                  </a:lnTo>
                  <a:lnTo>
                    <a:pt x="366" y="534"/>
                  </a:lnTo>
                  <a:lnTo>
                    <a:pt x="369" y="531"/>
                  </a:lnTo>
                  <a:lnTo>
                    <a:pt x="369" y="528"/>
                  </a:lnTo>
                  <a:lnTo>
                    <a:pt x="369" y="522"/>
                  </a:lnTo>
                  <a:lnTo>
                    <a:pt x="369" y="520"/>
                  </a:lnTo>
                  <a:lnTo>
                    <a:pt x="369" y="514"/>
                  </a:lnTo>
                  <a:lnTo>
                    <a:pt x="369" y="511"/>
                  </a:lnTo>
                  <a:lnTo>
                    <a:pt x="366" y="505"/>
                  </a:lnTo>
                  <a:lnTo>
                    <a:pt x="364" y="499"/>
                  </a:lnTo>
                  <a:lnTo>
                    <a:pt x="364" y="496"/>
                  </a:lnTo>
                  <a:lnTo>
                    <a:pt x="358" y="482"/>
                  </a:lnTo>
                  <a:lnTo>
                    <a:pt x="355" y="473"/>
                  </a:lnTo>
                  <a:lnTo>
                    <a:pt x="349" y="462"/>
                  </a:lnTo>
                  <a:lnTo>
                    <a:pt x="349" y="456"/>
                  </a:lnTo>
                  <a:lnTo>
                    <a:pt x="346" y="453"/>
                  </a:lnTo>
                  <a:lnTo>
                    <a:pt x="346" y="450"/>
                  </a:lnTo>
                  <a:lnTo>
                    <a:pt x="343" y="450"/>
                  </a:lnTo>
                  <a:lnTo>
                    <a:pt x="343" y="447"/>
                  </a:lnTo>
                  <a:lnTo>
                    <a:pt x="343" y="447"/>
                  </a:lnTo>
                  <a:lnTo>
                    <a:pt x="340" y="444"/>
                  </a:lnTo>
                  <a:lnTo>
                    <a:pt x="340" y="444"/>
                  </a:lnTo>
                  <a:lnTo>
                    <a:pt x="340" y="442"/>
                  </a:lnTo>
                  <a:lnTo>
                    <a:pt x="340" y="439"/>
                  </a:lnTo>
                  <a:lnTo>
                    <a:pt x="340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40" y="427"/>
                  </a:lnTo>
                  <a:lnTo>
                    <a:pt x="340" y="427"/>
                  </a:lnTo>
                  <a:lnTo>
                    <a:pt x="340" y="424"/>
                  </a:lnTo>
                  <a:lnTo>
                    <a:pt x="340" y="421"/>
                  </a:lnTo>
                  <a:lnTo>
                    <a:pt x="340" y="418"/>
                  </a:lnTo>
                  <a:lnTo>
                    <a:pt x="340" y="416"/>
                  </a:lnTo>
                  <a:lnTo>
                    <a:pt x="340" y="413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40" y="407"/>
                  </a:lnTo>
                  <a:lnTo>
                    <a:pt x="343" y="404"/>
                  </a:lnTo>
                  <a:lnTo>
                    <a:pt x="343" y="404"/>
                  </a:lnTo>
                  <a:lnTo>
                    <a:pt x="343" y="398"/>
                  </a:lnTo>
                  <a:lnTo>
                    <a:pt x="346" y="395"/>
                  </a:lnTo>
                  <a:lnTo>
                    <a:pt x="346" y="393"/>
                  </a:lnTo>
                  <a:lnTo>
                    <a:pt x="346" y="393"/>
                  </a:lnTo>
                  <a:lnTo>
                    <a:pt x="346" y="390"/>
                  </a:lnTo>
                  <a:lnTo>
                    <a:pt x="346" y="387"/>
                  </a:lnTo>
                  <a:lnTo>
                    <a:pt x="346" y="387"/>
                  </a:lnTo>
                  <a:lnTo>
                    <a:pt x="343" y="384"/>
                  </a:lnTo>
                  <a:lnTo>
                    <a:pt x="343" y="384"/>
                  </a:lnTo>
                  <a:lnTo>
                    <a:pt x="343" y="381"/>
                  </a:lnTo>
                  <a:lnTo>
                    <a:pt x="340" y="381"/>
                  </a:lnTo>
                  <a:lnTo>
                    <a:pt x="340" y="378"/>
                  </a:lnTo>
                  <a:lnTo>
                    <a:pt x="340" y="375"/>
                  </a:lnTo>
                  <a:lnTo>
                    <a:pt x="340" y="375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40" y="369"/>
                  </a:lnTo>
                  <a:lnTo>
                    <a:pt x="340" y="367"/>
                  </a:lnTo>
                  <a:lnTo>
                    <a:pt x="340" y="364"/>
                  </a:lnTo>
                  <a:lnTo>
                    <a:pt x="340" y="358"/>
                  </a:lnTo>
                  <a:lnTo>
                    <a:pt x="338" y="358"/>
                  </a:lnTo>
                  <a:lnTo>
                    <a:pt x="338" y="355"/>
                  </a:lnTo>
                  <a:lnTo>
                    <a:pt x="338" y="352"/>
                  </a:lnTo>
                  <a:lnTo>
                    <a:pt x="338" y="349"/>
                  </a:lnTo>
                  <a:lnTo>
                    <a:pt x="338" y="343"/>
                  </a:lnTo>
                  <a:lnTo>
                    <a:pt x="338" y="341"/>
                  </a:lnTo>
                  <a:lnTo>
                    <a:pt x="338" y="338"/>
                  </a:lnTo>
                  <a:lnTo>
                    <a:pt x="338" y="335"/>
                  </a:lnTo>
                  <a:lnTo>
                    <a:pt x="338" y="329"/>
                  </a:lnTo>
                  <a:lnTo>
                    <a:pt x="338" y="326"/>
                  </a:lnTo>
                  <a:lnTo>
                    <a:pt x="338" y="326"/>
                  </a:lnTo>
                  <a:lnTo>
                    <a:pt x="338" y="323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5" y="315"/>
                  </a:lnTo>
                  <a:lnTo>
                    <a:pt x="335" y="306"/>
                  </a:lnTo>
                  <a:lnTo>
                    <a:pt x="335" y="294"/>
                  </a:lnTo>
                  <a:lnTo>
                    <a:pt x="335" y="280"/>
                  </a:lnTo>
                  <a:lnTo>
                    <a:pt x="346" y="254"/>
                  </a:lnTo>
                  <a:lnTo>
                    <a:pt x="346" y="257"/>
                  </a:lnTo>
                  <a:lnTo>
                    <a:pt x="349" y="257"/>
                  </a:lnTo>
                  <a:lnTo>
                    <a:pt x="352" y="260"/>
                  </a:lnTo>
                  <a:lnTo>
                    <a:pt x="352" y="260"/>
                  </a:lnTo>
                  <a:lnTo>
                    <a:pt x="355" y="263"/>
                  </a:lnTo>
                  <a:lnTo>
                    <a:pt x="355" y="265"/>
                  </a:lnTo>
                  <a:lnTo>
                    <a:pt x="358" y="265"/>
                  </a:lnTo>
                  <a:lnTo>
                    <a:pt x="358" y="268"/>
                  </a:lnTo>
                  <a:lnTo>
                    <a:pt x="361" y="271"/>
                  </a:lnTo>
                  <a:lnTo>
                    <a:pt x="361" y="274"/>
                  </a:lnTo>
                  <a:lnTo>
                    <a:pt x="364" y="277"/>
                  </a:lnTo>
                  <a:lnTo>
                    <a:pt x="366" y="277"/>
                  </a:lnTo>
                  <a:lnTo>
                    <a:pt x="366" y="280"/>
                  </a:lnTo>
                  <a:lnTo>
                    <a:pt x="366" y="283"/>
                  </a:lnTo>
                  <a:lnTo>
                    <a:pt x="369" y="283"/>
                  </a:lnTo>
                  <a:lnTo>
                    <a:pt x="369" y="286"/>
                  </a:lnTo>
                  <a:lnTo>
                    <a:pt x="372" y="289"/>
                  </a:lnTo>
                  <a:lnTo>
                    <a:pt x="372" y="289"/>
                  </a:lnTo>
                  <a:lnTo>
                    <a:pt x="375" y="291"/>
                  </a:lnTo>
                  <a:lnTo>
                    <a:pt x="375" y="294"/>
                  </a:lnTo>
                  <a:lnTo>
                    <a:pt x="378" y="294"/>
                  </a:lnTo>
                  <a:lnTo>
                    <a:pt x="381" y="297"/>
                  </a:lnTo>
                  <a:lnTo>
                    <a:pt x="381" y="297"/>
                  </a:lnTo>
                  <a:lnTo>
                    <a:pt x="384" y="300"/>
                  </a:lnTo>
                  <a:lnTo>
                    <a:pt x="384" y="300"/>
                  </a:lnTo>
                  <a:lnTo>
                    <a:pt x="387" y="303"/>
                  </a:lnTo>
                  <a:lnTo>
                    <a:pt x="390" y="306"/>
                  </a:lnTo>
                  <a:lnTo>
                    <a:pt x="390" y="306"/>
                  </a:lnTo>
                  <a:lnTo>
                    <a:pt x="392" y="309"/>
                  </a:lnTo>
                  <a:lnTo>
                    <a:pt x="395" y="309"/>
                  </a:lnTo>
                  <a:lnTo>
                    <a:pt x="395" y="309"/>
                  </a:lnTo>
                  <a:lnTo>
                    <a:pt x="398" y="312"/>
                  </a:lnTo>
                  <a:lnTo>
                    <a:pt x="401" y="312"/>
                  </a:lnTo>
                  <a:lnTo>
                    <a:pt x="401" y="315"/>
                  </a:lnTo>
                  <a:lnTo>
                    <a:pt x="404" y="315"/>
                  </a:lnTo>
                  <a:lnTo>
                    <a:pt x="407" y="317"/>
                  </a:lnTo>
                  <a:lnTo>
                    <a:pt x="407" y="320"/>
                  </a:lnTo>
                  <a:lnTo>
                    <a:pt x="410" y="320"/>
                  </a:lnTo>
                  <a:lnTo>
                    <a:pt x="410" y="323"/>
                  </a:lnTo>
                  <a:lnTo>
                    <a:pt x="413" y="323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18" y="329"/>
                  </a:lnTo>
                  <a:lnTo>
                    <a:pt x="421" y="326"/>
                  </a:lnTo>
                  <a:lnTo>
                    <a:pt x="424" y="323"/>
                  </a:lnTo>
                  <a:lnTo>
                    <a:pt x="424" y="323"/>
                  </a:lnTo>
                  <a:lnTo>
                    <a:pt x="427" y="320"/>
                  </a:lnTo>
                  <a:lnTo>
                    <a:pt x="427" y="320"/>
                  </a:lnTo>
                  <a:lnTo>
                    <a:pt x="430" y="317"/>
                  </a:lnTo>
                  <a:lnTo>
                    <a:pt x="430" y="315"/>
                  </a:lnTo>
                  <a:lnTo>
                    <a:pt x="433" y="312"/>
                  </a:lnTo>
                  <a:lnTo>
                    <a:pt x="433" y="312"/>
                  </a:lnTo>
                  <a:lnTo>
                    <a:pt x="436" y="309"/>
                  </a:lnTo>
                  <a:lnTo>
                    <a:pt x="436" y="309"/>
                  </a:lnTo>
                  <a:lnTo>
                    <a:pt x="442" y="306"/>
                  </a:lnTo>
                  <a:lnTo>
                    <a:pt x="442" y="306"/>
                  </a:lnTo>
                  <a:lnTo>
                    <a:pt x="444" y="306"/>
                  </a:lnTo>
                  <a:lnTo>
                    <a:pt x="447" y="309"/>
                  </a:lnTo>
                  <a:lnTo>
                    <a:pt x="450" y="309"/>
                  </a:lnTo>
                  <a:lnTo>
                    <a:pt x="453" y="306"/>
                  </a:lnTo>
                  <a:lnTo>
                    <a:pt x="456" y="306"/>
                  </a:lnTo>
                  <a:lnTo>
                    <a:pt x="456" y="306"/>
                  </a:lnTo>
                  <a:lnTo>
                    <a:pt x="459" y="303"/>
                  </a:lnTo>
                  <a:lnTo>
                    <a:pt x="459" y="300"/>
                  </a:lnTo>
                  <a:lnTo>
                    <a:pt x="462" y="297"/>
                  </a:lnTo>
                  <a:lnTo>
                    <a:pt x="462" y="297"/>
                  </a:lnTo>
                  <a:lnTo>
                    <a:pt x="465" y="294"/>
                  </a:lnTo>
                  <a:lnTo>
                    <a:pt x="468" y="294"/>
                  </a:lnTo>
                  <a:lnTo>
                    <a:pt x="470" y="294"/>
                  </a:lnTo>
                  <a:lnTo>
                    <a:pt x="473" y="294"/>
                  </a:lnTo>
                  <a:lnTo>
                    <a:pt x="473" y="294"/>
                  </a:lnTo>
                  <a:lnTo>
                    <a:pt x="476" y="297"/>
                  </a:lnTo>
                  <a:lnTo>
                    <a:pt x="479" y="297"/>
                  </a:lnTo>
                  <a:lnTo>
                    <a:pt x="482" y="300"/>
                  </a:lnTo>
                  <a:lnTo>
                    <a:pt x="482" y="300"/>
                  </a:lnTo>
                  <a:lnTo>
                    <a:pt x="485" y="300"/>
                  </a:lnTo>
                  <a:lnTo>
                    <a:pt x="488" y="303"/>
                  </a:lnTo>
                  <a:lnTo>
                    <a:pt x="491" y="303"/>
                  </a:lnTo>
                  <a:lnTo>
                    <a:pt x="493" y="306"/>
                  </a:lnTo>
                  <a:lnTo>
                    <a:pt x="493" y="306"/>
                  </a:lnTo>
                  <a:lnTo>
                    <a:pt x="496" y="306"/>
                  </a:lnTo>
                  <a:lnTo>
                    <a:pt x="499" y="306"/>
                  </a:lnTo>
                  <a:lnTo>
                    <a:pt x="502" y="309"/>
                  </a:lnTo>
                  <a:lnTo>
                    <a:pt x="505" y="309"/>
                  </a:lnTo>
                  <a:lnTo>
                    <a:pt x="508" y="309"/>
                  </a:lnTo>
                  <a:lnTo>
                    <a:pt x="511" y="309"/>
                  </a:lnTo>
                  <a:lnTo>
                    <a:pt x="514" y="309"/>
                  </a:lnTo>
                  <a:lnTo>
                    <a:pt x="517" y="309"/>
                  </a:lnTo>
                  <a:lnTo>
                    <a:pt x="519" y="309"/>
                  </a:lnTo>
                  <a:lnTo>
                    <a:pt x="522" y="306"/>
                  </a:lnTo>
                  <a:lnTo>
                    <a:pt x="522" y="306"/>
                  </a:lnTo>
                  <a:lnTo>
                    <a:pt x="525" y="303"/>
                  </a:lnTo>
                  <a:lnTo>
                    <a:pt x="525" y="303"/>
                  </a:lnTo>
                  <a:lnTo>
                    <a:pt x="525" y="300"/>
                  </a:lnTo>
                  <a:lnTo>
                    <a:pt x="525" y="297"/>
                  </a:lnTo>
                  <a:lnTo>
                    <a:pt x="525" y="294"/>
                  </a:lnTo>
                  <a:lnTo>
                    <a:pt x="522" y="291"/>
                  </a:lnTo>
                  <a:lnTo>
                    <a:pt x="522" y="289"/>
                  </a:lnTo>
                  <a:lnTo>
                    <a:pt x="522" y="286"/>
                  </a:lnTo>
                  <a:lnTo>
                    <a:pt x="522" y="283"/>
                  </a:lnTo>
                  <a:lnTo>
                    <a:pt x="525" y="280"/>
                  </a:lnTo>
                  <a:lnTo>
                    <a:pt x="525" y="277"/>
                  </a:lnTo>
                  <a:lnTo>
                    <a:pt x="528" y="277"/>
                  </a:lnTo>
                  <a:lnTo>
                    <a:pt x="531" y="277"/>
                  </a:lnTo>
                  <a:lnTo>
                    <a:pt x="534" y="277"/>
                  </a:lnTo>
                  <a:lnTo>
                    <a:pt x="537" y="277"/>
                  </a:lnTo>
                  <a:lnTo>
                    <a:pt x="540" y="277"/>
                  </a:lnTo>
                  <a:lnTo>
                    <a:pt x="540" y="274"/>
                  </a:lnTo>
                  <a:lnTo>
                    <a:pt x="543" y="274"/>
                  </a:lnTo>
                  <a:lnTo>
                    <a:pt x="543" y="271"/>
                  </a:lnTo>
                  <a:lnTo>
                    <a:pt x="545" y="268"/>
                  </a:lnTo>
                  <a:lnTo>
                    <a:pt x="548" y="268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51" y="263"/>
                  </a:lnTo>
                  <a:lnTo>
                    <a:pt x="551" y="260"/>
                  </a:lnTo>
                  <a:lnTo>
                    <a:pt x="554" y="257"/>
                  </a:lnTo>
                  <a:lnTo>
                    <a:pt x="554" y="254"/>
                  </a:lnTo>
                  <a:lnTo>
                    <a:pt x="554" y="251"/>
                  </a:lnTo>
                  <a:lnTo>
                    <a:pt x="557" y="251"/>
                  </a:lnTo>
                  <a:lnTo>
                    <a:pt x="557" y="248"/>
                  </a:lnTo>
                  <a:lnTo>
                    <a:pt x="560" y="248"/>
                  </a:lnTo>
                  <a:lnTo>
                    <a:pt x="560" y="245"/>
                  </a:lnTo>
                  <a:lnTo>
                    <a:pt x="563" y="242"/>
                  </a:lnTo>
                  <a:lnTo>
                    <a:pt x="563" y="239"/>
                  </a:lnTo>
                  <a:lnTo>
                    <a:pt x="566" y="239"/>
                  </a:lnTo>
                  <a:lnTo>
                    <a:pt x="566" y="237"/>
                  </a:lnTo>
                  <a:lnTo>
                    <a:pt x="569" y="237"/>
                  </a:lnTo>
                  <a:lnTo>
                    <a:pt x="571" y="234"/>
                  </a:lnTo>
                  <a:lnTo>
                    <a:pt x="574" y="234"/>
                  </a:lnTo>
                  <a:lnTo>
                    <a:pt x="577" y="231"/>
                  </a:lnTo>
                  <a:lnTo>
                    <a:pt x="577" y="228"/>
                  </a:lnTo>
                  <a:lnTo>
                    <a:pt x="580" y="225"/>
                  </a:lnTo>
                  <a:lnTo>
                    <a:pt x="574" y="219"/>
                  </a:lnTo>
                  <a:lnTo>
                    <a:pt x="574" y="214"/>
                  </a:lnTo>
                  <a:lnTo>
                    <a:pt x="571" y="211"/>
                  </a:lnTo>
                  <a:lnTo>
                    <a:pt x="571" y="208"/>
                  </a:lnTo>
                  <a:lnTo>
                    <a:pt x="574" y="205"/>
                  </a:lnTo>
                  <a:lnTo>
                    <a:pt x="586" y="214"/>
                  </a:lnTo>
                  <a:lnTo>
                    <a:pt x="595" y="214"/>
                  </a:lnTo>
                  <a:lnTo>
                    <a:pt x="597" y="222"/>
                  </a:lnTo>
                  <a:lnTo>
                    <a:pt x="606" y="225"/>
                  </a:lnTo>
                  <a:lnTo>
                    <a:pt x="606" y="228"/>
                  </a:lnTo>
                  <a:lnTo>
                    <a:pt x="603" y="234"/>
                  </a:lnTo>
                  <a:lnTo>
                    <a:pt x="609" y="251"/>
                  </a:lnTo>
                  <a:lnTo>
                    <a:pt x="612" y="251"/>
                  </a:lnTo>
                  <a:lnTo>
                    <a:pt x="615" y="248"/>
                  </a:lnTo>
                  <a:lnTo>
                    <a:pt x="618" y="251"/>
                  </a:lnTo>
                  <a:lnTo>
                    <a:pt x="618" y="254"/>
                  </a:lnTo>
                  <a:lnTo>
                    <a:pt x="623" y="251"/>
                  </a:lnTo>
                  <a:lnTo>
                    <a:pt x="626" y="251"/>
                  </a:lnTo>
                  <a:lnTo>
                    <a:pt x="629" y="248"/>
                  </a:lnTo>
                  <a:lnTo>
                    <a:pt x="632" y="251"/>
                  </a:lnTo>
                  <a:lnTo>
                    <a:pt x="641" y="248"/>
                  </a:lnTo>
                  <a:lnTo>
                    <a:pt x="644" y="245"/>
                  </a:lnTo>
                  <a:lnTo>
                    <a:pt x="644" y="242"/>
                  </a:lnTo>
                  <a:lnTo>
                    <a:pt x="647" y="239"/>
                  </a:lnTo>
                  <a:lnTo>
                    <a:pt x="649" y="242"/>
                  </a:lnTo>
                  <a:lnTo>
                    <a:pt x="649" y="239"/>
                  </a:lnTo>
                  <a:lnTo>
                    <a:pt x="649" y="237"/>
                  </a:lnTo>
                  <a:lnTo>
                    <a:pt x="652" y="234"/>
                  </a:lnTo>
                  <a:lnTo>
                    <a:pt x="655" y="234"/>
                  </a:lnTo>
                  <a:lnTo>
                    <a:pt x="661" y="234"/>
                  </a:lnTo>
                  <a:lnTo>
                    <a:pt x="664" y="228"/>
                  </a:lnTo>
                  <a:lnTo>
                    <a:pt x="670" y="228"/>
                  </a:lnTo>
                  <a:lnTo>
                    <a:pt x="672" y="234"/>
                  </a:lnTo>
                  <a:lnTo>
                    <a:pt x="675" y="234"/>
                  </a:lnTo>
                  <a:lnTo>
                    <a:pt x="678" y="231"/>
                  </a:lnTo>
                  <a:lnTo>
                    <a:pt x="681" y="228"/>
                  </a:lnTo>
                  <a:lnTo>
                    <a:pt x="684" y="225"/>
                  </a:lnTo>
                  <a:lnTo>
                    <a:pt x="684" y="225"/>
                  </a:lnTo>
                  <a:lnTo>
                    <a:pt x="684" y="219"/>
                  </a:lnTo>
                  <a:lnTo>
                    <a:pt x="690" y="214"/>
                  </a:lnTo>
                  <a:lnTo>
                    <a:pt x="696" y="214"/>
                  </a:lnTo>
                  <a:lnTo>
                    <a:pt x="698" y="211"/>
                  </a:lnTo>
                  <a:lnTo>
                    <a:pt x="698" y="211"/>
                  </a:lnTo>
                  <a:lnTo>
                    <a:pt x="698" y="208"/>
                  </a:lnTo>
                  <a:lnTo>
                    <a:pt x="701" y="202"/>
                  </a:lnTo>
                  <a:lnTo>
                    <a:pt x="704" y="193"/>
                  </a:lnTo>
                  <a:lnTo>
                    <a:pt x="701" y="190"/>
                  </a:lnTo>
                  <a:lnTo>
                    <a:pt x="704" y="185"/>
                  </a:lnTo>
                  <a:lnTo>
                    <a:pt x="707" y="182"/>
                  </a:lnTo>
                  <a:lnTo>
                    <a:pt x="710" y="176"/>
                  </a:lnTo>
                  <a:lnTo>
                    <a:pt x="710" y="173"/>
                  </a:lnTo>
                  <a:lnTo>
                    <a:pt x="713" y="173"/>
                  </a:lnTo>
                  <a:lnTo>
                    <a:pt x="719" y="173"/>
                  </a:lnTo>
                  <a:lnTo>
                    <a:pt x="722" y="176"/>
                  </a:lnTo>
                  <a:lnTo>
                    <a:pt x="722" y="176"/>
                  </a:lnTo>
                  <a:lnTo>
                    <a:pt x="730" y="173"/>
                  </a:lnTo>
                  <a:lnTo>
                    <a:pt x="730" y="176"/>
                  </a:lnTo>
                  <a:lnTo>
                    <a:pt x="733" y="179"/>
                  </a:lnTo>
                  <a:lnTo>
                    <a:pt x="736" y="179"/>
                  </a:lnTo>
                  <a:lnTo>
                    <a:pt x="736" y="179"/>
                  </a:lnTo>
                  <a:lnTo>
                    <a:pt x="742" y="176"/>
                  </a:lnTo>
                  <a:lnTo>
                    <a:pt x="742" y="176"/>
                  </a:lnTo>
                  <a:lnTo>
                    <a:pt x="750" y="170"/>
                  </a:lnTo>
                  <a:lnTo>
                    <a:pt x="753" y="167"/>
                  </a:lnTo>
                  <a:lnTo>
                    <a:pt x="750" y="162"/>
                  </a:lnTo>
                  <a:lnTo>
                    <a:pt x="750" y="159"/>
                  </a:lnTo>
                  <a:lnTo>
                    <a:pt x="750" y="153"/>
                  </a:lnTo>
                  <a:lnTo>
                    <a:pt x="750" y="153"/>
                  </a:lnTo>
                  <a:lnTo>
                    <a:pt x="750" y="141"/>
                  </a:lnTo>
                  <a:lnTo>
                    <a:pt x="753" y="138"/>
                  </a:lnTo>
                  <a:lnTo>
                    <a:pt x="756" y="127"/>
                  </a:lnTo>
                  <a:lnTo>
                    <a:pt x="756" y="127"/>
                  </a:lnTo>
                  <a:lnTo>
                    <a:pt x="759" y="124"/>
                  </a:lnTo>
                  <a:lnTo>
                    <a:pt x="765" y="124"/>
                  </a:lnTo>
                  <a:lnTo>
                    <a:pt x="765" y="127"/>
                  </a:lnTo>
                  <a:lnTo>
                    <a:pt x="768" y="124"/>
                  </a:lnTo>
                  <a:lnTo>
                    <a:pt x="771" y="121"/>
                  </a:lnTo>
                  <a:lnTo>
                    <a:pt x="774" y="121"/>
                  </a:lnTo>
                  <a:lnTo>
                    <a:pt x="774" y="115"/>
                  </a:lnTo>
                  <a:lnTo>
                    <a:pt x="774" y="112"/>
                  </a:lnTo>
                  <a:lnTo>
                    <a:pt x="776" y="112"/>
                  </a:lnTo>
                  <a:lnTo>
                    <a:pt x="774" y="107"/>
                  </a:lnTo>
                  <a:lnTo>
                    <a:pt x="774" y="101"/>
                  </a:lnTo>
                  <a:lnTo>
                    <a:pt x="776" y="101"/>
                  </a:lnTo>
                  <a:lnTo>
                    <a:pt x="779" y="101"/>
                  </a:lnTo>
                  <a:lnTo>
                    <a:pt x="779" y="98"/>
                  </a:lnTo>
                  <a:lnTo>
                    <a:pt x="779" y="95"/>
                  </a:lnTo>
                  <a:lnTo>
                    <a:pt x="779" y="92"/>
                  </a:lnTo>
                  <a:lnTo>
                    <a:pt x="782" y="92"/>
                  </a:lnTo>
                  <a:lnTo>
                    <a:pt x="785" y="89"/>
                  </a:lnTo>
                  <a:lnTo>
                    <a:pt x="788" y="86"/>
                  </a:lnTo>
                  <a:lnTo>
                    <a:pt x="797" y="86"/>
                  </a:lnTo>
                  <a:lnTo>
                    <a:pt x="800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11" y="84"/>
                  </a:lnTo>
                  <a:lnTo>
                    <a:pt x="820" y="89"/>
                  </a:lnTo>
                  <a:lnTo>
                    <a:pt x="820" y="92"/>
                  </a:lnTo>
                  <a:lnTo>
                    <a:pt x="823" y="92"/>
                  </a:lnTo>
                  <a:lnTo>
                    <a:pt x="823" y="95"/>
                  </a:lnTo>
                  <a:lnTo>
                    <a:pt x="831" y="98"/>
                  </a:lnTo>
                  <a:lnTo>
                    <a:pt x="834" y="98"/>
                  </a:lnTo>
                  <a:lnTo>
                    <a:pt x="834" y="101"/>
                  </a:lnTo>
                  <a:lnTo>
                    <a:pt x="840" y="104"/>
                  </a:lnTo>
                  <a:lnTo>
                    <a:pt x="840" y="112"/>
                  </a:lnTo>
                  <a:lnTo>
                    <a:pt x="840" y="112"/>
                  </a:lnTo>
                  <a:lnTo>
                    <a:pt x="846" y="121"/>
                  </a:lnTo>
                  <a:lnTo>
                    <a:pt x="846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7" y="127"/>
                  </a:lnTo>
                  <a:lnTo>
                    <a:pt x="857" y="127"/>
                  </a:lnTo>
                  <a:lnTo>
                    <a:pt x="869" y="124"/>
                  </a:lnTo>
                  <a:lnTo>
                    <a:pt x="872" y="127"/>
                  </a:lnTo>
                  <a:lnTo>
                    <a:pt x="877" y="130"/>
                  </a:lnTo>
                  <a:lnTo>
                    <a:pt x="886" y="133"/>
                  </a:lnTo>
                  <a:lnTo>
                    <a:pt x="889" y="136"/>
                  </a:lnTo>
                  <a:lnTo>
                    <a:pt x="895" y="136"/>
                  </a:lnTo>
                  <a:lnTo>
                    <a:pt x="901" y="141"/>
                  </a:lnTo>
                  <a:lnTo>
                    <a:pt x="903" y="138"/>
                  </a:lnTo>
                  <a:lnTo>
                    <a:pt x="912" y="136"/>
                  </a:lnTo>
                  <a:lnTo>
                    <a:pt x="915" y="133"/>
                  </a:lnTo>
                  <a:lnTo>
                    <a:pt x="915" y="130"/>
                  </a:lnTo>
                  <a:lnTo>
                    <a:pt x="912" y="130"/>
                  </a:lnTo>
                  <a:lnTo>
                    <a:pt x="912" y="127"/>
                  </a:lnTo>
                  <a:lnTo>
                    <a:pt x="909" y="127"/>
                  </a:lnTo>
                  <a:lnTo>
                    <a:pt x="912" y="124"/>
                  </a:lnTo>
                  <a:lnTo>
                    <a:pt x="912" y="121"/>
                  </a:lnTo>
                  <a:lnTo>
                    <a:pt x="912" y="118"/>
                  </a:lnTo>
                  <a:lnTo>
                    <a:pt x="915" y="115"/>
                  </a:lnTo>
                  <a:lnTo>
                    <a:pt x="918" y="107"/>
                  </a:lnTo>
                  <a:lnTo>
                    <a:pt x="918" y="104"/>
                  </a:lnTo>
                  <a:lnTo>
                    <a:pt x="918" y="95"/>
                  </a:lnTo>
                  <a:lnTo>
                    <a:pt x="915" y="89"/>
                  </a:lnTo>
                  <a:lnTo>
                    <a:pt x="915" y="89"/>
                  </a:lnTo>
                  <a:lnTo>
                    <a:pt x="915" y="86"/>
                  </a:lnTo>
                  <a:lnTo>
                    <a:pt x="921" y="84"/>
                  </a:lnTo>
                  <a:lnTo>
                    <a:pt x="921" y="84"/>
                  </a:lnTo>
                  <a:lnTo>
                    <a:pt x="927" y="84"/>
                  </a:lnTo>
                  <a:lnTo>
                    <a:pt x="927" y="78"/>
                  </a:lnTo>
                  <a:lnTo>
                    <a:pt x="921" y="72"/>
                  </a:lnTo>
                  <a:lnTo>
                    <a:pt x="924" y="69"/>
                  </a:lnTo>
                  <a:lnTo>
                    <a:pt x="924" y="63"/>
                  </a:lnTo>
                  <a:lnTo>
                    <a:pt x="927" y="61"/>
                  </a:lnTo>
                  <a:lnTo>
                    <a:pt x="927" y="58"/>
                  </a:lnTo>
                  <a:lnTo>
                    <a:pt x="935" y="55"/>
                  </a:lnTo>
                  <a:lnTo>
                    <a:pt x="941" y="55"/>
                  </a:lnTo>
                  <a:lnTo>
                    <a:pt x="944" y="58"/>
                  </a:lnTo>
                  <a:lnTo>
                    <a:pt x="950" y="55"/>
                  </a:lnTo>
                  <a:lnTo>
                    <a:pt x="950" y="52"/>
                  </a:lnTo>
                  <a:lnTo>
                    <a:pt x="950" y="49"/>
                  </a:lnTo>
                  <a:lnTo>
                    <a:pt x="953" y="43"/>
                  </a:lnTo>
                  <a:lnTo>
                    <a:pt x="958" y="43"/>
                  </a:lnTo>
                  <a:lnTo>
                    <a:pt x="961" y="40"/>
                  </a:lnTo>
                  <a:lnTo>
                    <a:pt x="967" y="35"/>
                  </a:lnTo>
                  <a:lnTo>
                    <a:pt x="970" y="26"/>
                  </a:lnTo>
                  <a:lnTo>
                    <a:pt x="973" y="23"/>
                  </a:lnTo>
                  <a:lnTo>
                    <a:pt x="973" y="11"/>
                  </a:lnTo>
                  <a:lnTo>
                    <a:pt x="973" y="6"/>
                  </a:lnTo>
                  <a:lnTo>
                    <a:pt x="976" y="6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90" y="3"/>
                  </a:lnTo>
                  <a:lnTo>
                    <a:pt x="993" y="0"/>
                  </a:lnTo>
                  <a:lnTo>
                    <a:pt x="993" y="3"/>
                  </a:lnTo>
                  <a:lnTo>
                    <a:pt x="996" y="3"/>
                  </a:lnTo>
                  <a:lnTo>
                    <a:pt x="999" y="3"/>
                  </a:lnTo>
                  <a:lnTo>
                    <a:pt x="996" y="6"/>
                  </a:lnTo>
                  <a:lnTo>
                    <a:pt x="996" y="9"/>
                  </a:lnTo>
                  <a:lnTo>
                    <a:pt x="993" y="9"/>
                  </a:lnTo>
                  <a:lnTo>
                    <a:pt x="993" y="11"/>
                  </a:lnTo>
                  <a:lnTo>
                    <a:pt x="993" y="11"/>
                  </a:lnTo>
                  <a:lnTo>
                    <a:pt x="993" y="17"/>
                  </a:lnTo>
                  <a:lnTo>
                    <a:pt x="996" y="17"/>
                  </a:lnTo>
                  <a:lnTo>
                    <a:pt x="996" y="20"/>
                  </a:lnTo>
                  <a:lnTo>
                    <a:pt x="996" y="26"/>
                  </a:lnTo>
                  <a:lnTo>
                    <a:pt x="996" y="26"/>
                  </a:lnTo>
                  <a:lnTo>
                    <a:pt x="990" y="26"/>
                  </a:lnTo>
                  <a:lnTo>
                    <a:pt x="993" y="32"/>
                  </a:lnTo>
                  <a:lnTo>
                    <a:pt x="996" y="35"/>
                  </a:lnTo>
                  <a:lnTo>
                    <a:pt x="993" y="37"/>
                  </a:lnTo>
                  <a:lnTo>
                    <a:pt x="993" y="43"/>
                  </a:lnTo>
                  <a:lnTo>
                    <a:pt x="996" y="43"/>
                  </a:lnTo>
                  <a:lnTo>
                    <a:pt x="999" y="49"/>
                  </a:lnTo>
                  <a:lnTo>
                    <a:pt x="1002" y="52"/>
                  </a:lnTo>
                  <a:lnTo>
                    <a:pt x="999" y="55"/>
                  </a:lnTo>
                  <a:lnTo>
                    <a:pt x="1002" y="58"/>
                  </a:lnTo>
                  <a:lnTo>
                    <a:pt x="993" y="61"/>
                  </a:lnTo>
                  <a:lnTo>
                    <a:pt x="993" y="61"/>
                  </a:lnTo>
                  <a:lnTo>
                    <a:pt x="987" y="63"/>
                  </a:lnTo>
                  <a:lnTo>
                    <a:pt x="990" y="66"/>
                  </a:lnTo>
                  <a:lnTo>
                    <a:pt x="987" y="69"/>
                  </a:lnTo>
                  <a:lnTo>
                    <a:pt x="979" y="78"/>
                  </a:lnTo>
                  <a:lnTo>
                    <a:pt x="979" y="78"/>
                  </a:lnTo>
                  <a:lnTo>
                    <a:pt x="976" y="78"/>
                  </a:lnTo>
                  <a:lnTo>
                    <a:pt x="973" y="78"/>
                  </a:lnTo>
                  <a:lnTo>
                    <a:pt x="973" y="81"/>
                  </a:lnTo>
                  <a:lnTo>
                    <a:pt x="970" y="84"/>
                  </a:lnTo>
                  <a:lnTo>
                    <a:pt x="970" y="86"/>
                  </a:lnTo>
                  <a:lnTo>
                    <a:pt x="967" y="86"/>
                  </a:lnTo>
                  <a:lnTo>
                    <a:pt x="967" y="89"/>
                  </a:lnTo>
                  <a:lnTo>
                    <a:pt x="970" y="92"/>
                  </a:lnTo>
                  <a:lnTo>
                    <a:pt x="973" y="98"/>
                  </a:lnTo>
                  <a:lnTo>
                    <a:pt x="970" y="101"/>
                  </a:lnTo>
                  <a:lnTo>
                    <a:pt x="973" y="104"/>
                  </a:lnTo>
                  <a:lnTo>
                    <a:pt x="970" y="104"/>
                  </a:lnTo>
                  <a:lnTo>
                    <a:pt x="973" y="107"/>
                  </a:lnTo>
                  <a:lnTo>
                    <a:pt x="973" y="110"/>
                  </a:lnTo>
                  <a:lnTo>
                    <a:pt x="976" y="110"/>
                  </a:lnTo>
                  <a:lnTo>
                    <a:pt x="979" y="115"/>
                  </a:lnTo>
                  <a:lnTo>
                    <a:pt x="976" y="118"/>
                  </a:lnTo>
                  <a:lnTo>
                    <a:pt x="979" y="121"/>
                  </a:lnTo>
                  <a:lnTo>
                    <a:pt x="976" y="124"/>
                  </a:lnTo>
                  <a:lnTo>
                    <a:pt x="976" y="127"/>
                  </a:lnTo>
                  <a:lnTo>
                    <a:pt x="973" y="130"/>
                  </a:lnTo>
                  <a:lnTo>
                    <a:pt x="973" y="130"/>
                  </a:lnTo>
                  <a:lnTo>
                    <a:pt x="970" y="133"/>
                  </a:lnTo>
                  <a:lnTo>
                    <a:pt x="967" y="133"/>
                  </a:lnTo>
                  <a:lnTo>
                    <a:pt x="967" y="136"/>
                  </a:lnTo>
                  <a:lnTo>
                    <a:pt x="964" y="136"/>
                  </a:lnTo>
                  <a:lnTo>
                    <a:pt x="964" y="138"/>
                  </a:lnTo>
                  <a:lnTo>
                    <a:pt x="961" y="141"/>
                  </a:lnTo>
                  <a:lnTo>
                    <a:pt x="964" y="144"/>
                  </a:lnTo>
                  <a:lnTo>
                    <a:pt x="964" y="147"/>
                  </a:lnTo>
                  <a:lnTo>
                    <a:pt x="964" y="147"/>
                  </a:lnTo>
                  <a:lnTo>
                    <a:pt x="961" y="150"/>
                  </a:lnTo>
                  <a:lnTo>
                    <a:pt x="961" y="153"/>
                  </a:lnTo>
                  <a:lnTo>
                    <a:pt x="961" y="156"/>
                  </a:lnTo>
                  <a:lnTo>
                    <a:pt x="958" y="159"/>
                  </a:lnTo>
                  <a:lnTo>
                    <a:pt x="958" y="162"/>
                  </a:lnTo>
                  <a:lnTo>
                    <a:pt x="958" y="164"/>
                  </a:lnTo>
                  <a:lnTo>
                    <a:pt x="958" y="167"/>
                  </a:lnTo>
                  <a:lnTo>
                    <a:pt x="958" y="170"/>
                  </a:lnTo>
                  <a:lnTo>
                    <a:pt x="955" y="173"/>
                  </a:lnTo>
                  <a:lnTo>
                    <a:pt x="955" y="176"/>
                  </a:lnTo>
                  <a:lnTo>
                    <a:pt x="955" y="179"/>
                  </a:lnTo>
                  <a:lnTo>
                    <a:pt x="955" y="182"/>
                  </a:lnTo>
                  <a:lnTo>
                    <a:pt x="955" y="188"/>
                  </a:lnTo>
                  <a:lnTo>
                    <a:pt x="953" y="190"/>
                  </a:lnTo>
                  <a:lnTo>
                    <a:pt x="953" y="193"/>
                  </a:lnTo>
                  <a:lnTo>
                    <a:pt x="953" y="193"/>
                  </a:lnTo>
                  <a:lnTo>
                    <a:pt x="955" y="196"/>
                  </a:lnTo>
                  <a:lnTo>
                    <a:pt x="950" y="216"/>
                  </a:lnTo>
                  <a:lnTo>
                    <a:pt x="947" y="216"/>
                  </a:lnTo>
                  <a:lnTo>
                    <a:pt x="944" y="222"/>
                  </a:lnTo>
                  <a:lnTo>
                    <a:pt x="944" y="237"/>
                  </a:lnTo>
                  <a:lnTo>
                    <a:pt x="941" y="242"/>
                  </a:lnTo>
                  <a:lnTo>
                    <a:pt x="935" y="242"/>
                  </a:lnTo>
                  <a:lnTo>
                    <a:pt x="932" y="239"/>
                  </a:lnTo>
                  <a:lnTo>
                    <a:pt x="924" y="242"/>
                  </a:lnTo>
                  <a:lnTo>
                    <a:pt x="918" y="239"/>
                  </a:lnTo>
                  <a:lnTo>
                    <a:pt x="918" y="237"/>
                  </a:lnTo>
                  <a:lnTo>
                    <a:pt x="912" y="231"/>
                  </a:lnTo>
                  <a:lnTo>
                    <a:pt x="909" y="242"/>
                  </a:lnTo>
                  <a:lnTo>
                    <a:pt x="903" y="248"/>
                  </a:lnTo>
                  <a:lnTo>
                    <a:pt x="903" y="251"/>
                  </a:lnTo>
                  <a:lnTo>
                    <a:pt x="903" y="260"/>
                  </a:lnTo>
                  <a:lnTo>
                    <a:pt x="898" y="260"/>
                  </a:lnTo>
                  <a:lnTo>
                    <a:pt x="883" y="277"/>
                  </a:lnTo>
                  <a:lnTo>
                    <a:pt x="877" y="277"/>
                  </a:lnTo>
                  <a:lnTo>
                    <a:pt x="880" y="283"/>
                  </a:lnTo>
                  <a:lnTo>
                    <a:pt x="877" y="291"/>
                  </a:lnTo>
                  <a:lnTo>
                    <a:pt x="875" y="291"/>
                  </a:lnTo>
                  <a:lnTo>
                    <a:pt x="869" y="303"/>
                  </a:lnTo>
                  <a:lnTo>
                    <a:pt x="863" y="309"/>
                  </a:lnTo>
                  <a:lnTo>
                    <a:pt x="863" y="317"/>
                  </a:lnTo>
                  <a:lnTo>
                    <a:pt x="869" y="320"/>
                  </a:lnTo>
                  <a:lnTo>
                    <a:pt x="869" y="326"/>
                  </a:lnTo>
                  <a:lnTo>
                    <a:pt x="875" y="329"/>
                  </a:lnTo>
                  <a:lnTo>
                    <a:pt x="875" y="341"/>
                  </a:lnTo>
                  <a:lnTo>
                    <a:pt x="877" y="346"/>
                  </a:lnTo>
                  <a:lnTo>
                    <a:pt x="880" y="361"/>
                  </a:lnTo>
                  <a:lnTo>
                    <a:pt x="872" y="375"/>
                  </a:lnTo>
                  <a:lnTo>
                    <a:pt x="875" y="378"/>
                  </a:lnTo>
                  <a:lnTo>
                    <a:pt x="877" y="387"/>
                  </a:lnTo>
                  <a:lnTo>
                    <a:pt x="872" y="395"/>
                  </a:lnTo>
                  <a:lnTo>
                    <a:pt x="866" y="407"/>
                  </a:lnTo>
                  <a:lnTo>
                    <a:pt x="860" y="407"/>
                  </a:lnTo>
                  <a:lnTo>
                    <a:pt x="854" y="427"/>
                  </a:lnTo>
                  <a:lnTo>
                    <a:pt x="851" y="433"/>
                  </a:lnTo>
                  <a:lnTo>
                    <a:pt x="843" y="433"/>
                  </a:lnTo>
                  <a:lnTo>
                    <a:pt x="837" y="442"/>
                  </a:lnTo>
                  <a:lnTo>
                    <a:pt x="840" y="447"/>
                  </a:lnTo>
                  <a:lnTo>
                    <a:pt x="837" y="450"/>
                  </a:lnTo>
                  <a:lnTo>
                    <a:pt x="831" y="453"/>
                  </a:lnTo>
                  <a:lnTo>
                    <a:pt x="831" y="459"/>
                  </a:lnTo>
                  <a:lnTo>
                    <a:pt x="823" y="468"/>
                  </a:lnTo>
                  <a:lnTo>
                    <a:pt x="823" y="470"/>
                  </a:lnTo>
                  <a:lnTo>
                    <a:pt x="817" y="491"/>
                  </a:lnTo>
                  <a:lnTo>
                    <a:pt x="817" y="496"/>
                  </a:lnTo>
                  <a:lnTo>
                    <a:pt x="820" y="496"/>
                  </a:lnTo>
                  <a:lnTo>
                    <a:pt x="825" y="496"/>
                  </a:lnTo>
                  <a:lnTo>
                    <a:pt x="825" y="499"/>
                  </a:lnTo>
                  <a:lnTo>
                    <a:pt x="834" y="505"/>
                  </a:lnTo>
                  <a:lnTo>
                    <a:pt x="843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20"/>
                  </a:lnTo>
                  <a:lnTo>
                    <a:pt x="846" y="522"/>
                  </a:lnTo>
                  <a:lnTo>
                    <a:pt x="846" y="525"/>
                  </a:lnTo>
                  <a:lnTo>
                    <a:pt x="846" y="528"/>
                  </a:lnTo>
                  <a:lnTo>
                    <a:pt x="843" y="531"/>
                  </a:lnTo>
                  <a:lnTo>
                    <a:pt x="843" y="534"/>
                  </a:lnTo>
                  <a:lnTo>
                    <a:pt x="846" y="537"/>
                  </a:lnTo>
                  <a:lnTo>
                    <a:pt x="846" y="540"/>
                  </a:lnTo>
                  <a:lnTo>
                    <a:pt x="846" y="543"/>
                  </a:lnTo>
                  <a:lnTo>
                    <a:pt x="846" y="546"/>
                  </a:lnTo>
                  <a:lnTo>
                    <a:pt x="846" y="548"/>
                  </a:lnTo>
                  <a:lnTo>
                    <a:pt x="843" y="551"/>
                  </a:lnTo>
                  <a:lnTo>
                    <a:pt x="843" y="554"/>
                  </a:lnTo>
                  <a:lnTo>
                    <a:pt x="843" y="557"/>
                  </a:lnTo>
                  <a:lnTo>
                    <a:pt x="843" y="560"/>
                  </a:lnTo>
                  <a:lnTo>
                    <a:pt x="843" y="563"/>
                  </a:lnTo>
                  <a:lnTo>
                    <a:pt x="843" y="566"/>
                  </a:lnTo>
                  <a:lnTo>
                    <a:pt x="846" y="569"/>
                  </a:lnTo>
                  <a:lnTo>
                    <a:pt x="846" y="571"/>
                  </a:lnTo>
                  <a:lnTo>
                    <a:pt x="849" y="571"/>
                  </a:lnTo>
                  <a:lnTo>
                    <a:pt x="849" y="574"/>
                  </a:lnTo>
                  <a:lnTo>
                    <a:pt x="851" y="577"/>
                  </a:lnTo>
                  <a:lnTo>
                    <a:pt x="851" y="577"/>
                  </a:lnTo>
                  <a:lnTo>
                    <a:pt x="854" y="580"/>
                  </a:lnTo>
                  <a:lnTo>
                    <a:pt x="854" y="580"/>
                  </a:lnTo>
                  <a:lnTo>
                    <a:pt x="857" y="583"/>
                  </a:lnTo>
                  <a:lnTo>
                    <a:pt x="860" y="583"/>
                  </a:lnTo>
                  <a:lnTo>
                    <a:pt x="863" y="583"/>
                  </a:lnTo>
                  <a:lnTo>
                    <a:pt x="869" y="583"/>
                  </a:lnTo>
                  <a:lnTo>
                    <a:pt x="872" y="583"/>
                  </a:lnTo>
                  <a:lnTo>
                    <a:pt x="875" y="583"/>
                  </a:lnTo>
                  <a:lnTo>
                    <a:pt x="877" y="583"/>
                  </a:lnTo>
                  <a:lnTo>
                    <a:pt x="880" y="586"/>
                  </a:lnTo>
                  <a:lnTo>
                    <a:pt x="883" y="586"/>
                  </a:lnTo>
                  <a:lnTo>
                    <a:pt x="886" y="586"/>
                  </a:lnTo>
                  <a:lnTo>
                    <a:pt x="889" y="583"/>
                  </a:lnTo>
                  <a:lnTo>
                    <a:pt x="892" y="583"/>
                  </a:lnTo>
                  <a:lnTo>
                    <a:pt x="895" y="583"/>
                  </a:lnTo>
                  <a:lnTo>
                    <a:pt x="895" y="580"/>
                  </a:lnTo>
                  <a:lnTo>
                    <a:pt x="898" y="580"/>
                  </a:lnTo>
                  <a:lnTo>
                    <a:pt x="901" y="580"/>
                  </a:lnTo>
                  <a:lnTo>
                    <a:pt x="906" y="580"/>
                  </a:lnTo>
                  <a:lnTo>
                    <a:pt x="909" y="580"/>
                  </a:lnTo>
                  <a:lnTo>
                    <a:pt x="909" y="583"/>
                  </a:lnTo>
                  <a:lnTo>
                    <a:pt x="912" y="586"/>
                  </a:lnTo>
                  <a:lnTo>
                    <a:pt x="912" y="586"/>
                  </a:lnTo>
                  <a:lnTo>
                    <a:pt x="912" y="589"/>
                  </a:lnTo>
                  <a:lnTo>
                    <a:pt x="915" y="592"/>
                  </a:lnTo>
                  <a:lnTo>
                    <a:pt x="915" y="595"/>
                  </a:lnTo>
                  <a:lnTo>
                    <a:pt x="918" y="595"/>
                  </a:lnTo>
                  <a:lnTo>
                    <a:pt x="918" y="597"/>
                  </a:lnTo>
                  <a:lnTo>
                    <a:pt x="918" y="600"/>
                  </a:lnTo>
                  <a:lnTo>
                    <a:pt x="921" y="603"/>
                  </a:lnTo>
                  <a:lnTo>
                    <a:pt x="921" y="606"/>
                  </a:lnTo>
                  <a:lnTo>
                    <a:pt x="921" y="609"/>
                  </a:lnTo>
                  <a:lnTo>
                    <a:pt x="921" y="612"/>
                  </a:lnTo>
                  <a:lnTo>
                    <a:pt x="918" y="615"/>
                  </a:lnTo>
                  <a:lnTo>
                    <a:pt x="918" y="615"/>
                  </a:lnTo>
                  <a:lnTo>
                    <a:pt x="918" y="618"/>
                  </a:lnTo>
                  <a:lnTo>
                    <a:pt x="918" y="621"/>
                  </a:lnTo>
                  <a:lnTo>
                    <a:pt x="918" y="623"/>
                  </a:lnTo>
                  <a:lnTo>
                    <a:pt x="915" y="626"/>
                  </a:lnTo>
                  <a:lnTo>
                    <a:pt x="915" y="635"/>
                  </a:lnTo>
                  <a:lnTo>
                    <a:pt x="915" y="644"/>
                  </a:lnTo>
                  <a:lnTo>
                    <a:pt x="915" y="644"/>
                  </a:lnTo>
                  <a:lnTo>
                    <a:pt x="918" y="649"/>
                  </a:lnTo>
                  <a:lnTo>
                    <a:pt x="918" y="652"/>
                  </a:lnTo>
                  <a:lnTo>
                    <a:pt x="927" y="652"/>
                  </a:lnTo>
                  <a:lnTo>
                    <a:pt x="929" y="652"/>
                  </a:lnTo>
                  <a:lnTo>
                    <a:pt x="935" y="655"/>
                  </a:lnTo>
                  <a:lnTo>
                    <a:pt x="935" y="658"/>
                  </a:lnTo>
                  <a:lnTo>
                    <a:pt x="938" y="658"/>
                  </a:lnTo>
                  <a:lnTo>
                    <a:pt x="938" y="661"/>
                  </a:lnTo>
                  <a:lnTo>
                    <a:pt x="938" y="667"/>
                  </a:lnTo>
                  <a:lnTo>
                    <a:pt x="938" y="670"/>
                  </a:lnTo>
                  <a:lnTo>
                    <a:pt x="935" y="670"/>
                  </a:lnTo>
                  <a:lnTo>
                    <a:pt x="935" y="673"/>
                  </a:lnTo>
                  <a:lnTo>
                    <a:pt x="935" y="675"/>
                  </a:lnTo>
                  <a:lnTo>
                    <a:pt x="932" y="675"/>
                  </a:lnTo>
                  <a:lnTo>
                    <a:pt x="929" y="678"/>
                  </a:lnTo>
                  <a:lnTo>
                    <a:pt x="929" y="681"/>
                  </a:lnTo>
                  <a:lnTo>
                    <a:pt x="927" y="681"/>
                  </a:lnTo>
                  <a:lnTo>
                    <a:pt x="927" y="684"/>
                  </a:lnTo>
                  <a:lnTo>
                    <a:pt x="924" y="687"/>
                  </a:lnTo>
                  <a:lnTo>
                    <a:pt x="924" y="687"/>
                  </a:lnTo>
                  <a:lnTo>
                    <a:pt x="921" y="690"/>
                  </a:lnTo>
                  <a:lnTo>
                    <a:pt x="921" y="693"/>
                  </a:lnTo>
                  <a:lnTo>
                    <a:pt x="924" y="696"/>
                  </a:lnTo>
                  <a:lnTo>
                    <a:pt x="924" y="696"/>
                  </a:lnTo>
                  <a:lnTo>
                    <a:pt x="927" y="699"/>
                  </a:lnTo>
                  <a:lnTo>
                    <a:pt x="927" y="701"/>
                  </a:lnTo>
                  <a:lnTo>
                    <a:pt x="929" y="701"/>
                  </a:lnTo>
                  <a:lnTo>
                    <a:pt x="929" y="704"/>
                  </a:lnTo>
                  <a:lnTo>
                    <a:pt x="932" y="704"/>
                  </a:lnTo>
                  <a:lnTo>
                    <a:pt x="932" y="707"/>
                  </a:lnTo>
                  <a:lnTo>
                    <a:pt x="935" y="710"/>
                  </a:lnTo>
                  <a:lnTo>
                    <a:pt x="935" y="713"/>
                  </a:lnTo>
                  <a:lnTo>
                    <a:pt x="932" y="716"/>
                  </a:lnTo>
                  <a:lnTo>
                    <a:pt x="932" y="716"/>
                  </a:lnTo>
                  <a:lnTo>
                    <a:pt x="929" y="719"/>
                  </a:lnTo>
                  <a:lnTo>
                    <a:pt x="929" y="719"/>
                  </a:lnTo>
                  <a:lnTo>
                    <a:pt x="927" y="722"/>
                  </a:lnTo>
                  <a:lnTo>
                    <a:pt x="927" y="724"/>
                  </a:lnTo>
                  <a:lnTo>
                    <a:pt x="927" y="727"/>
                  </a:lnTo>
                  <a:lnTo>
                    <a:pt x="927" y="730"/>
                  </a:lnTo>
                  <a:lnTo>
                    <a:pt x="927" y="733"/>
                  </a:lnTo>
                  <a:lnTo>
                    <a:pt x="927" y="736"/>
                  </a:lnTo>
                  <a:lnTo>
                    <a:pt x="927" y="742"/>
                  </a:lnTo>
                  <a:lnTo>
                    <a:pt x="924" y="745"/>
                  </a:lnTo>
                  <a:lnTo>
                    <a:pt x="924" y="748"/>
                  </a:lnTo>
                  <a:lnTo>
                    <a:pt x="924" y="750"/>
                  </a:lnTo>
                  <a:lnTo>
                    <a:pt x="924" y="753"/>
                  </a:lnTo>
                  <a:lnTo>
                    <a:pt x="924" y="756"/>
                  </a:lnTo>
                  <a:lnTo>
                    <a:pt x="924" y="759"/>
                  </a:lnTo>
                  <a:lnTo>
                    <a:pt x="921" y="762"/>
                  </a:lnTo>
                  <a:lnTo>
                    <a:pt x="921" y="762"/>
                  </a:lnTo>
                  <a:lnTo>
                    <a:pt x="924" y="765"/>
                  </a:lnTo>
                  <a:lnTo>
                    <a:pt x="924" y="768"/>
                  </a:lnTo>
                  <a:lnTo>
                    <a:pt x="927" y="768"/>
                  </a:lnTo>
                  <a:lnTo>
                    <a:pt x="927" y="771"/>
                  </a:lnTo>
                  <a:lnTo>
                    <a:pt x="929" y="774"/>
                  </a:lnTo>
                  <a:lnTo>
                    <a:pt x="929" y="774"/>
                  </a:lnTo>
                  <a:lnTo>
                    <a:pt x="932" y="776"/>
                  </a:lnTo>
                  <a:lnTo>
                    <a:pt x="935" y="776"/>
                  </a:lnTo>
                  <a:lnTo>
                    <a:pt x="935" y="779"/>
                  </a:lnTo>
                  <a:lnTo>
                    <a:pt x="938" y="779"/>
                  </a:lnTo>
                  <a:lnTo>
                    <a:pt x="941" y="782"/>
                  </a:lnTo>
                  <a:lnTo>
                    <a:pt x="941" y="782"/>
                  </a:lnTo>
                  <a:lnTo>
                    <a:pt x="944" y="785"/>
                  </a:lnTo>
                  <a:lnTo>
                    <a:pt x="944" y="785"/>
                  </a:lnTo>
                  <a:lnTo>
                    <a:pt x="947" y="785"/>
                  </a:lnTo>
                  <a:lnTo>
                    <a:pt x="947" y="788"/>
                  </a:lnTo>
                  <a:lnTo>
                    <a:pt x="950" y="791"/>
                  </a:lnTo>
                  <a:lnTo>
                    <a:pt x="950" y="794"/>
                  </a:lnTo>
                  <a:lnTo>
                    <a:pt x="950" y="797"/>
                  </a:lnTo>
                  <a:lnTo>
                    <a:pt x="953" y="797"/>
                  </a:lnTo>
                  <a:lnTo>
                    <a:pt x="953" y="800"/>
                  </a:lnTo>
                  <a:lnTo>
                    <a:pt x="953" y="802"/>
                  </a:lnTo>
                  <a:lnTo>
                    <a:pt x="955" y="802"/>
                  </a:lnTo>
                  <a:lnTo>
                    <a:pt x="958" y="805"/>
                  </a:lnTo>
                  <a:lnTo>
                    <a:pt x="958" y="808"/>
                  </a:lnTo>
                  <a:lnTo>
                    <a:pt x="961" y="811"/>
                  </a:lnTo>
                  <a:lnTo>
                    <a:pt x="964" y="811"/>
                  </a:lnTo>
                  <a:lnTo>
                    <a:pt x="964" y="811"/>
                  </a:lnTo>
                  <a:lnTo>
                    <a:pt x="967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3" y="817"/>
                  </a:lnTo>
                  <a:lnTo>
                    <a:pt x="976" y="820"/>
                  </a:lnTo>
                  <a:lnTo>
                    <a:pt x="979" y="820"/>
                  </a:lnTo>
                  <a:lnTo>
                    <a:pt x="979" y="823"/>
                  </a:lnTo>
                  <a:lnTo>
                    <a:pt x="981" y="826"/>
                  </a:lnTo>
                  <a:lnTo>
                    <a:pt x="981" y="828"/>
                  </a:lnTo>
                  <a:lnTo>
                    <a:pt x="984" y="831"/>
                  </a:lnTo>
                  <a:lnTo>
                    <a:pt x="984" y="834"/>
                  </a:lnTo>
                  <a:lnTo>
                    <a:pt x="987" y="840"/>
                  </a:lnTo>
                  <a:lnTo>
                    <a:pt x="987" y="843"/>
                  </a:lnTo>
                  <a:lnTo>
                    <a:pt x="990" y="846"/>
                  </a:lnTo>
                  <a:lnTo>
                    <a:pt x="990" y="849"/>
                  </a:lnTo>
                  <a:lnTo>
                    <a:pt x="993" y="852"/>
                  </a:lnTo>
                  <a:lnTo>
                    <a:pt x="993" y="857"/>
                  </a:lnTo>
                  <a:lnTo>
                    <a:pt x="996" y="860"/>
                  </a:lnTo>
                  <a:lnTo>
                    <a:pt x="996" y="863"/>
                  </a:lnTo>
                  <a:lnTo>
                    <a:pt x="999" y="866"/>
                  </a:lnTo>
                  <a:lnTo>
                    <a:pt x="999" y="869"/>
                  </a:lnTo>
                  <a:lnTo>
                    <a:pt x="1002" y="872"/>
                  </a:lnTo>
                  <a:lnTo>
                    <a:pt x="1002" y="878"/>
                  </a:lnTo>
                  <a:lnTo>
                    <a:pt x="1004" y="880"/>
                  </a:lnTo>
                  <a:lnTo>
                    <a:pt x="1004" y="883"/>
                  </a:lnTo>
                  <a:lnTo>
                    <a:pt x="1007" y="886"/>
                  </a:lnTo>
                  <a:lnTo>
                    <a:pt x="1010" y="889"/>
                  </a:lnTo>
                  <a:lnTo>
                    <a:pt x="1010" y="892"/>
                  </a:lnTo>
                  <a:lnTo>
                    <a:pt x="1013" y="898"/>
                  </a:lnTo>
                  <a:lnTo>
                    <a:pt x="1013" y="901"/>
                  </a:lnTo>
                  <a:lnTo>
                    <a:pt x="1016" y="903"/>
                  </a:lnTo>
                  <a:lnTo>
                    <a:pt x="1016" y="906"/>
                  </a:lnTo>
                  <a:lnTo>
                    <a:pt x="1016" y="909"/>
                  </a:lnTo>
                  <a:lnTo>
                    <a:pt x="1019" y="909"/>
                  </a:lnTo>
                  <a:lnTo>
                    <a:pt x="1019" y="912"/>
                  </a:lnTo>
                  <a:lnTo>
                    <a:pt x="1022" y="918"/>
                  </a:lnTo>
                  <a:lnTo>
                    <a:pt x="1022" y="921"/>
                  </a:lnTo>
                  <a:lnTo>
                    <a:pt x="1025" y="924"/>
                  </a:lnTo>
                  <a:lnTo>
                    <a:pt x="1025" y="927"/>
                  </a:lnTo>
                  <a:lnTo>
                    <a:pt x="1028" y="932"/>
                  </a:lnTo>
                  <a:lnTo>
                    <a:pt x="1030" y="935"/>
                  </a:lnTo>
                  <a:lnTo>
                    <a:pt x="1033" y="938"/>
                  </a:lnTo>
                  <a:lnTo>
                    <a:pt x="1036" y="941"/>
                  </a:lnTo>
                  <a:lnTo>
                    <a:pt x="1039" y="944"/>
                  </a:lnTo>
                  <a:lnTo>
                    <a:pt x="1042" y="950"/>
                  </a:lnTo>
                  <a:lnTo>
                    <a:pt x="1045" y="953"/>
                  </a:lnTo>
                  <a:lnTo>
                    <a:pt x="1045" y="955"/>
                  </a:lnTo>
                  <a:lnTo>
                    <a:pt x="1048" y="958"/>
                  </a:lnTo>
                  <a:lnTo>
                    <a:pt x="1051" y="961"/>
                  </a:lnTo>
                  <a:lnTo>
                    <a:pt x="1054" y="967"/>
                  </a:lnTo>
                  <a:lnTo>
                    <a:pt x="1056" y="970"/>
                  </a:lnTo>
                  <a:lnTo>
                    <a:pt x="1059" y="973"/>
                  </a:lnTo>
                  <a:lnTo>
                    <a:pt x="1059" y="976"/>
                  </a:lnTo>
                  <a:lnTo>
                    <a:pt x="1059" y="981"/>
                  </a:lnTo>
                  <a:lnTo>
                    <a:pt x="1059" y="984"/>
                  </a:lnTo>
                  <a:lnTo>
                    <a:pt x="1059" y="987"/>
                  </a:lnTo>
                  <a:lnTo>
                    <a:pt x="1059" y="990"/>
                  </a:lnTo>
                  <a:lnTo>
                    <a:pt x="1059" y="993"/>
                  </a:lnTo>
                  <a:lnTo>
                    <a:pt x="1059" y="996"/>
                  </a:lnTo>
                  <a:lnTo>
                    <a:pt x="1059" y="1002"/>
                  </a:lnTo>
                  <a:lnTo>
                    <a:pt x="1059" y="1005"/>
                  </a:lnTo>
                  <a:lnTo>
                    <a:pt x="1059" y="1007"/>
                  </a:lnTo>
                  <a:lnTo>
                    <a:pt x="1059" y="1010"/>
                  </a:lnTo>
                  <a:lnTo>
                    <a:pt x="1059" y="1010"/>
                  </a:lnTo>
                  <a:lnTo>
                    <a:pt x="1059" y="1013"/>
                  </a:lnTo>
                  <a:lnTo>
                    <a:pt x="1059" y="1016"/>
                  </a:lnTo>
                  <a:lnTo>
                    <a:pt x="1062" y="1022"/>
                  </a:lnTo>
                  <a:lnTo>
                    <a:pt x="1062" y="1025"/>
                  </a:lnTo>
                  <a:lnTo>
                    <a:pt x="1062" y="1028"/>
                  </a:lnTo>
                  <a:lnTo>
                    <a:pt x="1062" y="1031"/>
                  </a:lnTo>
                  <a:lnTo>
                    <a:pt x="1062" y="1033"/>
                  </a:lnTo>
                  <a:lnTo>
                    <a:pt x="1062" y="1036"/>
                  </a:lnTo>
                  <a:lnTo>
                    <a:pt x="1062" y="1042"/>
                  </a:lnTo>
                  <a:lnTo>
                    <a:pt x="1062" y="1045"/>
                  </a:lnTo>
                  <a:lnTo>
                    <a:pt x="1062" y="1048"/>
                  </a:lnTo>
                  <a:lnTo>
                    <a:pt x="1062" y="1051"/>
                  </a:lnTo>
                  <a:lnTo>
                    <a:pt x="1062" y="1054"/>
                  </a:lnTo>
                  <a:lnTo>
                    <a:pt x="1062" y="1056"/>
                  </a:lnTo>
                  <a:lnTo>
                    <a:pt x="1062" y="1062"/>
                  </a:lnTo>
                  <a:lnTo>
                    <a:pt x="1062" y="1065"/>
                  </a:lnTo>
                  <a:lnTo>
                    <a:pt x="1062" y="1068"/>
                  </a:lnTo>
                  <a:lnTo>
                    <a:pt x="1062" y="1071"/>
                  </a:lnTo>
                  <a:lnTo>
                    <a:pt x="1062" y="1074"/>
                  </a:lnTo>
                  <a:lnTo>
                    <a:pt x="1062" y="1077"/>
                  </a:lnTo>
                  <a:lnTo>
                    <a:pt x="1062" y="1080"/>
                  </a:lnTo>
                  <a:lnTo>
                    <a:pt x="1062" y="1082"/>
                  </a:lnTo>
                  <a:lnTo>
                    <a:pt x="1062" y="1085"/>
                  </a:lnTo>
                  <a:lnTo>
                    <a:pt x="1065" y="1088"/>
                  </a:lnTo>
                  <a:lnTo>
                    <a:pt x="1065" y="1091"/>
                  </a:lnTo>
                  <a:lnTo>
                    <a:pt x="1065" y="1094"/>
                  </a:lnTo>
                  <a:lnTo>
                    <a:pt x="1065" y="1097"/>
                  </a:lnTo>
                  <a:lnTo>
                    <a:pt x="1065" y="1100"/>
                  </a:lnTo>
                  <a:lnTo>
                    <a:pt x="1065" y="1106"/>
                  </a:lnTo>
                  <a:lnTo>
                    <a:pt x="1065" y="1108"/>
                  </a:lnTo>
                  <a:lnTo>
                    <a:pt x="1065" y="1111"/>
                  </a:lnTo>
                  <a:lnTo>
                    <a:pt x="1062" y="1114"/>
                  </a:lnTo>
                  <a:lnTo>
                    <a:pt x="1062" y="1117"/>
                  </a:lnTo>
                  <a:lnTo>
                    <a:pt x="1059" y="1123"/>
                  </a:lnTo>
                  <a:lnTo>
                    <a:pt x="1059" y="1126"/>
                  </a:lnTo>
                  <a:lnTo>
                    <a:pt x="1056" y="1129"/>
                  </a:lnTo>
                  <a:lnTo>
                    <a:pt x="1056" y="1132"/>
                  </a:lnTo>
                  <a:lnTo>
                    <a:pt x="1056" y="1134"/>
                  </a:lnTo>
                  <a:lnTo>
                    <a:pt x="1054" y="1137"/>
                  </a:lnTo>
                  <a:lnTo>
                    <a:pt x="1054" y="1140"/>
                  </a:lnTo>
                  <a:lnTo>
                    <a:pt x="1051" y="1143"/>
                  </a:lnTo>
                  <a:lnTo>
                    <a:pt x="1051" y="1146"/>
                  </a:lnTo>
                  <a:lnTo>
                    <a:pt x="1048" y="1149"/>
                  </a:lnTo>
                  <a:lnTo>
                    <a:pt x="1048" y="1155"/>
                  </a:lnTo>
                  <a:lnTo>
                    <a:pt x="1045" y="1158"/>
                  </a:lnTo>
                  <a:lnTo>
                    <a:pt x="1045" y="1160"/>
                  </a:lnTo>
                  <a:lnTo>
                    <a:pt x="1042" y="1163"/>
                  </a:lnTo>
                  <a:lnTo>
                    <a:pt x="1042" y="1166"/>
                  </a:lnTo>
                  <a:lnTo>
                    <a:pt x="1039" y="1169"/>
                  </a:lnTo>
                  <a:lnTo>
                    <a:pt x="1039" y="1172"/>
                  </a:lnTo>
                  <a:lnTo>
                    <a:pt x="1036" y="1178"/>
                  </a:lnTo>
                  <a:lnTo>
                    <a:pt x="1036" y="1181"/>
                  </a:lnTo>
                  <a:lnTo>
                    <a:pt x="1036" y="1184"/>
                  </a:lnTo>
                  <a:lnTo>
                    <a:pt x="1033" y="1186"/>
                  </a:lnTo>
                  <a:lnTo>
                    <a:pt x="1033" y="1189"/>
                  </a:lnTo>
                  <a:lnTo>
                    <a:pt x="1030" y="1192"/>
                  </a:lnTo>
                  <a:lnTo>
                    <a:pt x="1030" y="1198"/>
                  </a:lnTo>
                  <a:lnTo>
                    <a:pt x="1028" y="1198"/>
                  </a:lnTo>
                  <a:lnTo>
                    <a:pt x="1028" y="1201"/>
                  </a:lnTo>
                  <a:lnTo>
                    <a:pt x="1028" y="1204"/>
                  </a:lnTo>
                  <a:lnTo>
                    <a:pt x="1025" y="1207"/>
                  </a:lnTo>
                  <a:lnTo>
                    <a:pt x="1025" y="1209"/>
                  </a:lnTo>
                  <a:lnTo>
                    <a:pt x="1022" y="1212"/>
                  </a:lnTo>
                  <a:lnTo>
                    <a:pt x="1022" y="1215"/>
                  </a:lnTo>
                  <a:lnTo>
                    <a:pt x="1019" y="1221"/>
                  </a:lnTo>
                  <a:lnTo>
                    <a:pt x="1019" y="1224"/>
                  </a:lnTo>
                  <a:lnTo>
                    <a:pt x="1016" y="1227"/>
                  </a:lnTo>
                  <a:lnTo>
                    <a:pt x="1016" y="1230"/>
                  </a:lnTo>
                  <a:lnTo>
                    <a:pt x="1013" y="1233"/>
                  </a:lnTo>
                  <a:lnTo>
                    <a:pt x="1013" y="1235"/>
                  </a:lnTo>
                  <a:lnTo>
                    <a:pt x="1010" y="1241"/>
                  </a:lnTo>
                  <a:lnTo>
                    <a:pt x="1010" y="1244"/>
                  </a:lnTo>
                  <a:lnTo>
                    <a:pt x="1007" y="1247"/>
                  </a:lnTo>
                  <a:lnTo>
                    <a:pt x="1004" y="1250"/>
                  </a:lnTo>
                  <a:lnTo>
                    <a:pt x="1004" y="1253"/>
                  </a:lnTo>
                  <a:lnTo>
                    <a:pt x="1002" y="1256"/>
                  </a:lnTo>
                  <a:lnTo>
                    <a:pt x="1002" y="1261"/>
                  </a:lnTo>
                  <a:lnTo>
                    <a:pt x="1002" y="1264"/>
                  </a:lnTo>
                  <a:lnTo>
                    <a:pt x="999" y="1267"/>
                  </a:lnTo>
                  <a:lnTo>
                    <a:pt x="999" y="1270"/>
                  </a:lnTo>
                  <a:lnTo>
                    <a:pt x="996" y="1273"/>
                  </a:lnTo>
                  <a:lnTo>
                    <a:pt x="996" y="1276"/>
                  </a:lnTo>
                  <a:lnTo>
                    <a:pt x="993" y="1282"/>
                  </a:lnTo>
                  <a:lnTo>
                    <a:pt x="993" y="1285"/>
                  </a:lnTo>
                  <a:lnTo>
                    <a:pt x="990" y="1287"/>
                  </a:lnTo>
                  <a:lnTo>
                    <a:pt x="990" y="1293"/>
                  </a:lnTo>
                  <a:lnTo>
                    <a:pt x="987" y="1296"/>
                  </a:lnTo>
                  <a:lnTo>
                    <a:pt x="987" y="1299"/>
                  </a:lnTo>
                  <a:lnTo>
                    <a:pt x="984" y="1302"/>
                  </a:lnTo>
                  <a:lnTo>
                    <a:pt x="984" y="1305"/>
                  </a:lnTo>
                  <a:lnTo>
                    <a:pt x="981" y="1308"/>
                  </a:lnTo>
                  <a:lnTo>
                    <a:pt x="981" y="1311"/>
                  </a:lnTo>
                  <a:lnTo>
                    <a:pt x="979" y="1316"/>
                  </a:lnTo>
                  <a:lnTo>
                    <a:pt x="979" y="1319"/>
                  </a:lnTo>
                  <a:lnTo>
                    <a:pt x="976" y="1322"/>
                  </a:lnTo>
                  <a:lnTo>
                    <a:pt x="976" y="1325"/>
                  </a:lnTo>
                  <a:lnTo>
                    <a:pt x="973" y="1328"/>
                  </a:lnTo>
                  <a:lnTo>
                    <a:pt x="973" y="1331"/>
                  </a:lnTo>
                  <a:lnTo>
                    <a:pt x="973" y="1337"/>
                  </a:lnTo>
                  <a:lnTo>
                    <a:pt x="970" y="1339"/>
                  </a:lnTo>
                  <a:lnTo>
                    <a:pt x="970" y="1342"/>
                  </a:lnTo>
                  <a:lnTo>
                    <a:pt x="967" y="1345"/>
                  </a:lnTo>
                  <a:lnTo>
                    <a:pt x="967" y="1348"/>
                  </a:lnTo>
                  <a:lnTo>
                    <a:pt x="964" y="1351"/>
                  </a:lnTo>
                  <a:lnTo>
                    <a:pt x="964" y="1354"/>
                  </a:lnTo>
                  <a:lnTo>
                    <a:pt x="961" y="1360"/>
                  </a:lnTo>
                  <a:lnTo>
                    <a:pt x="961" y="1363"/>
                  </a:lnTo>
                  <a:lnTo>
                    <a:pt x="958" y="1365"/>
                  </a:lnTo>
                  <a:lnTo>
                    <a:pt x="958" y="1368"/>
                  </a:lnTo>
                  <a:lnTo>
                    <a:pt x="955" y="1371"/>
                  </a:lnTo>
                  <a:lnTo>
                    <a:pt x="955" y="1374"/>
                  </a:lnTo>
                  <a:lnTo>
                    <a:pt x="953" y="1380"/>
                  </a:lnTo>
                  <a:lnTo>
                    <a:pt x="953" y="1380"/>
                  </a:lnTo>
                  <a:lnTo>
                    <a:pt x="953" y="1383"/>
                  </a:lnTo>
                  <a:lnTo>
                    <a:pt x="950" y="1386"/>
                  </a:lnTo>
                  <a:lnTo>
                    <a:pt x="950" y="1388"/>
                  </a:lnTo>
                  <a:lnTo>
                    <a:pt x="947" y="1391"/>
                  </a:lnTo>
                  <a:lnTo>
                    <a:pt x="947" y="1394"/>
                  </a:lnTo>
                  <a:lnTo>
                    <a:pt x="944" y="1397"/>
                  </a:lnTo>
                  <a:lnTo>
                    <a:pt x="944" y="1403"/>
                  </a:lnTo>
                  <a:lnTo>
                    <a:pt x="941" y="1406"/>
                  </a:lnTo>
                  <a:lnTo>
                    <a:pt x="941" y="1406"/>
                  </a:lnTo>
                  <a:lnTo>
                    <a:pt x="941" y="1409"/>
                  </a:lnTo>
                  <a:lnTo>
                    <a:pt x="938" y="1412"/>
                  </a:lnTo>
                  <a:lnTo>
                    <a:pt x="938" y="1414"/>
                  </a:lnTo>
                  <a:lnTo>
                    <a:pt x="938" y="1417"/>
                  </a:lnTo>
                  <a:lnTo>
                    <a:pt x="941" y="1417"/>
                  </a:lnTo>
                  <a:lnTo>
                    <a:pt x="941" y="1420"/>
                  </a:lnTo>
                  <a:lnTo>
                    <a:pt x="944" y="1420"/>
                  </a:lnTo>
                  <a:lnTo>
                    <a:pt x="947" y="1423"/>
                  </a:lnTo>
                  <a:lnTo>
                    <a:pt x="947" y="1426"/>
                  </a:lnTo>
                  <a:lnTo>
                    <a:pt x="950" y="1426"/>
                  </a:lnTo>
                  <a:lnTo>
                    <a:pt x="953" y="1426"/>
                  </a:lnTo>
                  <a:lnTo>
                    <a:pt x="955" y="1429"/>
                  </a:lnTo>
                  <a:lnTo>
                    <a:pt x="955" y="1429"/>
                  </a:lnTo>
                  <a:lnTo>
                    <a:pt x="955" y="1432"/>
                  </a:lnTo>
                  <a:lnTo>
                    <a:pt x="955" y="1432"/>
                  </a:lnTo>
                  <a:lnTo>
                    <a:pt x="958" y="1435"/>
                  </a:lnTo>
                  <a:lnTo>
                    <a:pt x="958" y="1438"/>
                  </a:lnTo>
                  <a:lnTo>
                    <a:pt x="958" y="1440"/>
                  </a:lnTo>
                  <a:lnTo>
                    <a:pt x="958" y="1446"/>
                  </a:lnTo>
                  <a:lnTo>
                    <a:pt x="958" y="1449"/>
                  </a:lnTo>
                  <a:lnTo>
                    <a:pt x="958" y="1449"/>
                  </a:lnTo>
                  <a:lnTo>
                    <a:pt x="955" y="1452"/>
                  </a:lnTo>
                  <a:lnTo>
                    <a:pt x="953" y="1452"/>
                  </a:lnTo>
                  <a:lnTo>
                    <a:pt x="950" y="1452"/>
                  </a:lnTo>
                  <a:lnTo>
                    <a:pt x="950" y="1455"/>
                  </a:lnTo>
                  <a:lnTo>
                    <a:pt x="947" y="1458"/>
                  </a:lnTo>
                  <a:lnTo>
                    <a:pt x="947" y="1461"/>
                  </a:lnTo>
                  <a:lnTo>
                    <a:pt x="947" y="1464"/>
                  </a:lnTo>
                  <a:lnTo>
                    <a:pt x="947" y="1466"/>
                  </a:lnTo>
                  <a:lnTo>
                    <a:pt x="947" y="1469"/>
                  </a:lnTo>
                  <a:lnTo>
                    <a:pt x="947" y="1472"/>
                  </a:lnTo>
                  <a:lnTo>
                    <a:pt x="947" y="1475"/>
                  </a:lnTo>
                  <a:lnTo>
                    <a:pt x="947" y="1478"/>
                  </a:lnTo>
                  <a:lnTo>
                    <a:pt x="950" y="1481"/>
                  </a:lnTo>
                  <a:lnTo>
                    <a:pt x="950" y="1481"/>
                  </a:lnTo>
                  <a:lnTo>
                    <a:pt x="950" y="1484"/>
                  </a:lnTo>
                  <a:lnTo>
                    <a:pt x="953" y="1487"/>
                  </a:lnTo>
                  <a:lnTo>
                    <a:pt x="953" y="1487"/>
                  </a:lnTo>
                  <a:lnTo>
                    <a:pt x="953" y="1490"/>
                  </a:lnTo>
                  <a:lnTo>
                    <a:pt x="955" y="1490"/>
                  </a:lnTo>
                  <a:lnTo>
                    <a:pt x="955" y="1492"/>
                  </a:lnTo>
                  <a:lnTo>
                    <a:pt x="955" y="1495"/>
                  </a:lnTo>
                  <a:lnTo>
                    <a:pt x="958" y="1498"/>
                  </a:lnTo>
                  <a:lnTo>
                    <a:pt x="958" y="1501"/>
                  </a:lnTo>
                  <a:lnTo>
                    <a:pt x="958" y="1504"/>
                  </a:lnTo>
                  <a:lnTo>
                    <a:pt x="958" y="1507"/>
                  </a:lnTo>
                  <a:lnTo>
                    <a:pt x="958" y="1510"/>
                  </a:lnTo>
                  <a:lnTo>
                    <a:pt x="958" y="1513"/>
                  </a:lnTo>
                  <a:lnTo>
                    <a:pt x="958" y="1516"/>
                  </a:lnTo>
                  <a:lnTo>
                    <a:pt x="958" y="1518"/>
                  </a:lnTo>
                  <a:lnTo>
                    <a:pt x="958" y="1521"/>
                  </a:lnTo>
                  <a:lnTo>
                    <a:pt x="958" y="1524"/>
                  </a:lnTo>
                  <a:lnTo>
                    <a:pt x="958" y="1527"/>
                  </a:lnTo>
                  <a:lnTo>
                    <a:pt x="961" y="1530"/>
                  </a:lnTo>
                  <a:lnTo>
                    <a:pt x="961" y="1533"/>
                  </a:lnTo>
                  <a:lnTo>
                    <a:pt x="961" y="1536"/>
                  </a:lnTo>
                  <a:lnTo>
                    <a:pt x="964" y="1539"/>
                  </a:lnTo>
                  <a:lnTo>
                    <a:pt x="964" y="1539"/>
                  </a:lnTo>
                  <a:lnTo>
                    <a:pt x="967" y="1541"/>
                  </a:lnTo>
                  <a:lnTo>
                    <a:pt x="967" y="1544"/>
                  </a:lnTo>
                  <a:lnTo>
                    <a:pt x="970" y="1547"/>
                  </a:lnTo>
                  <a:lnTo>
                    <a:pt x="970" y="1547"/>
                  </a:lnTo>
                  <a:lnTo>
                    <a:pt x="973" y="1550"/>
                  </a:lnTo>
                  <a:lnTo>
                    <a:pt x="973" y="1550"/>
                  </a:lnTo>
                  <a:lnTo>
                    <a:pt x="976" y="1553"/>
                  </a:lnTo>
                  <a:lnTo>
                    <a:pt x="976" y="1556"/>
                  </a:lnTo>
                  <a:lnTo>
                    <a:pt x="979" y="1556"/>
                  </a:lnTo>
                  <a:lnTo>
                    <a:pt x="979" y="1559"/>
                  </a:lnTo>
                  <a:lnTo>
                    <a:pt x="981" y="1562"/>
                  </a:lnTo>
                  <a:lnTo>
                    <a:pt x="981" y="1562"/>
                  </a:lnTo>
                  <a:lnTo>
                    <a:pt x="984" y="1565"/>
                  </a:lnTo>
                  <a:lnTo>
                    <a:pt x="984" y="1565"/>
                  </a:lnTo>
                  <a:lnTo>
                    <a:pt x="987" y="1567"/>
                  </a:lnTo>
                  <a:lnTo>
                    <a:pt x="990" y="1570"/>
                  </a:lnTo>
                  <a:lnTo>
                    <a:pt x="990" y="1570"/>
                  </a:lnTo>
                  <a:lnTo>
                    <a:pt x="993" y="1573"/>
                  </a:lnTo>
                  <a:lnTo>
                    <a:pt x="993" y="1576"/>
                  </a:lnTo>
                  <a:lnTo>
                    <a:pt x="996" y="1576"/>
                  </a:lnTo>
                  <a:lnTo>
                    <a:pt x="996" y="1579"/>
                  </a:lnTo>
                  <a:lnTo>
                    <a:pt x="999" y="1579"/>
                  </a:lnTo>
                  <a:lnTo>
                    <a:pt x="999" y="1582"/>
                  </a:lnTo>
                  <a:lnTo>
                    <a:pt x="1002" y="1585"/>
                  </a:lnTo>
                  <a:lnTo>
                    <a:pt x="1002" y="1585"/>
                  </a:lnTo>
                  <a:lnTo>
                    <a:pt x="1004" y="1588"/>
                  </a:lnTo>
                  <a:lnTo>
                    <a:pt x="1004" y="1591"/>
                  </a:lnTo>
                  <a:lnTo>
                    <a:pt x="1007" y="1593"/>
                  </a:lnTo>
                  <a:lnTo>
                    <a:pt x="1007" y="1596"/>
                  </a:lnTo>
                  <a:lnTo>
                    <a:pt x="1010" y="1596"/>
                  </a:lnTo>
                  <a:lnTo>
                    <a:pt x="1010" y="1602"/>
                  </a:lnTo>
                  <a:lnTo>
                    <a:pt x="1010" y="1605"/>
                  </a:lnTo>
                  <a:lnTo>
                    <a:pt x="1010" y="1608"/>
                  </a:lnTo>
                  <a:lnTo>
                    <a:pt x="1010" y="1611"/>
                  </a:lnTo>
                  <a:lnTo>
                    <a:pt x="1010" y="1614"/>
                  </a:lnTo>
                  <a:lnTo>
                    <a:pt x="1010" y="1617"/>
                  </a:lnTo>
                  <a:lnTo>
                    <a:pt x="1010" y="1619"/>
                  </a:lnTo>
                  <a:lnTo>
                    <a:pt x="1007" y="1622"/>
                  </a:lnTo>
                  <a:lnTo>
                    <a:pt x="1007" y="1625"/>
                  </a:lnTo>
                  <a:lnTo>
                    <a:pt x="1007" y="1628"/>
                  </a:lnTo>
                  <a:lnTo>
                    <a:pt x="1007" y="1631"/>
                  </a:lnTo>
                  <a:lnTo>
                    <a:pt x="1007" y="1634"/>
                  </a:lnTo>
                  <a:lnTo>
                    <a:pt x="1007" y="1637"/>
                  </a:lnTo>
                  <a:lnTo>
                    <a:pt x="1007" y="1640"/>
                  </a:lnTo>
                  <a:lnTo>
                    <a:pt x="1007" y="1643"/>
                  </a:lnTo>
                  <a:lnTo>
                    <a:pt x="1010" y="1643"/>
                  </a:lnTo>
                  <a:lnTo>
                    <a:pt x="1010" y="1645"/>
                  </a:lnTo>
                  <a:lnTo>
                    <a:pt x="1010" y="1648"/>
                  </a:lnTo>
                  <a:lnTo>
                    <a:pt x="1010" y="1651"/>
                  </a:lnTo>
                  <a:lnTo>
                    <a:pt x="1010" y="1657"/>
                  </a:lnTo>
                  <a:lnTo>
                    <a:pt x="1010" y="1660"/>
                  </a:lnTo>
                  <a:lnTo>
                    <a:pt x="1010" y="1663"/>
                  </a:lnTo>
                  <a:lnTo>
                    <a:pt x="1007" y="1666"/>
                  </a:lnTo>
                  <a:lnTo>
                    <a:pt x="1007" y="1669"/>
                  </a:lnTo>
                  <a:lnTo>
                    <a:pt x="1007" y="1671"/>
                  </a:lnTo>
                  <a:lnTo>
                    <a:pt x="1007" y="1674"/>
                  </a:lnTo>
                  <a:lnTo>
                    <a:pt x="1007" y="1677"/>
                  </a:lnTo>
                  <a:lnTo>
                    <a:pt x="1010" y="1680"/>
                  </a:lnTo>
                  <a:lnTo>
                    <a:pt x="1010" y="1680"/>
                  </a:lnTo>
                  <a:lnTo>
                    <a:pt x="1010" y="1683"/>
                  </a:lnTo>
                  <a:lnTo>
                    <a:pt x="1013" y="1686"/>
                  </a:lnTo>
                  <a:lnTo>
                    <a:pt x="1013" y="1686"/>
                  </a:lnTo>
                  <a:lnTo>
                    <a:pt x="1016" y="1689"/>
                  </a:lnTo>
                  <a:lnTo>
                    <a:pt x="1016" y="1692"/>
                  </a:lnTo>
                  <a:lnTo>
                    <a:pt x="1019" y="1692"/>
                  </a:lnTo>
                  <a:lnTo>
                    <a:pt x="1019" y="1694"/>
                  </a:lnTo>
                  <a:lnTo>
                    <a:pt x="1022" y="1697"/>
                  </a:lnTo>
                  <a:lnTo>
                    <a:pt x="1022" y="1700"/>
                  </a:lnTo>
                  <a:lnTo>
                    <a:pt x="1022" y="1703"/>
                  </a:lnTo>
                  <a:lnTo>
                    <a:pt x="1022" y="1706"/>
                  </a:lnTo>
                  <a:lnTo>
                    <a:pt x="1022" y="1709"/>
                  </a:lnTo>
                  <a:lnTo>
                    <a:pt x="1019" y="1712"/>
                  </a:lnTo>
                  <a:lnTo>
                    <a:pt x="1019" y="1712"/>
                  </a:lnTo>
                  <a:lnTo>
                    <a:pt x="1016" y="1715"/>
                  </a:lnTo>
                  <a:lnTo>
                    <a:pt x="1016" y="1718"/>
                  </a:lnTo>
                  <a:lnTo>
                    <a:pt x="1016" y="1720"/>
                  </a:lnTo>
                  <a:lnTo>
                    <a:pt x="1016" y="1723"/>
                  </a:lnTo>
                  <a:lnTo>
                    <a:pt x="1016" y="1726"/>
                  </a:lnTo>
                  <a:lnTo>
                    <a:pt x="1016" y="1729"/>
                  </a:lnTo>
                  <a:lnTo>
                    <a:pt x="1019" y="1729"/>
                  </a:lnTo>
                  <a:lnTo>
                    <a:pt x="1019" y="1732"/>
                  </a:lnTo>
                  <a:lnTo>
                    <a:pt x="1019" y="1735"/>
                  </a:lnTo>
                  <a:lnTo>
                    <a:pt x="1019" y="1738"/>
                  </a:lnTo>
                  <a:lnTo>
                    <a:pt x="1022" y="1741"/>
                  </a:lnTo>
                  <a:lnTo>
                    <a:pt x="1022" y="1744"/>
                  </a:lnTo>
                  <a:lnTo>
                    <a:pt x="1022" y="1744"/>
                  </a:lnTo>
                  <a:lnTo>
                    <a:pt x="1025" y="1746"/>
                  </a:lnTo>
                  <a:lnTo>
                    <a:pt x="1025" y="1749"/>
                  </a:lnTo>
                  <a:lnTo>
                    <a:pt x="1025" y="1752"/>
                  </a:lnTo>
                  <a:lnTo>
                    <a:pt x="1028" y="1755"/>
                  </a:lnTo>
                  <a:lnTo>
                    <a:pt x="1028" y="1758"/>
                  </a:lnTo>
                  <a:lnTo>
                    <a:pt x="1028" y="1761"/>
                  </a:lnTo>
                  <a:lnTo>
                    <a:pt x="1028" y="1764"/>
                  </a:lnTo>
                  <a:lnTo>
                    <a:pt x="1030" y="1767"/>
                  </a:lnTo>
                  <a:lnTo>
                    <a:pt x="1030" y="1770"/>
                  </a:lnTo>
                  <a:lnTo>
                    <a:pt x="1030" y="1772"/>
                  </a:lnTo>
                  <a:lnTo>
                    <a:pt x="1028" y="1775"/>
                  </a:lnTo>
                  <a:lnTo>
                    <a:pt x="1028" y="1778"/>
                  </a:lnTo>
                  <a:lnTo>
                    <a:pt x="1028" y="1781"/>
                  </a:lnTo>
                  <a:lnTo>
                    <a:pt x="1028" y="1784"/>
                  </a:lnTo>
                  <a:lnTo>
                    <a:pt x="1028" y="1787"/>
                  </a:lnTo>
                  <a:lnTo>
                    <a:pt x="1028" y="1793"/>
                  </a:lnTo>
                  <a:lnTo>
                    <a:pt x="1028" y="1793"/>
                  </a:lnTo>
                  <a:lnTo>
                    <a:pt x="1028" y="1796"/>
                  </a:lnTo>
                  <a:lnTo>
                    <a:pt x="1030" y="1798"/>
                  </a:lnTo>
                  <a:lnTo>
                    <a:pt x="1030" y="1801"/>
                  </a:lnTo>
                  <a:lnTo>
                    <a:pt x="1030" y="1804"/>
                  </a:lnTo>
                  <a:lnTo>
                    <a:pt x="1030" y="1807"/>
                  </a:lnTo>
                  <a:lnTo>
                    <a:pt x="1030" y="1810"/>
                  </a:lnTo>
                  <a:lnTo>
                    <a:pt x="1028" y="1813"/>
                  </a:lnTo>
                  <a:lnTo>
                    <a:pt x="1028" y="1813"/>
                  </a:lnTo>
                  <a:lnTo>
                    <a:pt x="1025" y="1816"/>
                  </a:lnTo>
                  <a:lnTo>
                    <a:pt x="1025" y="1816"/>
                  </a:lnTo>
                  <a:lnTo>
                    <a:pt x="1022" y="1819"/>
                  </a:lnTo>
                  <a:lnTo>
                    <a:pt x="1022" y="1822"/>
                  </a:lnTo>
                  <a:lnTo>
                    <a:pt x="1022" y="1824"/>
                  </a:lnTo>
                  <a:lnTo>
                    <a:pt x="1022" y="1827"/>
                  </a:lnTo>
                  <a:lnTo>
                    <a:pt x="1019" y="1830"/>
                  </a:lnTo>
                  <a:lnTo>
                    <a:pt x="1019" y="1830"/>
                  </a:lnTo>
                  <a:lnTo>
                    <a:pt x="1016" y="1833"/>
                  </a:lnTo>
                  <a:lnTo>
                    <a:pt x="1016" y="1836"/>
                  </a:lnTo>
                  <a:lnTo>
                    <a:pt x="1013" y="1836"/>
                  </a:lnTo>
                  <a:lnTo>
                    <a:pt x="1013" y="1842"/>
                  </a:lnTo>
                  <a:lnTo>
                    <a:pt x="1016" y="1842"/>
                  </a:lnTo>
                  <a:lnTo>
                    <a:pt x="1016" y="1845"/>
                  </a:lnTo>
                  <a:lnTo>
                    <a:pt x="1019" y="1848"/>
                  </a:lnTo>
                  <a:lnTo>
                    <a:pt x="1019" y="1848"/>
                  </a:lnTo>
                  <a:lnTo>
                    <a:pt x="1022" y="1850"/>
                  </a:lnTo>
                  <a:lnTo>
                    <a:pt x="1022" y="1853"/>
                  </a:lnTo>
                  <a:lnTo>
                    <a:pt x="1022" y="1856"/>
                  </a:lnTo>
                  <a:lnTo>
                    <a:pt x="1025" y="1859"/>
                  </a:lnTo>
                  <a:lnTo>
                    <a:pt x="1025" y="1862"/>
                  </a:lnTo>
                  <a:lnTo>
                    <a:pt x="1025" y="1865"/>
                  </a:lnTo>
                  <a:lnTo>
                    <a:pt x="1025" y="1868"/>
                  </a:lnTo>
                  <a:lnTo>
                    <a:pt x="1022" y="1871"/>
                  </a:lnTo>
                  <a:lnTo>
                    <a:pt x="1022" y="1873"/>
                  </a:lnTo>
                  <a:lnTo>
                    <a:pt x="1022" y="1873"/>
                  </a:lnTo>
                  <a:lnTo>
                    <a:pt x="1019" y="1876"/>
                  </a:lnTo>
                  <a:lnTo>
                    <a:pt x="1019" y="1879"/>
                  </a:lnTo>
                  <a:lnTo>
                    <a:pt x="1016" y="1882"/>
                  </a:lnTo>
                  <a:lnTo>
                    <a:pt x="1016" y="1882"/>
                  </a:lnTo>
                  <a:lnTo>
                    <a:pt x="1013" y="1885"/>
                  </a:lnTo>
                  <a:lnTo>
                    <a:pt x="1013" y="1888"/>
                  </a:lnTo>
                  <a:lnTo>
                    <a:pt x="1010" y="1888"/>
                  </a:lnTo>
                  <a:lnTo>
                    <a:pt x="1010" y="1891"/>
                  </a:lnTo>
                  <a:lnTo>
                    <a:pt x="1010" y="1894"/>
                  </a:lnTo>
                  <a:lnTo>
                    <a:pt x="1010" y="1897"/>
                  </a:lnTo>
                  <a:lnTo>
                    <a:pt x="1007" y="1899"/>
                  </a:lnTo>
                  <a:lnTo>
                    <a:pt x="1007" y="1902"/>
                  </a:lnTo>
                  <a:lnTo>
                    <a:pt x="1007" y="1905"/>
                  </a:lnTo>
                  <a:lnTo>
                    <a:pt x="1004" y="1908"/>
                  </a:lnTo>
                  <a:lnTo>
                    <a:pt x="1004" y="1911"/>
                  </a:lnTo>
                  <a:lnTo>
                    <a:pt x="1004" y="1914"/>
                  </a:lnTo>
                  <a:lnTo>
                    <a:pt x="1002" y="1914"/>
                  </a:lnTo>
                  <a:lnTo>
                    <a:pt x="1002" y="1920"/>
                  </a:lnTo>
                  <a:lnTo>
                    <a:pt x="999" y="1920"/>
                  </a:lnTo>
                  <a:lnTo>
                    <a:pt x="999" y="1923"/>
                  </a:lnTo>
                  <a:lnTo>
                    <a:pt x="996" y="1925"/>
                  </a:lnTo>
                  <a:lnTo>
                    <a:pt x="996" y="1928"/>
                  </a:lnTo>
                  <a:lnTo>
                    <a:pt x="996" y="1931"/>
                  </a:lnTo>
                  <a:lnTo>
                    <a:pt x="996" y="1934"/>
                  </a:lnTo>
                  <a:lnTo>
                    <a:pt x="996" y="1937"/>
                  </a:lnTo>
                  <a:lnTo>
                    <a:pt x="996" y="1940"/>
                  </a:lnTo>
                  <a:lnTo>
                    <a:pt x="996" y="1943"/>
                  </a:lnTo>
                  <a:lnTo>
                    <a:pt x="996" y="1946"/>
                  </a:lnTo>
                  <a:lnTo>
                    <a:pt x="996" y="1949"/>
                  </a:lnTo>
                  <a:lnTo>
                    <a:pt x="996" y="1951"/>
                  </a:lnTo>
                  <a:lnTo>
                    <a:pt x="999" y="1954"/>
                  </a:lnTo>
                  <a:lnTo>
                    <a:pt x="999" y="1957"/>
                  </a:lnTo>
                  <a:lnTo>
                    <a:pt x="999" y="1960"/>
                  </a:lnTo>
                  <a:lnTo>
                    <a:pt x="996" y="1963"/>
                  </a:lnTo>
                  <a:lnTo>
                    <a:pt x="996" y="1963"/>
                  </a:lnTo>
                  <a:lnTo>
                    <a:pt x="996" y="1966"/>
                  </a:lnTo>
                  <a:lnTo>
                    <a:pt x="993" y="1969"/>
                  </a:lnTo>
                  <a:lnTo>
                    <a:pt x="993" y="1972"/>
                  </a:lnTo>
                  <a:lnTo>
                    <a:pt x="993" y="1975"/>
                  </a:lnTo>
                  <a:lnTo>
                    <a:pt x="990" y="1977"/>
                  </a:lnTo>
                  <a:lnTo>
                    <a:pt x="990" y="1977"/>
                  </a:lnTo>
                  <a:lnTo>
                    <a:pt x="984" y="1980"/>
                  </a:lnTo>
                  <a:lnTo>
                    <a:pt x="981" y="1983"/>
                  </a:lnTo>
                  <a:lnTo>
                    <a:pt x="976" y="1986"/>
                  </a:lnTo>
                  <a:lnTo>
                    <a:pt x="976" y="1986"/>
                  </a:lnTo>
                  <a:lnTo>
                    <a:pt x="967" y="1992"/>
                  </a:lnTo>
                  <a:lnTo>
                    <a:pt x="961" y="1998"/>
                  </a:lnTo>
                  <a:lnTo>
                    <a:pt x="938" y="2006"/>
                  </a:lnTo>
                  <a:lnTo>
                    <a:pt x="935" y="2012"/>
                  </a:lnTo>
                  <a:lnTo>
                    <a:pt x="927" y="2015"/>
                  </a:lnTo>
                  <a:lnTo>
                    <a:pt x="924" y="2024"/>
                  </a:lnTo>
                  <a:lnTo>
                    <a:pt x="921" y="2026"/>
                  </a:lnTo>
                  <a:lnTo>
                    <a:pt x="921" y="2024"/>
                  </a:lnTo>
                  <a:lnTo>
                    <a:pt x="909" y="2026"/>
                  </a:lnTo>
                  <a:lnTo>
                    <a:pt x="906" y="2029"/>
                  </a:lnTo>
                  <a:lnTo>
                    <a:pt x="906" y="2038"/>
                  </a:lnTo>
                  <a:lnTo>
                    <a:pt x="901" y="2044"/>
                  </a:lnTo>
                  <a:lnTo>
                    <a:pt x="903" y="2047"/>
                  </a:lnTo>
                  <a:lnTo>
                    <a:pt x="903" y="2050"/>
                  </a:lnTo>
                  <a:lnTo>
                    <a:pt x="901" y="2055"/>
                  </a:lnTo>
                  <a:lnTo>
                    <a:pt x="898" y="2067"/>
                  </a:lnTo>
                  <a:lnTo>
                    <a:pt x="895" y="2067"/>
                  </a:lnTo>
                  <a:lnTo>
                    <a:pt x="889" y="2067"/>
                  </a:lnTo>
                  <a:lnTo>
                    <a:pt x="886" y="2073"/>
                  </a:lnTo>
                  <a:lnTo>
                    <a:pt x="883" y="2067"/>
                  </a:lnTo>
                  <a:lnTo>
                    <a:pt x="880" y="2061"/>
                  </a:lnTo>
                  <a:lnTo>
                    <a:pt x="872" y="2058"/>
                  </a:lnTo>
                  <a:lnTo>
                    <a:pt x="869" y="2050"/>
                  </a:lnTo>
                  <a:lnTo>
                    <a:pt x="860" y="2047"/>
                  </a:lnTo>
                  <a:lnTo>
                    <a:pt x="860" y="2044"/>
                  </a:lnTo>
                  <a:lnTo>
                    <a:pt x="857" y="2032"/>
                  </a:lnTo>
                  <a:lnTo>
                    <a:pt x="854" y="2026"/>
                  </a:lnTo>
                  <a:lnTo>
                    <a:pt x="849" y="2015"/>
                  </a:lnTo>
                  <a:lnTo>
                    <a:pt x="843" y="2012"/>
                  </a:lnTo>
                  <a:lnTo>
                    <a:pt x="837" y="2006"/>
                  </a:lnTo>
                  <a:lnTo>
                    <a:pt x="831" y="2003"/>
                  </a:lnTo>
                  <a:lnTo>
                    <a:pt x="828" y="2001"/>
                  </a:lnTo>
                  <a:lnTo>
                    <a:pt x="825" y="1995"/>
                  </a:lnTo>
                  <a:lnTo>
                    <a:pt x="823" y="1995"/>
                  </a:lnTo>
                  <a:lnTo>
                    <a:pt x="823" y="1995"/>
                  </a:lnTo>
                  <a:lnTo>
                    <a:pt x="820" y="1998"/>
                  </a:lnTo>
                  <a:lnTo>
                    <a:pt x="817" y="1998"/>
                  </a:lnTo>
                  <a:lnTo>
                    <a:pt x="814" y="1998"/>
                  </a:lnTo>
                  <a:lnTo>
                    <a:pt x="811" y="2001"/>
                  </a:lnTo>
                  <a:lnTo>
                    <a:pt x="808" y="1998"/>
                  </a:lnTo>
                  <a:lnTo>
                    <a:pt x="805" y="1998"/>
                  </a:lnTo>
                  <a:lnTo>
                    <a:pt x="802" y="1998"/>
                  </a:lnTo>
                  <a:lnTo>
                    <a:pt x="800" y="1995"/>
                  </a:lnTo>
                  <a:lnTo>
                    <a:pt x="797" y="1995"/>
                  </a:lnTo>
                  <a:lnTo>
                    <a:pt x="797" y="1995"/>
                  </a:lnTo>
                  <a:lnTo>
                    <a:pt x="794" y="1998"/>
                  </a:lnTo>
                  <a:lnTo>
                    <a:pt x="791" y="1998"/>
                  </a:lnTo>
                  <a:lnTo>
                    <a:pt x="788" y="2001"/>
                  </a:lnTo>
                  <a:lnTo>
                    <a:pt x="785" y="2001"/>
                  </a:lnTo>
                  <a:lnTo>
                    <a:pt x="785" y="2003"/>
                  </a:lnTo>
                  <a:lnTo>
                    <a:pt x="782" y="2003"/>
                  </a:lnTo>
                  <a:lnTo>
                    <a:pt x="779" y="2003"/>
                  </a:lnTo>
                  <a:lnTo>
                    <a:pt x="776" y="2006"/>
                  </a:lnTo>
                  <a:lnTo>
                    <a:pt x="774" y="2006"/>
                  </a:lnTo>
                  <a:lnTo>
                    <a:pt x="774" y="2006"/>
                  </a:lnTo>
                  <a:lnTo>
                    <a:pt x="771" y="2006"/>
                  </a:lnTo>
                  <a:lnTo>
                    <a:pt x="768" y="2009"/>
                  </a:lnTo>
                  <a:lnTo>
                    <a:pt x="765" y="2009"/>
                  </a:lnTo>
                  <a:lnTo>
                    <a:pt x="762" y="2012"/>
                  </a:lnTo>
                  <a:lnTo>
                    <a:pt x="762" y="2012"/>
                  </a:lnTo>
                  <a:lnTo>
                    <a:pt x="759" y="2012"/>
                  </a:lnTo>
                  <a:lnTo>
                    <a:pt x="756" y="2015"/>
                  </a:lnTo>
                  <a:lnTo>
                    <a:pt x="753" y="2015"/>
                  </a:lnTo>
                  <a:lnTo>
                    <a:pt x="750" y="2015"/>
                  </a:lnTo>
                  <a:lnTo>
                    <a:pt x="748" y="2015"/>
                  </a:lnTo>
                  <a:lnTo>
                    <a:pt x="745" y="2018"/>
                  </a:lnTo>
                  <a:lnTo>
                    <a:pt x="745" y="2018"/>
                  </a:lnTo>
                  <a:lnTo>
                    <a:pt x="742" y="2018"/>
                  </a:lnTo>
                  <a:lnTo>
                    <a:pt x="739" y="2018"/>
                  </a:lnTo>
                  <a:lnTo>
                    <a:pt x="736" y="2021"/>
                  </a:lnTo>
                  <a:lnTo>
                    <a:pt x="733" y="2021"/>
                  </a:lnTo>
                  <a:lnTo>
                    <a:pt x="730" y="2021"/>
                  </a:lnTo>
                  <a:lnTo>
                    <a:pt x="730" y="2024"/>
                  </a:lnTo>
                  <a:lnTo>
                    <a:pt x="727" y="2024"/>
                  </a:lnTo>
                  <a:lnTo>
                    <a:pt x="727" y="2024"/>
                  </a:lnTo>
                  <a:lnTo>
                    <a:pt x="724" y="2026"/>
                  </a:lnTo>
                  <a:lnTo>
                    <a:pt x="722" y="2026"/>
                  </a:lnTo>
                  <a:lnTo>
                    <a:pt x="719" y="2026"/>
                  </a:lnTo>
                  <a:lnTo>
                    <a:pt x="716" y="2026"/>
                  </a:lnTo>
                  <a:lnTo>
                    <a:pt x="713" y="2026"/>
                  </a:lnTo>
                  <a:lnTo>
                    <a:pt x="710" y="2029"/>
                  </a:lnTo>
                  <a:lnTo>
                    <a:pt x="707" y="2029"/>
                  </a:lnTo>
                  <a:lnTo>
                    <a:pt x="704" y="2029"/>
                  </a:lnTo>
                  <a:lnTo>
                    <a:pt x="701" y="2029"/>
                  </a:lnTo>
                  <a:lnTo>
                    <a:pt x="698" y="2032"/>
                  </a:lnTo>
                  <a:lnTo>
                    <a:pt x="696" y="2032"/>
                  </a:lnTo>
                  <a:lnTo>
                    <a:pt x="696" y="2032"/>
                  </a:lnTo>
                  <a:lnTo>
                    <a:pt x="693" y="2035"/>
                  </a:lnTo>
                  <a:lnTo>
                    <a:pt x="690" y="2035"/>
                  </a:lnTo>
                  <a:lnTo>
                    <a:pt x="687" y="2035"/>
                  </a:lnTo>
                  <a:lnTo>
                    <a:pt x="684" y="2038"/>
                  </a:lnTo>
                  <a:lnTo>
                    <a:pt x="684" y="2038"/>
                  </a:lnTo>
                  <a:lnTo>
                    <a:pt x="681" y="2038"/>
                  </a:lnTo>
                  <a:lnTo>
                    <a:pt x="678" y="2041"/>
                  </a:lnTo>
                  <a:lnTo>
                    <a:pt x="675" y="2041"/>
                  </a:lnTo>
                  <a:lnTo>
                    <a:pt x="675" y="2044"/>
                  </a:lnTo>
                  <a:lnTo>
                    <a:pt x="672" y="2044"/>
                  </a:lnTo>
                  <a:lnTo>
                    <a:pt x="672" y="2047"/>
                  </a:lnTo>
                  <a:lnTo>
                    <a:pt x="670" y="2050"/>
                  </a:lnTo>
                  <a:lnTo>
                    <a:pt x="670" y="2050"/>
                  </a:lnTo>
                  <a:lnTo>
                    <a:pt x="667" y="2052"/>
                  </a:lnTo>
                  <a:lnTo>
                    <a:pt x="667" y="2055"/>
                  </a:lnTo>
                  <a:lnTo>
                    <a:pt x="664" y="2058"/>
                  </a:lnTo>
                  <a:lnTo>
                    <a:pt x="664" y="2061"/>
                  </a:lnTo>
                  <a:lnTo>
                    <a:pt x="664" y="2061"/>
                  </a:lnTo>
                  <a:lnTo>
                    <a:pt x="664" y="2064"/>
                  </a:lnTo>
                  <a:lnTo>
                    <a:pt x="664" y="2064"/>
                  </a:lnTo>
                  <a:lnTo>
                    <a:pt x="661" y="2067"/>
                  </a:lnTo>
                  <a:lnTo>
                    <a:pt x="661" y="2070"/>
                  </a:lnTo>
                  <a:lnTo>
                    <a:pt x="661" y="2073"/>
                  </a:lnTo>
                  <a:lnTo>
                    <a:pt x="658" y="2076"/>
                  </a:lnTo>
                  <a:lnTo>
                    <a:pt x="658" y="2078"/>
                  </a:lnTo>
                  <a:lnTo>
                    <a:pt x="655" y="2078"/>
                  </a:lnTo>
                  <a:lnTo>
                    <a:pt x="655" y="2081"/>
                  </a:lnTo>
                  <a:lnTo>
                    <a:pt x="652" y="2081"/>
                  </a:lnTo>
                  <a:lnTo>
                    <a:pt x="649" y="2084"/>
                  </a:lnTo>
                  <a:lnTo>
                    <a:pt x="647" y="2084"/>
                  </a:lnTo>
                  <a:lnTo>
                    <a:pt x="647" y="2087"/>
                  </a:lnTo>
                  <a:lnTo>
                    <a:pt x="644" y="2087"/>
                  </a:lnTo>
                  <a:lnTo>
                    <a:pt x="641" y="2087"/>
                  </a:lnTo>
                  <a:lnTo>
                    <a:pt x="638" y="2090"/>
                  </a:lnTo>
                  <a:lnTo>
                    <a:pt x="638" y="2090"/>
                  </a:lnTo>
                  <a:lnTo>
                    <a:pt x="635" y="2093"/>
                  </a:lnTo>
                  <a:lnTo>
                    <a:pt x="632" y="2093"/>
                  </a:lnTo>
                  <a:lnTo>
                    <a:pt x="632" y="2096"/>
                  </a:lnTo>
                  <a:lnTo>
                    <a:pt x="629" y="2096"/>
                  </a:lnTo>
                  <a:lnTo>
                    <a:pt x="626" y="2099"/>
                  </a:lnTo>
                  <a:lnTo>
                    <a:pt x="626" y="2102"/>
                  </a:lnTo>
                  <a:lnTo>
                    <a:pt x="626" y="2104"/>
                  </a:lnTo>
                  <a:lnTo>
                    <a:pt x="626" y="2107"/>
                  </a:lnTo>
                  <a:lnTo>
                    <a:pt x="623" y="2107"/>
                  </a:lnTo>
                  <a:lnTo>
                    <a:pt x="623" y="2110"/>
                  </a:lnTo>
                  <a:lnTo>
                    <a:pt x="623" y="2113"/>
                  </a:lnTo>
                  <a:lnTo>
                    <a:pt x="623" y="2116"/>
                  </a:lnTo>
                  <a:lnTo>
                    <a:pt x="621" y="2119"/>
                  </a:lnTo>
                  <a:lnTo>
                    <a:pt x="621" y="2122"/>
                  </a:lnTo>
                  <a:lnTo>
                    <a:pt x="618" y="2119"/>
                  </a:lnTo>
                  <a:lnTo>
                    <a:pt x="615" y="2119"/>
                  </a:lnTo>
                  <a:lnTo>
                    <a:pt x="612" y="2119"/>
                  </a:lnTo>
                  <a:lnTo>
                    <a:pt x="609" y="2119"/>
                  </a:lnTo>
                  <a:lnTo>
                    <a:pt x="609" y="2122"/>
                  </a:lnTo>
                  <a:lnTo>
                    <a:pt x="609" y="2125"/>
                  </a:lnTo>
                  <a:lnTo>
                    <a:pt x="609" y="2128"/>
                  </a:lnTo>
                  <a:lnTo>
                    <a:pt x="609" y="2130"/>
                  </a:lnTo>
                  <a:lnTo>
                    <a:pt x="609" y="2130"/>
                  </a:lnTo>
                  <a:lnTo>
                    <a:pt x="606" y="2130"/>
                  </a:lnTo>
                  <a:lnTo>
                    <a:pt x="603" y="2133"/>
                  </a:lnTo>
                  <a:lnTo>
                    <a:pt x="600" y="2133"/>
                  </a:lnTo>
                  <a:lnTo>
                    <a:pt x="600" y="2136"/>
                  </a:lnTo>
                  <a:lnTo>
                    <a:pt x="597" y="2136"/>
                  </a:lnTo>
                  <a:lnTo>
                    <a:pt x="595" y="2139"/>
                  </a:lnTo>
                  <a:lnTo>
                    <a:pt x="595" y="2142"/>
                  </a:lnTo>
                  <a:lnTo>
                    <a:pt x="595" y="2145"/>
                  </a:lnTo>
                  <a:lnTo>
                    <a:pt x="592" y="2145"/>
                  </a:lnTo>
                  <a:lnTo>
                    <a:pt x="592" y="2148"/>
                  </a:lnTo>
                  <a:lnTo>
                    <a:pt x="592" y="2148"/>
                  </a:lnTo>
                  <a:lnTo>
                    <a:pt x="589" y="2151"/>
                  </a:lnTo>
                  <a:lnTo>
                    <a:pt x="589" y="2154"/>
                  </a:lnTo>
                  <a:lnTo>
                    <a:pt x="586" y="2154"/>
                  </a:lnTo>
                  <a:lnTo>
                    <a:pt x="586" y="2156"/>
                  </a:lnTo>
                  <a:lnTo>
                    <a:pt x="583" y="2159"/>
                  </a:lnTo>
                  <a:lnTo>
                    <a:pt x="580" y="2159"/>
                  </a:lnTo>
                  <a:lnTo>
                    <a:pt x="577" y="2162"/>
                  </a:lnTo>
                  <a:lnTo>
                    <a:pt x="574" y="2162"/>
                  </a:lnTo>
                  <a:lnTo>
                    <a:pt x="574" y="2162"/>
                  </a:lnTo>
                  <a:lnTo>
                    <a:pt x="571" y="2162"/>
                  </a:lnTo>
                  <a:lnTo>
                    <a:pt x="569" y="2162"/>
                  </a:lnTo>
                  <a:lnTo>
                    <a:pt x="563" y="2162"/>
                  </a:lnTo>
                  <a:lnTo>
                    <a:pt x="563" y="2165"/>
                  </a:lnTo>
                  <a:lnTo>
                    <a:pt x="560" y="2165"/>
                  </a:lnTo>
                  <a:lnTo>
                    <a:pt x="560" y="2168"/>
                  </a:lnTo>
                  <a:lnTo>
                    <a:pt x="557" y="2171"/>
                  </a:lnTo>
                  <a:lnTo>
                    <a:pt x="557" y="2171"/>
                  </a:lnTo>
                  <a:lnTo>
                    <a:pt x="554" y="2174"/>
                  </a:lnTo>
                  <a:lnTo>
                    <a:pt x="554" y="2177"/>
                  </a:lnTo>
                  <a:lnTo>
                    <a:pt x="551" y="2179"/>
                  </a:lnTo>
                  <a:lnTo>
                    <a:pt x="551" y="2179"/>
                  </a:lnTo>
                  <a:lnTo>
                    <a:pt x="548" y="2182"/>
                  </a:lnTo>
                  <a:lnTo>
                    <a:pt x="548" y="2182"/>
                  </a:lnTo>
                  <a:lnTo>
                    <a:pt x="545" y="2185"/>
                  </a:lnTo>
                  <a:lnTo>
                    <a:pt x="543" y="2185"/>
                  </a:lnTo>
                  <a:lnTo>
                    <a:pt x="543" y="2188"/>
                  </a:lnTo>
                  <a:lnTo>
                    <a:pt x="540" y="2188"/>
                  </a:lnTo>
                  <a:lnTo>
                    <a:pt x="540" y="2188"/>
                  </a:lnTo>
                  <a:lnTo>
                    <a:pt x="537" y="2191"/>
                  </a:lnTo>
                  <a:lnTo>
                    <a:pt x="537" y="2191"/>
                  </a:lnTo>
                  <a:lnTo>
                    <a:pt x="534" y="2194"/>
                  </a:lnTo>
                  <a:lnTo>
                    <a:pt x="531" y="2194"/>
                  </a:lnTo>
                  <a:lnTo>
                    <a:pt x="531" y="2197"/>
                  </a:lnTo>
                  <a:lnTo>
                    <a:pt x="528" y="2197"/>
                  </a:lnTo>
                  <a:lnTo>
                    <a:pt x="528" y="2200"/>
                  </a:lnTo>
                  <a:lnTo>
                    <a:pt x="525" y="2200"/>
                  </a:lnTo>
                  <a:lnTo>
                    <a:pt x="525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19" y="2205"/>
                  </a:lnTo>
                  <a:lnTo>
                    <a:pt x="517" y="2205"/>
                  </a:lnTo>
                  <a:lnTo>
                    <a:pt x="514" y="2208"/>
                  </a:lnTo>
                  <a:lnTo>
                    <a:pt x="511" y="2208"/>
                  </a:lnTo>
                  <a:lnTo>
                    <a:pt x="508" y="2208"/>
                  </a:lnTo>
                  <a:lnTo>
                    <a:pt x="508" y="2211"/>
                  </a:lnTo>
                  <a:lnTo>
                    <a:pt x="505" y="2211"/>
                  </a:lnTo>
                  <a:lnTo>
                    <a:pt x="502" y="2211"/>
                  </a:lnTo>
                  <a:lnTo>
                    <a:pt x="499" y="2211"/>
                  </a:lnTo>
                  <a:lnTo>
                    <a:pt x="496" y="2214"/>
                  </a:lnTo>
                  <a:lnTo>
                    <a:pt x="493" y="2214"/>
                  </a:lnTo>
                  <a:lnTo>
                    <a:pt x="491" y="2214"/>
                  </a:lnTo>
                  <a:lnTo>
                    <a:pt x="488" y="2214"/>
                  </a:lnTo>
                  <a:lnTo>
                    <a:pt x="485" y="2217"/>
                  </a:lnTo>
                  <a:lnTo>
                    <a:pt x="485" y="2217"/>
                  </a:lnTo>
                  <a:lnTo>
                    <a:pt x="482" y="2217"/>
                  </a:lnTo>
                  <a:lnTo>
                    <a:pt x="479" y="2217"/>
                  </a:lnTo>
                  <a:lnTo>
                    <a:pt x="476" y="2217"/>
                  </a:lnTo>
                  <a:lnTo>
                    <a:pt x="473" y="2220"/>
                  </a:lnTo>
                  <a:lnTo>
                    <a:pt x="470" y="2220"/>
                  </a:lnTo>
                  <a:lnTo>
                    <a:pt x="468" y="2220"/>
                  </a:lnTo>
                  <a:lnTo>
                    <a:pt x="465" y="2220"/>
                  </a:lnTo>
                  <a:lnTo>
                    <a:pt x="462" y="2220"/>
                  </a:lnTo>
                  <a:lnTo>
                    <a:pt x="456" y="2220"/>
                  </a:lnTo>
                  <a:lnTo>
                    <a:pt x="453" y="2220"/>
                  </a:lnTo>
                  <a:lnTo>
                    <a:pt x="450" y="2220"/>
                  </a:lnTo>
                  <a:lnTo>
                    <a:pt x="447" y="2217"/>
                  </a:lnTo>
                  <a:lnTo>
                    <a:pt x="444" y="2217"/>
                  </a:lnTo>
                  <a:lnTo>
                    <a:pt x="442" y="2217"/>
                  </a:lnTo>
                  <a:lnTo>
                    <a:pt x="439" y="2217"/>
                  </a:lnTo>
                  <a:lnTo>
                    <a:pt x="436" y="2217"/>
                  </a:lnTo>
                  <a:lnTo>
                    <a:pt x="433" y="2217"/>
                  </a:lnTo>
                  <a:lnTo>
                    <a:pt x="430" y="2217"/>
                  </a:lnTo>
                  <a:lnTo>
                    <a:pt x="427" y="2217"/>
                  </a:lnTo>
                  <a:lnTo>
                    <a:pt x="424" y="2217"/>
                  </a:lnTo>
                  <a:lnTo>
                    <a:pt x="421" y="2217"/>
                  </a:lnTo>
                  <a:lnTo>
                    <a:pt x="418" y="2217"/>
                  </a:lnTo>
                  <a:lnTo>
                    <a:pt x="416" y="2217"/>
                  </a:lnTo>
                  <a:lnTo>
                    <a:pt x="413" y="2217"/>
                  </a:lnTo>
                  <a:lnTo>
                    <a:pt x="410" y="2214"/>
                  </a:lnTo>
                  <a:lnTo>
                    <a:pt x="410" y="2214"/>
                  </a:lnTo>
                  <a:lnTo>
                    <a:pt x="407" y="2214"/>
                  </a:lnTo>
                  <a:lnTo>
                    <a:pt x="404" y="2214"/>
                  </a:lnTo>
                  <a:lnTo>
                    <a:pt x="401" y="2214"/>
                  </a:lnTo>
                  <a:lnTo>
                    <a:pt x="398" y="2211"/>
                  </a:lnTo>
                  <a:lnTo>
                    <a:pt x="395" y="2211"/>
                  </a:lnTo>
                  <a:lnTo>
                    <a:pt x="392" y="2211"/>
                  </a:lnTo>
                  <a:lnTo>
                    <a:pt x="390" y="2211"/>
                  </a:lnTo>
                  <a:lnTo>
                    <a:pt x="387" y="2208"/>
                  </a:lnTo>
                  <a:lnTo>
                    <a:pt x="384" y="2208"/>
                  </a:lnTo>
                  <a:lnTo>
                    <a:pt x="381" y="2208"/>
                  </a:lnTo>
                  <a:lnTo>
                    <a:pt x="378" y="2208"/>
                  </a:lnTo>
                  <a:lnTo>
                    <a:pt x="375" y="2208"/>
                  </a:lnTo>
                  <a:lnTo>
                    <a:pt x="375" y="220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auto">
            <a:xfrm>
              <a:off x="2377" y="2435"/>
              <a:ext cx="586" cy="846"/>
            </a:xfrm>
            <a:custGeom>
              <a:avLst/>
              <a:gdLst/>
              <a:ahLst/>
              <a:cxnLst>
                <a:cxn ang="0">
                  <a:pos x="525" y="249"/>
                </a:cxn>
                <a:cxn ang="0">
                  <a:pos x="479" y="278"/>
                </a:cxn>
                <a:cxn ang="0">
                  <a:pos x="476" y="312"/>
                </a:cxn>
                <a:cxn ang="0">
                  <a:pos x="467" y="344"/>
                </a:cxn>
                <a:cxn ang="0">
                  <a:pos x="456" y="379"/>
                </a:cxn>
                <a:cxn ang="0">
                  <a:pos x="453" y="425"/>
                </a:cxn>
                <a:cxn ang="0">
                  <a:pos x="453" y="465"/>
                </a:cxn>
                <a:cxn ang="0">
                  <a:pos x="467" y="503"/>
                </a:cxn>
                <a:cxn ang="0">
                  <a:pos x="441" y="506"/>
                </a:cxn>
                <a:cxn ang="0">
                  <a:pos x="427" y="537"/>
                </a:cxn>
                <a:cxn ang="0">
                  <a:pos x="418" y="575"/>
                </a:cxn>
                <a:cxn ang="0">
                  <a:pos x="424" y="612"/>
                </a:cxn>
                <a:cxn ang="0">
                  <a:pos x="433" y="638"/>
                </a:cxn>
                <a:cxn ang="0">
                  <a:pos x="415" y="662"/>
                </a:cxn>
                <a:cxn ang="0">
                  <a:pos x="413" y="685"/>
                </a:cxn>
                <a:cxn ang="0">
                  <a:pos x="398" y="714"/>
                </a:cxn>
                <a:cxn ang="0">
                  <a:pos x="410" y="734"/>
                </a:cxn>
                <a:cxn ang="0">
                  <a:pos x="358" y="774"/>
                </a:cxn>
                <a:cxn ang="0">
                  <a:pos x="300" y="765"/>
                </a:cxn>
                <a:cxn ang="0">
                  <a:pos x="254" y="777"/>
                </a:cxn>
                <a:cxn ang="0">
                  <a:pos x="216" y="823"/>
                </a:cxn>
                <a:cxn ang="0">
                  <a:pos x="112" y="823"/>
                </a:cxn>
                <a:cxn ang="0">
                  <a:pos x="69" y="763"/>
                </a:cxn>
                <a:cxn ang="0">
                  <a:pos x="78" y="716"/>
                </a:cxn>
                <a:cxn ang="0">
                  <a:pos x="78" y="673"/>
                </a:cxn>
                <a:cxn ang="0">
                  <a:pos x="95" y="641"/>
                </a:cxn>
                <a:cxn ang="0">
                  <a:pos x="115" y="604"/>
                </a:cxn>
                <a:cxn ang="0">
                  <a:pos x="121" y="569"/>
                </a:cxn>
                <a:cxn ang="0">
                  <a:pos x="147" y="517"/>
                </a:cxn>
                <a:cxn ang="0">
                  <a:pos x="138" y="451"/>
                </a:cxn>
                <a:cxn ang="0">
                  <a:pos x="141" y="396"/>
                </a:cxn>
                <a:cxn ang="0">
                  <a:pos x="150" y="364"/>
                </a:cxn>
                <a:cxn ang="0">
                  <a:pos x="135" y="353"/>
                </a:cxn>
                <a:cxn ang="0">
                  <a:pos x="109" y="344"/>
                </a:cxn>
                <a:cxn ang="0">
                  <a:pos x="95" y="321"/>
                </a:cxn>
                <a:cxn ang="0">
                  <a:pos x="78" y="295"/>
                </a:cxn>
                <a:cxn ang="0">
                  <a:pos x="40" y="286"/>
                </a:cxn>
                <a:cxn ang="0">
                  <a:pos x="26" y="272"/>
                </a:cxn>
                <a:cxn ang="0">
                  <a:pos x="11" y="246"/>
                </a:cxn>
                <a:cxn ang="0">
                  <a:pos x="3" y="211"/>
                </a:cxn>
                <a:cxn ang="0">
                  <a:pos x="20" y="188"/>
                </a:cxn>
                <a:cxn ang="0">
                  <a:pos x="23" y="162"/>
                </a:cxn>
                <a:cxn ang="0">
                  <a:pos x="37" y="139"/>
                </a:cxn>
                <a:cxn ang="0">
                  <a:pos x="52" y="110"/>
                </a:cxn>
                <a:cxn ang="0">
                  <a:pos x="63" y="87"/>
                </a:cxn>
                <a:cxn ang="0">
                  <a:pos x="101" y="61"/>
                </a:cxn>
                <a:cxn ang="0">
                  <a:pos x="130" y="41"/>
                </a:cxn>
                <a:cxn ang="0">
                  <a:pos x="150" y="15"/>
                </a:cxn>
                <a:cxn ang="0">
                  <a:pos x="184" y="3"/>
                </a:cxn>
                <a:cxn ang="0">
                  <a:pos x="216" y="15"/>
                </a:cxn>
                <a:cxn ang="0">
                  <a:pos x="245" y="24"/>
                </a:cxn>
                <a:cxn ang="0">
                  <a:pos x="257" y="47"/>
                </a:cxn>
                <a:cxn ang="0">
                  <a:pos x="260" y="81"/>
                </a:cxn>
                <a:cxn ang="0">
                  <a:pos x="297" y="90"/>
                </a:cxn>
                <a:cxn ang="0">
                  <a:pos x="349" y="99"/>
                </a:cxn>
                <a:cxn ang="0">
                  <a:pos x="404" y="107"/>
                </a:cxn>
                <a:cxn ang="0">
                  <a:pos x="459" y="110"/>
                </a:cxn>
                <a:cxn ang="0">
                  <a:pos x="511" y="127"/>
                </a:cxn>
                <a:cxn ang="0">
                  <a:pos x="540" y="162"/>
                </a:cxn>
                <a:cxn ang="0">
                  <a:pos x="548" y="185"/>
                </a:cxn>
                <a:cxn ang="0">
                  <a:pos x="554" y="200"/>
                </a:cxn>
              </a:cxnLst>
              <a:rect l="0" t="0" r="r" b="b"/>
              <a:pathLst>
                <a:path w="586" h="846">
                  <a:moveTo>
                    <a:pt x="586" y="229"/>
                  </a:moveTo>
                  <a:lnTo>
                    <a:pt x="586" y="231"/>
                  </a:lnTo>
                  <a:lnTo>
                    <a:pt x="571" y="231"/>
                  </a:lnTo>
                  <a:lnTo>
                    <a:pt x="563" y="237"/>
                  </a:lnTo>
                  <a:lnTo>
                    <a:pt x="560" y="240"/>
                  </a:lnTo>
                  <a:lnTo>
                    <a:pt x="557" y="240"/>
                  </a:lnTo>
                  <a:lnTo>
                    <a:pt x="554" y="240"/>
                  </a:lnTo>
                  <a:lnTo>
                    <a:pt x="554" y="240"/>
                  </a:lnTo>
                  <a:lnTo>
                    <a:pt x="551" y="240"/>
                  </a:lnTo>
                  <a:lnTo>
                    <a:pt x="548" y="237"/>
                  </a:lnTo>
                  <a:lnTo>
                    <a:pt x="545" y="240"/>
                  </a:lnTo>
                  <a:lnTo>
                    <a:pt x="542" y="240"/>
                  </a:lnTo>
                  <a:lnTo>
                    <a:pt x="542" y="240"/>
                  </a:lnTo>
                  <a:lnTo>
                    <a:pt x="540" y="240"/>
                  </a:lnTo>
                  <a:lnTo>
                    <a:pt x="537" y="240"/>
                  </a:lnTo>
                  <a:lnTo>
                    <a:pt x="534" y="240"/>
                  </a:lnTo>
                  <a:lnTo>
                    <a:pt x="534" y="240"/>
                  </a:lnTo>
                  <a:lnTo>
                    <a:pt x="531" y="240"/>
                  </a:lnTo>
                  <a:lnTo>
                    <a:pt x="531" y="240"/>
                  </a:lnTo>
                  <a:lnTo>
                    <a:pt x="528" y="240"/>
                  </a:lnTo>
                  <a:lnTo>
                    <a:pt x="528" y="243"/>
                  </a:lnTo>
                  <a:lnTo>
                    <a:pt x="528" y="246"/>
                  </a:lnTo>
                  <a:lnTo>
                    <a:pt x="528" y="246"/>
                  </a:lnTo>
                  <a:lnTo>
                    <a:pt x="528" y="249"/>
                  </a:lnTo>
                  <a:lnTo>
                    <a:pt x="528" y="249"/>
                  </a:lnTo>
                  <a:lnTo>
                    <a:pt x="525" y="249"/>
                  </a:lnTo>
                  <a:lnTo>
                    <a:pt x="522" y="249"/>
                  </a:lnTo>
                  <a:lnTo>
                    <a:pt x="519" y="249"/>
                  </a:lnTo>
                  <a:lnTo>
                    <a:pt x="516" y="249"/>
                  </a:lnTo>
                  <a:lnTo>
                    <a:pt x="514" y="249"/>
                  </a:lnTo>
                  <a:lnTo>
                    <a:pt x="511" y="252"/>
                  </a:lnTo>
                  <a:lnTo>
                    <a:pt x="508" y="252"/>
                  </a:lnTo>
                  <a:lnTo>
                    <a:pt x="502" y="252"/>
                  </a:lnTo>
                  <a:lnTo>
                    <a:pt x="499" y="255"/>
                  </a:lnTo>
                  <a:lnTo>
                    <a:pt x="496" y="255"/>
                  </a:lnTo>
                  <a:lnTo>
                    <a:pt x="493" y="257"/>
                  </a:lnTo>
                  <a:lnTo>
                    <a:pt x="491" y="257"/>
                  </a:lnTo>
                  <a:lnTo>
                    <a:pt x="488" y="257"/>
                  </a:lnTo>
                  <a:lnTo>
                    <a:pt x="488" y="257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3"/>
                  </a:lnTo>
                  <a:lnTo>
                    <a:pt x="485" y="263"/>
                  </a:lnTo>
                  <a:lnTo>
                    <a:pt x="485" y="266"/>
                  </a:lnTo>
                  <a:lnTo>
                    <a:pt x="485" y="269"/>
                  </a:lnTo>
                  <a:lnTo>
                    <a:pt x="485" y="269"/>
                  </a:lnTo>
                  <a:lnTo>
                    <a:pt x="485" y="272"/>
                  </a:lnTo>
                  <a:lnTo>
                    <a:pt x="485" y="275"/>
                  </a:lnTo>
                  <a:lnTo>
                    <a:pt x="485" y="275"/>
                  </a:lnTo>
                  <a:lnTo>
                    <a:pt x="482" y="278"/>
                  </a:lnTo>
                  <a:lnTo>
                    <a:pt x="479" y="278"/>
                  </a:lnTo>
                  <a:lnTo>
                    <a:pt x="479" y="280"/>
                  </a:lnTo>
                  <a:lnTo>
                    <a:pt x="476" y="280"/>
                  </a:lnTo>
                  <a:lnTo>
                    <a:pt x="476" y="283"/>
                  </a:lnTo>
                  <a:lnTo>
                    <a:pt x="473" y="283"/>
                  </a:lnTo>
                  <a:lnTo>
                    <a:pt x="473" y="283"/>
                  </a:lnTo>
                  <a:lnTo>
                    <a:pt x="473" y="286"/>
                  </a:lnTo>
                  <a:lnTo>
                    <a:pt x="476" y="286"/>
                  </a:lnTo>
                  <a:lnTo>
                    <a:pt x="476" y="286"/>
                  </a:lnTo>
                  <a:lnTo>
                    <a:pt x="476" y="289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5"/>
                  </a:lnTo>
                  <a:lnTo>
                    <a:pt x="476" y="298"/>
                  </a:lnTo>
                  <a:lnTo>
                    <a:pt x="479" y="298"/>
                  </a:lnTo>
                  <a:lnTo>
                    <a:pt x="479" y="301"/>
                  </a:lnTo>
                  <a:lnTo>
                    <a:pt x="479" y="301"/>
                  </a:lnTo>
                  <a:lnTo>
                    <a:pt x="479" y="304"/>
                  </a:lnTo>
                  <a:lnTo>
                    <a:pt x="482" y="304"/>
                  </a:lnTo>
                  <a:lnTo>
                    <a:pt x="479" y="304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79" y="309"/>
                  </a:lnTo>
                  <a:lnTo>
                    <a:pt x="476" y="309"/>
                  </a:lnTo>
                  <a:lnTo>
                    <a:pt x="476" y="309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0" y="318"/>
                  </a:lnTo>
                  <a:lnTo>
                    <a:pt x="470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5" y="321"/>
                  </a:lnTo>
                  <a:lnTo>
                    <a:pt x="465" y="321"/>
                  </a:lnTo>
                  <a:lnTo>
                    <a:pt x="465" y="324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2" y="330"/>
                  </a:lnTo>
                  <a:lnTo>
                    <a:pt x="462" y="330"/>
                  </a:lnTo>
                  <a:lnTo>
                    <a:pt x="462" y="332"/>
                  </a:lnTo>
                  <a:lnTo>
                    <a:pt x="462" y="332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38"/>
                  </a:lnTo>
                  <a:lnTo>
                    <a:pt x="467" y="338"/>
                  </a:lnTo>
                  <a:lnTo>
                    <a:pt x="467" y="341"/>
                  </a:lnTo>
                  <a:lnTo>
                    <a:pt x="467" y="341"/>
                  </a:lnTo>
                  <a:lnTo>
                    <a:pt x="467" y="344"/>
                  </a:lnTo>
                  <a:lnTo>
                    <a:pt x="467" y="344"/>
                  </a:lnTo>
                  <a:lnTo>
                    <a:pt x="467" y="347"/>
                  </a:lnTo>
                  <a:lnTo>
                    <a:pt x="467" y="350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6"/>
                  </a:lnTo>
                  <a:lnTo>
                    <a:pt x="465" y="356"/>
                  </a:lnTo>
                  <a:lnTo>
                    <a:pt x="465" y="358"/>
                  </a:lnTo>
                  <a:lnTo>
                    <a:pt x="462" y="358"/>
                  </a:lnTo>
                  <a:lnTo>
                    <a:pt x="462" y="358"/>
                  </a:lnTo>
                  <a:lnTo>
                    <a:pt x="462" y="361"/>
                  </a:lnTo>
                  <a:lnTo>
                    <a:pt x="459" y="361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7"/>
                  </a:lnTo>
                  <a:lnTo>
                    <a:pt x="459" y="367"/>
                  </a:lnTo>
                  <a:lnTo>
                    <a:pt x="459" y="370"/>
                  </a:lnTo>
                  <a:lnTo>
                    <a:pt x="459" y="370"/>
                  </a:lnTo>
                  <a:lnTo>
                    <a:pt x="456" y="370"/>
                  </a:lnTo>
                  <a:lnTo>
                    <a:pt x="456" y="373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9"/>
                  </a:lnTo>
                  <a:lnTo>
                    <a:pt x="456" y="379"/>
                  </a:lnTo>
                  <a:lnTo>
                    <a:pt x="456" y="382"/>
                  </a:lnTo>
                  <a:lnTo>
                    <a:pt x="456" y="382"/>
                  </a:lnTo>
                  <a:lnTo>
                    <a:pt x="456" y="384"/>
                  </a:lnTo>
                  <a:lnTo>
                    <a:pt x="456" y="384"/>
                  </a:lnTo>
                  <a:lnTo>
                    <a:pt x="453" y="387"/>
                  </a:lnTo>
                  <a:lnTo>
                    <a:pt x="453" y="387"/>
                  </a:lnTo>
                  <a:lnTo>
                    <a:pt x="453" y="390"/>
                  </a:lnTo>
                  <a:lnTo>
                    <a:pt x="453" y="390"/>
                  </a:lnTo>
                  <a:lnTo>
                    <a:pt x="453" y="393"/>
                  </a:lnTo>
                  <a:lnTo>
                    <a:pt x="453" y="393"/>
                  </a:lnTo>
                  <a:lnTo>
                    <a:pt x="453" y="396"/>
                  </a:lnTo>
                  <a:lnTo>
                    <a:pt x="453" y="39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3" y="405"/>
                  </a:lnTo>
                  <a:lnTo>
                    <a:pt x="453" y="408"/>
                  </a:lnTo>
                  <a:lnTo>
                    <a:pt x="453" y="410"/>
                  </a:lnTo>
                  <a:lnTo>
                    <a:pt x="453" y="410"/>
                  </a:lnTo>
                  <a:lnTo>
                    <a:pt x="453" y="413"/>
                  </a:lnTo>
                  <a:lnTo>
                    <a:pt x="453" y="416"/>
                  </a:lnTo>
                  <a:lnTo>
                    <a:pt x="453" y="416"/>
                  </a:lnTo>
                  <a:lnTo>
                    <a:pt x="453" y="419"/>
                  </a:lnTo>
                  <a:lnTo>
                    <a:pt x="453" y="419"/>
                  </a:lnTo>
                  <a:lnTo>
                    <a:pt x="453" y="422"/>
                  </a:lnTo>
                  <a:lnTo>
                    <a:pt x="453" y="425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3" y="431"/>
                  </a:lnTo>
                  <a:lnTo>
                    <a:pt x="453" y="434"/>
                  </a:lnTo>
                  <a:lnTo>
                    <a:pt x="453" y="434"/>
                  </a:lnTo>
                  <a:lnTo>
                    <a:pt x="453" y="436"/>
                  </a:lnTo>
                  <a:lnTo>
                    <a:pt x="453" y="436"/>
                  </a:lnTo>
                  <a:lnTo>
                    <a:pt x="453" y="439"/>
                  </a:lnTo>
                  <a:lnTo>
                    <a:pt x="453" y="439"/>
                  </a:lnTo>
                  <a:lnTo>
                    <a:pt x="453" y="442"/>
                  </a:lnTo>
                  <a:lnTo>
                    <a:pt x="453" y="442"/>
                  </a:lnTo>
                  <a:lnTo>
                    <a:pt x="453" y="445"/>
                  </a:lnTo>
                  <a:lnTo>
                    <a:pt x="453" y="445"/>
                  </a:lnTo>
                  <a:lnTo>
                    <a:pt x="453" y="448"/>
                  </a:lnTo>
                  <a:lnTo>
                    <a:pt x="453" y="448"/>
                  </a:lnTo>
                  <a:lnTo>
                    <a:pt x="453" y="451"/>
                  </a:lnTo>
                  <a:lnTo>
                    <a:pt x="453" y="451"/>
                  </a:lnTo>
                  <a:lnTo>
                    <a:pt x="453" y="454"/>
                  </a:lnTo>
                  <a:lnTo>
                    <a:pt x="453" y="454"/>
                  </a:lnTo>
                  <a:lnTo>
                    <a:pt x="453" y="457"/>
                  </a:lnTo>
                  <a:lnTo>
                    <a:pt x="453" y="459"/>
                  </a:lnTo>
                  <a:lnTo>
                    <a:pt x="453" y="459"/>
                  </a:lnTo>
                  <a:lnTo>
                    <a:pt x="453" y="462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8"/>
                  </a:lnTo>
                  <a:lnTo>
                    <a:pt x="453" y="468"/>
                  </a:lnTo>
                  <a:lnTo>
                    <a:pt x="453" y="471"/>
                  </a:lnTo>
                  <a:lnTo>
                    <a:pt x="456" y="471"/>
                  </a:lnTo>
                  <a:lnTo>
                    <a:pt x="456" y="474"/>
                  </a:lnTo>
                  <a:lnTo>
                    <a:pt x="456" y="474"/>
                  </a:lnTo>
                  <a:lnTo>
                    <a:pt x="459" y="474"/>
                  </a:lnTo>
                  <a:lnTo>
                    <a:pt x="459" y="477"/>
                  </a:lnTo>
                  <a:lnTo>
                    <a:pt x="459" y="477"/>
                  </a:lnTo>
                  <a:lnTo>
                    <a:pt x="459" y="480"/>
                  </a:lnTo>
                  <a:lnTo>
                    <a:pt x="459" y="480"/>
                  </a:lnTo>
                  <a:lnTo>
                    <a:pt x="459" y="483"/>
                  </a:lnTo>
                  <a:lnTo>
                    <a:pt x="459" y="485"/>
                  </a:lnTo>
                  <a:lnTo>
                    <a:pt x="459" y="485"/>
                  </a:lnTo>
                  <a:lnTo>
                    <a:pt x="462" y="488"/>
                  </a:lnTo>
                  <a:lnTo>
                    <a:pt x="462" y="488"/>
                  </a:lnTo>
                  <a:lnTo>
                    <a:pt x="462" y="491"/>
                  </a:lnTo>
                  <a:lnTo>
                    <a:pt x="462" y="491"/>
                  </a:lnTo>
                  <a:lnTo>
                    <a:pt x="462" y="494"/>
                  </a:lnTo>
                  <a:lnTo>
                    <a:pt x="465" y="494"/>
                  </a:lnTo>
                  <a:lnTo>
                    <a:pt x="465" y="497"/>
                  </a:lnTo>
                  <a:lnTo>
                    <a:pt x="465" y="497"/>
                  </a:lnTo>
                  <a:lnTo>
                    <a:pt x="467" y="497"/>
                  </a:lnTo>
                  <a:lnTo>
                    <a:pt x="467" y="500"/>
                  </a:lnTo>
                  <a:lnTo>
                    <a:pt x="467" y="500"/>
                  </a:lnTo>
                  <a:lnTo>
                    <a:pt x="467" y="503"/>
                  </a:lnTo>
                  <a:lnTo>
                    <a:pt x="467" y="503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9"/>
                  </a:lnTo>
                  <a:lnTo>
                    <a:pt x="467" y="509"/>
                  </a:lnTo>
                  <a:lnTo>
                    <a:pt x="467" y="511"/>
                  </a:lnTo>
                  <a:lnTo>
                    <a:pt x="467" y="511"/>
                  </a:lnTo>
                  <a:lnTo>
                    <a:pt x="465" y="511"/>
                  </a:lnTo>
                  <a:lnTo>
                    <a:pt x="462" y="511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1"/>
                  </a:lnTo>
                  <a:lnTo>
                    <a:pt x="456" y="511"/>
                  </a:lnTo>
                  <a:lnTo>
                    <a:pt x="456" y="511"/>
                  </a:lnTo>
                  <a:lnTo>
                    <a:pt x="453" y="511"/>
                  </a:lnTo>
                  <a:lnTo>
                    <a:pt x="453" y="511"/>
                  </a:lnTo>
                  <a:lnTo>
                    <a:pt x="450" y="509"/>
                  </a:lnTo>
                  <a:lnTo>
                    <a:pt x="450" y="509"/>
                  </a:lnTo>
                  <a:lnTo>
                    <a:pt x="447" y="506"/>
                  </a:lnTo>
                  <a:lnTo>
                    <a:pt x="447" y="506"/>
                  </a:lnTo>
                  <a:lnTo>
                    <a:pt x="447" y="503"/>
                  </a:lnTo>
                  <a:lnTo>
                    <a:pt x="444" y="503"/>
                  </a:lnTo>
                  <a:lnTo>
                    <a:pt x="444" y="503"/>
                  </a:lnTo>
                  <a:lnTo>
                    <a:pt x="441" y="506"/>
                  </a:lnTo>
                  <a:lnTo>
                    <a:pt x="441" y="506"/>
                  </a:lnTo>
                  <a:lnTo>
                    <a:pt x="439" y="509"/>
                  </a:lnTo>
                  <a:lnTo>
                    <a:pt x="439" y="509"/>
                  </a:lnTo>
                  <a:lnTo>
                    <a:pt x="436" y="509"/>
                  </a:lnTo>
                  <a:lnTo>
                    <a:pt x="436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4"/>
                  </a:lnTo>
                  <a:lnTo>
                    <a:pt x="439" y="514"/>
                  </a:lnTo>
                  <a:lnTo>
                    <a:pt x="439" y="517"/>
                  </a:lnTo>
                  <a:lnTo>
                    <a:pt x="439" y="517"/>
                  </a:lnTo>
                  <a:lnTo>
                    <a:pt x="436" y="520"/>
                  </a:lnTo>
                  <a:lnTo>
                    <a:pt x="436" y="520"/>
                  </a:lnTo>
                  <a:lnTo>
                    <a:pt x="433" y="520"/>
                  </a:lnTo>
                  <a:lnTo>
                    <a:pt x="433" y="520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5"/>
                  </a:lnTo>
                  <a:lnTo>
                    <a:pt x="427" y="537"/>
                  </a:lnTo>
                  <a:lnTo>
                    <a:pt x="427" y="540"/>
                  </a:lnTo>
                  <a:lnTo>
                    <a:pt x="424" y="540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1" y="546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18" y="558"/>
                  </a:lnTo>
                  <a:lnTo>
                    <a:pt x="418" y="558"/>
                  </a:lnTo>
                  <a:lnTo>
                    <a:pt x="418" y="561"/>
                  </a:lnTo>
                  <a:lnTo>
                    <a:pt x="418" y="561"/>
                  </a:lnTo>
                  <a:lnTo>
                    <a:pt x="418" y="563"/>
                  </a:lnTo>
                  <a:lnTo>
                    <a:pt x="415" y="563"/>
                  </a:lnTo>
                  <a:lnTo>
                    <a:pt x="415" y="566"/>
                  </a:lnTo>
                  <a:lnTo>
                    <a:pt x="415" y="566"/>
                  </a:lnTo>
                  <a:lnTo>
                    <a:pt x="415" y="569"/>
                  </a:lnTo>
                  <a:lnTo>
                    <a:pt x="415" y="569"/>
                  </a:lnTo>
                  <a:lnTo>
                    <a:pt x="415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8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8" y="578"/>
                  </a:lnTo>
                  <a:lnTo>
                    <a:pt x="418" y="581"/>
                  </a:lnTo>
                  <a:lnTo>
                    <a:pt x="418" y="581"/>
                  </a:lnTo>
                  <a:lnTo>
                    <a:pt x="421" y="581"/>
                  </a:lnTo>
                  <a:lnTo>
                    <a:pt x="421" y="584"/>
                  </a:lnTo>
                  <a:lnTo>
                    <a:pt x="418" y="584"/>
                  </a:lnTo>
                  <a:lnTo>
                    <a:pt x="421" y="587"/>
                  </a:lnTo>
                  <a:lnTo>
                    <a:pt x="421" y="587"/>
                  </a:lnTo>
                  <a:lnTo>
                    <a:pt x="421" y="589"/>
                  </a:lnTo>
                  <a:lnTo>
                    <a:pt x="421" y="589"/>
                  </a:lnTo>
                  <a:lnTo>
                    <a:pt x="421" y="592"/>
                  </a:lnTo>
                  <a:lnTo>
                    <a:pt x="421" y="592"/>
                  </a:lnTo>
                  <a:lnTo>
                    <a:pt x="421" y="595"/>
                  </a:lnTo>
                  <a:lnTo>
                    <a:pt x="421" y="595"/>
                  </a:lnTo>
                  <a:lnTo>
                    <a:pt x="421" y="598"/>
                  </a:lnTo>
                  <a:lnTo>
                    <a:pt x="421" y="598"/>
                  </a:lnTo>
                  <a:lnTo>
                    <a:pt x="421" y="601"/>
                  </a:lnTo>
                  <a:lnTo>
                    <a:pt x="421" y="601"/>
                  </a:lnTo>
                  <a:lnTo>
                    <a:pt x="421" y="604"/>
                  </a:lnTo>
                  <a:lnTo>
                    <a:pt x="421" y="604"/>
                  </a:lnTo>
                  <a:lnTo>
                    <a:pt x="421" y="607"/>
                  </a:lnTo>
                  <a:lnTo>
                    <a:pt x="421" y="607"/>
                  </a:lnTo>
                  <a:lnTo>
                    <a:pt x="421" y="610"/>
                  </a:lnTo>
                  <a:lnTo>
                    <a:pt x="421" y="610"/>
                  </a:lnTo>
                  <a:lnTo>
                    <a:pt x="424" y="612"/>
                  </a:lnTo>
                  <a:lnTo>
                    <a:pt x="424" y="612"/>
                  </a:lnTo>
                  <a:lnTo>
                    <a:pt x="424" y="615"/>
                  </a:lnTo>
                  <a:lnTo>
                    <a:pt x="424" y="615"/>
                  </a:lnTo>
                  <a:lnTo>
                    <a:pt x="424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21"/>
                  </a:lnTo>
                  <a:lnTo>
                    <a:pt x="430" y="621"/>
                  </a:lnTo>
                  <a:lnTo>
                    <a:pt x="430" y="621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3"/>
                  </a:lnTo>
                  <a:lnTo>
                    <a:pt x="439" y="633"/>
                  </a:lnTo>
                  <a:lnTo>
                    <a:pt x="436" y="633"/>
                  </a:lnTo>
                  <a:lnTo>
                    <a:pt x="436" y="636"/>
                  </a:lnTo>
                  <a:lnTo>
                    <a:pt x="433" y="636"/>
                  </a:lnTo>
                  <a:lnTo>
                    <a:pt x="433" y="636"/>
                  </a:lnTo>
                  <a:lnTo>
                    <a:pt x="433" y="638"/>
                  </a:lnTo>
                  <a:lnTo>
                    <a:pt x="433" y="638"/>
                  </a:lnTo>
                  <a:lnTo>
                    <a:pt x="430" y="638"/>
                  </a:lnTo>
                  <a:lnTo>
                    <a:pt x="430" y="641"/>
                  </a:lnTo>
                  <a:lnTo>
                    <a:pt x="430" y="641"/>
                  </a:lnTo>
                  <a:lnTo>
                    <a:pt x="430" y="644"/>
                  </a:lnTo>
                  <a:lnTo>
                    <a:pt x="427" y="644"/>
                  </a:lnTo>
                  <a:lnTo>
                    <a:pt x="427" y="644"/>
                  </a:lnTo>
                  <a:lnTo>
                    <a:pt x="424" y="644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1" y="647"/>
                  </a:lnTo>
                  <a:lnTo>
                    <a:pt x="421" y="650"/>
                  </a:lnTo>
                  <a:lnTo>
                    <a:pt x="421" y="650"/>
                  </a:lnTo>
                  <a:lnTo>
                    <a:pt x="418" y="650"/>
                  </a:lnTo>
                  <a:lnTo>
                    <a:pt x="421" y="650"/>
                  </a:lnTo>
                  <a:lnTo>
                    <a:pt x="421" y="653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8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9"/>
                  </a:lnTo>
                  <a:lnTo>
                    <a:pt x="415" y="659"/>
                  </a:lnTo>
                  <a:lnTo>
                    <a:pt x="415" y="662"/>
                  </a:lnTo>
                  <a:lnTo>
                    <a:pt x="415" y="662"/>
                  </a:lnTo>
                  <a:lnTo>
                    <a:pt x="413" y="662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70"/>
                  </a:lnTo>
                  <a:lnTo>
                    <a:pt x="413" y="670"/>
                  </a:lnTo>
                  <a:lnTo>
                    <a:pt x="410" y="670"/>
                  </a:lnTo>
                  <a:lnTo>
                    <a:pt x="410" y="673"/>
                  </a:lnTo>
                  <a:lnTo>
                    <a:pt x="410" y="673"/>
                  </a:lnTo>
                  <a:lnTo>
                    <a:pt x="413" y="673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9"/>
                  </a:lnTo>
                  <a:lnTo>
                    <a:pt x="410" y="679"/>
                  </a:lnTo>
                  <a:lnTo>
                    <a:pt x="410" y="682"/>
                  </a:lnTo>
                  <a:lnTo>
                    <a:pt x="413" y="682"/>
                  </a:lnTo>
                  <a:lnTo>
                    <a:pt x="413" y="682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90"/>
                  </a:lnTo>
                  <a:lnTo>
                    <a:pt x="413" y="690"/>
                  </a:lnTo>
                  <a:lnTo>
                    <a:pt x="410" y="690"/>
                  </a:lnTo>
                  <a:lnTo>
                    <a:pt x="410" y="693"/>
                  </a:lnTo>
                  <a:lnTo>
                    <a:pt x="410" y="693"/>
                  </a:lnTo>
                  <a:lnTo>
                    <a:pt x="410" y="696"/>
                  </a:lnTo>
                  <a:lnTo>
                    <a:pt x="410" y="696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702"/>
                  </a:lnTo>
                  <a:lnTo>
                    <a:pt x="407" y="702"/>
                  </a:lnTo>
                  <a:lnTo>
                    <a:pt x="407" y="705"/>
                  </a:lnTo>
                  <a:lnTo>
                    <a:pt x="407" y="705"/>
                  </a:lnTo>
                  <a:lnTo>
                    <a:pt x="407" y="708"/>
                  </a:lnTo>
                  <a:lnTo>
                    <a:pt x="404" y="708"/>
                  </a:lnTo>
                  <a:lnTo>
                    <a:pt x="404" y="708"/>
                  </a:lnTo>
                  <a:lnTo>
                    <a:pt x="401" y="708"/>
                  </a:lnTo>
                  <a:lnTo>
                    <a:pt x="401" y="711"/>
                  </a:lnTo>
                  <a:lnTo>
                    <a:pt x="401" y="711"/>
                  </a:lnTo>
                  <a:lnTo>
                    <a:pt x="401" y="714"/>
                  </a:lnTo>
                  <a:lnTo>
                    <a:pt x="401" y="714"/>
                  </a:lnTo>
                  <a:lnTo>
                    <a:pt x="398" y="714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398" y="716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5" y="719"/>
                  </a:lnTo>
                  <a:lnTo>
                    <a:pt x="395" y="719"/>
                  </a:lnTo>
                  <a:lnTo>
                    <a:pt x="395" y="722"/>
                  </a:lnTo>
                  <a:lnTo>
                    <a:pt x="395" y="722"/>
                  </a:lnTo>
                  <a:lnTo>
                    <a:pt x="392" y="722"/>
                  </a:lnTo>
                  <a:lnTo>
                    <a:pt x="392" y="725"/>
                  </a:lnTo>
                  <a:lnTo>
                    <a:pt x="392" y="725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401" y="731"/>
                  </a:lnTo>
                  <a:lnTo>
                    <a:pt x="401" y="731"/>
                  </a:lnTo>
                  <a:lnTo>
                    <a:pt x="404" y="734"/>
                  </a:lnTo>
                  <a:lnTo>
                    <a:pt x="404" y="734"/>
                  </a:lnTo>
                  <a:lnTo>
                    <a:pt x="407" y="734"/>
                  </a:lnTo>
                  <a:lnTo>
                    <a:pt x="407" y="734"/>
                  </a:lnTo>
                  <a:lnTo>
                    <a:pt x="410" y="734"/>
                  </a:lnTo>
                  <a:lnTo>
                    <a:pt x="410" y="734"/>
                  </a:lnTo>
                  <a:lnTo>
                    <a:pt x="413" y="734"/>
                  </a:lnTo>
                  <a:lnTo>
                    <a:pt x="415" y="760"/>
                  </a:lnTo>
                  <a:lnTo>
                    <a:pt x="415" y="760"/>
                  </a:lnTo>
                  <a:lnTo>
                    <a:pt x="413" y="760"/>
                  </a:lnTo>
                  <a:lnTo>
                    <a:pt x="407" y="760"/>
                  </a:lnTo>
                  <a:lnTo>
                    <a:pt x="407" y="760"/>
                  </a:lnTo>
                  <a:lnTo>
                    <a:pt x="404" y="763"/>
                  </a:lnTo>
                  <a:lnTo>
                    <a:pt x="401" y="763"/>
                  </a:lnTo>
                  <a:lnTo>
                    <a:pt x="398" y="763"/>
                  </a:lnTo>
                  <a:lnTo>
                    <a:pt x="395" y="763"/>
                  </a:lnTo>
                  <a:lnTo>
                    <a:pt x="395" y="763"/>
                  </a:lnTo>
                  <a:lnTo>
                    <a:pt x="392" y="765"/>
                  </a:lnTo>
                  <a:lnTo>
                    <a:pt x="389" y="765"/>
                  </a:lnTo>
                  <a:lnTo>
                    <a:pt x="387" y="765"/>
                  </a:lnTo>
                  <a:lnTo>
                    <a:pt x="384" y="765"/>
                  </a:lnTo>
                  <a:lnTo>
                    <a:pt x="381" y="765"/>
                  </a:lnTo>
                  <a:lnTo>
                    <a:pt x="378" y="765"/>
                  </a:lnTo>
                  <a:lnTo>
                    <a:pt x="375" y="768"/>
                  </a:lnTo>
                  <a:lnTo>
                    <a:pt x="372" y="768"/>
                  </a:lnTo>
                  <a:lnTo>
                    <a:pt x="369" y="768"/>
                  </a:lnTo>
                  <a:lnTo>
                    <a:pt x="366" y="768"/>
                  </a:lnTo>
                  <a:lnTo>
                    <a:pt x="366" y="771"/>
                  </a:lnTo>
                  <a:lnTo>
                    <a:pt x="363" y="771"/>
                  </a:lnTo>
                  <a:lnTo>
                    <a:pt x="361" y="771"/>
                  </a:lnTo>
                  <a:lnTo>
                    <a:pt x="358" y="774"/>
                  </a:lnTo>
                  <a:lnTo>
                    <a:pt x="355" y="774"/>
                  </a:lnTo>
                  <a:lnTo>
                    <a:pt x="352" y="774"/>
                  </a:lnTo>
                  <a:lnTo>
                    <a:pt x="349" y="774"/>
                  </a:lnTo>
                  <a:lnTo>
                    <a:pt x="346" y="774"/>
                  </a:lnTo>
                  <a:lnTo>
                    <a:pt x="343" y="774"/>
                  </a:lnTo>
                  <a:lnTo>
                    <a:pt x="340" y="777"/>
                  </a:lnTo>
                  <a:lnTo>
                    <a:pt x="337" y="774"/>
                  </a:lnTo>
                  <a:lnTo>
                    <a:pt x="335" y="774"/>
                  </a:lnTo>
                  <a:lnTo>
                    <a:pt x="332" y="774"/>
                  </a:lnTo>
                  <a:lnTo>
                    <a:pt x="329" y="774"/>
                  </a:lnTo>
                  <a:lnTo>
                    <a:pt x="326" y="774"/>
                  </a:lnTo>
                  <a:lnTo>
                    <a:pt x="326" y="774"/>
                  </a:lnTo>
                  <a:lnTo>
                    <a:pt x="326" y="777"/>
                  </a:lnTo>
                  <a:lnTo>
                    <a:pt x="323" y="777"/>
                  </a:lnTo>
                  <a:lnTo>
                    <a:pt x="320" y="780"/>
                  </a:lnTo>
                  <a:lnTo>
                    <a:pt x="317" y="780"/>
                  </a:lnTo>
                  <a:lnTo>
                    <a:pt x="314" y="777"/>
                  </a:lnTo>
                  <a:lnTo>
                    <a:pt x="314" y="777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6" y="768"/>
                  </a:lnTo>
                  <a:lnTo>
                    <a:pt x="303" y="765"/>
                  </a:lnTo>
                  <a:lnTo>
                    <a:pt x="303" y="765"/>
                  </a:lnTo>
                  <a:lnTo>
                    <a:pt x="300" y="765"/>
                  </a:lnTo>
                  <a:lnTo>
                    <a:pt x="297" y="765"/>
                  </a:lnTo>
                  <a:lnTo>
                    <a:pt x="294" y="768"/>
                  </a:lnTo>
                  <a:lnTo>
                    <a:pt x="294" y="771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8" y="768"/>
                  </a:lnTo>
                  <a:lnTo>
                    <a:pt x="286" y="765"/>
                  </a:lnTo>
                  <a:lnTo>
                    <a:pt x="283" y="765"/>
                  </a:lnTo>
                  <a:lnTo>
                    <a:pt x="283" y="763"/>
                  </a:lnTo>
                  <a:lnTo>
                    <a:pt x="280" y="763"/>
                  </a:lnTo>
                  <a:lnTo>
                    <a:pt x="280" y="760"/>
                  </a:lnTo>
                  <a:lnTo>
                    <a:pt x="277" y="760"/>
                  </a:lnTo>
                  <a:lnTo>
                    <a:pt x="274" y="757"/>
                  </a:lnTo>
                  <a:lnTo>
                    <a:pt x="271" y="757"/>
                  </a:lnTo>
                  <a:lnTo>
                    <a:pt x="268" y="757"/>
                  </a:lnTo>
                  <a:lnTo>
                    <a:pt x="265" y="757"/>
                  </a:lnTo>
                  <a:lnTo>
                    <a:pt x="265" y="760"/>
                  </a:lnTo>
                  <a:lnTo>
                    <a:pt x="262" y="760"/>
                  </a:lnTo>
                  <a:lnTo>
                    <a:pt x="262" y="763"/>
                  </a:lnTo>
                  <a:lnTo>
                    <a:pt x="260" y="765"/>
                  </a:lnTo>
                  <a:lnTo>
                    <a:pt x="260" y="765"/>
                  </a:lnTo>
                  <a:lnTo>
                    <a:pt x="257" y="768"/>
                  </a:lnTo>
                  <a:lnTo>
                    <a:pt x="257" y="771"/>
                  </a:lnTo>
                  <a:lnTo>
                    <a:pt x="257" y="774"/>
                  </a:lnTo>
                  <a:lnTo>
                    <a:pt x="254" y="777"/>
                  </a:lnTo>
                  <a:lnTo>
                    <a:pt x="254" y="777"/>
                  </a:lnTo>
                  <a:lnTo>
                    <a:pt x="254" y="780"/>
                  </a:lnTo>
                  <a:lnTo>
                    <a:pt x="251" y="783"/>
                  </a:lnTo>
                  <a:lnTo>
                    <a:pt x="251" y="786"/>
                  </a:lnTo>
                  <a:lnTo>
                    <a:pt x="248" y="786"/>
                  </a:lnTo>
                  <a:lnTo>
                    <a:pt x="248" y="789"/>
                  </a:lnTo>
                  <a:lnTo>
                    <a:pt x="245" y="791"/>
                  </a:lnTo>
                  <a:lnTo>
                    <a:pt x="245" y="791"/>
                  </a:lnTo>
                  <a:lnTo>
                    <a:pt x="242" y="794"/>
                  </a:lnTo>
                  <a:lnTo>
                    <a:pt x="239" y="794"/>
                  </a:lnTo>
                  <a:lnTo>
                    <a:pt x="239" y="797"/>
                  </a:lnTo>
                  <a:lnTo>
                    <a:pt x="236" y="797"/>
                  </a:lnTo>
                  <a:lnTo>
                    <a:pt x="234" y="800"/>
                  </a:lnTo>
                  <a:lnTo>
                    <a:pt x="234" y="803"/>
                  </a:lnTo>
                  <a:lnTo>
                    <a:pt x="231" y="803"/>
                  </a:lnTo>
                  <a:lnTo>
                    <a:pt x="228" y="803"/>
                  </a:lnTo>
                  <a:lnTo>
                    <a:pt x="228" y="806"/>
                  </a:lnTo>
                  <a:lnTo>
                    <a:pt x="225" y="806"/>
                  </a:lnTo>
                  <a:lnTo>
                    <a:pt x="225" y="809"/>
                  </a:lnTo>
                  <a:lnTo>
                    <a:pt x="225" y="809"/>
                  </a:lnTo>
                  <a:lnTo>
                    <a:pt x="222" y="812"/>
                  </a:lnTo>
                  <a:lnTo>
                    <a:pt x="219" y="812"/>
                  </a:lnTo>
                  <a:lnTo>
                    <a:pt x="219" y="815"/>
                  </a:lnTo>
                  <a:lnTo>
                    <a:pt x="216" y="817"/>
                  </a:lnTo>
                  <a:lnTo>
                    <a:pt x="216" y="817"/>
                  </a:lnTo>
                  <a:lnTo>
                    <a:pt x="216" y="820"/>
                  </a:lnTo>
                  <a:lnTo>
                    <a:pt x="216" y="823"/>
                  </a:lnTo>
                  <a:lnTo>
                    <a:pt x="213" y="826"/>
                  </a:lnTo>
                  <a:lnTo>
                    <a:pt x="208" y="826"/>
                  </a:lnTo>
                  <a:lnTo>
                    <a:pt x="208" y="829"/>
                  </a:lnTo>
                  <a:lnTo>
                    <a:pt x="210" y="829"/>
                  </a:lnTo>
                  <a:lnTo>
                    <a:pt x="208" y="832"/>
                  </a:lnTo>
                  <a:lnTo>
                    <a:pt x="205" y="832"/>
                  </a:lnTo>
                  <a:lnTo>
                    <a:pt x="205" y="832"/>
                  </a:lnTo>
                  <a:lnTo>
                    <a:pt x="199" y="841"/>
                  </a:lnTo>
                  <a:lnTo>
                    <a:pt x="193" y="841"/>
                  </a:lnTo>
                  <a:lnTo>
                    <a:pt x="190" y="843"/>
                  </a:lnTo>
                  <a:lnTo>
                    <a:pt x="190" y="846"/>
                  </a:lnTo>
                  <a:lnTo>
                    <a:pt x="184" y="843"/>
                  </a:lnTo>
                  <a:lnTo>
                    <a:pt x="182" y="841"/>
                  </a:lnTo>
                  <a:lnTo>
                    <a:pt x="179" y="841"/>
                  </a:lnTo>
                  <a:lnTo>
                    <a:pt x="150" y="826"/>
                  </a:lnTo>
                  <a:lnTo>
                    <a:pt x="147" y="823"/>
                  </a:lnTo>
                  <a:lnTo>
                    <a:pt x="138" y="823"/>
                  </a:lnTo>
                  <a:lnTo>
                    <a:pt x="138" y="823"/>
                  </a:lnTo>
                  <a:lnTo>
                    <a:pt x="135" y="820"/>
                  </a:lnTo>
                  <a:lnTo>
                    <a:pt x="133" y="820"/>
                  </a:lnTo>
                  <a:lnTo>
                    <a:pt x="127" y="820"/>
                  </a:lnTo>
                  <a:lnTo>
                    <a:pt x="124" y="823"/>
                  </a:lnTo>
                  <a:lnTo>
                    <a:pt x="121" y="823"/>
                  </a:lnTo>
                  <a:lnTo>
                    <a:pt x="118" y="823"/>
                  </a:lnTo>
                  <a:lnTo>
                    <a:pt x="115" y="823"/>
                  </a:lnTo>
                  <a:lnTo>
                    <a:pt x="112" y="823"/>
                  </a:lnTo>
                  <a:lnTo>
                    <a:pt x="109" y="823"/>
                  </a:lnTo>
                  <a:lnTo>
                    <a:pt x="107" y="823"/>
                  </a:lnTo>
                  <a:lnTo>
                    <a:pt x="104" y="823"/>
                  </a:lnTo>
                  <a:lnTo>
                    <a:pt x="101" y="820"/>
                  </a:lnTo>
                  <a:lnTo>
                    <a:pt x="98" y="820"/>
                  </a:lnTo>
                  <a:lnTo>
                    <a:pt x="95" y="817"/>
                  </a:lnTo>
                  <a:lnTo>
                    <a:pt x="92" y="817"/>
                  </a:lnTo>
                  <a:lnTo>
                    <a:pt x="89" y="817"/>
                  </a:lnTo>
                  <a:lnTo>
                    <a:pt x="89" y="815"/>
                  </a:lnTo>
                  <a:lnTo>
                    <a:pt x="86" y="815"/>
                  </a:lnTo>
                  <a:lnTo>
                    <a:pt x="83" y="815"/>
                  </a:lnTo>
                  <a:lnTo>
                    <a:pt x="83" y="815"/>
                  </a:lnTo>
                  <a:lnTo>
                    <a:pt x="81" y="815"/>
                  </a:lnTo>
                  <a:lnTo>
                    <a:pt x="81" y="815"/>
                  </a:lnTo>
                  <a:lnTo>
                    <a:pt x="78" y="812"/>
                  </a:lnTo>
                  <a:lnTo>
                    <a:pt x="75" y="812"/>
                  </a:lnTo>
                  <a:lnTo>
                    <a:pt x="75" y="809"/>
                  </a:lnTo>
                  <a:lnTo>
                    <a:pt x="72" y="809"/>
                  </a:lnTo>
                  <a:lnTo>
                    <a:pt x="69" y="777"/>
                  </a:lnTo>
                  <a:lnTo>
                    <a:pt x="69" y="777"/>
                  </a:lnTo>
                  <a:lnTo>
                    <a:pt x="69" y="774"/>
                  </a:lnTo>
                  <a:lnTo>
                    <a:pt x="69" y="771"/>
                  </a:lnTo>
                  <a:lnTo>
                    <a:pt x="66" y="771"/>
                  </a:lnTo>
                  <a:lnTo>
                    <a:pt x="66" y="768"/>
                  </a:lnTo>
                  <a:lnTo>
                    <a:pt x="69" y="765"/>
                  </a:lnTo>
                  <a:lnTo>
                    <a:pt x="69" y="763"/>
                  </a:lnTo>
                  <a:lnTo>
                    <a:pt x="69" y="763"/>
                  </a:lnTo>
                  <a:lnTo>
                    <a:pt x="69" y="760"/>
                  </a:lnTo>
                  <a:lnTo>
                    <a:pt x="69" y="757"/>
                  </a:lnTo>
                  <a:lnTo>
                    <a:pt x="69" y="754"/>
                  </a:lnTo>
                  <a:lnTo>
                    <a:pt x="69" y="754"/>
                  </a:lnTo>
                  <a:lnTo>
                    <a:pt x="69" y="751"/>
                  </a:lnTo>
                  <a:lnTo>
                    <a:pt x="72" y="751"/>
                  </a:lnTo>
                  <a:lnTo>
                    <a:pt x="72" y="748"/>
                  </a:lnTo>
                  <a:lnTo>
                    <a:pt x="72" y="748"/>
                  </a:lnTo>
                  <a:lnTo>
                    <a:pt x="72" y="745"/>
                  </a:lnTo>
                  <a:lnTo>
                    <a:pt x="72" y="745"/>
                  </a:lnTo>
                  <a:lnTo>
                    <a:pt x="72" y="742"/>
                  </a:lnTo>
                  <a:lnTo>
                    <a:pt x="72" y="740"/>
                  </a:lnTo>
                  <a:lnTo>
                    <a:pt x="72" y="737"/>
                  </a:lnTo>
                  <a:lnTo>
                    <a:pt x="75" y="734"/>
                  </a:lnTo>
                  <a:lnTo>
                    <a:pt x="75" y="731"/>
                  </a:lnTo>
                  <a:lnTo>
                    <a:pt x="75" y="731"/>
                  </a:lnTo>
                  <a:lnTo>
                    <a:pt x="75" y="728"/>
                  </a:lnTo>
                  <a:lnTo>
                    <a:pt x="75" y="728"/>
                  </a:lnTo>
                  <a:lnTo>
                    <a:pt x="75" y="725"/>
                  </a:lnTo>
                  <a:lnTo>
                    <a:pt x="75" y="725"/>
                  </a:lnTo>
                  <a:lnTo>
                    <a:pt x="75" y="722"/>
                  </a:lnTo>
                  <a:lnTo>
                    <a:pt x="75" y="722"/>
                  </a:lnTo>
                  <a:lnTo>
                    <a:pt x="75" y="719"/>
                  </a:lnTo>
                  <a:lnTo>
                    <a:pt x="78" y="719"/>
                  </a:lnTo>
                  <a:lnTo>
                    <a:pt x="78" y="716"/>
                  </a:lnTo>
                  <a:lnTo>
                    <a:pt x="78" y="716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1"/>
                  </a:lnTo>
                  <a:lnTo>
                    <a:pt x="78" y="711"/>
                  </a:lnTo>
                  <a:lnTo>
                    <a:pt x="78" y="708"/>
                  </a:lnTo>
                  <a:lnTo>
                    <a:pt x="78" y="708"/>
                  </a:lnTo>
                  <a:lnTo>
                    <a:pt x="78" y="705"/>
                  </a:lnTo>
                  <a:lnTo>
                    <a:pt x="78" y="705"/>
                  </a:lnTo>
                  <a:lnTo>
                    <a:pt x="78" y="702"/>
                  </a:lnTo>
                  <a:lnTo>
                    <a:pt x="78" y="702"/>
                  </a:lnTo>
                  <a:lnTo>
                    <a:pt x="78" y="699"/>
                  </a:lnTo>
                  <a:lnTo>
                    <a:pt x="78" y="696"/>
                  </a:lnTo>
                  <a:lnTo>
                    <a:pt x="78" y="693"/>
                  </a:lnTo>
                  <a:lnTo>
                    <a:pt x="78" y="693"/>
                  </a:lnTo>
                  <a:lnTo>
                    <a:pt x="78" y="690"/>
                  </a:lnTo>
                  <a:lnTo>
                    <a:pt x="78" y="688"/>
                  </a:lnTo>
                  <a:lnTo>
                    <a:pt x="78" y="688"/>
                  </a:lnTo>
                  <a:lnTo>
                    <a:pt x="78" y="685"/>
                  </a:lnTo>
                  <a:lnTo>
                    <a:pt x="78" y="682"/>
                  </a:lnTo>
                  <a:lnTo>
                    <a:pt x="78" y="682"/>
                  </a:lnTo>
                  <a:lnTo>
                    <a:pt x="78" y="679"/>
                  </a:lnTo>
                  <a:lnTo>
                    <a:pt x="78" y="676"/>
                  </a:lnTo>
                  <a:lnTo>
                    <a:pt x="78" y="673"/>
                  </a:lnTo>
                  <a:lnTo>
                    <a:pt x="78" y="673"/>
                  </a:lnTo>
                  <a:lnTo>
                    <a:pt x="78" y="670"/>
                  </a:lnTo>
                  <a:lnTo>
                    <a:pt x="75" y="667"/>
                  </a:lnTo>
                  <a:lnTo>
                    <a:pt x="75" y="667"/>
                  </a:lnTo>
                  <a:lnTo>
                    <a:pt x="75" y="664"/>
                  </a:lnTo>
                  <a:lnTo>
                    <a:pt x="75" y="664"/>
                  </a:lnTo>
                  <a:lnTo>
                    <a:pt x="75" y="662"/>
                  </a:lnTo>
                  <a:lnTo>
                    <a:pt x="75" y="659"/>
                  </a:lnTo>
                  <a:lnTo>
                    <a:pt x="78" y="659"/>
                  </a:lnTo>
                  <a:lnTo>
                    <a:pt x="78" y="656"/>
                  </a:lnTo>
                  <a:lnTo>
                    <a:pt x="78" y="656"/>
                  </a:lnTo>
                  <a:lnTo>
                    <a:pt x="81" y="656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3" y="653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9" y="647"/>
                  </a:lnTo>
                  <a:lnTo>
                    <a:pt x="89" y="644"/>
                  </a:lnTo>
                  <a:lnTo>
                    <a:pt x="92" y="644"/>
                  </a:lnTo>
                  <a:lnTo>
                    <a:pt x="92" y="641"/>
                  </a:lnTo>
                  <a:lnTo>
                    <a:pt x="95" y="641"/>
                  </a:lnTo>
                  <a:lnTo>
                    <a:pt x="95" y="638"/>
                  </a:lnTo>
                  <a:lnTo>
                    <a:pt x="98" y="638"/>
                  </a:lnTo>
                  <a:lnTo>
                    <a:pt x="98" y="636"/>
                  </a:lnTo>
                  <a:lnTo>
                    <a:pt x="101" y="636"/>
                  </a:lnTo>
                  <a:lnTo>
                    <a:pt x="101" y="633"/>
                  </a:lnTo>
                  <a:lnTo>
                    <a:pt x="101" y="633"/>
                  </a:lnTo>
                  <a:lnTo>
                    <a:pt x="104" y="630"/>
                  </a:lnTo>
                  <a:lnTo>
                    <a:pt x="104" y="630"/>
                  </a:lnTo>
                  <a:lnTo>
                    <a:pt x="107" y="627"/>
                  </a:lnTo>
                  <a:lnTo>
                    <a:pt x="107" y="627"/>
                  </a:lnTo>
                  <a:lnTo>
                    <a:pt x="107" y="624"/>
                  </a:lnTo>
                  <a:lnTo>
                    <a:pt x="109" y="624"/>
                  </a:lnTo>
                  <a:lnTo>
                    <a:pt x="109" y="621"/>
                  </a:lnTo>
                  <a:lnTo>
                    <a:pt x="109" y="621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112" y="615"/>
                  </a:lnTo>
                  <a:lnTo>
                    <a:pt x="112" y="615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0"/>
                  </a:lnTo>
                  <a:lnTo>
                    <a:pt x="115" y="610"/>
                  </a:lnTo>
                  <a:lnTo>
                    <a:pt x="115" y="607"/>
                  </a:lnTo>
                  <a:lnTo>
                    <a:pt x="115" y="607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15" y="601"/>
                  </a:lnTo>
                  <a:lnTo>
                    <a:pt x="115" y="601"/>
                  </a:lnTo>
                  <a:lnTo>
                    <a:pt x="118" y="601"/>
                  </a:lnTo>
                  <a:lnTo>
                    <a:pt x="118" y="598"/>
                  </a:lnTo>
                  <a:lnTo>
                    <a:pt x="118" y="598"/>
                  </a:lnTo>
                  <a:lnTo>
                    <a:pt x="118" y="595"/>
                  </a:lnTo>
                  <a:lnTo>
                    <a:pt x="118" y="595"/>
                  </a:lnTo>
                  <a:lnTo>
                    <a:pt x="118" y="592"/>
                  </a:lnTo>
                  <a:lnTo>
                    <a:pt x="118" y="592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8" y="587"/>
                  </a:lnTo>
                  <a:lnTo>
                    <a:pt x="118" y="587"/>
                  </a:lnTo>
                  <a:lnTo>
                    <a:pt x="118" y="584"/>
                  </a:lnTo>
                  <a:lnTo>
                    <a:pt x="118" y="584"/>
                  </a:lnTo>
                  <a:lnTo>
                    <a:pt x="118" y="581"/>
                  </a:lnTo>
                  <a:lnTo>
                    <a:pt x="118" y="581"/>
                  </a:lnTo>
                  <a:lnTo>
                    <a:pt x="118" y="578"/>
                  </a:lnTo>
                  <a:lnTo>
                    <a:pt x="118" y="578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2"/>
                  </a:lnTo>
                  <a:lnTo>
                    <a:pt x="121" y="572"/>
                  </a:lnTo>
                  <a:lnTo>
                    <a:pt x="121" y="569"/>
                  </a:lnTo>
                  <a:lnTo>
                    <a:pt x="124" y="569"/>
                  </a:lnTo>
                  <a:lnTo>
                    <a:pt x="124" y="569"/>
                  </a:lnTo>
                  <a:lnTo>
                    <a:pt x="127" y="566"/>
                  </a:lnTo>
                  <a:lnTo>
                    <a:pt x="130" y="566"/>
                  </a:lnTo>
                  <a:lnTo>
                    <a:pt x="130" y="563"/>
                  </a:lnTo>
                  <a:lnTo>
                    <a:pt x="133" y="563"/>
                  </a:lnTo>
                  <a:lnTo>
                    <a:pt x="133" y="561"/>
                  </a:lnTo>
                  <a:lnTo>
                    <a:pt x="133" y="558"/>
                  </a:lnTo>
                  <a:lnTo>
                    <a:pt x="135" y="555"/>
                  </a:lnTo>
                  <a:lnTo>
                    <a:pt x="135" y="552"/>
                  </a:lnTo>
                  <a:lnTo>
                    <a:pt x="135" y="549"/>
                  </a:lnTo>
                  <a:lnTo>
                    <a:pt x="138" y="549"/>
                  </a:lnTo>
                  <a:lnTo>
                    <a:pt x="138" y="546"/>
                  </a:lnTo>
                  <a:lnTo>
                    <a:pt x="138" y="543"/>
                  </a:lnTo>
                  <a:lnTo>
                    <a:pt x="141" y="540"/>
                  </a:lnTo>
                  <a:lnTo>
                    <a:pt x="141" y="540"/>
                  </a:lnTo>
                  <a:lnTo>
                    <a:pt x="141" y="537"/>
                  </a:lnTo>
                  <a:lnTo>
                    <a:pt x="141" y="535"/>
                  </a:lnTo>
                  <a:lnTo>
                    <a:pt x="144" y="532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7" y="526"/>
                  </a:lnTo>
                  <a:lnTo>
                    <a:pt x="147" y="523"/>
                  </a:lnTo>
                  <a:lnTo>
                    <a:pt x="147" y="520"/>
                  </a:lnTo>
                  <a:lnTo>
                    <a:pt x="147" y="520"/>
                  </a:lnTo>
                  <a:lnTo>
                    <a:pt x="147" y="517"/>
                  </a:lnTo>
                  <a:lnTo>
                    <a:pt x="147" y="514"/>
                  </a:lnTo>
                  <a:lnTo>
                    <a:pt x="147" y="514"/>
                  </a:lnTo>
                  <a:lnTo>
                    <a:pt x="147" y="511"/>
                  </a:lnTo>
                  <a:lnTo>
                    <a:pt x="147" y="509"/>
                  </a:lnTo>
                  <a:lnTo>
                    <a:pt x="147" y="506"/>
                  </a:lnTo>
                  <a:lnTo>
                    <a:pt x="147" y="503"/>
                  </a:lnTo>
                  <a:lnTo>
                    <a:pt x="144" y="500"/>
                  </a:lnTo>
                  <a:lnTo>
                    <a:pt x="144" y="497"/>
                  </a:lnTo>
                  <a:lnTo>
                    <a:pt x="144" y="494"/>
                  </a:lnTo>
                  <a:lnTo>
                    <a:pt x="144" y="491"/>
                  </a:lnTo>
                  <a:lnTo>
                    <a:pt x="144" y="488"/>
                  </a:lnTo>
                  <a:lnTo>
                    <a:pt x="144" y="485"/>
                  </a:lnTo>
                  <a:lnTo>
                    <a:pt x="144" y="480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68"/>
                  </a:lnTo>
                  <a:lnTo>
                    <a:pt x="141" y="465"/>
                  </a:lnTo>
                  <a:lnTo>
                    <a:pt x="141" y="462"/>
                  </a:lnTo>
                  <a:lnTo>
                    <a:pt x="141" y="459"/>
                  </a:lnTo>
                  <a:lnTo>
                    <a:pt x="141" y="457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51"/>
                  </a:lnTo>
                  <a:lnTo>
                    <a:pt x="138" y="448"/>
                  </a:lnTo>
                  <a:lnTo>
                    <a:pt x="135" y="445"/>
                  </a:lnTo>
                  <a:lnTo>
                    <a:pt x="135" y="442"/>
                  </a:lnTo>
                  <a:lnTo>
                    <a:pt x="133" y="439"/>
                  </a:lnTo>
                  <a:lnTo>
                    <a:pt x="133" y="436"/>
                  </a:lnTo>
                  <a:lnTo>
                    <a:pt x="130" y="436"/>
                  </a:lnTo>
                  <a:lnTo>
                    <a:pt x="130" y="434"/>
                  </a:lnTo>
                  <a:lnTo>
                    <a:pt x="130" y="431"/>
                  </a:lnTo>
                  <a:lnTo>
                    <a:pt x="130" y="428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30" y="422"/>
                  </a:lnTo>
                  <a:lnTo>
                    <a:pt x="127" y="416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7" y="410"/>
                  </a:lnTo>
                  <a:lnTo>
                    <a:pt x="127" y="408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30" y="402"/>
                  </a:lnTo>
                  <a:lnTo>
                    <a:pt x="133" y="402"/>
                  </a:lnTo>
                  <a:lnTo>
                    <a:pt x="133" y="402"/>
                  </a:lnTo>
                  <a:lnTo>
                    <a:pt x="135" y="399"/>
                  </a:lnTo>
                  <a:lnTo>
                    <a:pt x="138" y="396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0"/>
                  </a:lnTo>
                  <a:lnTo>
                    <a:pt x="150" y="390"/>
                  </a:lnTo>
                  <a:lnTo>
                    <a:pt x="150" y="387"/>
                  </a:lnTo>
                  <a:lnTo>
                    <a:pt x="150" y="387"/>
                  </a:lnTo>
                  <a:lnTo>
                    <a:pt x="153" y="384"/>
                  </a:lnTo>
                  <a:lnTo>
                    <a:pt x="156" y="384"/>
                  </a:lnTo>
                  <a:lnTo>
                    <a:pt x="156" y="382"/>
                  </a:lnTo>
                  <a:lnTo>
                    <a:pt x="156" y="382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9"/>
                  </a:lnTo>
                  <a:lnTo>
                    <a:pt x="161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3"/>
                  </a:lnTo>
                  <a:lnTo>
                    <a:pt x="156" y="373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56" y="367"/>
                  </a:lnTo>
                  <a:lnTo>
                    <a:pt x="156" y="367"/>
                  </a:lnTo>
                  <a:lnTo>
                    <a:pt x="153" y="367"/>
                  </a:lnTo>
                  <a:lnTo>
                    <a:pt x="153" y="367"/>
                  </a:lnTo>
                  <a:lnTo>
                    <a:pt x="150" y="364"/>
                  </a:lnTo>
                  <a:lnTo>
                    <a:pt x="150" y="364"/>
                  </a:lnTo>
                  <a:lnTo>
                    <a:pt x="150" y="361"/>
                  </a:lnTo>
                  <a:lnTo>
                    <a:pt x="147" y="361"/>
                  </a:lnTo>
                  <a:lnTo>
                    <a:pt x="147" y="361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3" y="356"/>
                  </a:lnTo>
                  <a:lnTo>
                    <a:pt x="150" y="356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47" y="350"/>
                  </a:lnTo>
                  <a:lnTo>
                    <a:pt x="147" y="350"/>
                  </a:lnTo>
                  <a:lnTo>
                    <a:pt x="144" y="350"/>
                  </a:lnTo>
                  <a:lnTo>
                    <a:pt x="144" y="347"/>
                  </a:lnTo>
                  <a:lnTo>
                    <a:pt x="144" y="347"/>
                  </a:lnTo>
                  <a:lnTo>
                    <a:pt x="144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3"/>
                  </a:lnTo>
                  <a:lnTo>
                    <a:pt x="138" y="353"/>
                  </a:lnTo>
                  <a:lnTo>
                    <a:pt x="138" y="356"/>
                  </a:lnTo>
                  <a:lnTo>
                    <a:pt x="138" y="356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3" y="350"/>
                  </a:lnTo>
                  <a:lnTo>
                    <a:pt x="133" y="350"/>
                  </a:lnTo>
                  <a:lnTo>
                    <a:pt x="133" y="347"/>
                  </a:lnTo>
                  <a:lnTo>
                    <a:pt x="130" y="350"/>
                  </a:lnTo>
                  <a:lnTo>
                    <a:pt x="130" y="350"/>
                  </a:lnTo>
                  <a:lnTo>
                    <a:pt x="130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4" y="353"/>
                  </a:lnTo>
                  <a:lnTo>
                    <a:pt x="124" y="353"/>
                  </a:lnTo>
                  <a:lnTo>
                    <a:pt x="121" y="350"/>
                  </a:lnTo>
                  <a:lnTo>
                    <a:pt x="121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47"/>
                  </a:lnTo>
                  <a:lnTo>
                    <a:pt x="118" y="347"/>
                  </a:lnTo>
                  <a:lnTo>
                    <a:pt x="118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09" y="344"/>
                  </a:lnTo>
                  <a:lnTo>
                    <a:pt x="109" y="344"/>
                  </a:lnTo>
                  <a:lnTo>
                    <a:pt x="109" y="341"/>
                  </a:lnTo>
                  <a:lnTo>
                    <a:pt x="109" y="341"/>
                  </a:lnTo>
                  <a:lnTo>
                    <a:pt x="109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4" y="338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0"/>
                  </a:lnTo>
                  <a:lnTo>
                    <a:pt x="104" y="330"/>
                  </a:lnTo>
                  <a:lnTo>
                    <a:pt x="104" y="327"/>
                  </a:lnTo>
                  <a:lnTo>
                    <a:pt x="104" y="327"/>
                  </a:lnTo>
                  <a:lnTo>
                    <a:pt x="104" y="324"/>
                  </a:lnTo>
                  <a:lnTo>
                    <a:pt x="101" y="324"/>
                  </a:lnTo>
                  <a:lnTo>
                    <a:pt x="101" y="321"/>
                  </a:lnTo>
                  <a:lnTo>
                    <a:pt x="98" y="321"/>
                  </a:lnTo>
                  <a:lnTo>
                    <a:pt x="98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89" y="309"/>
                  </a:lnTo>
                  <a:lnTo>
                    <a:pt x="89" y="309"/>
                  </a:lnTo>
                  <a:lnTo>
                    <a:pt x="89" y="306"/>
                  </a:lnTo>
                  <a:lnTo>
                    <a:pt x="86" y="306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3" y="304"/>
                  </a:lnTo>
                  <a:lnTo>
                    <a:pt x="83" y="304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2"/>
                  </a:lnTo>
                  <a:lnTo>
                    <a:pt x="78" y="295"/>
                  </a:lnTo>
                  <a:lnTo>
                    <a:pt x="78" y="295"/>
                  </a:lnTo>
                  <a:lnTo>
                    <a:pt x="75" y="295"/>
                  </a:lnTo>
                  <a:lnTo>
                    <a:pt x="75" y="29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298"/>
                  </a:lnTo>
                  <a:lnTo>
                    <a:pt x="69" y="298"/>
                  </a:lnTo>
                  <a:lnTo>
                    <a:pt x="69" y="298"/>
                  </a:lnTo>
                  <a:lnTo>
                    <a:pt x="66" y="298"/>
                  </a:lnTo>
                  <a:lnTo>
                    <a:pt x="66" y="298"/>
                  </a:lnTo>
                  <a:lnTo>
                    <a:pt x="63" y="298"/>
                  </a:lnTo>
                  <a:lnTo>
                    <a:pt x="63" y="295"/>
                  </a:lnTo>
                  <a:lnTo>
                    <a:pt x="60" y="295"/>
                  </a:lnTo>
                  <a:lnTo>
                    <a:pt x="60" y="295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5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6"/>
                  </a:lnTo>
                  <a:lnTo>
                    <a:pt x="46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0" y="286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34" y="289"/>
                  </a:lnTo>
                  <a:lnTo>
                    <a:pt x="34" y="289"/>
                  </a:lnTo>
                  <a:lnTo>
                    <a:pt x="31" y="289"/>
                  </a:lnTo>
                  <a:lnTo>
                    <a:pt x="31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29" y="286"/>
                  </a:lnTo>
                  <a:lnTo>
                    <a:pt x="29" y="286"/>
                  </a:lnTo>
                  <a:lnTo>
                    <a:pt x="26" y="286"/>
                  </a:lnTo>
                  <a:lnTo>
                    <a:pt x="26" y="283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0" y="283"/>
                  </a:lnTo>
                  <a:lnTo>
                    <a:pt x="20" y="280"/>
                  </a:lnTo>
                  <a:lnTo>
                    <a:pt x="20" y="280"/>
                  </a:lnTo>
                  <a:lnTo>
                    <a:pt x="23" y="278"/>
                  </a:lnTo>
                  <a:lnTo>
                    <a:pt x="23" y="278"/>
                  </a:lnTo>
                  <a:lnTo>
                    <a:pt x="23" y="275"/>
                  </a:lnTo>
                  <a:lnTo>
                    <a:pt x="23" y="275"/>
                  </a:lnTo>
                  <a:lnTo>
                    <a:pt x="23" y="272"/>
                  </a:lnTo>
                  <a:lnTo>
                    <a:pt x="23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69"/>
                  </a:lnTo>
                  <a:lnTo>
                    <a:pt x="23" y="269"/>
                  </a:lnTo>
                  <a:lnTo>
                    <a:pt x="23" y="269"/>
                  </a:lnTo>
                  <a:lnTo>
                    <a:pt x="20" y="269"/>
                  </a:lnTo>
                  <a:lnTo>
                    <a:pt x="20" y="269"/>
                  </a:lnTo>
                  <a:lnTo>
                    <a:pt x="17" y="269"/>
                  </a:lnTo>
                  <a:lnTo>
                    <a:pt x="17" y="269"/>
                  </a:lnTo>
                  <a:lnTo>
                    <a:pt x="14" y="266"/>
                  </a:lnTo>
                  <a:lnTo>
                    <a:pt x="14" y="266"/>
                  </a:lnTo>
                  <a:lnTo>
                    <a:pt x="14" y="263"/>
                  </a:lnTo>
                  <a:lnTo>
                    <a:pt x="14" y="263"/>
                  </a:lnTo>
                  <a:lnTo>
                    <a:pt x="14" y="260"/>
                  </a:lnTo>
                  <a:lnTo>
                    <a:pt x="11" y="260"/>
                  </a:lnTo>
                  <a:lnTo>
                    <a:pt x="11" y="257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8" y="255"/>
                  </a:lnTo>
                  <a:lnTo>
                    <a:pt x="8" y="255"/>
                  </a:lnTo>
                  <a:lnTo>
                    <a:pt x="8" y="252"/>
                  </a:lnTo>
                  <a:lnTo>
                    <a:pt x="8" y="252"/>
                  </a:lnTo>
                  <a:lnTo>
                    <a:pt x="8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3"/>
                  </a:lnTo>
                  <a:lnTo>
                    <a:pt x="11" y="243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31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6"/>
                  </a:lnTo>
                  <a:lnTo>
                    <a:pt x="8" y="226"/>
                  </a:lnTo>
                  <a:lnTo>
                    <a:pt x="5" y="223"/>
                  </a:lnTo>
                  <a:lnTo>
                    <a:pt x="5" y="223"/>
                  </a:lnTo>
                  <a:lnTo>
                    <a:pt x="5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5" y="214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3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3" y="208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3" y="203"/>
                  </a:lnTo>
                  <a:lnTo>
                    <a:pt x="5" y="203"/>
                  </a:lnTo>
                  <a:lnTo>
                    <a:pt x="5" y="203"/>
                  </a:lnTo>
                  <a:lnTo>
                    <a:pt x="8" y="203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5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4"/>
                  </a:lnTo>
                  <a:lnTo>
                    <a:pt x="11" y="194"/>
                  </a:lnTo>
                  <a:lnTo>
                    <a:pt x="14" y="191"/>
                  </a:lnTo>
                  <a:lnTo>
                    <a:pt x="14" y="191"/>
                  </a:lnTo>
                  <a:lnTo>
                    <a:pt x="17" y="191"/>
                  </a:lnTo>
                  <a:lnTo>
                    <a:pt x="17" y="191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23" y="188"/>
                  </a:lnTo>
                  <a:lnTo>
                    <a:pt x="23" y="188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79"/>
                  </a:lnTo>
                  <a:lnTo>
                    <a:pt x="23" y="179"/>
                  </a:lnTo>
                  <a:lnTo>
                    <a:pt x="20" y="179"/>
                  </a:lnTo>
                  <a:lnTo>
                    <a:pt x="20" y="177"/>
                  </a:lnTo>
                  <a:lnTo>
                    <a:pt x="17" y="177"/>
                  </a:lnTo>
                  <a:lnTo>
                    <a:pt x="17" y="177"/>
                  </a:lnTo>
                  <a:lnTo>
                    <a:pt x="17" y="174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4" y="171"/>
                  </a:lnTo>
                  <a:lnTo>
                    <a:pt x="14" y="171"/>
                  </a:lnTo>
                  <a:lnTo>
                    <a:pt x="17" y="171"/>
                  </a:lnTo>
                  <a:lnTo>
                    <a:pt x="17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5"/>
                  </a:lnTo>
                  <a:lnTo>
                    <a:pt x="23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1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9" y="145"/>
                  </a:lnTo>
                  <a:lnTo>
                    <a:pt x="29" y="142"/>
                  </a:lnTo>
                  <a:lnTo>
                    <a:pt x="31" y="145"/>
                  </a:lnTo>
                  <a:lnTo>
                    <a:pt x="31" y="145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7" y="145"/>
                  </a:lnTo>
                  <a:lnTo>
                    <a:pt x="37" y="142"/>
                  </a:lnTo>
                  <a:lnTo>
                    <a:pt x="37" y="142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0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46" y="139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3"/>
                  </a:lnTo>
                  <a:lnTo>
                    <a:pt x="46" y="133"/>
                  </a:lnTo>
                  <a:lnTo>
                    <a:pt x="46" y="130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2"/>
                  </a:lnTo>
                  <a:lnTo>
                    <a:pt x="43" y="122"/>
                  </a:lnTo>
                  <a:lnTo>
                    <a:pt x="46" y="122"/>
                  </a:lnTo>
                  <a:lnTo>
                    <a:pt x="46" y="119"/>
                  </a:lnTo>
                  <a:lnTo>
                    <a:pt x="49" y="119"/>
                  </a:lnTo>
                  <a:lnTo>
                    <a:pt x="49" y="116"/>
                  </a:lnTo>
                  <a:lnTo>
                    <a:pt x="49" y="116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2" y="110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49" y="102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3"/>
                  </a:lnTo>
                  <a:lnTo>
                    <a:pt x="46" y="93"/>
                  </a:lnTo>
                  <a:lnTo>
                    <a:pt x="49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87"/>
                  </a:lnTo>
                  <a:lnTo>
                    <a:pt x="60" y="87"/>
                  </a:lnTo>
                  <a:lnTo>
                    <a:pt x="60" y="87"/>
                  </a:lnTo>
                  <a:lnTo>
                    <a:pt x="63" y="87"/>
                  </a:lnTo>
                  <a:lnTo>
                    <a:pt x="66" y="87"/>
                  </a:lnTo>
                  <a:lnTo>
                    <a:pt x="66" y="87"/>
                  </a:lnTo>
                  <a:lnTo>
                    <a:pt x="69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2" y="81"/>
                  </a:lnTo>
                  <a:lnTo>
                    <a:pt x="75" y="81"/>
                  </a:lnTo>
                  <a:lnTo>
                    <a:pt x="75" y="78"/>
                  </a:lnTo>
                  <a:lnTo>
                    <a:pt x="75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3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9" y="73"/>
                  </a:lnTo>
                  <a:lnTo>
                    <a:pt x="89" y="70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5" y="67"/>
                  </a:lnTo>
                  <a:lnTo>
                    <a:pt x="95" y="67"/>
                  </a:lnTo>
                  <a:lnTo>
                    <a:pt x="98" y="64"/>
                  </a:lnTo>
                  <a:lnTo>
                    <a:pt x="98" y="64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104" y="64"/>
                  </a:lnTo>
                  <a:lnTo>
                    <a:pt x="104" y="61"/>
                  </a:lnTo>
                  <a:lnTo>
                    <a:pt x="107" y="61"/>
                  </a:lnTo>
                  <a:lnTo>
                    <a:pt x="109" y="61"/>
                  </a:lnTo>
                  <a:lnTo>
                    <a:pt x="109" y="58"/>
                  </a:lnTo>
                  <a:lnTo>
                    <a:pt x="112" y="58"/>
                  </a:lnTo>
                  <a:lnTo>
                    <a:pt x="112" y="58"/>
                  </a:lnTo>
                  <a:lnTo>
                    <a:pt x="115" y="58"/>
                  </a:lnTo>
                  <a:lnTo>
                    <a:pt x="115" y="55"/>
                  </a:lnTo>
                  <a:lnTo>
                    <a:pt x="118" y="55"/>
                  </a:lnTo>
                  <a:lnTo>
                    <a:pt x="118" y="52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21" y="50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4" y="52"/>
                  </a:lnTo>
                  <a:lnTo>
                    <a:pt x="124" y="50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44"/>
                  </a:lnTo>
                  <a:lnTo>
                    <a:pt x="127" y="44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38"/>
                  </a:lnTo>
                  <a:lnTo>
                    <a:pt x="133" y="38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2"/>
                  </a:lnTo>
                  <a:lnTo>
                    <a:pt x="135" y="32"/>
                  </a:lnTo>
                  <a:lnTo>
                    <a:pt x="135" y="29"/>
                  </a:lnTo>
                  <a:lnTo>
                    <a:pt x="135" y="29"/>
                  </a:lnTo>
                  <a:lnTo>
                    <a:pt x="135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4"/>
                  </a:lnTo>
                  <a:lnTo>
                    <a:pt x="144" y="21"/>
                  </a:lnTo>
                  <a:lnTo>
                    <a:pt x="147" y="21"/>
                  </a:lnTo>
                  <a:lnTo>
                    <a:pt x="147" y="21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3" y="21"/>
                  </a:lnTo>
                  <a:lnTo>
                    <a:pt x="153" y="21"/>
                  </a:lnTo>
                  <a:lnTo>
                    <a:pt x="153" y="18"/>
                  </a:lnTo>
                  <a:lnTo>
                    <a:pt x="150" y="18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3" y="15"/>
                  </a:lnTo>
                  <a:lnTo>
                    <a:pt x="153" y="15"/>
                  </a:lnTo>
                  <a:lnTo>
                    <a:pt x="156" y="15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61" y="12"/>
                  </a:lnTo>
                  <a:lnTo>
                    <a:pt x="161" y="12"/>
                  </a:lnTo>
                  <a:lnTo>
                    <a:pt x="164" y="12"/>
                  </a:lnTo>
                  <a:lnTo>
                    <a:pt x="164" y="12"/>
                  </a:lnTo>
                  <a:lnTo>
                    <a:pt x="167" y="9"/>
                  </a:lnTo>
                  <a:lnTo>
                    <a:pt x="167" y="9"/>
                  </a:lnTo>
                  <a:lnTo>
                    <a:pt x="170" y="12"/>
                  </a:lnTo>
                  <a:lnTo>
                    <a:pt x="170" y="9"/>
                  </a:lnTo>
                  <a:lnTo>
                    <a:pt x="173" y="9"/>
                  </a:lnTo>
                  <a:lnTo>
                    <a:pt x="173" y="9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9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3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87" y="3"/>
                  </a:lnTo>
                  <a:lnTo>
                    <a:pt x="187" y="6"/>
                  </a:lnTo>
                  <a:lnTo>
                    <a:pt x="190" y="6"/>
                  </a:lnTo>
                  <a:lnTo>
                    <a:pt x="190" y="9"/>
                  </a:lnTo>
                  <a:lnTo>
                    <a:pt x="193" y="9"/>
                  </a:lnTo>
                  <a:lnTo>
                    <a:pt x="193" y="9"/>
                  </a:lnTo>
                  <a:lnTo>
                    <a:pt x="193" y="12"/>
                  </a:lnTo>
                  <a:lnTo>
                    <a:pt x="193" y="12"/>
                  </a:lnTo>
                  <a:lnTo>
                    <a:pt x="196" y="15"/>
                  </a:lnTo>
                  <a:lnTo>
                    <a:pt x="196" y="15"/>
                  </a:lnTo>
                  <a:lnTo>
                    <a:pt x="199" y="15"/>
                  </a:lnTo>
                  <a:lnTo>
                    <a:pt x="199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8"/>
                  </a:lnTo>
                  <a:lnTo>
                    <a:pt x="205" y="18"/>
                  </a:lnTo>
                  <a:lnTo>
                    <a:pt x="205" y="18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5"/>
                  </a:lnTo>
                  <a:lnTo>
                    <a:pt x="210" y="15"/>
                  </a:lnTo>
                  <a:lnTo>
                    <a:pt x="213" y="15"/>
                  </a:lnTo>
                  <a:lnTo>
                    <a:pt x="213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21"/>
                  </a:lnTo>
                  <a:lnTo>
                    <a:pt x="225" y="21"/>
                  </a:lnTo>
                  <a:lnTo>
                    <a:pt x="225" y="24"/>
                  </a:lnTo>
                  <a:lnTo>
                    <a:pt x="225" y="24"/>
                  </a:lnTo>
                  <a:lnTo>
                    <a:pt x="228" y="24"/>
                  </a:lnTo>
                  <a:lnTo>
                    <a:pt x="228" y="24"/>
                  </a:lnTo>
                  <a:lnTo>
                    <a:pt x="231" y="24"/>
                  </a:lnTo>
                  <a:lnTo>
                    <a:pt x="231" y="24"/>
                  </a:lnTo>
                  <a:lnTo>
                    <a:pt x="234" y="26"/>
                  </a:lnTo>
                  <a:lnTo>
                    <a:pt x="234" y="26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36" y="29"/>
                  </a:lnTo>
                  <a:lnTo>
                    <a:pt x="239" y="29"/>
                  </a:lnTo>
                  <a:lnTo>
                    <a:pt x="239" y="26"/>
                  </a:lnTo>
                  <a:lnTo>
                    <a:pt x="242" y="26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5" y="21"/>
                  </a:lnTo>
                  <a:lnTo>
                    <a:pt x="245" y="24"/>
                  </a:lnTo>
                  <a:lnTo>
                    <a:pt x="248" y="24"/>
                  </a:lnTo>
                  <a:lnTo>
                    <a:pt x="248" y="24"/>
                  </a:lnTo>
                  <a:lnTo>
                    <a:pt x="251" y="24"/>
                  </a:lnTo>
                  <a:lnTo>
                    <a:pt x="251" y="24"/>
                  </a:lnTo>
                  <a:lnTo>
                    <a:pt x="248" y="26"/>
                  </a:lnTo>
                  <a:lnTo>
                    <a:pt x="248" y="26"/>
                  </a:lnTo>
                  <a:lnTo>
                    <a:pt x="251" y="26"/>
                  </a:lnTo>
                  <a:lnTo>
                    <a:pt x="251" y="26"/>
                  </a:lnTo>
                  <a:lnTo>
                    <a:pt x="254" y="26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5"/>
                  </a:lnTo>
                  <a:lnTo>
                    <a:pt x="257" y="35"/>
                  </a:lnTo>
                  <a:lnTo>
                    <a:pt x="257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41"/>
                  </a:lnTo>
                  <a:lnTo>
                    <a:pt x="262" y="41"/>
                  </a:lnTo>
                  <a:lnTo>
                    <a:pt x="260" y="44"/>
                  </a:lnTo>
                  <a:lnTo>
                    <a:pt x="260" y="44"/>
                  </a:lnTo>
                  <a:lnTo>
                    <a:pt x="257" y="44"/>
                  </a:lnTo>
                  <a:lnTo>
                    <a:pt x="257" y="44"/>
                  </a:lnTo>
                  <a:lnTo>
                    <a:pt x="257" y="47"/>
                  </a:lnTo>
                  <a:lnTo>
                    <a:pt x="254" y="47"/>
                  </a:lnTo>
                  <a:lnTo>
                    <a:pt x="254" y="47"/>
                  </a:lnTo>
                  <a:lnTo>
                    <a:pt x="257" y="47"/>
                  </a:lnTo>
                  <a:lnTo>
                    <a:pt x="257" y="50"/>
                  </a:lnTo>
                  <a:lnTo>
                    <a:pt x="257" y="50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5"/>
                  </a:lnTo>
                  <a:lnTo>
                    <a:pt x="257" y="58"/>
                  </a:lnTo>
                  <a:lnTo>
                    <a:pt x="257" y="58"/>
                  </a:lnTo>
                  <a:lnTo>
                    <a:pt x="257" y="61"/>
                  </a:lnTo>
                  <a:lnTo>
                    <a:pt x="254" y="64"/>
                  </a:lnTo>
                  <a:lnTo>
                    <a:pt x="254" y="64"/>
                  </a:lnTo>
                  <a:lnTo>
                    <a:pt x="251" y="64"/>
                  </a:lnTo>
                  <a:lnTo>
                    <a:pt x="251" y="67"/>
                  </a:lnTo>
                  <a:lnTo>
                    <a:pt x="254" y="67"/>
                  </a:lnTo>
                  <a:lnTo>
                    <a:pt x="254" y="67"/>
                  </a:lnTo>
                  <a:lnTo>
                    <a:pt x="257" y="67"/>
                  </a:lnTo>
                  <a:lnTo>
                    <a:pt x="257" y="70"/>
                  </a:lnTo>
                  <a:lnTo>
                    <a:pt x="257" y="70"/>
                  </a:lnTo>
                  <a:lnTo>
                    <a:pt x="257" y="73"/>
                  </a:lnTo>
                  <a:lnTo>
                    <a:pt x="257" y="76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81"/>
                  </a:lnTo>
                  <a:lnTo>
                    <a:pt x="260" y="81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8" y="90"/>
                  </a:lnTo>
                  <a:lnTo>
                    <a:pt x="271" y="90"/>
                  </a:lnTo>
                  <a:lnTo>
                    <a:pt x="274" y="93"/>
                  </a:lnTo>
                  <a:lnTo>
                    <a:pt x="274" y="96"/>
                  </a:lnTo>
                  <a:lnTo>
                    <a:pt x="277" y="96"/>
                  </a:lnTo>
                  <a:lnTo>
                    <a:pt x="280" y="99"/>
                  </a:lnTo>
                  <a:lnTo>
                    <a:pt x="280" y="99"/>
                  </a:lnTo>
                  <a:lnTo>
                    <a:pt x="283" y="99"/>
                  </a:lnTo>
                  <a:lnTo>
                    <a:pt x="283" y="99"/>
                  </a:lnTo>
                  <a:lnTo>
                    <a:pt x="286" y="99"/>
                  </a:lnTo>
                  <a:lnTo>
                    <a:pt x="286" y="99"/>
                  </a:lnTo>
                  <a:lnTo>
                    <a:pt x="288" y="96"/>
                  </a:lnTo>
                  <a:lnTo>
                    <a:pt x="288" y="96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303" y="90"/>
                  </a:lnTo>
                  <a:lnTo>
                    <a:pt x="306" y="90"/>
                  </a:lnTo>
                  <a:lnTo>
                    <a:pt x="309" y="90"/>
                  </a:lnTo>
                  <a:lnTo>
                    <a:pt x="309" y="90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4" y="90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3" y="90"/>
                  </a:lnTo>
                  <a:lnTo>
                    <a:pt x="326" y="90"/>
                  </a:lnTo>
                  <a:lnTo>
                    <a:pt x="326" y="93"/>
                  </a:lnTo>
                  <a:lnTo>
                    <a:pt x="329" y="93"/>
                  </a:lnTo>
                  <a:lnTo>
                    <a:pt x="332" y="93"/>
                  </a:lnTo>
                  <a:lnTo>
                    <a:pt x="332" y="93"/>
                  </a:lnTo>
                  <a:lnTo>
                    <a:pt x="335" y="96"/>
                  </a:lnTo>
                  <a:lnTo>
                    <a:pt x="335" y="96"/>
                  </a:lnTo>
                  <a:lnTo>
                    <a:pt x="337" y="96"/>
                  </a:lnTo>
                  <a:lnTo>
                    <a:pt x="337" y="99"/>
                  </a:lnTo>
                  <a:lnTo>
                    <a:pt x="340" y="99"/>
                  </a:lnTo>
                  <a:lnTo>
                    <a:pt x="343" y="99"/>
                  </a:lnTo>
                  <a:lnTo>
                    <a:pt x="346" y="99"/>
                  </a:lnTo>
                  <a:lnTo>
                    <a:pt x="349" y="99"/>
                  </a:lnTo>
                  <a:lnTo>
                    <a:pt x="352" y="99"/>
                  </a:lnTo>
                  <a:lnTo>
                    <a:pt x="352" y="99"/>
                  </a:lnTo>
                  <a:lnTo>
                    <a:pt x="355" y="99"/>
                  </a:lnTo>
                  <a:lnTo>
                    <a:pt x="355" y="102"/>
                  </a:lnTo>
                  <a:lnTo>
                    <a:pt x="358" y="102"/>
                  </a:lnTo>
                  <a:lnTo>
                    <a:pt x="358" y="102"/>
                  </a:lnTo>
                  <a:lnTo>
                    <a:pt x="361" y="102"/>
                  </a:lnTo>
                  <a:lnTo>
                    <a:pt x="361" y="102"/>
                  </a:lnTo>
                  <a:lnTo>
                    <a:pt x="363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9" y="102"/>
                  </a:lnTo>
                  <a:lnTo>
                    <a:pt x="369" y="102"/>
                  </a:lnTo>
                  <a:lnTo>
                    <a:pt x="372" y="102"/>
                  </a:lnTo>
                  <a:lnTo>
                    <a:pt x="375" y="102"/>
                  </a:lnTo>
                  <a:lnTo>
                    <a:pt x="378" y="104"/>
                  </a:lnTo>
                  <a:lnTo>
                    <a:pt x="381" y="104"/>
                  </a:lnTo>
                  <a:lnTo>
                    <a:pt x="384" y="104"/>
                  </a:lnTo>
                  <a:lnTo>
                    <a:pt x="387" y="104"/>
                  </a:lnTo>
                  <a:lnTo>
                    <a:pt x="389" y="104"/>
                  </a:lnTo>
                  <a:lnTo>
                    <a:pt x="392" y="104"/>
                  </a:lnTo>
                  <a:lnTo>
                    <a:pt x="395" y="104"/>
                  </a:lnTo>
                  <a:lnTo>
                    <a:pt x="398" y="104"/>
                  </a:lnTo>
                  <a:lnTo>
                    <a:pt x="401" y="104"/>
                  </a:lnTo>
                  <a:lnTo>
                    <a:pt x="401" y="107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3" y="107"/>
                  </a:lnTo>
                  <a:lnTo>
                    <a:pt x="415" y="107"/>
                  </a:lnTo>
                  <a:lnTo>
                    <a:pt x="418" y="107"/>
                  </a:lnTo>
                  <a:lnTo>
                    <a:pt x="421" y="107"/>
                  </a:lnTo>
                  <a:lnTo>
                    <a:pt x="424" y="110"/>
                  </a:lnTo>
                  <a:lnTo>
                    <a:pt x="427" y="110"/>
                  </a:lnTo>
                  <a:lnTo>
                    <a:pt x="427" y="107"/>
                  </a:lnTo>
                  <a:lnTo>
                    <a:pt x="430" y="107"/>
                  </a:lnTo>
                  <a:lnTo>
                    <a:pt x="430" y="107"/>
                  </a:lnTo>
                  <a:lnTo>
                    <a:pt x="433" y="107"/>
                  </a:lnTo>
                  <a:lnTo>
                    <a:pt x="436" y="107"/>
                  </a:lnTo>
                  <a:lnTo>
                    <a:pt x="439" y="107"/>
                  </a:lnTo>
                  <a:lnTo>
                    <a:pt x="439" y="107"/>
                  </a:lnTo>
                  <a:lnTo>
                    <a:pt x="441" y="107"/>
                  </a:lnTo>
                  <a:lnTo>
                    <a:pt x="444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7"/>
                  </a:lnTo>
                  <a:lnTo>
                    <a:pt x="453" y="107"/>
                  </a:lnTo>
                  <a:lnTo>
                    <a:pt x="456" y="110"/>
                  </a:lnTo>
                  <a:lnTo>
                    <a:pt x="456" y="110"/>
                  </a:lnTo>
                  <a:lnTo>
                    <a:pt x="459" y="110"/>
                  </a:lnTo>
                  <a:lnTo>
                    <a:pt x="459" y="110"/>
                  </a:lnTo>
                  <a:lnTo>
                    <a:pt x="462" y="110"/>
                  </a:lnTo>
                  <a:lnTo>
                    <a:pt x="465" y="113"/>
                  </a:lnTo>
                  <a:lnTo>
                    <a:pt x="467" y="113"/>
                  </a:lnTo>
                  <a:lnTo>
                    <a:pt x="467" y="110"/>
                  </a:lnTo>
                  <a:lnTo>
                    <a:pt x="470" y="110"/>
                  </a:lnTo>
                  <a:lnTo>
                    <a:pt x="470" y="110"/>
                  </a:lnTo>
                  <a:lnTo>
                    <a:pt x="473" y="110"/>
                  </a:lnTo>
                  <a:lnTo>
                    <a:pt x="476" y="110"/>
                  </a:lnTo>
                  <a:lnTo>
                    <a:pt x="479" y="110"/>
                  </a:lnTo>
                  <a:lnTo>
                    <a:pt x="482" y="110"/>
                  </a:lnTo>
                  <a:lnTo>
                    <a:pt x="485" y="110"/>
                  </a:lnTo>
                  <a:lnTo>
                    <a:pt x="488" y="110"/>
                  </a:lnTo>
                  <a:lnTo>
                    <a:pt x="488" y="110"/>
                  </a:lnTo>
                  <a:lnTo>
                    <a:pt x="491" y="110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3" y="110"/>
                  </a:lnTo>
                  <a:lnTo>
                    <a:pt x="496" y="110"/>
                  </a:lnTo>
                  <a:lnTo>
                    <a:pt x="499" y="113"/>
                  </a:lnTo>
                  <a:lnTo>
                    <a:pt x="502" y="116"/>
                  </a:lnTo>
                  <a:lnTo>
                    <a:pt x="505" y="119"/>
                  </a:lnTo>
                  <a:lnTo>
                    <a:pt x="505" y="122"/>
                  </a:lnTo>
                  <a:lnTo>
                    <a:pt x="508" y="122"/>
                  </a:lnTo>
                  <a:lnTo>
                    <a:pt x="511" y="125"/>
                  </a:lnTo>
                  <a:lnTo>
                    <a:pt x="511" y="125"/>
                  </a:lnTo>
                  <a:lnTo>
                    <a:pt x="511" y="127"/>
                  </a:lnTo>
                  <a:lnTo>
                    <a:pt x="511" y="130"/>
                  </a:lnTo>
                  <a:lnTo>
                    <a:pt x="514" y="130"/>
                  </a:lnTo>
                  <a:lnTo>
                    <a:pt x="514" y="133"/>
                  </a:lnTo>
                  <a:lnTo>
                    <a:pt x="514" y="136"/>
                  </a:lnTo>
                  <a:lnTo>
                    <a:pt x="516" y="139"/>
                  </a:lnTo>
                  <a:lnTo>
                    <a:pt x="516" y="139"/>
                  </a:lnTo>
                  <a:lnTo>
                    <a:pt x="519" y="142"/>
                  </a:lnTo>
                  <a:lnTo>
                    <a:pt x="519" y="145"/>
                  </a:lnTo>
                  <a:lnTo>
                    <a:pt x="519" y="148"/>
                  </a:lnTo>
                  <a:lnTo>
                    <a:pt x="519" y="151"/>
                  </a:lnTo>
                  <a:lnTo>
                    <a:pt x="522" y="151"/>
                  </a:lnTo>
                  <a:lnTo>
                    <a:pt x="525" y="153"/>
                  </a:lnTo>
                  <a:lnTo>
                    <a:pt x="528" y="156"/>
                  </a:lnTo>
                  <a:lnTo>
                    <a:pt x="528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62"/>
                  </a:lnTo>
                  <a:lnTo>
                    <a:pt x="534" y="162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40" y="162"/>
                  </a:lnTo>
                  <a:lnTo>
                    <a:pt x="537" y="165"/>
                  </a:lnTo>
                  <a:lnTo>
                    <a:pt x="540" y="165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1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8" y="182"/>
                  </a:lnTo>
                  <a:lnTo>
                    <a:pt x="548" y="182"/>
                  </a:lnTo>
                  <a:lnTo>
                    <a:pt x="548" y="185"/>
                  </a:lnTo>
                  <a:lnTo>
                    <a:pt x="548" y="182"/>
                  </a:lnTo>
                  <a:lnTo>
                    <a:pt x="545" y="182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8" y="185"/>
                  </a:lnTo>
                  <a:lnTo>
                    <a:pt x="548" y="188"/>
                  </a:lnTo>
                  <a:lnTo>
                    <a:pt x="548" y="188"/>
                  </a:lnTo>
                  <a:lnTo>
                    <a:pt x="548" y="191"/>
                  </a:lnTo>
                  <a:lnTo>
                    <a:pt x="545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4"/>
                  </a:lnTo>
                  <a:lnTo>
                    <a:pt x="548" y="194"/>
                  </a:lnTo>
                  <a:lnTo>
                    <a:pt x="551" y="197"/>
                  </a:lnTo>
                  <a:lnTo>
                    <a:pt x="551" y="194"/>
                  </a:lnTo>
                  <a:lnTo>
                    <a:pt x="551" y="194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4" y="197"/>
                  </a:lnTo>
                  <a:lnTo>
                    <a:pt x="554" y="197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3"/>
                  </a:lnTo>
                  <a:lnTo>
                    <a:pt x="554" y="203"/>
                  </a:lnTo>
                  <a:lnTo>
                    <a:pt x="554" y="200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60" y="205"/>
                  </a:lnTo>
                  <a:lnTo>
                    <a:pt x="566" y="211"/>
                  </a:lnTo>
                  <a:lnTo>
                    <a:pt x="566" y="214"/>
                  </a:lnTo>
                  <a:lnTo>
                    <a:pt x="568" y="217"/>
                  </a:lnTo>
                  <a:lnTo>
                    <a:pt x="571" y="223"/>
                  </a:lnTo>
                  <a:lnTo>
                    <a:pt x="574" y="226"/>
                  </a:lnTo>
                  <a:lnTo>
                    <a:pt x="580" y="226"/>
                  </a:lnTo>
                  <a:lnTo>
                    <a:pt x="583" y="229"/>
                  </a:lnTo>
                  <a:lnTo>
                    <a:pt x="586" y="229"/>
                  </a:lnTo>
                  <a:lnTo>
                    <a:pt x="586" y="2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auto">
            <a:xfrm>
              <a:off x="408" y="1414"/>
              <a:ext cx="1406" cy="1047"/>
            </a:xfrm>
            <a:custGeom>
              <a:avLst/>
              <a:gdLst/>
              <a:ahLst/>
              <a:cxnLst>
                <a:cxn ang="0">
                  <a:pos x="1377" y="536"/>
                </a:cxn>
                <a:cxn ang="0">
                  <a:pos x="1360" y="574"/>
                </a:cxn>
                <a:cxn ang="0">
                  <a:pos x="1322" y="638"/>
                </a:cxn>
                <a:cxn ang="0">
                  <a:pos x="1279" y="655"/>
                </a:cxn>
                <a:cxn ang="0">
                  <a:pos x="1241" y="669"/>
                </a:cxn>
                <a:cxn ang="0">
                  <a:pos x="1212" y="707"/>
                </a:cxn>
                <a:cxn ang="0">
                  <a:pos x="1204" y="759"/>
                </a:cxn>
                <a:cxn ang="0">
                  <a:pos x="1215" y="796"/>
                </a:cxn>
                <a:cxn ang="0">
                  <a:pos x="1224" y="840"/>
                </a:cxn>
                <a:cxn ang="0">
                  <a:pos x="1207" y="883"/>
                </a:cxn>
                <a:cxn ang="0">
                  <a:pos x="1166" y="874"/>
                </a:cxn>
                <a:cxn ang="0">
                  <a:pos x="1137" y="915"/>
                </a:cxn>
                <a:cxn ang="0">
                  <a:pos x="1103" y="981"/>
                </a:cxn>
                <a:cxn ang="0">
                  <a:pos x="1054" y="993"/>
                </a:cxn>
                <a:cxn ang="0">
                  <a:pos x="1004" y="967"/>
                </a:cxn>
                <a:cxn ang="0">
                  <a:pos x="978" y="1007"/>
                </a:cxn>
                <a:cxn ang="0">
                  <a:pos x="944" y="1045"/>
                </a:cxn>
                <a:cxn ang="0">
                  <a:pos x="903" y="990"/>
                </a:cxn>
                <a:cxn ang="0">
                  <a:pos x="863" y="975"/>
                </a:cxn>
                <a:cxn ang="0">
                  <a:pos x="814" y="967"/>
                </a:cxn>
                <a:cxn ang="0">
                  <a:pos x="791" y="941"/>
                </a:cxn>
                <a:cxn ang="0">
                  <a:pos x="759" y="915"/>
                </a:cxn>
                <a:cxn ang="0">
                  <a:pos x="730" y="883"/>
                </a:cxn>
                <a:cxn ang="0">
                  <a:pos x="693" y="851"/>
                </a:cxn>
                <a:cxn ang="0">
                  <a:pos x="658" y="825"/>
                </a:cxn>
                <a:cxn ang="0">
                  <a:pos x="618" y="825"/>
                </a:cxn>
                <a:cxn ang="0">
                  <a:pos x="571" y="828"/>
                </a:cxn>
                <a:cxn ang="0">
                  <a:pos x="543" y="857"/>
                </a:cxn>
                <a:cxn ang="0">
                  <a:pos x="517" y="897"/>
                </a:cxn>
                <a:cxn ang="0">
                  <a:pos x="482" y="929"/>
                </a:cxn>
                <a:cxn ang="0">
                  <a:pos x="390" y="952"/>
                </a:cxn>
                <a:cxn ang="0">
                  <a:pos x="300" y="946"/>
                </a:cxn>
                <a:cxn ang="0">
                  <a:pos x="34" y="840"/>
                </a:cxn>
                <a:cxn ang="0">
                  <a:pos x="3" y="744"/>
                </a:cxn>
                <a:cxn ang="0">
                  <a:pos x="20" y="635"/>
                </a:cxn>
                <a:cxn ang="0">
                  <a:pos x="84" y="600"/>
                </a:cxn>
                <a:cxn ang="0">
                  <a:pos x="109" y="571"/>
                </a:cxn>
                <a:cxn ang="0">
                  <a:pos x="147" y="565"/>
                </a:cxn>
                <a:cxn ang="0">
                  <a:pos x="179" y="548"/>
                </a:cxn>
                <a:cxn ang="0">
                  <a:pos x="216" y="534"/>
                </a:cxn>
                <a:cxn ang="0">
                  <a:pos x="245" y="513"/>
                </a:cxn>
                <a:cxn ang="0">
                  <a:pos x="286" y="545"/>
                </a:cxn>
                <a:cxn ang="0">
                  <a:pos x="323" y="522"/>
                </a:cxn>
                <a:cxn ang="0">
                  <a:pos x="378" y="499"/>
                </a:cxn>
                <a:cxn ang="0">
                  <a:pos x="418" y="473"/>
                </a:cxn>
                <a:cxn ang="0">
                  <a:pos x="467" y="456"/>
                </a:cxn>
                <a:cxn ang="0">
                  <a:pos x="502" y="444"/>
                </a:cxn>
                <a:cxn ang="0">
                  <a:pos x="548" y="450"/>
                </a:cxn>
                <a:cxn ang="0">
                  <a:pos x="618" y="464"/>
                </a:cxn>
                <a:cxn ang="0">
                  <a:pos x="684" y="482"/>
                </a:cxn>
                <a:cxn ang="0">
                  <a:pos x="748" y="459"/>
                </a:cxn>
                <a:cxn ang="0">
                  <a:pos x="765" y="424"/>
                </a:cxn>
                <a:cxn ang="0">
                  <a:pos x="759" y="392"/>
                </a:cxn>
                <a:cxn ang="0">
                  <a:pos x="768" y="357"/>
                </a:cxn>
                <a:cxn ang="0">
                  <a:pos x="753" y="308"/>
                </a:cxn>
                <a:cxn ang="0">
                  <a:pos x="750" y="271"/>
                </a:cxn>
                <a:cxn ang="0">
                  <a:pos x="762" y="239"/>
                </a:cxn>
                <a:cxn ang="0">
                  <a:pos x="759" y="204"/>
                </a:cxn>
                <a:cxn ang="0">
                  <a:pos x="797" y="187"/>
                </a:cxn>
                <a:cxn ang="0">
                  <a:pos x="811" y="161"/>
                </a:cxn>
                <a:cxn ang="0">
                  <a:pos x="823" y="138"/>
                </a:cxn>
                <a:cxn ang="0">
                  <a:pos x="831" y="112"/>
                </a:cxn>
                <a:cxn ang="0">
                  <a:pos x="846" y="66"/>
                </a:cxn>
              </a:cxnLst>
              <a:rect l="0" t="0" r="r" b="b"/>
              <a:pathLst>
                <a:path w="1406" h="1047">
                  <a:moveTo>
                    <a:pt x="1212" y="294"/>
                  </a:moveTo>
                  <a:lnTo>
                    <a:pt x="1230" y="331"/>
                  </a:lnTo>
                  <a:lnTo>
                    <a:pt x="1362" y="372"/>
                  </a:lnTo>
                  <a:lnTo>
                    <a:pt x="1406" y="415"/>
                  </a:lnTo>
                  <a:lnTo>
                    <a:pt x="1380" y="485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3"/>
                  </a:lnTo>
                  <a:lnTo>
                    <a:pt x="1383" y="493"/>
                  </a:lnTo>
                  <a:lnTo>
                    <a:pt x="1383" y="496"/>
                  </a:lnTo>
                  <a:lnTo>
                    <a:pt x="1380" y="496"/>
                  </a:lnTo>
                  <a:lnTo>
                    <a:pt x="1380" y="499"/>
                  </a:lnTo>
                  <a:lnTo>
                    <a:pt x="1380" y="499"/>
                  </a:lnTo>
                  <a:lnTo>
                    <a:pt x="1380" y="502"/>
                  </a:lnTo>
                  <a:lnTo>
                    <a:pt x="1380" y="502"/>
                  </a:lnTo>
                  <a:lnTo>
                    <a:pt x="1380" y="505"/>
                  </a:lnTo>
                  <a:lnTo>
                    <a:pt x="1380" y="505"/>
                  </a:lnTo>
                  <a:lnTo>
                    <a:pt x="1380" y="508"/>
                  </a:lnTo>
                  <a:lnTo>
                    <a:pt x="1380" y="508"/>
                  </a:lnTo>
                  <a:lnTo>
                    <a:pt x="1377" y="510"/>
                  </a:lnTo>
                  <a:lnTo>
                    <a:pt x="1377" y="510"/>
                  </a:lnTo>
                  <a:lnTo>
                    <a:pt x="1377" y="513"/>
                  </a:lnTo>
                  <a:lnTo>
                    <a:pt x="1377" y="513"/>
                  </a:lnTo>
                  <a:lnTo>
                    <a:pt x="1374" y="516"/>
                  </a:lnTo>
                  <a:lnTo>
                    <a:pt x="1374" y="516"/>
                  </a:lnTo>
                  <a:lnTo>
                    <a:pt x="1374" y="522"/>
                  </a:lnTo>
                  <a:lnTo>
                    <a:pt x="1374" y="525"/>
                  </a:lnTo>
                  <a:lnTo>
                    <a:pt x="1374" y="528"/>
                  </a:lnTo>
                  <a:lnTo>
                    <a:pt x="1374" y="528"/>
                  </a:lnTo>
                  <a:lnTo>
                    <a:pt x="1374" y="531"/>
                  </a:lnTo>
                  <a:lnTo>
                    <a:pt x="1374" y="531"/>
                  </a:lnTo>
                  <a:lnTo>
                    <a:pt x="1377" y="534"/>
                  </a:lnTo>
                  <a:lnTo>
                    <a:pt x="1377" y="534"/>
                  </a:lnTo>
                  <a:lnTo>
                    <a:pt x="1377" y="536"/>
                  </a:lnTo>
                  <a:lnTo>
                    <a:pt x="1377" y="536"/>
                  </a:lnTo>
                  <a:lnTo>
                    <a:pt x="1377" y="539"/>
                  </a:lnTo>
                  <a:lnTo>
                    <a:pt x="1380" y="539"/>
                  </a:lnTo>
                  <a:lnTo>
                    <a:pt x="1380" y="542"/>
                  </a:lnTo>
                  <a:lnTo>
                    <a:pt x="1380" y="542"/>
                  </a:lnTo>
                  <a:lnTo>
                    <a:pt x="1380" y="545"/>
                  </a:lnTo>
                  <a:lnTo>
                    <a:pt x="1383" y="545"/>
                  </a:lnTo>
                  <a:lnTo>
                    <a:pt x="1383" y="548"/>
                  </a:lnTo>
                  <a:lnTo>
                    <a:pt x="1380" y="548"/>
                  </a:lnTo>
                  <a:lnTo>
                    <a:pt x="1380" y="551"/>
                  </a:lnTo>
                  <a:lnTo>
                    <a:pt x="1380" y="551"/>
                  </a:lnTo>
                  <a:lnTo>
                    <a:pt x="1380" y="554"/>
                  </a:lnTo>
                  <a:lnTo>
                    <a:pt x="1380" y="557"/>
                  </a:lnTo>
                  <a:lnTo>
                    <a:pt x="1383" y="557"/>
                  </a:lnTo>
                  <a:lnTo>
                    <a:pt x="1383" y="557"/>
                  </a:lnTo>
                  <a:lnTo>
                    <a:pt x="1383" y="560"/>
                  </a:lnTo>
                  <a:lnTo>
                    <a:pt x="1386" y="560"/>
                  </a:lnTo>
                  <a:lnTo>
                    <a:pt x="1383" y="560"/>
                  </a:lnTo>
                  <a:lnTo>
                    <a:pt x="1383" y="562"/>
                  </a:lnTo>
                  <a:lnTo>
                    <a:pt x="1383" y="562"/>
                  </a:lnTo>
                  <a:lnTo>
                    <a:pt x="1380" y="562"/>
                  </a:lnTo>
                  <a:lnTo>
                    <a:pt x="1380" y="562"/>
                  </a:lnTo>
                  <a:lnTo>
                    <a:pt x="1377" y="562"/>
                  </a:lnTo>
                  <a:lnTo>
                    <a:pt x="1377" y="562"/>
                  </a:lnTo>
                  <a:lnTo>
                    <a:pt x="1374" y="562"/>
                  </a:lnTo>
                  <a:lnTo>
                    <a:pt x="1374" y="562"/>
                  </a:lnTo>
                  <a:lnTo>
                    <a:pt x="1371" y="562"/>
                  </a:lnTo>
                  <a:lnTo>
                    <a:pt x="1371" y="562"/>
                  </a:lnTo>
                  <a:lnTo>
                    <a:pt x="1371" y="565"/>
                  </a:lnTo>
                  <a:lnTo>
                    <a:pt x="1371" y="565"/>
                  </a:lnTo>
                  <a:lnTo>
                    <a:pt x="1368" y="568"/>
                  </a:lnTo>
                  <a:lnTo>
                    <a:pt x="1368" y="568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2" y="571"/>
                  </a:lnTo>
                  <a:lnTo>
                    <a:pt x="1362" y="574"/>
                  </a:lnTo>
                  <a:lnTo>
                    <a:pt x="1360" y="574"/>
                  </a:lnTo>
                  <a:lnTo>
                    <a:pt x="1360" y="574"/>
                  </a:lnTo>
                  <a:lnTo>
                    <a:pt x="1360" y="577"/>
                  </a:lnTo>
                  <a:lnTo>
                    <a:pt x="1357" y="577"/>
                  </a:lnTo>
                  <a:lnTo>
                    <a:pt x="1357" y="577"/>
                  </a:lnTo>
                  <a:lnTo>
                    <a:pt x="1354" y="577"/>
                  </a:lnTo>
                  <a:lnTo>
                    <a:pt x="1354" y="577"/>
                  </a:lnTo>
                  <a:lnTo>
                    <a:pt x="1351" y="580"/>
                  </a:lnTo>
                  <a:lnTo>
                    <a:pt x="1351" y="580"/>
                  </a:lnTo>
                  <a:lnTo>
                    <a:pt x="1351" y="583"/>
                  </a:lnTo>
                  <a:lnTo>
                    <a:pt x="1351" y="583"/>
                  </a:lnTo>
                  <a:lnTo>
                    <a:pt x="1351" y="586"/>
                  </a:lnTo>
                  <a:lnTo>
                    <a:pt x="1351" y="586"/>
                  </a:lnTo>
                  <a:lnTo>
                    <a:pt x="1351" y="588"/>
                  </a:lnTo>
                  <a:lnTo>
                    <a:pt x="1351" y="588"/>
                  </a:lnTo>
                  <a:lnTo>
                    <a:pt x="1348" y="591"/>
                  </a:lnTo>
                  <a:lnTo>
                    <a:pt x="1342" y="612"/>
                  </a:lnTo>
                  <a:lnTo>
                    <a:pt x="1342" y="614"/>
                  </a:lnTo>
                  <a:lnTo>
                    <a:pt x="1339" y="614"/>
                  </a:lnTo>
                  <a:lnTo>
                    <a:pt x="1339" y="617"/>
                  </a:lnTo>
                  <a:lnTo>
                    <a:pt x="1339" y="617"/>
                  </a:lnTo>
                  <a:lnTo>
                    <a:pt x="1336" y="620"/>
                  </a:lnTo>
                  <a:lnTo>
                    <a:pt x="1336" y="620"/>
                  </a:lnTo>
                  <a:lnTo>
                    <a:pt x="1336" y="623"/>
                  </a:lnTo>
                  <a:lnTo>
                    <a:pt x="1334" y="623"/>
                  </a:lnTo>
                  <a:lnTo>
                    <a:pt x="1334" y="623"/>
                  </a:lnTo>
                  <a:lnTo>
                    <a:pt x="1334" y="626"/>
                  </a:lnTo>
                  <a:lnTo>
                    <a:pt x="1331" y="626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5" y="632"/>
                  </a:lnTo>
                  <a:lnTo>
                    <a:pt x="1325" y="635"/>
                  </a:lnTo>
                  <a:lnTo>
                    <a:pt x="1322" y="635"/>
                  </a:lnTo>
                  <a:lnTo>
                    <a:pt x="1322" y="635"/>
                  </a:lnTo>
                  <a:lnTo>
                    <a:pt x="1319" y="635"/>
                  </a:lnTo>
                  <a:lnTo>
                    <a:pt x="1322" y="638"/>
                  </a:lnTo>
                  <a:lnTo>
                    <a:pt x="1322" y="638"/>
                  </a:lnTo>
                  <a:lnTo>
                    <a:pt x="1319" y="640"/>
                  </a:lnTo>
                  <a:lnTo>
                    <a:pt x="1319" y="640"/>
                  </a:lnTo>
                  <a:lnTo>
                    <a:pt x="1319" y="638"/>
                  </a:lnTo>
                  <a:lnTo>
                    <a:pt x="1316" y="638"/>
                  </a:lnTo>
                  <a:lnTo>
                    <a:pt x="1316" y="638"/>
                  </a:lnTo>
                  <a:lnTo>
                    <a:pt x="1316" y="640"/>
                  </a:lnTo>
                  <a:lnTo>
                    <a:pt x="1313" y="640"/>
                  </a:lnTo>
                  <a:lnTo>
                    <a:pt x="1313" y="638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08" y="640"/>
                  </a:lnTo>
                  <a:lnTo>
                    <a:pt x="1308" y="643"/>
                  </a:lnTo>
                  <a:lnTo>
                    <a:pt x="1308" y="643"/>
                  </a:lnTo>
                  <a:lnTo>
                    <a:pt x="1305" y="643"/>
                  </a:lnTo>
                  <a:lnTo>
                    <a:pt x="1305" y="643"/>
                  </a:lnTo>
                  <a:lnTo>
                    <a:pt x="1302" y="643"/>
                  </a:lnTo>
                  <a:lnTo>
                    <a:pt x="1302" y="640"/>
                  </a:lnTo>
                  <a:lnTo>
                    <a:pt x="1302" y="640"/>
                  </a:lnTo>
                  <a:lnTo>
                    <a:pt x="1299" y="643"/>
                  </a:lnTo>
                  <a:lnTo>
                    <a:pt x="1296" y="643"/>
                  </a:lnTo>
                  <a:lnTo>
                    <a:pt x="1296" y="640"/>
                  </a:lnTo>
                  <a:lnTo>
                    <a:pt x="1296" y="643"/>
                  </a:lnTo>
                  <a:lnTo>
                    <a:pt x="1293" y="643"/>
                  </a:lnTo>
                  <a:lnTo>
                    <a:pt x="1293" y="643"/>
                  </a:lnTo>
                  <a:lnTo>
                    <a:pt x="1290" y="643"/>
                  </a:lnTo>
                  <a:lnTo>
                    <a:pt x="1290" y="646"/>
                  </a:lnTo>
                  <a:lnTo>
                    <a:pt x="1290" y="646"/>
                  </a:lnTo>
                  <a:lnTo>
                    <a:pt x="1290" y="649"/>
                  </a:lnTo>
                  <a:lnTo>
                    <a:pt x="1287" y="649"/>
                  </a:lnTo>
                  <a:lnTo>
                    <a:pt x="1287" y="649"/>
                  </a:lnTo>
                  <a:lnTo>
                    <a:pt x="1284" y="649"/>
                  </a:lnTo>
                  <a:lnTo>
                    <a:pt x="1284" y="652"/>
                  </a:lnTo>
                  <a:lnTo>
                    <a:pt x="1282" y="652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79" y="655"/>
                  </a:lnTo>
                  <a:lnTo>
                    <a:pt x="1279" y="658"/>
                  </a:lnTo>
                  <a:lnTo>
                    <a:pt x="1279" y="658"/>
                  </a:lnTo>
                  <a:lnTo>
                    <a:pt x="1279" y="661"/>
                  </a:lnTo>
                  <a:lnTo>
                    <a:pt x="1279" y="661"/>
                  </a:lnTo>
                  <a:lnTo>
                    <a:pt x="1276" y="661"/>
                  </a:lnTo>
                  <a:lnTo>
                    <a:pt x="1276" y="661"/>
                  </a:lnTo>
                  <a:lnTo>
                    <a:pt x="1276" y="663"/>
                  </a:lnTo>
                  <a:lnTo>
                    <a:pt x="1273" y="663"/>
                  </a:lnTo>
                  <a:lnTo>
                    <a:pt x="1273" y="663"/>
                  </a:lnTo>
                  <a:lnTo>
                    <a:pt x="1270" y="663"/>
                  </a:lnTo>
                  <a:lnTo>
                    <a:pt x="1270" y="666"/>
                  </a:lnTo>
                  <a:lnTo>
                    <a:pt x="1270" y="666"/>
                  </a:lnTo>
                  <a:lnTo>
                    <a:pt x="1270" y="663"/>
                  </a:lnTo>
                  <a:lnTo>
                    <a:pt x="1267" y="663"/>
                  </a:lnTo>
                  <a:lnTo>
                    <a:pt x="1267" y="666"/>
                  </a:lnTo>
                  <a:lnTo>
                    <a:pt x="1267" y="666"/>
                  </a:lnTo>
                  <a:lnTo>
                    <a:pt x="1264" y="666"/>
                  </a:lnTo>
                  <a:lnTo>
                    <a:pt x="1264" y="663"/>
                  </a:lnTo>
                  <a:lnTo>
                    <a:pt x="1264" y="663"/>
                  </a:lnTo>
                  <a:lnTo>
                    <a:pt x="1261" y="663"/>
                  </a:lnTo>
                  <a:lnTo>
                    <a:pt x="1261" y="666"/>
                  </a:lnTo>
                  <a:lnTo>
                    <a:pt x="1261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6" y="666"/>
                  </a:lnTo>
                  <a:lnTo>
                    <a:pt x="1256" y="666"/>
                  </a:lnTo>
                  <a:lnTo>
                    <a:pt x="1253" y="666"/>
                  </a:lnTo>
                  <a:lnTo>
                    <a:pt x="1253" y="666"/>
                  </a:lnTo>
                  <a:lnTo>
                    <a:pt x="1250" y="666"/>
                  </a:lnTo>
                  <a:lnTo>
                    <a:pt x="1250" y="666"/>
                  </a:lnTo>
                  <a:lnTo>
                    <a:pt x="1250" y="669"/>
                  </a:lnTo>
                  <a:lnTo>
                    <a:pt x="1247" y="669"/>
                  </a:lnTo>
                  <a:lnTo>
                    <a:pt x="1247" y="669"/>
                  </a:lnTo>
                  <a:lnTo>
                    <a:pt x="1244" y="669"/>
                  </a:lnTo>
                  <a:lnTo>
                    <a:pt x="1244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5" y="672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3" y="678"/>
                  </a:lnTo>
                  <a:lnTo>
                    <a:pt x="1233" y="678"/>
                  </a:lnTo>
                  <a:lnTo>
                    <a:pt x="1233" y="681"/>
                  </a:lnTo>
                  <a:lnTo>
                    <a:pt x="1233" y="681"/>
                  </a:lnTo>
                  <a:lnTo>
                    <a:pt x="1230" y="681"/>
                  </a:lnTo>
                  <a:lnTo>
                    <a:pt x="1230" y="684"/>
                  </a:lnTo>
                  <a:lnTo>
                    <a:pt x="1230" y="684"/>
                  </a:lnTo>
                  <a:lnTo>
                    <a:pt x="1227" y="684"/>
                  </a:lnTo>
                  <a:lnTo>
                    <a:pt x="1227" y="687"/>
                  </a:lnTo>
                  <a:lnTo>
                    <a:pt x="1227" y="687"/>
                  </a:lnTo>
                  <a:lnTo>
                    <a:pt x="1227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18" y="692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5" y="695"/>
                  </a:lnTo>
                  <a:lnTo>
                    <a:pt x="1215" y="698"/>
                  </a:lnTo>
                  <a:lnTo>
                    <a:pt x="1215" y="698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4"/>
                  </a:lnTo>
                  <a:lnTo>
                    <a:pt x="1212" y="704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09" y="710"/>
                  </a:lnTo>
                  <a:lnTo>
                    <a:pt x="1209" y="710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9" y="715"/>
                  </a:lnTo>
                  <a:lnTo>
                    <a:pt x="1209" y="718"/>
                  </a:lnTo>
                  <a:lnTo>
                    <a:pt x="1207" y="718"/>
                  </a:lnTo>
                  <a:lnTo>
                    <a:pt x="1207" y="721"/>
                  </a:lnTo>
                  <a:lnTo>
                    <a:pt x="1207" y="721"/>
                  </a:lnTo>
                  <a:lnTo>
                    <a:pt x="1207" y="724"/>
                  </a:lnTo>
                  <a:lnTo>
                    <a:pt x="1207" y="724"/>
                  </a:lnTo>
                  <a:lnTo>
                    <a:pt x="1207" y="727"/>
                  </a:lnTo>
                  <a:lnTo>
                    <a:pt x="1207" y="727"/>
                  </a:lnTo>
                  <a:lnTo>
                    <a:pt x="1207" y="730"/>
                  </a:lnTo>
                  <a:lnTo>
                    <a:pt x="1207" y="730"/>
                  </a:lnTo>
                  <a:lnTo>
                    <a:pt x="1207" y="733"/>
                  </a:lnTo>
                  <a:lnTo>
                    <a:pt x="1207" y="733"/>
                  </a:lnTo>
                  <a:lnTo>
                    <a:pt x="1207" y="736"/>
                  </a:lnTo>
                  <a:lnTo>
                    <a:pt x="1204" y="736"/>
                  </a:lnTo>
                  <a:lnTo>
                    <a:pt x="1204" y="739"/>
                  </a:lnTo>
                  <a:lnTo>
                    <a:pt x="1204" y="739"/>
                  </a:lnTo>
                  <a:lnTo>
                    <a:pt x="1204" y="741"/>
                  </a:lnTo>
                  <a:lnTo>
                    <a:pt x="1204" y="741"/>
                  </a:lnTo>
                  <a:lnTo>
                    <a:pt x="1204" y="744"/>
                  </a:lnTo>
                  <a:lnTo>
                    <a:pt x="1204" y="744"/>
                  </a:lnTo>
                  <a:lnTo>
                    <a:pt x="1204" y="747"/>
                  </a:lnTo>
                  <a:lnTo>
                    <a:pt x="1204" y="747"/>
                  </a:lnTo>
                  <a:lnTo>
                    <a:pt x="1207" y="747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3"/>
                  </a:lnTo>
                  <a:lnTo>
                    <a:pt x="1204" y="753"/>
                  </a:lnTo>
                  <a:lnTo>
                    <a:pt x="1204" y="756"/>
                  </a:lnTo>
                  <a:lnTo>
                    <a:pt x="1204" y="756"/>
                  </a:lnTo>
                  <a:lnTo>
                    <a:pt x="1204" y="759"/>
                  </a:lnTo>
                  <a:lnTo>
                    <a:pt x="1204" y="759"/>
                  </a:lnTo>
                  <a:lnTo>
                    <a:pt x="1204" y="762"/>
                  </a:lnTo>
                  <a:lnTo>
                    <a:pt x="1204" y="762"/>
                  </a:lnTo>
                  <a:lnTo>
                    <a:pt x="1204" y="765"/>
                  </a:lnTo>
                  <a:lnTo>
                    <a:pt x="1204" y="765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7" y="767"/>
                  </a:lnTo>
                  <a:lnTo>
                    <a:pt x="1207" y="767"/>
                  </a:lnTo>
                  <a:lnTo>
                    <a:pt x="1209" y="767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12" y="770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6"/>
                  </a:lnTo>
                  <a:lnTo>
                    <a:pt x="1212" y="776"/>
                  </a:lnTo>
                  <a:lnTo>
                    <a:pt x="1212" y="779"/>
                  </a:lnTo>
                  <a:lnTo>
                    <a:pt x="1212" y="779"/>
                  </a:lnTo>
                  <a:lnTo>
                    <a:pt x="1215" y="782"/>
                  </a:lnTo>
                  <a:lnTo>
                    <a:pt x="1212" y="782"/>
                  </a:lnTo>
                  <a:lnTo>
                    <a:pt x="1212" y="782"/>
                  </a:lnTo>
                  <a:lnTo>
                    <a:pt x="1212" y="785"/>
                  </a:lnTo>
                  <a:lnTo>
                    <a:pt x="1212" y="785"/>
                  </a:lnTo>
                  <a:lnTo>
                    <a:pt x="1215" y="785"/>
                  </a:lnTo>
                  <a:lnTo>
                    <a:pt x="1212" y="788"/>
                  </a:lnTo>
                  <a:lnTo>
                    <a:pt x="1212" y="788"/>
                  </a:lnTo>
                  <a:lnTo>
                    <a:pt x="1215" y="788"/>
                  </a:lnTo>
                  <a:lnTo>
                    <a:pt x="1215" y="791"/>
                  </a:lnTo>
                  <a:lnTo>
                    <a:pt x="1215" y="791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9"/>
                  </a:lnTo>
                  <a:lnTo>
                    <a:pt x="1215" y="799"/>
                  </a:lnTo>
                  <a:lnTo>
                    <a:pt x="1215" y="802"/>
                  </a:lnTo>
                  <a:lnTo>
                    <a:pt x="1215" y="802"/>
                  </a:lnTo>
                  <a:lnTo>
                    <a:pt x="1215" y="805"/>
                  </a:lnTo>
                  <a:lnTo>
                    <a:pt x="1215" y="805"/>
                  </a:lnTo>
                  <a:lnTo>
                    <a:pt x="1215" y="808"/>
                  </a:lnTo>
                  <a:lnTo>
                    <a:pt x="1215" y="808"/>
                  </a:lnTo>
                  <a:lnTo>
                    <a:pt x="1215" y="811"/>
                  </a:lnTo>
                  <a:lnTo>
                    <a:pt x="1215" y="811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6"/>
                  </a:lnTo>
                  <a:lnTo>
                    <a:pt x="1215" y="816"/>
                  </a:lnTo>
                  <a:lnTo>
                    <a:pt x="1215" y="819"/>
                  </a:lnTo>
                  <a:lnTo>
                    <a:pt x="1215" y="819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2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8" y="825"/>
                  </a:lnTo>
                  <a:lnTo>
                    <a:pt x="1218" y="825"/>
                  </a:lnTo>
                  <a:lnTo>
                    <a:pt x="1218" y="828"/>
                  </a:lnTo>
                  <a:lnTo>
                    <a:pt x="1221" y="828"/>
                  </a:lnTo>
                  <a:lnTo>
                    <a:pt x="1221" y="828"/>
                  </a:lnTo>
                  <a:lnTo>
                    <a:pt x="1221" y="831"/>
                  </a:lnTo>
                  <a:lnTo>
                    <a:pt x="1221" y="831"/>
                  </a:lnTo>
                  <a:lnTo>
                    <a:pt x="1224" y="831"/>
                  </a:lnTo>
                  <a:lnTo>
                    <a:pt x="1224" y="834"/>
                  </a:lnTo>
                  <a:lnTo>
                    <a:pt x="1224" y="834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2"/>
                  </a:lnTo>
                  <a:lnTo>
                    <a:pt x="1224" y="842"/>
                  </a:lnTo>
                  <a:lnTo>
                    <a:pt x="1227" y="842"/>
                  </a:lnTo>
                  <a:lnTo>
                    <a:pt x="1227" y="845"/>
                  </a:lnTo>
                  <a:lnTo>
                    <a:pt x="1227" y="845"/>
                  </a:lnTo>
                  <a:lnTo>
                    <a:pt x="1227" y="848"/>
                  </a:lnTo>
                  <a:lnTo>
                    <a:pt x="1227" y="848"/>
                  </a:lnTo>
                  <a:lnTo>
                    <a:pt x="1224" y="848"/>
                  </a:lnTo>
                  <a:lnTo>
                    <a:pt x="1224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18" y="851"/>
                  </a:lnTo>
                  <a:lnTo>
                    <a:pt x="1218" y="854"/>
                  </a:lnTo>
                  <a:lnTo>
                    <a:pt x="1218" y="854"/>
                  </a:lnTo>
                  <a:lnTo>
                    <a:pt x="1218" y="857"/>
                  </a:lnTo>
                  <a:lnTo>
                    <a:pt x="1215" y="857"/>
                  </a:lnTo>
                  <a:lnTo>
                    <a:pt x="1215" y="857"/>
                  </a:lnTo>
                  <a:lnTo>
                    <a:pt x="1215" y="860"/>
                  </a:lnTo>
                  <a:lnTo>
                    <a:pt x="1215" y="860"/>
                  </a:lnTo>
                  <a:lnTo>
                    <a:pt x="1215" y="863"/>
                  </a:lnTo>
                  <a:lnTo>
                    <a:pt x="1212" y="863"/>
                  </a:lnTo>
                  <a:lnTo>
                    <a:pt x="1212" y="866"/>
                  </a:lnTo>
                  <a:lnTo>
                    <a:pt x="1212" y="866"/>
                  </a:lnTo>
                  <a:lnTo>
                    <a:pt x="1212" y="868"/>
                  </a:lnTo>
                  <a:lnTo>
                    <a:pt x="1209" y="871"/>
                  </a:lnTo>
                  <a:lnTo>
                    <a:pt x="1209" y="871"/>
                  </a:lnTo>
                  <a:lnTo>
                    <a:pt x="1212" y="874"/>
                  </a:lnTo>
                  <a:lnTo>
                    <a:pt x="1212" y="874"/>
                  </a:lnTo>
                  <a:lnTo>
                    <a:pt x="1212" y="877"/>
                  </a:lnTo>
                  <a:lnTo>
                    <a:pt x="1212" y="877"/>
                  </a:lnTo>
                  <a:lnTo>
                    <a:pt x="1212" y="880"/>
                  </a:lnTo>
                  <a:lnTo>
                    <a:pt x="1212" y="880"/>
                  </a:lnTo>
                  <a:lnTo>
                    <a:pt x="1212" y="883"/>
                  </a:lnTo>
                  <a:lnTo>
                    <a:pt x="1209" y="883"/>
                  </a:lnTo>
                  <a:lnTo>
                    <a:pt x="1209" y="883"/>
                  </a:lnTo>
                  <a:lnTo>
                    <a:pt x="1207" y="883"/>
                  </a:lnTo>
                  <a:lnTo>
                    <a:pt x="1207" y="883"/>
                  </a:lnTo>
                  <a:lnTo>
                    <a:pt x="1207" y="880"/>
                  </a:lnTo>
                  <a:lnTo>
                    <a:pt x="1204" y="880"/>
                  </a:lnTo>
                  <a:lnTo>
                    <a:pt x="1204" y="880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5" y="874"/>
                  </a:lnTo>
                  <a:lnTo>
                    <a:pt x="1195" y="871"/>
                  </a:lnTo>
                  <a:lnTo>
                    <a:pt x="1192" y="871"/>
                  </a:lnTo>
                  <a:lnTo>
                    <a:pt x="1192" y="871"/>
                  </a:lnTo>
                  <a:lnTo>
                    <a:pt x="1189" y="871"/>
                  </a:lnTo>
                  <a:lnTo>
                    <a:pt x="1189" y="871"/>
                  </a:lnTo>
                  <a:lnTo>
                    <a:pt x="1186" y="871"/>
                  </a:lnTo>
                  <a:lnTo>
                    <a:pt x="1186" y="871"/>
                  </a:lnTo>
                  <a:lnTo>
                    <a:pt x="1183" y="871"/>
                  </a:lnTo>
                  <a:lnTo>
                    <a:pt x="1183" y="871"/>
                  </a:lnTo>
                  <a:lnTo>
                    <a:pt x="1183" y="874"/>
                  </a:lnTo>
                  <a:lnTo>
                    <a:pt x="1181" y="874"/>
                  </a:lnTo>
                  <a:lnTo>
                    <a:pt x="1181" y="874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78" y="877"/>
                  </a:lnTo>
                  <a:lnTo>
                    <a:pt x="1178" y="877"/>
                  </a:lnTo>
                  <a:lnTo>
                    <a:pt x="1175" y="877"/>
                  </a:lnTo>
                  <a:lnTo>
                    <a:pt x="1175" y="877"/>
                  </a:lnTo>
                  <a:lnTo>
                    <a:pt x="1172" y="877"/>
                  </a:lnTo>
                  <a:lnTo>
                    <a:pt x="1172" y="877"/>
                  </a:lnTo>
                  <a:lnTo>
                    <a:pt x="1169" y="877"/>
                  </a:lnTo>
                  <a:lnTo>
                    <a:pt x="1169" y="877"/>
                  </a:lnTo>
                  <a:lnTo>
                    <a:pt x="1169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3" y="874"/>
                  </a:lnTo>
                  <a:lnTo>
                    <a:pt x="1155" y="874"/>
                  </a:lnTo>
                  <a:lnTo>
                    <a:pt x="1155" y="874"/>
                  </a:lnTo>
                  <a:lnTo>
                    <a:pt x="1152" y="874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49" y="877"/>
                  </a:lnTo>
                  <a:lnTo>
                    <a:pt x="1149" y="880"/>
                  </a:lnTo>
                  <a:lnTo>
                    <a:pt x="1149" y="880"/>
                  </a:lnTo>
                  <a:lnTo>
                    <a:pt x="1146" y="883"/>
                  </a:lnTo>
                  <a:lnTo>
                    <a:pt x="1146" y="883"/>
                  </a:lnTo>
                  <a:lnTo>
                    <a:pt x="1140" y="883"/>
                  </a:lnTo>
                  <a:lnTo>
                    <a:pt x="1140" y="883"/>
                  </a:lnTo>
                  <a:lnTo>
                    <a:pt x="1137" y="880"/>
                  </a:lnTo>
                  <a:lnTo>
                    <a:pt x="1137" y="883"/>
                  </a:lnTo>
                  <a:lnTo>
                    <a:pt x="1137" y="883"/>
                  </a:lnTo>
                  <a:lnTo>
                    <a:pt x="1137" y="886"/>
                  </a:lnTo>
                  <a:lnTo>
                    <a:pt x="1140" y="886"/>
                  </a:lnTo>
                  <a:lnTo>
                    <a:pt x="1140" y="889"/>
                  </a:lnTo>
                  <a:lnTo>
                    <a:pt x="1140" y="889"/>
                  </a:lnTo>
                  <a:lnTo>
                    <a:pt x="1140" y="892"/>
                  </a:lnTo>
                  <a:lnTo>
                    <a:pt x="1140" y="892"/>
                  </a:lnTo>
                  <a:lnTo>
                    <a:pt x="1140" y="894"/>
                  </a:lnTo>
                  <a:lnTo>
                    <a:pt x="1140" y="894"/>
                  </a:lnTo>
                  <a:lnTo>
                    <a:pt x="1140" y="897"/>
                  </a:lnTo>
                  <a:lnTo>
                    <a:pt x="1140" y="897"/>
                  </a:lnTo>
                  <a:lnTo>
                    <a:pt x="1140" y="900"/>
                  </a:lnTo>
                  <a:lnTo>
                    <a:pt x="1140" y="900"/>
                  </a:lnTo>
                  <a:lnTo>
                    <a:pt x="1140" y="903"/>
                  </a:lnTo>
                  <a:lnTo>
                    <a:pt x="1140" y="906"/>
                  </a:lnTo>
                  <a:lnTo>
                    <a:pt x="1137" y="906"/>
                  </a:lnTo>
                  <a:lnTo>
                    <a:pt x="1137" y="906"/>
                  </a:lnTo>
                  <a:lnTo>
                    <a:pt x="1137" y="909"/>
                  </a:lnTo>
                  <a:lnTo>
                    <a:pt x="1137" y="909"/>
                  </a:lnTo>
                  <a:lnTo>
                    <a:pt x="1137" y="912"/>
                  </a:lnTo>
                  <a:lnTo>
                    <a:pt x="1137" y="912"/>
                  </a:lnTo>
                  <a:lnTo>
                    <a:pt x="1137" y="915"/>
                  </a:lnTo>
                  <a:lnTo>
                    <a:pt x="1137" y="915"/>
                  </a:lnTo>
                  <a:lnTo>
                    <a:pt x="1134" y="915"/>
                  </a:lnTo>
                  <a:lnTo>
                    <a:pt x="1137" y="918"/>
                  </a:lnTo>
                  <a:lnTo>
                    <a:pt x="1137" y="918"/>
                  </a:lnTo>
                  <a:lnTo>
                    <a:pt x="1134" y="918"/>
                  </a:lnTo>
                  <a:lnTo>
                    <a:pt x="1134" y="920"/>
                  </a:lnTo>
                  <a:lnTo>
                    <a:pt x="1134" y="926"/>
                  </a:lnTo>
                  <a:lnTo>
                    <a:pt x="1134" y="929"/>
                  </a:lnTo>
                  <a:lnTo>
                    <a:pt x="1134" y="929"/>
                  </a:lnTo>
                  <a:lnTo>
                    <a:pt x="1131" y="929"/>
                  </a:lnTo>
                  <a:lnTo>
                    <a:pt x="1131" y="929"/>
                  </a:lnTo>
                  <a:lnTo>
                    <a:pt x="1129" y="926"/>
                  </a:lnTo>
                  <a:lnTo>
                    <a:pt x="1126" y="926"/>
                  </a:lnTo>
                  <a:lnTo>
                    <a:pt x="1123" y="929"/>
                  </a:lnTo>
                  <a:lnTo>
                    <a:pt x="1123" y="935"/>
                  </a:lnTo>
                  <a:lnTo>
                    <a:pt x="1123" y="938"/>
                  </a:lnTo>
                  <a:lnTo>
                    <a:pt x="1120" y="941"/>
                  </a:lnTo>
                  <a:lnTo>
                    <a:pt x="1120" y="941"/>
                  </a:lnTo>
                  <a:lnTo>
                    <a:pt x="1114" y="941"/>
                  </a:lnTo>
                  <a:lnTo>
                    <a:pt x="1111" y="938"/>
                  </a:lnTo>
                  <a:lnTo>
                    <a:pt x="1108" y="941"/>
                  </a:lnTo>
                  <a:lnTo>
                    <a:pt x="1103" y="949"/>
                  </a:lnTo>
                  <a:lnTo>
                    <a:pt x="1103" y="952"/>
                  </a:lnTo>
                  <a:lnTo>
                    <a:pt x="1106" y="952"/>
                  </a:lnTo>
                  <a:lnTo>
                    <a:pt x="1106" y="955"/>
                  </a:lnTo>
                  <a:lnTo>
                    <a:pt x="1106" y="955"/>
                  </a:lnTo>
                  <a:lnTo>
                    <a:pt x="1108" y="958"/>
                  </a:lnTo>
                  <a:lnTo>
                    <a:pt x="1108" y="958"/>
                  </a:lnTo>
                  <a:lnTo>
                    <a:pt x="1108" y="964"/>
                  </a:lnTo>
                  <a:lnTo>
                    <a:pt x="1108" y="964"/>
                  </a:lnTo>
                  <a:lnTo>
                    <a:pt x="1114" y="972"/>
                  </a:lnTo>
                  <a:lnTo>
                    <a:pt x="1114" y="975"/>
                  </a:lnTo>
                  <a:lnTo>
                    <a:pt x="1114" y="975"/>
                  </a:lnTo>
                  <a:lnTo>
                    <a:pt x="1111" y="978"/>
                  </a:lnTo>
                  <a:lnTo>
                    <a:pt x="1111" y="978"/>
                  </a:lnTo>
                  <a:lnTo>
                    <a:pt x="1108" y="978"/>
                  </a:lnTo>
                  <a:lnTo>
                    <a:pt x="1108" y="981"/>
                  </a:lnTo>
                  <a:lnTo>
                    <a:pt x="1108" y="981"/>
                  </a:lnTo>
                  <a:lnTo>
                    <a:pt x="1106" y="981"/>
                  </a:lnTo>
                  <a:lnTo>
                    <a:pt x="1103" y="981"/>
                  </a:lnTo>
                  <a:lnTo>
                    <a:pt x="1103" y="981"/>
                  </a:lnTo>
                  <a:lnTo>
                    <a:pt x="1100" y="978"/>
                  </a:lnTo>
                  <a:lnTo>
                    <a:pt x="1100" y="978"/>
                  </a:lnTo>
                  <a:lnTo>
                    <a:pt x="1097" y="978"/>
                  </a:lnTo>
                  <a:lnTo>
                    <a:pt x="1097" y="978"/>
                  </a:lnTo>
                  <a:lnTo>
                    <a:pt x="1094" y="981"/>
                  </a:lnTo>
                  <a:lnTo>
                    <a:pt x="1094" y="981"/>
                  </a:lnTo>
                  <a:lnTo>
                    <a:pt x="1094" y="984"/>
                  </a:lnTo>
                  <a:lnTo>
                    <a:pt x="1094" y="984"/>
                  </a:lnTo>
                  <a:lnTo>
                    <a:pt x="1091" y="984"/>
                  </a:lnTo>
                  <a:lnTo>
                    <a:pt x="1091" y="984"/>
                  </a:lnTo>
                  <a:lnTo>
                    <a:pt x="1088" y="984"/>
                  </a:lnTo>
                  <a:lnTo>
                    <a:pt x="1085" y="990"/>
                  </a:lnTo>
                  <a:lnTo>
                    <a:pt x="1085" y="990"/>
                  </a:lnTo>
                  <a:lnTo>
                    <a:pt x="1082" y="990"/>
                  </a:lnTo>
                  <a:lnTo>
                    <a:pt x="1082" y="993"/>
                  </a:lnTo>
                  <a:lnTo>
                    <a:pt x="1080" y="993"/>
                  </a:lnTo>
                  <a:lnTo>
                    <a:pt x="1080" y="993"/>
                  </a:lnTo>
                  <a:lnTo>
                    <a:pt x="1080" y="995"/>
                  </a:lnTo>
                  <a:lnTo>
                    <a:pt x="1080" y="995"/>
                  </a:lnTo>
                  <a:lnTo>
                    <a:pt x="1077" y="995"/>
                  </a:lnTo>
                  <a:lnTo>
                    <a:pt x="1074" y="995"/>
                  </a:lnTo>
                  <a:lnTo>
                    <a:pt x="1074" y="995"/>
                  </a:lnTo>
                  <a:lnTo>
                    <a:pt x="1071" y="995"/>
                  </a:lnTo>
                  <a:lnTo>
                    <a:pt x="1071" y="995"/>
                  </a:lnTo>
                  <a:lnTo>
                    <a:pt x="1068" y="995"/>
                  </a:lnTo>
                  <a:lnTo>
                    <a:pt x="1065" y="995"/>
                  </a:lnTo>
                  <a:lnTo>
                    <a:pt x="1065" y="995"/>
                  </a:lnTo>
                  <a:lnTo>
                    <a:pt x="1062" y="995"/>
                  </a:lnTo>
                  <a:lnTo>
                    <a:pt x="1062" y="995"/>
                  </a:lnTo>
                  <a:lnTo>
                    <a:pt x="1059" y="995"/>
                  </a:lnTo>
                  <a:lnTo>
                    <a:pt x="1059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4" y="995"/>
                  </a:lnTo>
                  <a:lnTo>
                    <a:pt x="1054" y="995"/>
                  </a:lnTo>
                  <a:lnTo>
                    <a:pt x="1054" y="993"/>
                  </a:lnTo>
                  <a:lnTo>
                    <a:pt x="1054" y="993"/>
                  </a:lnTo>
                  <a:lnTo>
                    <a:pt x="1051" y="990"/>
                  </a:lnTo>
                  <a:lnTo>
                    <a:pt x="1054" y="990"/>
                  </a:lnTo>
                  <a:lnTo>
                    <a:pt x="1051" y="990"/>
                  </a:lnTo>
                  <a:lnTo>
                    <a:pt x="1051" y="987"/>
                  </a:lnTo>
                  <a:lnTo>
                    <a:pt x="1051" y="987"/>
                  </a:lnTo>
                  <a:lnTo>
                    <a:pt x="1048" y="987"/>
                  </a:lnTo>
                  <a:lnTo>
                    <a:pt x="1048" y="984"/>
                  </a:lnTo>
                  <a:lnTo>
                    <a:pt x="1045" y="981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5"/>
                  </a:lnTo>
                  <a:lnTo>
                    <a:pt x="1045" y="975"/>
                  </a:lnTo>
                  <a:lnTo>
                    <a:pt x="1045" y="972"/>
                  </a:lnTo>
                  <a:lnTo>
                    <a:pt x="1045" y="972"/>
                  </a:lnTo>
                  <a:lnTo>
                    <a:pt x="1042" y="970"/>
                  </a:lnTo>
                  <a:lnTo>
                    <a:pt x="1042" y="970"/>
                  </a:lnTo>
                  <a:lnTo>
                    <a:pt x="1042" y="967"/>
                  </a:lnTo>
                  <a:lnTo>
                    <a:pt x="1039" y="967"/>
                  </a:lnTo>
                  <a:lnTo>
                    <a:pt x="1033" y="967"/>
                  </a:lnTo>
                  <a:lnTo>
                    <a:pt x="1030" y="967"/>
                  </a:lnTo>
                  <a:lnTo>
                    <a:pt x="1030" y="967"/>
                  </a:lnTo>
                  <a:lnTo>
                    <a:pt x="1028" y="964"/>
                  </a:lnTo>
                  <a:lnTo>
                    <a:pt x="1028" y="967"/>
                  </a:lnTo>
                  <a:lnTo>
                    <a:pt x="1025" y="967"/>
                  </a:lnTo>
                  <a:lnTo>
                    <a:pt x="1022" y="964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6" y="961"/>
                  </a:lnTo>
                  <a:lnTo>
                    <a:pt x="1016" y="961"/>
                  </a:lnTo>
                  <a:lnTo>
                    <a:pt x="1010" y="961"/>
                  </a:lnTo>
                  <a:lnTo>
                    <a:pt x="1010" y="964"/>
                  </a:lnTo>
                  <a:lnTo>
                    <a:pt x="1007" y="964"/>
                  </a:lnTo>
                  <a:lnTo>
                    <a:pt x="1007" y="964"/>
                  </a:lnTo>
                  <a:lnTo>
                    <a:pt x="1007" y="967"/>
                  </a:lnTo>
                  <a:lnTo>
                    <a:pt x="1007" y="967"/>
                  </a:lnTo>
                  <a:lnTo>
                    <a:pt x="1004" y="967"/>
                  </a:lnTo>
                  <a:lnTo>
                    <a:pt x="1004" y="967"/>
                  </a:lnTo>
                  <a:lnTo>
                    <a:pt x="1002" y="970"/>
                  </a:lnTo>
                  <a:lnTo>
                    <a:pt x="999" y="970"/>
                  </a:lnTo>
                  <a:lnTo>
                    <a:pt x="996" y="970"/>
                  </a:lnTo>
                  <a:lnTo>
                    <a:pt x="996" y="970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5"/>
                  </a:lnTo>
                  <a:lnTo>
                    <a:pt x="993" y="975"/>
                  </a:lnTo>
                  <a:lnTo>
                    <a:pt x="993" y="978"/>
                  </a:lnTo>
                  <a:lnTo>
                    <a:pt x="993" y="978"/>
                  </a:lnTo>
                  <a:lnTo>
                    <a:pt x="993" y="981"/>
                  </a:lnTo>
                  <a:lnTo>
                    <a:pt x="993" y="984"/>
                  </a:lnTo>
                  <a:lnTo>
                    <a:pt x="993" y="984"/>
                  </a:lnTo>
                  <a:lnTo>
                    <a:pt x="993" y="987"/>
                  </a:lnTo>
                  <a:lnTo>
                    <a:pt x="993" y="990"/>
                  </a:lnTo>
                  <a:lnTo>
                    <a:pt x="993" y="990"/>
                  </a:lnTo>
                  <a:lnTo>
                    <a:pt x="993" y="993"/>
                  </a:lnTo>
                  <a:lnTo>
                    <a:pt x="996" y="993"/>
                  </a:lnTo>
                  <a:lnTo>
                    <a:pt x="996" y="995"/>
                  </a:lnTo>
                  <a:lnTo>
                    <a:pt x="999" y="993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8"/>
                  </a:lnTo>
                  <a:lnTo>
                    <a:pt x="996" y="998"/>
                  </a:lnTo>
                  <a:lnTo>
                    <a:pt x="993" y="998"/>
                  </a:lnTo>
                  <a:lnTo>
                    <a:pt x="993" y="1001"/>
                  </a:lnTo>
                  <a:lnTo>
                    <a:pt x="993" y="1001"/>
                  </a:lnTo>
                  <a:lnTo>
                    <a:pt x="993" y="1004"/>
                  </a:lnTo>
                  <a:lnTo>
                    <a:pt x="990" y="1004"/>
                  </a:lnTo>
                  <a:lnTo>
                    <a:pt x="990" y="1004"/>
                  </a:lnTo>
                  <a:lnTo>
                    <a:pt x="987" y="1004"/>
                  </a:lnTo>
                  <a:lnTo>
                    <a:pt x="984" y="1007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78" y="1007"/>
                  </a:lnTo>
                  <a:lnTo>
                    <a:pt x="976" y="1007"/>
                  </a:lnTo>
                  <a:lnTo>
                    <a:pt x="976" y="1007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0" y="1013"/>
                  </a:lnTo>
                  <a:lnTo>
                    <a:pt x="970" y="1013"/>
                  </a:lnTo>
                  <a:lnTo>
                    <a:pt x="970" y="1016"/>
                  </a:lnTo>
                  <a:lnTo>
                    <a:pt x="970" y="1016"/>
                  </a:lnTo>
                  <a:lnTo>
                    <a:pt x="967" y="1016"/>
                  </a:lnTo>
                  <a:lnTo>
                    <a:pt x="967" y="1016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21"/>
                  </a:lnTo>
                  <a:lnTo>
                    <a:pt x="964" y="1021"/>
                  </a:lnTo>
                  <a:lnTo>
                    <a:pt x="961" y="1024"/>
                  </a:lnTo>
                  <a:lnTo>
                    <a:pt x="958" y="1024"/>
                  </a:lnTo>
                  <a:lnTo>
                    <a:pt x="958" y="1027"/>
                  </a:lnTo>
                  <a:lnTo>
                    <a:pt x="958" y="1030"/>
                  </a:lnTo>
                  <a:lnTo>
                    <a:pt x="955" y="1030"/>
                  </a:lnTo>
                  <a:lnTo>
                    <a:pt x="958" y="1033"/>
                  </a:lnTo>
                  <a:lnTo>
                    <a:pt x="958" y="1033"/>
                  </a:lnTo>
                  <a:lnTo>
                    <a:pt x="958" y="1036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5" y="1042"/>
                  </a:lnTo>
                  <a:lnTo>
                    <a:pt x="955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0" y="1042"/>
                  </a:lnTo>
                  <a:lnTo>
                    <a:pt x="950" y="1045"/>
                  </a:lnTo>
                  <a:lnTo>
                    <a:pt x="950" y="1045"/>
                  </a:lnTo>
                  <a:lnTo>
                    <a:pt x="947" y="1045"/>
                  </a:lnTo>
                  <a:lnTo>
                    <a:pt x="947" y="1045"/>
                  </a:lnTo>
                  <a:lnTo>
                    <a:pt x="944" y="1047"/>
                  </a:lnTo>
                  <a:lnTo>
                    <a:pt x="944" y="1045"/>
                  </a:lnTo>
                  <a:lnTo>
                    <a:pt x="944" y="1045"/>
                  </a:lnTo>
                  <a:lnTo>
                    <a:pt x="941" y="1045"/>
                  </a:lnTo>
                  <a:lnTo>
                    <a:pt x="941" y="1042"/>
                  </a:lnTo>
                  <a:lnTo>
                    <a:pt x="941" y="1042"/>
                  </a:lnTo>
                  <a:lnTo>
                    <a:pt x="938" y="1042"/>
                  </a:lnTo>
                  <a:lnTo>
                    <a:pt x="938" y="1039"/>
                  </a:lnTo>
                  <a:lnTo>
                    <a:pt x="938" y="1039"/>
                  </a:lnTo>
                  <a:lnTo>
                    <a:pt x="935" y="1039"/>
                  </a:lnTo>
                  <a:lnTo>
                    <a:pt x="935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29" y="1036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0"/>
                  </a:lnTo>
                  <a:lnTo>
                    <a:pt x="929" y="1024"/>
                  </a:lnTo>
                  <a:lnTo>
                    <a:pt x="927" y="1024"/>
                  </a:lnTo>
                  <a:lnTo>
                    <a:pt x="927" y="1021"/>
                  </a:lnTo>
                  <a:lnTo>
                    <a:pt x="927" y="1021"/>
                  </a:lnTo>
                  <a:lnTo>
                    <a:pt x="927" y="1019"/>
                  </a:lnTo>
                  <a:lnTo>
                    <a:pt x="924" y="1019"/>
                  </a:lnTo>
                  <a:lnTo>
                    <a:pt x="924" y="1016"/>
                  </a:lnTo>
                  <a:lnTo>
                    <a:pt x="921" y="1013"/>
                  </a:lnTo>
                  <a:lnTo>
                    <a:pt x="918" y="1010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4"/>
                  </a:lnTo>
                  <a:lnTo>
                    <a:pt x="912" y="1001"/>
                  </a:lnTo>
                  <a:lnTo>
                    <a:pt x="909" y="1001"/>
                  </a:lnTo>
                  <a:lnTo>
                    <a:pt x="909" y="1001"/>
                  </a:lnTo>
                  <a:lnTo>
                    <a:pt x="909" y="998"/>
                  </a:lnTo>
                  <a:lnTo>
                    <a:pt x="909" y="995"/>
                  </a:lnTo>
                  <a:lnTo>
                    <a:pt x="903" y="990"/>
                  </a:lnTo>
                  <a:lnTo>
                    <a:pt x="903" y="990"/>
                  </a:lnTo>
                  <a:lnTo>
                    <a:pt x="901" y="993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898" y="987"/>
                  </a:lnTo>
                  <a:lnTo>
                    <a:pt x="898" y="987"/>
                  </a:lnTo>
                  <a:lnTo>
                    <a:pt x="895" y="984"/>
                  </a:lnTo>
                  <a:lnTo>
                    <a:pt x="895" y="984"/>
                  </a:lnTo>
                  <a:lnTo>
                    <a:pt x="895" y="981"/>
                  </a:lnTo>
                  <a:lnTo>
                    <a:pt x="895" y="981"/>
                  </a:lnTo>
                  <a:lnTo>
                    <a:pt x="895" y="978"/>
                  </a:lnTo>
                  <a:lnTo>
                    <a:pt x="895" y="978"/>
                  </a:lnTo>
                  <a:lnTo>
                    <a:pt x="892" y="978"/>
                  </a:lnTo>
                  <a:lnTo>
                    <a:pt x="892" y="975"/>
                  </a:lnTo>
                  <a:lnTo>
                    <a:pt x="892" y="975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6" y="970"/>
                  </a:lnTo>
                  <a:lnTo>
                    <a:pt x="886" y="970"/>
                  </a:lnTo>
                  <a:lnTo>
                    <a:pt x="883" y="970"/>
                  </a:lnTo>
                  <a:lnTo>
                    <a:pt x="883" y="970"/>
                  </a:lnTo>
                  <a:lnTo>
                    <a:pt x="880" y="970"/>
                  </a:lnTo>
                  <a:lnTo>
                    <a:pt x="880" y="970"/>
                  </a:lnTo>
                  <a:lnTo>
                    <a:pt x="877" y="972"/>
                  </a:lnTo>
                  <a:lnTo>
                    <a:pt x="877" y="972"/>
                  </a:lnTo>
                  <a:lnTo>
                    <a:pt x="877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2" y="970"/>
                  </a:lnTo>
                  <a:lnTo>
                    <a:pt x="872" y="970"/>
                  </a:lnTo>
                  <a:lnTo>
                    <a:pt x="869" y="972"/>
                  </a:lnTo>
                  <a:lnTo>
                    <a:pt x="869" y="972"/>
                  </a:lnTo>
                  <a:lnTo>
                    <a:pt x="869" y="975"/>
                  </a:lnTo>
                  <a:lnTo>
                    <a:pt x="866" y="975"/>
                  </a:lnTo>
                  <a:lnTo>
                    <a:pt x="866" y="975"/>
                  </a:lnTo>
                  <a:lnTo>
                    <a:pt x="863" y="975"/>
                  </a:lnTo>
                  <a:lnTo>
                    <a:pt x="863" y="975"/>
                  </a:lnTo>
                  <a:lnTo>
                    <a:pt x="860" y="975"/>
                  </a:lnTo>
                  <a:lnTo>
                    <a:pt x="860" y="975"/>
                  </a:lnTo>
                  <a:lnTo>
                    <a:pt x="857" y="975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4" y="972"/>
                  </a:lnTo>
                  <a:lnTo>
                    <a:pt x="854" y="970"/>
                  </a:lnTo>
                  <a:lnTo>
                    <a:pt x="851" y="970"/>
                  </a:lnTo>
                  <a:lnTo>
                    <a:pt x="851" y="967"/>
                  </a:lnTo>
                  <a:lnTo>
                    <a:pt x="849" y="967"/>
                  </a:lnTo>
                  <a:lnTo>
                    <a:pt x="849" y="964"/>
                  </a:lnTo>
                  <a:lnTo>
                    <a:pt x="849" y="964"/>
                  </a:lnTo>
                  <a:lnTo>
                    <a:pt x="846" y="964"/>
                  </a:lnTo>
                  <a:lnTo>
                    <a:pt x="843" y="967"/>
                  </a:lnTo>
                  <a:lnTo>
                    <a:pt x="843" y="967"/>
                  </a:lnTo>
                  <a:lnTo>
                    <a:pt x="840" y="967"/>
                  </a:lnTo>
                  <a:lnTo>
                    <a:pt x="840" y="970"/>
                  </a:lnTo>
                  <a:lnTo>
                    <a:pt x="837" y="970"/>
                  </a:lnTo>
                  <a:lnTo>
                    <a:pt x="837" y="970"/>
                  </a:lnTo>
                  <a:lnTo>
                    <a:pt x="834" y="972"/>
                  </a:lnTo>
                  <a:lnTo>
                    <a:pt x="834" y="972"/>
                  </a:lnTo>
                  <a:lnTo>
                    <a:pt x="831" y="975"/>
                  </a:lnTo>
                  <a:lnTo>
                    <a:pt x="831" y="975"/>
                  </a:lnTo>
                  <a:lnTo>
                    <a:pt x="828" y="975"/>
                  </a:lnTo>
                  <a:lnTo>
                    <a:pt x="828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3" y="972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67"/>
                  </a:lnTo>
                  <a:lnTo>
                    <a:pt x="820" y="967"/>
                  </a:lnTo>
                  <a:lnTo>
                    <a:pt x="820" y="967"/>
                  </a:lnTo>
                  <a:lnTo>
                    <a:pt x="817" y="967"/>
                  </a:lnTo>
                  <a:lnTo>
                    <a:pt x="817" y="967"/>
                  </a:lnTo>
                  <a:lnTo>
                    <a:pt x="814" y="967"/>
                  </a:lnTo>
                  <a:lnTo>
                    <a:pt x="814" y="964"/>
                  </a:lnTo>
                  <a:lnTo>
                    <a:pt x="811" y="964"/>
                  </a:lnTo>
                  <a:lnTo>
                    <a:pt x="811" y="964"/>
                  </a:lnTo>
                  <a:lnTo>
                    <a:pt x="808" y="964"/>
                  </a:lnTo>
                  <a:lnTo>
                    <a:pt x="808" y="961"/>
                  </a:lnTo>
                  <a:lnTo>
                    <a:pt x="811" y="961"/>
                  </a:lnTo>
                  <a:lnTo>
                    <a:pt x="811" y="961"/>
                  </a:lnTo>
                  <a:lnTo>
                    <a:pt x="814" y="961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49"/>
                  </a:lnTo>
                  <a:lnTo>
                    <a:pt x="814" y="949"/>
                  </a:lnTo>
                  <a:lnTo>
                    <a:pt x="814" y="946"/>
                  </a:lnTo>
                  <a:lnTo>
                    <a:pt x="811" y="946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08" y="944"/>
                  </a:lnTo>
                  <a:lnTo>
                    <a:pt x="808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2" y="944"/>
                  </a:lnTo>
                  <a:lnTo>
                    <a:pt x="802" y="944"/>
                  </a:lnTo>
                  <a:lnTo>
                    <a:pt x="799" y="944"/>
                  </a:lnTo>
                  <a:lnTo>
                    <a:pt x="799" y="944"/>
                  </a:lnTo>
                  <a:lnTo>
                    <a:pt x="797" y="944"/>
                  </a:lnTo>
                  <a:lnTo>
                    <a:pt x="797" y="944"/>
                  </a:lnTo>
                  <a:lnTo>
                    <a:pt x="794" y="944"/>
                  </a:lnTo>
                  <a:lnTo>
                    <a:pt x="794" y="944"/>
                  </a:lnTo>
                  <a:lnTo>
                    <a:pt x="791" y="941"/>
                  </a:lnTo>
                  <a:lnTo>
                    <a:pt x="791" y="941"/>
                  </a:lnTo>
                  <a:lnTo>
                    <a:pt x="791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5" y="938"/>
                  </a:lnTo>
                  <a:lnTo>
                    <a:pt x="785" y="935"/>
                  </a:lnTo>
                  <a:lnTo>
                    <a:pt x="782" y="935"/>
                  </a:lnTo>
                  <a:lnTo>
                    <a:pt x="782" y="935"/>
                  </a:lnTo>
                  <a:lnTo>
                    <a:pt x="779" y="935"/>
                  </a:lnTo>
                  <a:lnTo>
                    <a:pt x="779" y="935"/>
                  </a:lnTo>
                  <a:lnTo>
                    <a:pt x="776" y="935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4" y="932"/>
                  </a:lnTo>
                  <a:lnTo>
                    <a:pt x="774" y="932"/>
                  </a:lnTo>
                  <a:lnTo>
                    <a:pt x="774" y="929"/>
                  </a:lnTo>
                  <a:lnTo>
                    <a:pt x="774" y="929"/>
                  </a:lnTo>
                  <a:lnTo>
                    <a:pt x="774" y="926"/>
                  </a:lnTo>
                  <a:lnTo>
                    <a:pt x="771" y="926"/>
                  </a:lnTo>
                  <a:lnTo>
                    <a:pt x="771" y="926"/>
                  </a:lnTo>
                  <a:lnTo>
                    <a:pt x="768" y="926"/>
                  </a:lnTo>
                  <a:lnTo>
                    <a:pt x="768" y="926"/>
                  </a:lnTo>
                  <a:lnTo>
                    <a:pt x="765" y="926"/>
                  </a:lnTo>
                  <a:lnTo>
                    <a:pt x="765" y="926"/>
                  </a:lnTo>
                  <a:lnTo>
                    <a:pt x="762" y="926"/>
                  </a:lnTo>
                  <a:lnTo>
                    <a:pt x="762" y="926"/>
                  </a:lnTo>
                  <a:lnTo>
                    <a:pt x="762" y="923"/>
                  </a:lnTo>
                  <a:lnTo>
                    <a:pt x="762" y="923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6" y="920"/>
                  </a:lnTo>
                  <a:lnTo>
                    <a:pt x="756" y="920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9" y="918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09"/>
                  </a:lnTo>
                  <a:lnTo>
                    <a:pt x="762" y="909"/>
                  </a:lnTo>
                  <a:lnTo>
                    <a:pt x="762" y="906"/>
                  </a:lnTo>
                  <a:lnTo>
                    <a:pt x="762" y="906"/>
                  </a:lnTo>
                  <a:lnTo>
                    <a:pt x="762" y="903"/>
                  </a:lnTo>
                  <a:lnTo>
                    <a:pt x="759" y="903"/>
                  </a:lnTo>
                  <a:lnTo>
                    <a:pt x="759" y="903"/>
                  </a:lnTo>
                  <a:lnTo>
                    <a:pt x="759" y="900"/>
                  </a:lnTo>
                  <a:lnTo>
                    <a:pt x="756" y="900"/>
                  </a:lnTo>
                  <a:lnTo>
                    <a:pt x="756" y="900"/>
                  </a:lnTo>
                  <a:lnTo>
                    <a:pt x="753" y="900"/>
                  </a:lnTo>
                  <a:lnTo>
                    <a:pt x="753" y="900"/>
                  </a:lnTo>
                  <a:lnTo>
                    <a:pt x="750" y="900"/>
                  </a:lnTo>
                  <a:lnTo>
                    <a:pt x="748" y="897"/>
                  </a:lnTo>
                  <a:lnTo>
                    <a:pt x="748" y="897"/>
                  </a:lnTo>
                  <a:lnTo>
                    <a:pt x="745" y="897"/>
                  </a:lnTo>
                  <a:lnTo>
                    <a:pt x="745" y="897"/>
                  </a:lnTo>
                  <a:lnTo>
                    <a:pt x="742" y="897"/>
                  </a:lnTo>
                  <a:lnTo>
                    <a:pt x="742" y="897"/>
                  </a:lnTo>
                  <a:lnTo>
                    <a:pt x="739" y="897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6" y="894"/>
                  </a:lnTo>
                  <a:lnTo>
                    <a:pt x="736" y="892"/>
                  </a:lnTo>
                  <a:lnTo>
                    <a:pt x="736" y="892"/>
                  </a:lnTo>
                  <a:lnTo>
                    <a:pt x="733" y="892"/>
                  </a:lnTo>
                  <a:lnTo>
                    <a:pt x="733" y="889"/>
                  </a:lnTo>
                  <a:lnTo>
                    <a:pt x="733" y="889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0" y="886"/>
                  </a:lnTo>
                  <a:lnTo>
                    <a:pt x="730" y="883"/>
                  </a:lnTo>
                  <a:lnTo>
                    <a:pt x="727" y="883"/>
                  </a:lnTo>
                  <a:lnTo>
                    <a:pt x="727" y="883"/>
                  </a:lnTo>
                  <a:lnTo>
                    <a:pt x="727" y="880"/>
                  </a:lnTo>
                  <a:lnTo>
                    <a:pt x="724" y="880"/>
                  </a:lnTo>
                  <a:lnTo>
                    <a:pt x="724" y="880"/>
                  </a:lnTo>
                  <a:lnTo>
                    <a:pt x="722" y="880"/>
                  </a:lnTo>
                  <a:lnTo>
                    <a:pt x="722" y="877"/>
                  </a:lnTo>
                  <a:lnTo>
                    <a:pt x="722" y="877"/>
                  </a:lnTo>
                  <a:lnTo>
                    <a:pt x="722" y="874"/>
                  </a:lnTo>
                  <a:lnTo>
                    <a:pt x="719" y="871"/>
                  </a:lnTo>
                  <a:lnTo>
                    <a:pt x="719" y="871"/>
                  </a:lnTo>
                  <a:lnTo>
                    <a:pt x="719" y="868"/>
                  </a:lnTo>
                  <a:lnTo>
                    <a:pt x="716" y="868"/>
                  </a:lnTo>
                  <a:lnTo>
                    <a:pt x="716" y="868"/>
                  </a:lnTo>
                  <a:lnTo>
                    <a:pt x="713" y="868"/>
                  </a:lnTo>
                  <a:lnTo>
                    <a:pt x="713" y="866"/>
                  </a:lnTo>
                  <a:lnTo>
                    <a:pt x="713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07" y="866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0"/>
                  </a:lnTo>
                  <a:lnTo>
                    <a:pt x="707" y="860"/>
                  </a:lnTo>
                  <a:lnTo>
                    <a:pt x="707" y="857"/>
                  </a:lnTo>
                  <a:lnTo>
                    <a:pt x="704" y="857"/>
                  </a:lnTo>
                  <a:lnTo>
                    <a:pt x="704" y="857"/>
                  </a:lnTo>
                  <a:lnTo>
                    <a:pt x="701" y="857"/>
                  </a:lnTo>
                  <a:lnTo>
                    <a:pt x="701" y="857"/>
                  </a:lnTo>
                  <a:lnTo>
                    <a:pt x="698" y="857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6" y="851"/>
                  </a:lnTo>
                  <a:lnTo>
                    <a:pt x="696" y="851"/>
                  </a:lnTo>
                  <a:lnTo>
                    <a:pt x="693" y="851"/>
                  </a:lnTo>
                  <a:lnTo>
                    <a:pt x="693" y="851"/>
                  </a:lnTo>
                  <a:lnTo>
                    <a:pt x="690" y="851"/>
                  </a:lnTo>
                  <a:lnTo>
                    <a:pt x="690" y="848"/>
                  </a:lnTo>
                  <a:lnTo>
                    <a:pt x="687" y="848"/>
                  </a:lnTo>
                  <a:lnTo>
                    <a:pt x="687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2"/>
                  </a:lnTo>
                  <a:lnTo>
                    <a:pt x="681" y="842"/>
                  </a:lnTo>
                  <a:lnTo>
                    <a:pt x="681" y="842"/>
                  </a:lnTo>
                  <a:lnTo>
                    <a:pt x="678" y="842"/>
                  </a:lnTo>
                  <a:lnTo>
                    <a:pt x="678" y="840"/>
                  </a:lnTo>
                  <a:lnTo>
                    <a:pt x="681" y="840"/>
                  </a:lnTo>
                  <a:lnTo>
                    <a:pt x="681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34"/>
                  </a:lnTo>
                  <a:lnTo>
                    <a:pt x="681" y="834"/>
                  </a:lnTo>
                  <a:lnTo>
                    <a:pt x="678" y="834"/>
                  </a:lnTo>
                  <a:lnTo>
                    <a:pt x="678" y="831"/>
                  </a:lnTo>
                  <a:lnTo>
                    <a:pt x="678" y="831"/>
                  </a:lnTo>
                  <a:lnTo>
                    <a:pt x="675" y="831"/>
                  </a:lnTo>
                  <a:lnTo>
                    <a:pt x="675" y="831"/>
                  </a:lnTo>
                  <a:lnTo>
                    <a:pt x="672" y="831"/>
                  </a:lnTo>
                  <a:lnTo>
                    <a:pt x="672" y="831"/>
                  </a:lnTo>
                  <a:lnTo>
                    <a:pt x="670" y="831"/>
                  </a:lnTo>
                  <a:lnTo>
                    <a:pt x="670" y="831"/>
                  </a:lnTo>
                  <a:lnTo>
                    <a:pt x="667" y="831"/>
                  </a:lnTo>
                  <a:lnTo>
                    <a:pt x="667" y="828"/>
                  </a:lnTo>
                  <a:lnTo>
                    <a:pt x="667" y="828"/>
                  </a:lnTo>
                  <a:lnTo>
                    <a:pt x="664" y="828"/>
                  </a:lnTo>
                  <a:lnTo>
                    <a:pt x="664" y="828"/>
                  </a:lnTo>
                  <a:lnTo>
                    <a:pt x="664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58" y="825"/>
                  </a:lnTo>
                  <a:lnTo>
                    <a:pt x="658" y="825"/>
                  </a:lnTo>
                  <a:lnTo>
                    <a:pt x="655" y="825"/>
                  </a:lnTo>
                  <a:lnTo>
                    <a:pt x="655" y="825"/>
                  </a:lnTo>
                  <a:lnTo>
                    <a:pt x="652" y="825"/>
                  </a:lnTo>
                  <a:lnTo>
                    <a:pt x="649" y="828"/>
                  </a:lnTo>
                  <a:lnTo>
                    <a:pt x="646" y="828"/>
                  </a:lnTo>
                  <a:lnTo>
                    <a:pt x="646" y="828"/>
                  </a:lnTo>
                  <a:lnTo>
                    <a:pt x="644" y="828"/>
                  </a:lnTo>
                  <a:lnTo>
                    <a:pt x="644" y="831"/>
                  </a:lnTo>
                  <a:lnTo>
                    <a:pt x="641" y="831"/>
                  </a:lnTo>
                  <a:lnTo>
                    <a:pt x="641" y="828"/>
                  </a:lnTo>
                  <a:lnTo>
                    <a:pt x="641" y="828"/>
                  </a:lnTo>
                  <a:lnTo>
                    <a:pt x="638" y="825"/>
                  </a:lnTo>
                  <a:lnTo>
                    <a:pt x="638" y="825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6"/>
                  </a:lnTo>
                  <a:lnTo>
                    <a:pt x="629" y="816"/>
                  </a:lnTo>
                  <a:lnTo>
                    <a:pt x="629" y="816"/>
                  </a:lnTo>
                  <a:lnTo>
                    <a:pt x="626" y="816"/>
                  </a:lnTo>
                  <a:lnTo>
                    <a:pt x="626" y="816"/>
                  </a:lnTo>
                  <a:lnTo>
                    <a:pt x="623" y="816"/>
                  </a:lnTo>
                  <a:lnTo>
                    <a:pt x="623" y="816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0" y="819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18" y="825"/>
                  </a:lnTo>
                  <a:lnTo>
                    <a:pt x="618" y="825"/>
                  </a:lnTo>
                  <a:lnTo>
                    <a:pt x="618" y="828"/>
                  </a:lnTo>
                  <a:lnTo>
                    <a:pt x="615" y="828"/>
                  </a:lnTo>
                  <a:lnTo>
                    <a:pt x="615" y="828"/>
                  </a:lnTo>
                  <a:lnTo>
                    <a:pt x="612" y="828"/>
                  </a:lnTo>
                  <a:lnTo>
                    <a:pt x="612" y="831"/>
                  </a:lnTo>
                  <a:lnTo>
                    <a:pt x="612" y="831"/>
                  </a:lnTo>
                  <a:lnTo>
                    <a:pt x="609" y="831"/>
                  </a:lnTo>
                  <a:lnTo>
                    <a:pt x="609" y="834"/>
                  </a:lnTo>
                  <a:lnTo>
                    <a:pt x="609" y="834"/>
                  </a:lnTo>
                  <a:lnTo>
                    <a:pt x="606" y="834"/>
                  </a:lnTo>
                  <a:lnTo>
                    <a:pt x="606" y="834"/>
                  </a:lnTo>
                  <a:lnTo>
                    <a:pt x="603" y="834"/>
                  </a:lnTo>
                  <a:lnTo>
                    <a:pt x="603" y="837"/>
                  </a:lnTo>
                  <a:lnTo>
                    <a:pt x="600" y="837"/>
                  </a:lnTo>
                  <a:lnTo>
                    <a:pt x="600" y="837"/>
                  </a:lnTo>
                  <a:lnTo>
                    <a:pt x="597" y="837"/>
                  </a:lnTo>
                  <a:lnTo>
                    <a:pt x="597" y="837"/>
                  </a:lnTo>
                  <a:lnTo>
                    <a:pt x="597" y="840"/>
                  </a:lnTo>
                  <a:lnTo>
                    <a:pt x="595" y="840"/>
                  </a:lnTo>
                  <a:lnTo>
                    <a:pt x="595" y="840"/>
                  </a:lnTo>
                  <a:lnTo>
                    <a:pt x="592" y="837"/>
                  </a:lnTo>
                  <a:lnTo>
                    <a:pt x="592" y="837"/>
                  </a:lnTo>
                  <a:lnTo>
                    <a:pt x="589" y="837"/>
                  </a:lnTo>
                  <a:lnTo>
                    <a:pt x="586" y="837"/>
                  </a:lnTo>
                  <a:lnTo>
                    <a:pt x="586" y="837"/>
                  </a:lnTo>
                  <a:lnTo>
                    <a:pt x="583" y="837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0" y="831"/>
                  </a:lnTo>
                  <a:lnTo>
                    <a:pt x="580" y="831"/>
                  </a:lnTo>
                  <a:lnTo>
                    <a:pt x="577" y="831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4" y="828"/>
                  </a:lnTo>
                  <a:lnTo>
                    <a:pt x="574" y="828"/>
                  </a:lnTo>
                  <a:lnTo>
                    <a:pt x="571" y="828"/>
                  </a:lnTo>
                  <a:lnTo>
                    <a:pt x="571" y="825"/>
                  </a:lnTo>
                  <a:lnTo>
                    <a:pt x="571" y="825"/>
                  </a:lnTo>
                  <a:lnTo>
                    <a:pt x="569" y="825"/>
                  </a:lnTo>
                  <a:lnTo>
                    <a:pt x="569" y="825"/>
                  </a:lnTo>
                  <a:lnTo>
                    <a:pt x="569" y="822"/>
                  </a:lnTo>
                  <a:lnTo>
                    <a:pt x="569" y="822"/>
                  </a:lnTo>
                  <a:lnTo>
                    <a:pt x="566" y="822"/>
                  </a:lnTo>
                  <a:lnTo>
                    <a:pt x="566" y="822"/>
                  </a:lnTo>
                  <a:lnTo>
                    <a:pt x="563" y="822"/>
                  </a:lnTo>
                  <a:lnTo>
                    <a:pt x="563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5"/>
                  </a:lnTo>
                  <a:lnTo>
                    <a:pt x="560" y="825"/>
                  </a:lnTo>
                  <a:lnTo>
                    <a:pt x="557" y="825"/>
                  </a:lnTo>
                  <a:lnTo>
                    <a:pt x="557" y="828"/>
                  </a:lnTo>
                  <a:lnTo>
                    <a:pt x="551" y="831"/>
                  </a:lnTo>
                  <a:lnTo>
                    <a:pt x="551" y="834"/>
                  </a:lnTo>
                  <a:lnTo>
                    <a:pt x="554" y="837"/>
                  </a:lnTo>
                  <a:lnTo>
                    <a:pt x="551" y="840"/>
                  </a:lnTo>
                  <a:lnTo>
                    <a:pt x="551" y="840"/>
                  </a:lnTo>
                  <a:lnTo>
                    <a:pt x="551" y="842"/>
                  </a:lnTo>
                  <a:lnTo>
                    <a:pt x="554" y="845"/>
                  </a:lnTo>
                  <a:lnTo>
                    <a:pt x="551" y="848"/>
                  </a:lnTo>
                  <a:lnTo>
                    <a:pt x="554" y="851"/>
                  </a:lnTo>
                  <a:lnTo>
                    <a:pt x="554" y="851"/>
                  </a:lnTo>
                  <a:lnTo>
                    <a:pt x="557" y="851"/>
                  </a:lnTo>
                  <a:lnTo>
                    <a:pt x="557" y="854"/>
                  </a:lnTo>
                  <a:lnTo>
                    <a:pt x="554" y="854"/>
                  </a:lnTo>
                  <a:lnTo>
                    <a:pt x="554" y="854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48" y="854"/>
                  </a:lnTo>
                  <a:lnTo>
                    <a:pt x="548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0" y="860"/>
                  </a:lnTo>
                  <a:lnTo>
                    <a:pt x="540" y="860"/>
                  </a:lnTo>
                  <a:lnTo>
                    <a:pt x="537" y="860"/>
                  </a:lnTo>
                  <a:lnTo>
                    <a:pt x="537" y="863"/>
                  </a:lnTo>
                  <a:lnTo>
                    <a:pt x="537" y="863"/>
                  </a:lnTo>
                  <a:lnTo>
                    <a:pt x="537" y="866"/>
                  </a:lnTo>
                  <a:lnTo>
                    <a:pt x="537" y="866"/>
                  </a:lnTo>
                  <a:lnTo>
                    <a:pt x="537" y="868"/>
                  </a:lnTo>
                  <a:lnTo>
                    <a:pt x="537" y="871"/>
                  </a:lnTo>
                  <a:lnTo>
                    <a:pt x="534" y="871"/>
                  </a:lnTo>
                  <a:lnTo>
                    <a:pt x="534" y="871"/>
                  </a:lnTo>
                  <a:lnTo>
                    <a:pt x="534" y="874"/>
                  </a:lnTo>
                  <a:lnTo>
                    <a:pt x="534" y="874"/>
                  </a:lnTo>
                  <a:lnTo>
                    <a:pt x="534" y="877"/>
                  </a:lnTo>
                  <a:lnTo>
                    <a:pt x="534" y="877"/>
                  </a:lnTo>
                  <a:lnTo>
                    <a:pt x="534" y="880"/>
                  </a:lnTo>
                  <a:lnTo>
                    <a:pt x="534" y="880"/>
                  </a:lnTo>
                  <a:lnTo>
                    <a:pt x="534" y="883"/>
                  </a:lnTo>
                  <a:lnTo>
                    <a:pt x="537" y="883"/>
                  </a:lnTo>
                  <a:lnTo>
                    <a:pt x="537" y="886"/>
                  </a:lnTo>
                  <a:lnTo>
                    <a:pt x="537" y="889"/>
                  </a:lnTo>
                  <a:lnTo>
                    <a:pt x="537" y="889"/>
                  </a:lnTo>
                  <a:lnTo>
                    <a:pt x="534" y="889"/>
                  </a:lnTo>
                  <a:lnTo>
                    <a:pt x="534" y="889"/>
                  </a:lnTo>
                  <a:lnTo>
                    <a:pt x="531" y="889"/>
                  </a:lnTo>
                  <a:lnTo>
                    <a:pt x="531" y="889"/>
                  </a:lnTo>
                  <a:lnTo>
                    <a:pt x="528" y="889"/>
                  </a:lnTo>
                  <a:lnTo>
                    <a:pt x="528" y="892"/>
                  </a:lnTo>
                  <a:lnTo>
                    <a:pt x="525" y="892"/>
                  </a:lnTo>
                  <a:lnTo>
                    <a:pt x="525" y="892"/>
                  </a:lnTo>
                  <a:lnTo>
                    <a:pt x="522" y="892"/>
                  </a:lnTo>
                  <a:lnTo>
                    <a:pt x="522" y="892"/>
                  </a:lnTo>
                  <a:lnTo>
                    <a:pt x="522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7"/>
                  </a:lnTo>
                  <a:lnTo>
                    <a:pt x="517" y="897"/>
                  </a:lnTo>
                  <a:lnTo>
                    <a:pt x="517" y="897"/>
                  </a:lnTo>
                  <a:lnTo>
                    <a:pt x="514" y="897"/>
                  </a:lnTo>
                  <a:lnTo>
                    <a:pt x="514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08" y="900"/>
                  </a:lnTo>
                  <a:lnTo>
                    <a:pt x="508" y="900"/>
                  </a:lnTo>
                  <a:lnTo>
                    <a:pt x="508" y="903"/>
                  </a:lnTo>
                  <a:lnTo>
                    <a:pt x="508" y="903"/>
                  </a:lnTo>
                  <a:lnTo>
                    <a:pt x="505" y="903"/>
                  </a:lnTo>
                  <a:lnTo>
                    <a:pt x="505" y="906"/>
                  </a:lnTo>
                  <a:lnTo>
                    <a:pt x="505" y="906"/>
                  </a:lnTo>
                  <a:lnTo>
                    <a:pt x="502" y="906"/>
                  </a:lnTo>
                  <a:lnTo>
                    <a:pt x="502" y="906"/>
                  </a:lnTo>
                  <a:lnTo>
                    <a:pt x="502" y="909"/>
                  </a:lnTo>
                  <a:lnTo>
                    <a:pt x="502" y="909"/>
                  </a:lnTo>
                  <a:lnTo>
                    <a:pt x="502" y="912"/>
                  </a:lnTo>
                  <a:lnTo>
                    <a:pt x="502" y="912"/>
                  </a:lnTo>
                  <a:lnTo>
                    <a:pt x="499" y="915"/>
                  </a:lnTo>
                  <a:lnTo>
                    <a:pt x="499" y="915"/>
                  </a:lnTo>
                  <a:lnTo>
                    <a:pt x="499" y="918"/>
                  </a:lnTo>
                  <a:lnTo>
                    <a:pt x="499" y="918"/>
                  </a:lnTo>
                  <a:lnTo>
                    <a:pt x="499" y="920"/>
                  </a:lnTo>
                  <a:lnTo>
                    <a:pt x="496" y="920"/>
                  </a:lnTo>
                  <a:lnTo>
                    <a:pt x="496" y="923"/>
                  </a:lnTo>
                  <a:lnTo>
                    <a:pt x="496" y="923"/>
                  </a:lnTo>
                  <a:lnTo>
                    <a:pt x="496" y="926"/>
                  </a:lnTo>
                  <a:lnTo>
                    <a:pt x="493" y="926"/>
                  </a:lnTo>
                  <a:lnTo>
                    <a:pt x="493" y="926"/>
                  </a:lnTo>
                  <a:lnTo>
                    <a:pt x="491" y="926"/>
                  </a:lnTo>
                  <a:lnTo>
                    <a:pt x="491" y="926"/>
                  </a:lnTo>
                  <a:lnTo>
                    <a:pt x="488" y="926"/>
                  </a:lnTo>
                  <a:lnTo>
                    <a:pt x="488" y="926"/>
                  </a:lnTo>
                  <a:lnTo>
                    <a:pt x="485" y="926"/>
                  </a:lnTo>
                  <a:lnTo>
                    <a:pt x="482" y="926"/>
                  </a:lnTo>
                  <a:lnTo>
                    <a:pt x="482" y="926"/>
                  </a:lnTo>
                  <a:lnTo>
                    <a:pt x="482" y="929"/>
                  </a:lnTo>
                  <a:lnTo>
                    <a:pt x="482" y="929"/>
                  </a:lnTo>
                  <a:lnTo>
                    <a:pt x="479" y="929"/>
                  </a:lnTo>
                  <a:lnTo>
                    <a:pt x="479" y="932"/>
                  </a:lnTo>
                  <a:lnTo>
                    <a:pt x="476" y="932"/>
                  </a:lnTo>
                  <a:lnTo>
                    <a:pt x="476" y="929"/>
                  </a:lnTo>
                  <a:lnTo>
                    <a:pt x="473" y="929"/>
                  </a:lnTo>
                  <a:lnTo>
                    <a:pt x="473" y="926"/>
                  </a:lnTo>
                  <a:lnTo>
                    <a:pt x="470" y="926"/>
                  </a:lnTo>
                  <a:lnTo>
                    <a:pt x="467" y="926"/>
                  </a:lnTo>
                  <a:lnTo>
                    <a:pt x="465" y="926"/>
                  </a:lnTo>
                  <a:lnTo>
                    <a:pt x="465" y="923"/>
                  </a:lnTo>
                  <a:lnTo>
                    <a:pt x="462" y="923"/>
                  </a:lnTo>
                  <a:lnTo>
                    <a:pt x="459" y="923"/>
                  </a:lnTo>
                  <a:lnTo>
                    <a:pt x="456" y="926"/>
                  </a:lnTo>
                  <a:lnTo>
                    <a:pt x="453" y="929"/>
                  </a:lnTo>
                  <a:lnTo>
                    <a:pt x="450" y="929"/>
                  </a:lnTo>
                  <a:lnTo>
                    <a:pt x="450" y="929"/>
                  </a:lnTo>
                  <a:lnTo>
                    <a:pt x="450" y="932"/>
                  </a:lnTo>
                  <a:lnTo>
                    <a:pt x="444" y="935"/>
                  </a:lnTo>
                  <a:lnTo>
                    <a:pt x="444" y="935"/>
                  </a:lnTo>
                  <a:lnTo>
                    <a:pt x="439" y="935"/>
                  </a:lnTo>
                  <a:lnTo>
                    <a:pt x="439" y="935"/>
                  </a:lnTo>
                  <a:lnTo>
                    <a:pt x="436" y="935"/>
                  </a:lnTo>
                  <a:lnTo>
                    <a:pt x="430" y="935"/>
                  </a:lnTo>
                  <a:lnTo>
                    <a:pt x="430" y="932"/>
                  </a:lnTo>
                  <a:lnTo>
                    <a:pt x="427" y="935"/>
                  </a:lnTo>
                  <a:lnTo>
                    <a:pt x="427" y="935"/>
                  </a:lnTo>
                  <a:lnTo>
                    <a:pt x="424" y="941"/>
                  </a:lnTo>
                  <a:lnTo>
                    <a:pt x="427" y="944"/>
                  </a:lnTo>
                  <a:lnTo>
                    <a:pt x="424" y="949"/>
                  </a:lnTo>
                  <a:lnTo>
                    <a:pt x="421" y="949"/>
                  </a:lnTo>
                  <a:lnTo>
                    <a:pt x="421" y="949"/>
                  </a:lnTo>
                  <a:lnTo>
                    <a:pt x="418" y="946"/>
                  </a:lnTo>
                  <a:lnTo>
                    <a:pt x="413" y="946"/>
                  </a:lnTo>
                  <a:lnTo>
                    <a:pt x="410" y="946"/>
                  </a:lnTo>
                  <a:lnTo>
                    <a:pt x="410" y="946"/>
                  </a:lnTo>
                  <a:lnTo>
                    <a:pt x="407" y="944"/>
                  </a:lnTo>
                  <a:lnTo>
                    <a:pt x="401" y="944"/>
                  </a:lnTo>
                  <a:lnTo>
                    <a:pt x="398" y="946"/>
                  </a:lnTo>
                  <a:lnTo>
                    <a:pt x="390" y="952"/>
                  </a:lnTo>
                  <a:lnTo>
                    <a:pt x="384" y="955"/>
                  </a:lnTo>
                  <a:lnTo>
                    <a:pt x="384" y="955"/>
                  </a:lnTo>
                  <a:lnTo>
                    <a:pt x="381" y="958"/>
                  </a:lnTo>
                  <a:lnTo>
                    <a:pt x="378" y="955"/>
                  </a:lnTo>
                  <a:lnTo>
                    <a:pt x="375" y="958"/>
                  </a:lnTo>
                  <a:lnTo>
                    <a:pt x="372" y="958"/>
                  </a:lnTo>
                  <a:lnTo>
                    <a:pt x="372" y="961"/>
                  </a:lnTo>
                  <a:lnTo>
                    <a:pt x="369" y="961"/>
                  </a:lnTo>
                  <a:lnTo>
                    <a:pt x="369" y="961"/>
                  </a:lnTo>
                  <a:lnTo>
                    <a:pt x="366" y="958"/>
                  </a:lnTo>
                  <a:lnTo>
                    <a:pt x="366" y="958"/>
                  </a:lnTo>
                  <a:lnTo>
                    <a:pt x="364" y="958"/>
                  </a:lnTo>
                  <a:lnTo>
                    <a:pt x="364" y="958"/>
                  </a:lnTo>
                  <a:lnTo>
                    <a:pt x="361" y="958"/>
                  </a:lnTo>
                  <a:lnTo>
                    <a:pt x="358" y="958"/>
                  </a:lnTo>
                  <a:lnTo>
                    <a:pt x="355" y="961"/>
                  </a:lnTo>
                  <a:lnTo>
                    <a:pt x="355" y="961"/>
                  </a:lnTo>
                  <a:lnTo>
                    <a:pt x="352" y="961"/>
                  </a:lnTo>
                  <a:lnTo>
                    <a:pt x="349" y="961"/>
                  </a:lnTo>
                  <a:lnTo>
                    <a:pt x="349" y="961"/>
                  </a:lnTo>
                  <a:lnTo>
                    <a:pt x="346" y="961"/>
                  </a:lnTo>
                  <a:lnTo>
                    <a:pt x="346" y="961"/>
                  </a:lnTo>
                  <a:lnTo>
                    <a:pt x="343" y="961"/>
                  </a:lnTo>
                  <a:lnTo>
                    <a:pt x="340" y="961"/>
                  </a:lnTo>
                  <a:lnTo>
                    <a:pt x="338" y="961"/>
                  </a:lnTo>
                  <a:lnTo>
                    <a:pt x="335" y="958"/>
                  </a:lnTo>
                  <a:lnTo>
                    <a:pt x="335" y="958"/>
                  </a:lnTo>
                  <a:lnTo>
                    <a:pt x="332" y="958"/>
                  </a:lnTo>
                  <a:lnTo>
                    <a:pt x="329" y="958"/>
                  </a:lnTo>
                  <a:lnTo>
                    <a:pt x="329" y="955"/>
                  </a:lnTo>
                  <a:lnTo>
                    <a:pt x="323" y="955"/>
                  </a:lnTo>
                  <a:lnTo>
                    <a:pt x="320" y="952"/>
                  </a:lnTo>
                  <a:lnTo>
                    <a:pt x="320" y="952"/>
                  </a:lnTo>
                  <a:lnTo>
                    <a:pt x="317" y="952"/>
                  </a:lnTo>
                  <a:lnTo>
                    <a:pt x="314" y="949"/>
                  </a:lnTo>
                  <a:lnTo>
                    <a:pt x="314" y="949"/>
                  </a:lnTo>
                  <a:lnTo>
                    <a:pt x="312" y="949"/>
                  </a:lnTo>
                  <a:lnTo>
                    <a:pt x="309" y="946"/>
                  </a:lnTo>
                  <a:lnTo>
                    <a:pt x="300" y="946"/>
                  </a:lnTo>
                  <a:lnTo>
                    <a:pt x="297" y="944"/>
                  </a:lnTo>
                  <a:lnTo>
                    <a:pt x="291" y="941"/>
                  </a:lnTo>
                  <a:lnTo>
                    <a:pt x="288" y="941"/>
                  </a:lnTo>
                  <a:lnTo>
                    <a:pt x="286" y="938"/>
                  </a:lnTo>
                  <a:lnTo>
                    <a:pt x="277" y="935"/>
                  </a:lnTo>
                  <a:lnTo>
                    <a:pt x="268" y="929"/>
                  </a:lnTo>
                  <a:lnTo>
                    <a:pt x="260" y="926"/>
                  </a:lnTo>
                  <a:lnTo>
                    <a:pt x="254" y="923"/>
                  </a:lnTo>
                  <a:lnTo>
                    <a:pt x="245" y="920"/>
                  </a:lnTo>
                  <a:lnTo>
                    <a:pt x="239" y="918"/>
                  </a:lnTo>
                  <a:lnTo>
                    <a:pt x="234" y="918"/>
                  </a:lnTo>
                  <a:lnTo>
                    <a:pt x="219" y="912"/>
                  </a:lnTo>
                  <a:lnTo>
                    <a:pt x="216" y="912"/>
                  </a:lnTo>
                  <a:lnTo>
                    <a:pt x="58" y="900"/>
                  </a:lnTo>
                  <a:lnTo>
                    <a:pt x="58" y="900"/>
                  </a:lnTo>
                  <a:lnTo>
                    <a:pt x="58" y="897"/>
                  </a:lnTo>
                  <a:lnTo>
                    <a:pt x="58" y="894"/>
                  </a:lnTo>
                  <a:lnTo>
                    <a:pt x="58" y="892"/>
                  </a:lnTo>
                  <a:lnTo>
                    <a:pt x="55" y="889"/>
                  </a:lnTo>
                  <a:lnTo>
                    <a:pt x="55" y="886"/>
                  </a:lnTo>
                  <a:lnTo>
                    <a:pt x="55" y="880"/>
                  </a:lnTo>
                  <a:lnTo>
                    <a:pt x="55" y="877"/>
                  </a:lnTo>
                  <a:lnTo>
                    <a:pt x="55" y="874"/>
                  </a:lnTo>
                  <a:lnTo>
                    <a:pt x="55" y="871"/>
                  </a:lnTo>
                  <a:lnTo>
                    <a:pt x="52" y="871"/>
                  </a:lnTo>
                  <a:lnTo>
                    <a:pt x="52" y="866"/>
                  </a:lnTo>
                  <a:lnTo>
                    <a:pt x="52" y="863"/>
                  </a:lnTo>
                  <a:lnTo>
                    <a:pt x="49" y="863"/>
                  </a:lnTo>
                  <a:lnTo>
                    <a:pt x="49" y="860"/>
                  </a:lnTo>
                  <a:lnTo>
                    <a:pt x="46" y="857"/>
                  </a:lnTo>
                  <a:lnTo>
                    <a:pt x="46" y="854"/>
                  </a:lnTo>
                  <a:lnTo>
                    <a:pt x="46" y="854"/>
                  </a:lnTo>
                  <a:lnTo>
                    <a:pt x="43" y="851"/>
                  </a:lnTo>
                  <a:lnTo>
                    <a:pt x="43" y="848"/>
                  </a:lnTo>
                  <a:lnTo>
                    <a:pt x="40" y="848"/>
                  </a:lnTo>
                  <a:lnTo>
                    <a:pt x="40" y="845"/>
                  </a:lnTo>
                  <a:lnTo>
                    <a:pt x="37" y="842"/>
                  </a:lnTo>
                  <a:lnTo>
                    <a:pt x="37" y="840"/>
                  </a:lnTo>
                  <a:lnTo>
                    <a:pt x="34" y="840"/>
                  </a:lnTo>
                  <a:lnTo>
                    <a:pt x="34" y="837"/>
                  </a:lnTo>
                  <a:lnTo>
                    <a:pt x="32" y="837"/>
                  </a:lnTo>
                  <a:lnTo>
                    <a:pt x="32" y="834"/>
                  </a:lnTo>
                  <a:lnTo>
                    <a:pt x="29" y="831"/>
                  </a:lnTo>
                  <a:lnTo>
                    <a:pt x="29" y="828"/>
                  </a:lnTo>
                  <a:lnTo>
                    <a:pt x="29" y="828"/>
                  </a:lnTo>
                  <a:lnTo>
                    <a:pt x="26" y="825"/>
                  </a:lnTo>
                  <a:lnTo>
                    <a:pt x="26" y="822"/>
                  </a:lnTo>
                  <a:lnTo>
                    <a:pt x="23" y="819"/>
                  </a:lnTo>
                  <a:lnTo>
                    <a:pt x="23" y="816"/>
                  </a:lnTo>
                  <a:lnTo>
                    <a:pt x="23" y="816"/>
                  </a:lnTo>
                  <a:lnTo>
                    <a:pt x="20" y="814"/>
                  </a:lnTo>
                  <a:lnTo>
                    <a:pt x="20" y="811"/>
                  </a:lnTo>
                  <a:lnTo>
                    <a:pt x="17" y="808"/>
                  </a:lnTo>
                  <a:lnTo>
                    <a:pt x="17" y="808"/>
                  </a:lnTo>
                  <a:lnTo>
                    <a:pt x="14" y="805"/>
                  </a:lnTo>
                  <a:lnTo>
                    <a:pt x="14" y="802"/>
                  </a:lnTo>
                  <a:lnTo>
                    <a:pt x="14" y="799"/>
                  </a:lnTo>
                  <a:lnTo>
                    <a:pt x="11" y="799"/>
                  </a:lnTo>
                  <a:lnTo>
                    <a:pt x="11" y="796"/>
                  </a:lnTo>
                  <a:lnTo>
                    <a:pt x="8" y="793"/>
                  </a:lnTo>
                  <a:lnTo>
                    <a:pt x="8" y="791"/>
                  </a:lnTo>
                  <a:lnTo>
                    <a:pt x="6" y="788"/>
                  </a:lnTo>
                  <a:lnTo>
                    <a:pt x="6" y="788"/>
                  </a:lnTo>
                  <a:lnTo>
                    <a:pt x="6" y="785"/>
                  </a:lnTo>
                  <a:lnTo>
                    <a:pt x="3" y="782"/>
                  </a:lnTo>
                  <a:lnTo>
                    <a:pt x="3" y="779"/>
                  </a:lnTo>
                  <a:lnTo>
                    <a:pt x="3" y="776"/>
                  </a:lnTo>
                  <a:lnTo>
                    <a:pt x="0" y="773"/>
                  </a:lnTo>
                  <a:lnTo>
                    <a:pt x="0" y="773"/>
                  </a:lnTo>
                  <a:lnTo>
                    <a:pt x="0" y="770"/>
                  </a:lnTo>
                  <a:lnTo>
                    <a:pt x="0" y="765"/>
                  </a:lnTo>
                  <a:lnTo>
                    <a:pt x="0" y="762"/>
                  </a:lnTo>
                  <a:lnTo>
                    <a:pt x="0" y="759"/>
                  </a:lnTo>
                  <a:lnTo>
                    <a:pt x="0" y="756"/>
                  </a:lnTo>
                  <a:lnTo>
                    <a:pt x="0" y="753"/>
                  </a:lnTo>
                  <a:lnTo>
                    <a:pt x="0" y="750"/>
                  </a:lnTo>
                  <a:lnTo>
                    <a:pt x="0" y="747"/>
                  </a:lnTo>
                  <a:lnTo>
                    <a:pt x="3" y="744"/>
                  </a:lnTo>
                  <a:lnTo>
                    <a:pt x="3" y="741"/>
                  </a:lnTo>
                  <a:lnTo>
                    <a:pt x="3" y="739"/>
                  </a:lnTo>
                  <a:lnTo>
                    <a:pt x="3" y="736"/>
                  </a:lnTo>
                  <a:lnTo>
                    <a:pt x="3" y="733"/>
                  </a:lnTo>
                  <a:lnTo>
                    <a:pt x="6" y="730"/>
                  </a:lnTo>
                  <a:lnTo>
                    <a:pt x="6" y="727"/>
                  </a:lnTo>
                  <a:lnTo>
                    <a:pt x="6" y="724"/>
                  </a:lnTo>
                  <a:lnTo>
                    <a:pt x="6" y="721"/>
                  </a:lnTo>
                  <a:lnTo>
                    <a:pt x="6" y="718"/>
                  </a:lnTo>
                  <a:lnTo>
                    <a:pt x="8" y="715"/>
                  </a:lnTo>
                  <a:lnTo>
                    <a:pt x="8" y="713"/>
                  </a:lnTo>
                  <a:lnTo>
                    <a:pt x="8" y="710"/>
                  </a:lnTo>
                  <a:lnTo>
                    <a:pt x="8" y="704"/>
                  </a:lnTo>
                  <a:lnTo>
                    <a:pt x="8" y="701"/>
                  </a:lnTo>
                  <a:lnTo>
                    <a:pt x="8" y="701"/>
                  </a:lnTo>
                  <a:lnTo>
                    <a:pt x="8" y="698"/>
                  </a:lnTo>
                  <a:lnTo>
                    <a:pt x="8" y="695"/>
                  </a:lnTo>
                  <a:lnTo>
                    <a:pt x="8" y="692"/>
                  </a:lnTo>
                  <a:lnTo>
                    <a:pt x="11" y="692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4"/>
                  </a:lnTo>
                  <a:lnTo>
                    <a:pt x="14" y="681"/>
                  </a:lnTo>
                  <a:lnTo>
                    <a:pt x="14" y="678"/>
                  </a:lnTo>
                  <a:lnTo>
                    <a:pt x="14" y="675"/>
                  </a:lnTo>
                  <a:lnTo>
                    <a:pt x="14" y="672"/>
                  </a:lnTo>
                  <a:lnTo>
                    <a:pt x="14" y="669"/>
                  </a:lnTo>
                  <a:lnTo>
                    <a:pt x="14" y="666"/>
                  </a:lnTo>
                  <a:lnTo>
                    <a:pt x="17" y="663"/>
                  </a:lnTo>
                  <a:lnTo>
                    <a:pt x="17" y="661"/>
                  </a:lnTo>
                  <a:lnTo>
                    <a:pt x="17" y="658"/>
                  </a:lnTo>
                  <a:lnTo>
                    <a:pt x="17" y="655"/>
                  </a:lnTo>
                  <a:lnTo>
                    <a:pt x="17" y="652"/>
                  </a:lnTo>
                  <a:lnTo>
                    <a:pt x="17" y="649"/>
                  </a:lnTo>
                  <a:lnTo>
                    <a:pt x="17" y="646"/>
                  </a:lnTo>
                  <a:lnTo>
                    <a:pt x="20" y="643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2"/>
                  </a:lnTo>
                  <a:lnTo>
                    <a:pt x="20" y="629"/>
                  </a:lnTo>
                  <a:lnTo>
                    <a:pt x="20" y="626"/>
                  </a:lnTo>
                  <a:lnTo>
                    <a:pt x="20" y="620"/>
                  </a:lnTo>
                  <a:lnTo>
                    <a:pt x="20" y="617"/>
                  </a:lnTo>
                  <a:lnTo>
                    <a:pt x="20" y="614"/>
                  </a:lnTo>
                  <a:lnTo>
                    <a:pt x="23" y="612"/>
                  </a:lnTo>
                  <a:lnTo>
                    <a:pt x="23" y="609"/>
                  </a:lnTo>
                  <a:lnTo>
                    <a:pt x="23" y="606"/>
                  </a:lnTo>
                  <a:lnTo>
                    <a:pt x="23" y="603"/>
                  </a:lnTo>
                  <a:lnTo>
                    <a:pt x="23" y="600"/>
                  </a:lnTo>
                  <a:lnTo>
                    <a:pt x="26" y="600"/>
                  </a:lnTo>
                  <a:lnTo>
                    <a:pt x="26" y="597"/>
                  </a:lnTo>
                  <a:lnTo>
                    <a:pt x="29" y="594"/>
                  </a:lnTo>
                  <a:lnTo>
                    <a:pt x="29" y="594"/>
                  </a:lnTo>
                  <a:lnTo>
                    <a:pt x="32" y="591"/>
                  </a:lnTo>
                  <a:lnTo>
                    <a:pt x="34" y="591"/>
                  </a:lnTo>
                  <a:lnTo>
                    <a:pt x="34" y="588"/>
                  </a:lnTo>
                  <a:lnTo>
                    <a:pt x="37" y="588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6"/>
                  </a:lnTo>
                  <a:lnTo>
                    <a:pt x="46" y="583"/>
                  </a:lnTo>
                  <a:lnTo>
                    <a:pt x="49" y="583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5" y="577"/>
                  </a:lnTo>
                  <a:lnTo>
                    <a:pt x="72" y="594"/>
                  </a:lnTo>
                  <a:lnTo>
                    <a:pt x="72" y="594"/>
                  </a:lnTo>
                  <a:lnTo>
                    <a:pt x="75" y="594"/>
                  </a:lnTo>
                  <a:lnTo>
                    <a:pt x="75" y="597"/>
                  </a:lnTo>
                  <a:lnTo>
                    <a:pt x="75" y="597"/>
                  </a:lnTo>
                  <a:lnTo>
                    <a:pt x="78" y="597"/>
                  </a:lnTo>
                  <a:lnTo>
                    <a:pt x="78" y="600"/>
                  </a:lnTo>
                  <a:lnTo>
                    <a:pt x="81" y="600"/>
                  </a:lnTo>
                  <a:lnTo>
                    <a:pt x="81" y="600"/>
                  </a:lnTo>
                  <a:lnTo>
                    <a:pt x="81" y="603"/>
                  </a:lnTo>
                  <a:lnTo>
                    <a:pt x="84" y="600"/>
                  </a:lnTo>
                  <a:lnTo>
                    <a:pt x="84" y="600"/>
                  </a:lnTo>
                  <a:lnTo>
                    <a:pt x="84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9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1"/>
                  </a:lnTo>
                  <a:lnTo>
                    <a:pt x="89" y="591"/>
                  </a:lnTo>
                  <a:lnTo>
                    <a:pt x="86" y="591"/>
                  </a:lnTo>
                  <a:lnTo>
                    <a:pt x="86" y="588"/>
                  </a:lnTo>
                  <a:lnTo>
                    <a:pt x="89" y="588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3"/>
                  </a:lnTo>
                  <a:lnTo>
                    <a:pt x="89" y="583"/>
                  </a:lnTo>
                  <a:lnTo>
                    <a:pt x="92" y="583"/>
                  </a:lnTo>
                  <a:lnTo>
                    <a:pt x="92" y="580"/>
                  </a:lnTo>
                  <a:lnTo>
                    <a:pt x="95" y="580"/>
                  </a:lnTo>
                  <a:lnTo>
                    <a:pt x="95" y="580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101" y="571"/>
                  </a:lnTo>
                  <a:lnTo>
                    <a:pt x="101" y="571"/>
                  </a:lnTo>
                  <a:lnTo>
                    <a:pt x="101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4" y="565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9" y="571"/>
                  </a:lnTo>
                  <a:lnTo>
                    <a:pt x="109" y="571"/>
                  </a:lnTo>
                  <a:lnTo>
                    <a:pt x="112" y="568"/>
                  </a:lnTo>
                  <a:lnTo>
                    <a:pt x="112" y="571"/>
                  </a:lnTo>
                  <a:lnTo>
                    <a:pt x="112" y="571"/>
                  </a:lnTo>
                  <a:lnTo>
                    <a:pt x="115" y="571"/>
                  </a:lnTo>
                  <a:lnTo>
                    <a:pt x="115" y="571"/>
                  </a:lnTo>
                  <a:lnTo>
                    <a:pt x="115" y="574"/>
                  </a:lnTo>
                  <a:lnTo>
                    <a:pt x="115" y="574"/>
                  </a:lnTo>
                  <a:lnTo>
                    <a:pt x="118" y="574"/>
                  </a:lnTo>
                  <a:lnTo>
                    <a:pt x="118" y="574"/>
                  </a:lnTo>
                  <a:lnTo>
                    <a:pt x="121" y="574"/>
                  </a:lnTo>
                  <a:lnTo>
                    <a:pt x="121" y="577"/>
                  </a:lnTo>
                  <a:lnTo>
                    <a:pt x="124" y="577"/>
                  </a:lnTo>
                  <a:lnTo>
                    <a:pt x="124" y="577"/>
                  </a:lnTo>
                  <a:lnTo>
                    <a:pt x="127" y="577"/>
                  </a:lnTo>
                  <a:lnTo>
                    <a:pt x="127" y="577"/>
                  </a:lnTo>
                  <a:lnTo>
                    <a:pt x="127" y="580"/>
                  </a:lnTo>
                  <a:lnTo>
                    <a:pt x="130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77"/>
                  </a:lnTo>
                  <a:lnTo>
                    <a:pt x="133" y="577"/>
                  </a:lnTo>
                  <a:lnTo>
                    <a:pt x="135" y="574"/>
                  </a:lnTo>
                  <a:lnTo>
                    <a:pt x="135" y="574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8" y="571"/>
                  </a:lnTo>
                  <a:lnTo>
                    <a:pt x="138" y="571"/>
                  </a:lnTo>
                  <a:lnTo>
                    <a:pt x="141" y="571"/>
                  </a:lnTo>
                  <a:lnTo>
                    <a:pt x="141" y="571"/>
                  </a:lnTo>
                  <a:lnTo>
                    <a:pt x="141" y="568"/>
                  </a:lnTo>
                  <a:lnTo>
                    <a:pt x="141" y="568"/>
                  </a:lnTo>
                  <a:lnTo>
                    <a:pt x="141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7" y="565"/>
                  </a:lnTo>
                  <a:lnTo>
                    <a:pt x="147" y="565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50" y="562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3" y="560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4"/>
                  </a:lnTo>
                  <a:lnTo>
                    <a:pt x="156" y="551"/>
                  </a:lnTo>
                  <a:lnTo>
                    <a:pt x="156" y="554"/>
                  </a:lnTo>
                  <a:lnTo>
                    <a:pt x="156" y="551"/>
                  </a:lnTo>
                  <a:lnTo>
                    <a:pt x="156" y="551"/>
                  </a:lnTo>
                  <a:lnTo>
                    <a:pt x="156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61" y="548"/>
                  </a:lnTo>
                  <a:lnTo>
                    <a:pt x="161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7" y="554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70" y="551"/>
                  </a:lnTo>
                  <a:lnTo>
                    <a:pt x="170" y="551"/>
                  </a:lnTo>
                  <a:lnTo>
                    <a:pt x="173" y="551"/>
                  </a:lnTo>
                  <a:lnTo>
                    <a:pt x="173" y="551"/>
                  </a:lnTo>
                  <a:lnTo>
                    <a:pt x="173" y="548"/>
                  </a:lnTo>
                  <a:lnTo>
                    <a:pt x="173" y="548"/>
                  </a:lnTo>
                  <a:lnTo>
                    <a:pt x="176" y="548"/>
                  </a:lnTo>
                  <a:lnTo>
                    <a:pt x="176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5" y="548"/>
                  </a:lnTo>
                  <a:lnTo>
                    <a:pt x="185" y="548"/>
                  </a:lnTo>
                  <a:lnTo>
                    <a:pt x="187" y="551"/>
                  </a:lnTo>
                  <a:lnTo>
                    <a:pt x="187" y="551"/>
                  </a:lnTo>
                  <a:lnTo>
                    <a:pt x="190" y="551"/>
                  </a:lnTo>
                  <a:lnTo>
                    <a:pt x="190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9" y="542"/>
                  </a:lnTo>
                  <a:lnTo>
                    <a:pt x="196" y="542"/>
                  </a:lnTo>
                  <a:lnTo>
                    <a:pt x="196" y="542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199" y="539"/>
                  </a:lnTo>
                  <a:lnTo>
                    <a:pt x="202" y="539"/>
                  </a:lnTo>
                  <a:lnTo>
                    <a:pt x="202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8" y="539"/>
                  </a:lnTo>
                  <a:lnTo>
                    <a:pt x="208" y="536"/>
                  </a:lnTo>
                  <a:lnTo>
                    <a:pt x="208" y="536"/>
                  </a:lnTo>
                  <a:lnTo>
                    <a:pt x="211" y="536"/>
                  </a:lnTo>
                  <a:lnTo>
                    <a:pt x="211" y="536"/>
                  </a:lnTo>
                  <a:lnTo>
                    <a:pt x="213" y="536"/>
                  </a:lnTo>
                  <a:lnTo>
                    <a:pt x="213" y="536"/>
                  </a:lnTo>
                  <a:lnTo>
                    <a:pt x="216" y="534"/>
                  </a:lnTo>
                  <a:lnTo>
                    <a:pt x="216" y="534"/>
                  </a:lnTo>
                  <a:lnTo>
                    <a:pt x="216" y="531"/>
                  </a:lnTo>
                  <a:lnTo>
                    <a:pt x="216" y="531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5"/>
                  </a:lnTo>
                  <a:lnTo>
                    <a:pt x="219" y="525"/>
                  </a:lnTo>
                  <a:lnTo>
                    <a:pt x="219" y="522"/>
                  </a:lnTo>
                  <a:lnTo>
                    <a:pt x="219" y="522"/>
                  </a:lnTo>
                  <a:lnTo>
                    <a:pt x="222" y="519"/>
                  </a:lnTo>
                  <a:lnTo>
                    <a:pt x="222" y="519"/>
                  </a:lnTo>
                  <a:lnTo>
                    <a:pt x="222" y="516"/>
                  </a:lnTo>
                  <a:lnTo>
                    <a:pt x="222" y="516"/>
                  </a:lnTo>
                  <a:lnTo>
                    <a:pt x="222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8" y="513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31" y="510"/>
                  </a:lnTo>
                  <a:lnTo>
                    <a:pt x="231" y="508"/>
                  </a:lnTo>
                  <a:lnTo>
                    <a:pt x="231" y="508"/>
                  </a:lnTo>
                  <a:lnTo>
                    <a:pt x="234" y="508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9" y="508"/>
                  </a:lnTo>
                  <a:lnTo>
                    <a:pt x="239" y="508"/>
                  </a:lnTo>
                  <a:lnTo>
                    <a:pt x="239" y="510"/>
                  </a:lnTo>
                  <a:lnTo>
                    <a:pt x="239" y="510"/>
                  </a:lnTo>
                  <a:lnTo>
                    <a:pt x="242" y="510"/>
                  </a:lnTo>
                  <a:lnTo>
                    <a:pt x="242" y="510"/>
                  </a:lnTo>
                  <a:lnTo>
                    <a:pt x="245" y="513"/>
                  </a:lnTo>
                  <a:lnTo>
                    <a:pt x="245" y="513"/>
                  </a:lnTo>
                  <a:lnTo>
                    <a:pt x="245" y="516"/>
                  </a:lnTo>
                  <a:lnTo>
                    <a:pt x="245" y="516"/>
                  </a:lnTo>
                  <a:lnTo>
                    <a:pt x="245" y="519"/>
                  </a:lnTo>
                  <a:lnTo>
                    <a:pt x="248" y="522"/>
                  </a:lnTo>
                  <a:lnTo>
                    <a:pt x="248" y="522"/>
                  </a:lnTo>
                  <a:lnTo>
                    <a:pt x="248" y="525"/>
                  </a:lnTo>
                  <a:lnTo>
                    <a:pt x="251" y="525"/>
                  </a:lnTo>
                  <a:lnTo>
                    <a:pt x="251" y="525"/>
                  </a:lnTo>
                  <a:lnTo>
                    <a:pt x="251" y="528"/>
                  </a:lnTo>
                  <a:lnTo>
                    <a:pt x="254" y="528"/>
                  </a:lnTo>
                  <a:lnTo>
                    <a:pt x="254" y="531"/>
                  </a:lnTo>
                  <a:lnTo>
                    <a:pt x="254" y="531"/>
                  </a:lnTo>
                  <a:lnTo>
                    <a:pt x="254" y="534"/>
                  </a:lnTo>
                  <a:lnTo>
                    <a:pt x="254" y="534"/>
                  </a:lnTo>
                  <a:lnTo>
                    <a:pt x="254" y="536"/>
                  </a:lnTo>
                  <a:lnTo>
                    <a:pt x="254" y="536"/>
                  </a:lnTo>
                  <a:lnTo>
                    <a:pt x="257" y="536"/>
                  </a:lnTo>
                  <a:lnTo>
                    <a:pt x="257" y="536"/>
                  </a:lnTo>
                  <a:lnTo>
                    <a:pt x="260" y="536"/>
                  </a:lnTo>
                  <a:lnTo>
                    <a:pt x="260" y="536"/>
                  </a:lnTo>
                  <a:lnTo>
                    <a:pt x="263" y="536"/>
                  </a:lnTo>
                  <a:lnTo>
                    <a:pt x="263" y="539"/>
                  </a:lnTo>
                  <a:lnTo>
                    <a:pt x="265" y="539"/>
                  </a:lnTo>
                  <a:lnTo>
                    <a:pt x="265" y="539"/>
                  </a:lnTo>
                  <a:lnTo>
                    <a:pt x="268" y="539"/>
                  </a:lnTo>
                  <a:lnTo>
                    <a:pt x="268" y="539"/>
                  </a:lnTo>
                  <a:lnTo>
                    <a:pt x="271" y="539"/>
                  </a:lnTo>
                  <a:lnTo>
                    <a:pt x="271" y="539"/>
                  </a:lnTo>
                  <a:lnTo>
                    <a:pt x="274" y="539"/>
                  </a:lnTo>
                  <a:lnTo>
                    <a:pt x="274" y="542"/>
                  </a:lnTo>
                  <a:lnTo>
                    <a:pt x="277" y="542"/>
                  </a:lnTo>
                  <a:lnTo>
                    <a:pt x="277" y="542"/>
                  </a:lnTo>
                  <a:lnTo>
                    <a:pt x="280" y="542"/>
                  </a:lnTo>
                  <a:lnTo>
                    <a:pt x="280" y="542"/>
                  </a:lnTo>
                  <a:lnTo>
                    <a:pt x="283" y="542"/>
                  </a:lnTo>
                  <a:lnTo>
                    <a:pt x="283" y="545"/>
                  </a:lnTo>
                  <a:lnTo>
                    <a:pt x="283" y="545"/>
                  </a:lnTo>
                  <a:lnTo>
                    <a:pt x="286" y="545"/>
                  </a:lnTo>
                  <a:lnTo>
                    <a:pt x="286" y="545"/>
                  </a:lnTo>
                  <a:lnTo>
                    <a:pt x="288" y="545"/>
                  </a:lnTo>
                  <a:lnTo>
                    <a:pt x="288" y="545"/>
                  </a:lnTo>
                  <a:lnTo>
                    <a:pt x="291" y="545"/>
                  </a:lnTo>
                  <a:lnTo>
                    <a:pt x="291" y="545"/>
                  </a:lnTo>
                  <a:lnTo>
                    <a:pt x="294" y="545"/>
                  </a:lnTo>
                  <a:lnTo>
                    <a:pt x="294" y="545"/>
                  </a:lnTo>
                  <a:lnTo>
                    <a:pt x="294" y="542"/>
                  </a:lnTo>
                  <a:lnTo>
                    <a:pt x="297" y="542"/>
                  </a:lnTo>
                  <a:lnTo>
                    <a:pt x="297" y="542"/>
                  </a:lnTo>
                  <a:lnTo>
                    <a:pt x="297" y="539"/>
                  </a:lnTo>
                  <a:lnTo>
                    <a:pt x="297" y="539"/>
                  </a:lnTo>
                  <a:lnTo>
                    <a:pt x="297" y="536"/>
                  </a:lnTo>
                  <a:lnTo>
                    <a:pt x="294" y="534"/>
                  </a:lnTo>
                  <a:lnTo>
                    <a:pt x="294" y="531"/>
                  </a:lnTo>
                  <a:lnTo>
                    <a:pt x="294" y="528"/>
                  </a:lnTo>
                  <a:lnTo>
                    <a:pt x="294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5"/>
                  </a:lnTo>
                  <a:lnTo>
                    <a:pt x="300" y="525"/>
                  </a:lnTo>
                  <a:lnTo>
                    <a:pt x="300" y="525"/>
                  </a:lnTo>
                  <a:lnTo>
                    <a:pt x="303" y="525"/>
                  </a:lnTo>
                  <a:lnTo>
                    <a:pt x="306" y="522"/>
                  </a:lnTo>
                  <a:lnTo>
                    <a:pt x="306" y="522"/>
                  </a:lnTo>
                  <a:lnTo>
                    <a:pt x="309" y="522"/>
                  </a:lnTo>
                  <a:lnTo>
                    <a:pt x="309" y="522"/>
                  </a:lnTo>
                  <a:lnTo>
                    <a:pt x="312" y="522"/>
                  </a:lnTo>
                  <a:lnTo>
                    <a:pt x="312" y="522"/>
                  </a:lnTo>
                  <a:lnTo>
                    <a:pt x="314" y="522"/>
                  </a:lnTo>
                  <a:lnTo>
                    <a:pt x="314" y="522"/>
                  </a:lnTo>
                  <a:lnTo>
                    <a:pt x="314" y="525"/>
                  </a:lnTo>
                  <a:lnTo>
                    <a:pt x="317" y="525"/>
                  </a:lnTo>
                  <a:lnTo>
                    <a:pt x="317" y="525"/>
                  </a:lnTo>
                  <a:lnTo>
                    <a:pt x="317" y="522"/>
                  </a:lnTo>
                  <a:lnTo>
                    <a:pt x="320" y="522"/>
                  </a:lnTo>
                  <a:lnTo>
                    <a:pt x="320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19"/>
                  </a:lnTo>
                  <a:lnTo>
                    <a:pt x="326" y="519"/>
                  </a:lnTo>
                  <a:lnTo>
                    <a:pt x="326" y="516"/>
                  </a:lnTo>
                  <a:lnTo>
                    <a:pt x="332" y="513"/>
                  </a:lnTo>
                  <a:lnTo>
                    <a:pt x="343" y="508"/>
                  </a:lnTo>
                  <a:lnTo>
                    <a:pt x="343" y="508"/>
                  </a:lnTo>
                  <a:lnTo>
                    <a:pt x="346" y="508"/>
                  </a:lnTo>
                  <a:lnTo>
                    <a:pt x="346" y="508"/>
                  </a:lnTo>
                  <a:lnTo>
                    <a:pt x="349" y="508"/>
                  </a:lnTo>
                  <a:lnTo>
                    <a:pt x="349" y="505"/>
                  </a:lnTo>
                  <a:lnTo>
                    <a:pt x="349" y="505"/>
                  </a:lnTo>
                  <a:lnTo>
                    <a:pt x="349" y="502"/>
                  </a:lnTo>
                  <a:lnTo>
                    <a:pt x="349" y="502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5" y="502"/>
                  </a:lnTo>
                  <a:lnTo>
                    <a:pt x="355" y="502"/>
                  </a:lnTo>
                  <a:lnTo>
                    <a:pt x="358" y="502"/>
                  </a:lnTo>
                  <a:lnTo>
                    <a:pt x="358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4" y="508"/>
                  </a:lnTo>
                  <a:lnTo>
                    <a:pt x="364" y="508"/>
                  </a:lnTo>
                  <a:lnTo>
                    <a:pt x="366" y="508"/>
                  </a:lnTo>
                  <a:lnTo>
                    <a:pt x="366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72" y="508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4" y="493"/>
                  </a:lnTo>
                  <a:lnTo>
                    <a:pt x="384" y="493"/>
                  </a:lnTo>
                  <a:lnTo>
                    <a:pt x="384" y="490"/>
                  </a:lnTo>
                  <a:lnTo>
                    <a:pt x="387" y="490"/>
                  </a:lnTo>
                  <a:lnTo>
                    <a:pt x="387" y="490"/>
                  </a:lnTo>
                  <a:lnTo>
                    <a:pt x="387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2" y="487"/>
                  </a:lnTo>
                  <a:lnTo>
                    <a:pt x="392" y="487"/>
                  </a:lnTo>
                  <a:lnTo>
                    <a:pt x="395" y="487"/>
                  </a:lnTo>
                  <a:lnTo>
                    <a:pt x="395" y="485"/>
                  </a:lnTo>
                  <a:lnTo>
                    <a:pt x="398" y="485"/>
                  </a:lnTo>
                  <a:lnTo>
                    <a:pt x="398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4" y="485"/>
                  </a:lnTo>
                  <a:lnTo>
                    <a:pt x="404" y="485"/>
                  </a:lnTo>
                  <a:lnTo>
                    <a:pt x="407" y="485"/>
                  </a:lnTo>
                  <a:lnTo>
                    <a:pt x="407" y="485"/>
                  </a:lnTo>
                  <a:lnTo>
                    <a:pt x="407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3" y="479"/>
                  </a:lnTo>
                  <a:lnTo>
                    <a:pt x="413" y="479"/>
                  </a:lnTo>
                  <a:lnTo>
                    <a:pt x="416" y="476"/>
                  </a:lnTo>
                  <a:lnTo>
                    <a:pt x="416" y="476"/>
                  </a:lnTo>
                  <a:lnTo>
                    <a:pt x="418" y="476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21" y="473"/>
                  </a:lnTo>
                  <a:lnTo>
                    <a:pt x="421" y="470"/>
                  </a:lnTo>
                  <a:lnTo>
                    <a:pt x="424" y="470"/>
                  </a:lnTo>
                  <a:lnTo>
                    <a:pt x="424" y="470"/>
                  </a:lnTo>
                  <a:lnTo>
                    <a:pt x="427" y="470"/>
                  </a:lnTo>
                  <a:lnTo>
                    <a:pt x="427" y="470"/>
                  </a:lnTo>
                  <a:lnTo>
                    <a:pt x="430" y="470"/>
                  </a:lnTo>
                  <a:lnTo>
                    <a:pt x="430" y="470"/>
                  </a:lnTo>
                  <a:lnTo>
                    <a:pt x="430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6" y="473"/>
                  </a:lnTo>
                  <a:lnTo>
                    <a:pt x="436" y="476"/>
                  </a:lnTo>
                  <a:lnTo>
                    <a:pt x="439" y="476"/>
                  </a:lnTo>
                  <a:lnTo>
                    <a:pt x="439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4" y="476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0"/>
                  </a:lnTo>
                  <a:lnTo>
                    <a:pt x="447" y="470"/>
                  </a:lnTo>
                  <a:lnTo>
                    <a:pt x="450" y="467"/>
                  </a:lnTo>
                  <a:lnTo>
                    <a:pt x="453" y="467"/>
                  </a:lnTo>
                  <a:lnTo>
                    <a:pt x="453" y="467"/>
                  </a:lnTo>
                  <a:lnTo>
                    <a:pt x="456" y="467"/>
                  </a:lnTo>
                  <a:lnTo>
                    <a:pt x="459" y="464"/>
                  </a:lnTo>
                  <a:lnTo>
                    <a:pt x="459" y="464"/>
                  </a:lnTo>
                  <a:lnTo>
                    <a:pt x="462" y="461"/>
                  </a:lnTo>
                  <a:lnTo>
                    <a:pt x="462" y="461"/>
                  </a:lnTo>
                  <a:lnTo>
                    <a:pt x="462" y="459"/>
                  </a:lnTo>
                  <a:lnTo>
                    <a:pt x="465" y="459"/>
                  </a:lnTo>
                  <a:lnTo>
                    <a:pt x="465" y="456"/>
                  </a:lnTo>
                  <a:lnTo>
                    <a:pt x="467" y="456"/>
                  </a:lnTo>
                  <a:lnTo>
                    <a:pt x="467" y="456"/>
                  </a:lnTo>
                  <a:lnTo>
                    <a:pt x="467" y="459"/>
                  </a:lnTo>
                  <a:lnTo>
                    <a:pt x="470" y="456"/>
                  </a:lnTo>
                  <a:lnTo>
                    <a:pt x="470" y="456"/>
                  </a:lnTo>
                  <a:lnTo>
                    <a:pt x="470" y="453"/>
                  </a:lnTo>
                  <a:lnTo>
                    <a:pt x="473" y="453"/>
                  </a:lnTo>
                  <a:lnTo>
                    <a:pt x="473" y="450"/>
                  </a:lnTo>
                  <a:lnTo>
                    <a:pt x="476" y="450"/>
                  </a:lnTo>
                  <a:lnTo>
                    <a:pt x="476" y="453"/>
                  </a:lnTo>
                  <a:lnTo>
                    <a:pt x="479" y="453"/>
                  </a:lnTo>
                  <a:lnTo>
                    <a:pt x="482" y="453"/>
                  </a:lnTo>
                  <a:lnTo>
                    <a:pt x="482" y="453"/>
                  </a:lnTo>
                  <a:lnTo>
                    <a:pt x="485" y="453"/>
                  </a:lnTo>
                  <a:lnTo>
                    <a:pt x="485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0"/>
                  </a:lnTo>
                  <a:lnTo>
                    <a:pt x="488" y="450"/>
                  </a:lnTo>
                  <a:lnTo>
                    <a:pt x="488" y="447"/>
                  </a:lnTo>
                  <a:lnTo>
                    <a:pt x="488" y="447"/>
                  </a:lnTo>
                  <a:lnTo>
                    <a:pt x="488" y="444"/>
                  </a:lnTo>
                  <a:lnTo>
                    <a:pt x="488" y="444"/>
                  </a:lnTo>
                  <a:lnTo>
                    <a:pt x="491" y="444"/>
                  </a:lnTo>
                  <a:lnTo>
                    <a:pt x="491" y="441"/>
                  </a:lnTo>
                  <a:lnTo>
                    <a:pt x="491" y="441"/>
                  </a:lnTo>
                  <a:lnTo>
                    <a:pt x="493" y="444"/>
                  </a:lnTo>
                  <a:lnTo>
                    <a:pt x="493" y="444"/>
                  </a:lnTo>
                  <a:lnTo>
                    <a:pt x="493" y="441"/>
                  </a:lnTo>
                  <a:lnTo>
                    <a:pt x="496" y="441"/>
                  </a:lnTo>
                  <a:lnTo>
                    <a:pt x="496" y="441"/>
                  </a:lnTo>
                  <a:lnTo>
                    <a:pt x="496" y="444"/>
                  </a:lnTo>
                  <a:lnTo>
                    <a:pt x="496" y="444"/>
                  </a:lnTo>
                  <a:lnTo>
                    <a:pt x="499" y="441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502" y="441"/>
                  </a:lnTo>
                  <a:lnTo>
                    <a:pt x="502" y="441"/>
                  </a:lnTo>
                  <a:lnTo>
                    <a:pt x="502" y="444"/>
                  </a:lnTo>
                  <a:lnTo>
                    <a:pt x="505" y="444"/>
                  </a:lnTo>
                  <a:lnTo>
                    <a:pt x="505" y="441"/>
                  </a:lnTo>
                  <a:lnTo>
                    <a:pt x="505" y="441"/>
                  </a:lnTo>
                  <a:lnTo>
                    <a:pt x="508" y="441"/>
                  </a:lnTo>
                  <a:lnTo>
                    <a:pt x="508" y="444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5" y="441"/>
                  </a:lnTo>
                  <a:lnTo>
                    <a:pt x="505" y="438"/>
                  </a:lnTo>
                  <a:lnTo>
                    <a:pt x="505" y="438"/>
                  </a:lnTo>
                  <a:lnTo>
                    <a:pt x="505" y="435"/>
                  </a:lnTo>
                  <a:lnTo>
                    <a:pt x="505" y="435"/>
                  </a:lnTo>
                  <a:lnTo>
                    <a:pt x="508" y="435"/>
                  </a:lnTo>
                  <a:lnTo>
                    <a:pt x="508" y="435"/>
                  </a:lnTo>
                  <a:lnTo>
                    <a:pt x="511" y="435"/>
                  </a:lnTo>
                  <a:lnTo>
                    <a:pt x="514" y="438"/>
                  </a:lnTo>
                  <a:lnTo>
                    <a:pt x="517" y="438"/>
                  </a:lnTo>
                  <a:lnTo>
                    <a:pt x="519" y="438"/>
                  </a:lnTo>
                  <a:lnTo>
                    <a:pt x="519" y="438"/>
                  </a:lnTo>
                  <a:lnTo>
                    <a:pt x="522" y="438"/>
                  </a:lnTo>
                  <a:lnTo>
                    <a:pt x="522" y="441"/>
                  </a:lnTo>
                  <a:lnTo>
                    <a:pt x="525" y="441"/>
                  </a:lnTo>
                  <a:lnTo>
                    <a:pt x="528" y="441"/>
                  </a:lnTo>
                  <a:lnTo>
                    <a:pt x="531" y="441"/>
                  </a:lnTo>
                  <a:lnTo>
                    <a:pt x="534" y="441"/>
                  </a:lnTo>
                  <a:lnTo>
                    <a:pt x="534" y="441"/>
                  </a:lnTo>
                  <a:lnTo>
                    <a:pt x="534" y="444"/>
                  </a:lnTo>
                  <a:lnTo>
                    <a:pt x="534" y="447"/>
                  </a:lnTo>
                  <a:lnTo>
                    <a:pt x="537" y="447"/>
                  </a:lnTo>
                  <a:lnTo>
                    <a:pt x="537" y="450"/>
                  </a:lnTo>
                  <a:lnTo>
                    <a:pt x="537" y="450"/>
                  </a:lnTo>
                  <a:lnTo>
                    <a:pt x="540" y="450"/>
                  </a:lnTo>
                  <a:lnTo>
                    <a:pt x="540" y="450"/>
                  </a:lnTo>
                  <a:lnTo>
                    <a:pt x="543" y="450"/>
                  </a:lnTo>
                  <a:lnTo>
                    <a:pt x="543" y="450"/>
                  </a:lnTo>
                  <a:lnTo>
                    <a:pt x="545" y="450"/>
                  </a:lnTo>
                  <a:lnTo>
                    <a:pt x="545" y="450"/>
                  </a:lnTo>
                  <a:lnTo>
                    <a:pt x="548" y="450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51" y="447"/>
                  </a:lnTo>
                  <a:lnTo>
                    <a:pt x="551" y="444"/>
                  </a:lnTo>
                  <a:lnTo>
                    <a:pt x="551" y="444"/>
                  </a:lnTo>
                  <a:lnTo>
                    <a:pt x="554" y="444"/>
                  </a:lnTo>
                  <a:lnTo>
                    <a:pt x="554" y="444"/>
                  </a:lnTo>
                  <a:lnTo>
                    <a:pt x="557" y="444"/>
                  </a:lnTo>
                  <a:lnTo>
                    <a:pt x="560" y="444"/>
                  </a:lnTo>
                  <a:lnTo>
                    <a:pt x="563" y="444"/>
                  </a:lnTo>
                  <a:lnTo>
                    <a:pt x="563" y="444"/>
                  </a:lnTo>
                  <a:lnTo>
                    <a:pt x="566" y="444"/>
                  </a:lnTo>
                  <a:lnTo>
                    <a:pt x="569" y="444"/>
                  </a:lnTo>
                  <a:lnTo>
                    <a:pt x="571" y="447"/>
                  </a:lnTo>
                  <a:lnTo>
                    <a:pt x="574" y="447"/>
                  </a:lnTo>
                  <a:lnTo>
                    <a:pt x="577" y="450"/>
                  </a:lnTo>
                  <a:lnTo>
                    <a:pt x="577" y="450"/>
                  </a:lnTo>
                  <a:lnTo>
                    <a:pt x="580" y="450"/>
                  </a:lnTo>
                  <a:lnTo>
                    <a:pt x="583" y="453"/>
                  </a:lnTo>
                  <a:lnTo>
                    <a:pt x="583" y="453"/>
                  </a:lnTo>
                  <a:lnTo>
                    <a:pt x="586" y="453"/>
                  </a:lnTo>
                  <a:lnTo>
                    <a:pt x="589" y="456"/>
                  </a:lnTo>
                  <a:lnTo>
                    <a:pt x="592" y="456"/>
                  </a:lnTo>
                  <a:lnTo>
                    <a:pt x="592" y="456"/>
                  </a:lnTo>
                  <a:lnTo>
                    <a:pt x="595" y="456"/>
                  </a:lnTo>
                  <a:lnTo>
                    <a:pt x="597" y="459"/>
                  </a:lnTo>
                  <a:lnTo>
                    <a:pt x="597" y="459"/>
                  </a:lnTo>
                  <a:lnTo>
                    <a:pt x="600" y="459"/>
                  </a:lnTo>
                  <a:lnTo>
                    <a:pt x="603" y="461"/>
                  </a:lnTo>
                  <a:lnTo>
                    <a:pt x="603" y="459"/>
                  </a:lnTo>
                  <a:lnTo>
                    <a:pt x="606" y="459"/>
                  </a:lnTo>
                  <a:lnTo>
                    <a:pt x="606" y="461"/>
                  </a:lnTo>
                  <a:lnTo>
                    <a:pt x="609" y="461"/>
                  </a:lnTo>
                  <a:lnTo>
                    <a:pt x="609" y="461"/>
                  </a:lnTo>
                  <a:lnTo>
                    <a:pt x="612" y="461"/>
                  </a:lnTo>
                  <a:lnTo>
                    <a:pt x="615" y="461"/>
                  </a:lnTo>
                  <a:lnTo>
                    <a:pt x="615" y="464"/>
                  </a:lnTo>
                  <a:lnTo>
                    <a:pt x="618" y="464"/>
                  </a:lnTo>
                  <a:lnTo>
                    <a:pt x="620" y="467"/>
                  </a:lnTo>
                  <a:lnTo>
                    <a:pt x="620" y="467"/>
                  </a:lnTo>
                  <a:lnTo>
                    <a:pt x="623" y="470"/>
                  </a:lnTo>
                  <a:lnTo>
                    <a:pt x="623" y="470"/>
                  </a:lnTo>
                  <a:lnTo>
                    <a:pt x="626" y="473"/>
                  </a:lnTo>
                  <a:lnTo>
                    <a:pt x="629" y="473"/>
                  </a:lnTo>
                  <a:lnTo>
                    <a:pt x="632" y="473"/>
                  </a:lnTo>
                  <a:lnTo>
                    <a:pt x="632" y="476"/>
                  </a:lnTo>
                  <a:lnTo>
                    <a:pt x="632" y="476"/>
                  </a:lnTo>
                  <a:lnTo>
                    <a:pt x="635" y="476"/>
                  </a:lnTo>
                  <a:lnTo>
                    <a:pt x="635" y="476"/>
                  </a:lnTo>
                  <a:lnTo>
                    <a:pt x="638" y="479"/>
                  </a:lnTo>
                  <a:lnTo>
                    <a:pt x="638" y="482"/>
                  </a:lnTo>
                  <a:lnTo>
                    <a:pt x="641" y="482"/>
                  </a:lnTo>
                  <a:lnTo>
                    <a:pt x="641" y="482"/>
                  </a:lnTo>
                  <a:lnTo>
                    <a:pt x="644" y="482"/>
                  </a:lnTo>
                  <a:lnTo>
                    <a:pt x="644" y="482"/>
                  </a:lnTo>
                  <a:lnTo>
                    <a:pt x="646" y="485"/>
                  </a:lnTo>
                  <a:lnTo>
                    <a:pt x="646" y="485"/>
                  </a:lnTo>
                  <a:lnTo>
                    <a:pt x="649" y="485"/>
                  </a:lnTo>
                  <a:lnTo>
                    <a:pt x="649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5" y="487"/>
                  </a:lnTo>
                  <a:lnTo>
                    <a:pt x="655" y="487"/>
                  </a:lnTo>
                  <a:lnTo>
                    <a:pt x="658" y="487"/>
                  </a:lnTo>
                  <a:lnTo>
                    <a:pt x="658" y="490"/>
                  </a:lnTo>
                  <a:lnTo>
                    <a:pt x="661" y="490"/>
                  </a:lnTo>
                  <a:lnTo>
                    <a:pt x="661" y="487"/>
                  </a:lnTo>
                  <a:lnTo>
                    <a:pt x="664" y="487"/>
                  </a:lnTo>
                  <a:lnTo>
                    <a:pt x="664" y="487"/>
                  </a:lnTo>
                  <a:lnTo>
                    <a:pt x="667" y="490"/>
                  </a:lnTo>
                  <a:lnTo>
                    <a:pt x="667" y="490"/>
                  </a:lnTo>
                  <a:lnTo>
                    <a:pt x="670" y="490"/>
                  </a:lnTo>
                  <a:lnTo>
                    <a:pt x="670" y="487"/>
                  </a:lnTo>
                  <a:lnTo>
                    <a:pt x="670" y="487"/>
                  </a:lnTo>
                  <a:lnTo>
                    <a:pt x="681" y="482"/>
                  </a:lnTo>
                  <a:lnTo>
                    <a:pt x="681" y="482"/>
                  </a:lnTo>
                  <a:lnTo>
                    <a:pt x="684" y="482"/>
                  </a:lnTo>
                  <a:lnTo>
                    <a:pt x="687" y="482"/>
                  </a:lnTo>
                  <a:lnTo>
                    <a:pt x="687" y="479"/>
                  </a:lnTo>
                  <a:lnTo>
                    <a:pt x="698" y="476"/>
                  </a:lnTo>
                  <a:lnTo>
                    <a:pt x="701" y="476"/>
                  </a:lnTo>
                  <a:lnTo>
                    <a:pt x="701" y="476"/>
                  </a:lnTo>
                  <a:lnTo>
                    <a:pt x="713" y="473"/>
                  </a:lnTo>
                  <a:lnTo>
                    <a:pt x="716" y="473"/>
                  </a:lnTo>
                  <a:lnTo>
                    <a:pt x="716" y="473"/>
                  </a:lnTo>
                  <a:lnTo>
                    <a:pt x="719" y="473"/>
                  </a:lnTo>
                  <a:lnTo>
                    <a:pt x="722" y="473"/>
                  </a:lnTo>
                  <a:lnTo>
                    <a:pt x="722" y="473"/>
                  </a:lnTo>
                  <a:lnTo>
                    <a:pt x="724" y="473"/>
                  </a:lnTo>
                  <a:lnTo>
                    <a:pt x="724" y="473"/>
                  </a:lnTo>
                  <a:lnTo>
                    <a:pt x="727" y="473"/>
                  </a:lnTo>
                  <a:lnTo>
                    <a:pt x="727" y="473"/>
                  </a:lnTo>
                  <a:lnTo>
                    <a:pt x="730" y="473"/>
                  </a:lnTo>
                  <a:lnTo>
                    <a:pt x="733" y="473"/>
                  </a:lnTo>
                  <a:lnTo>
                    <a:pt x="736" y="473"/>
                  </a:lnTo>
                  <a:lnTo>
                    <a:pt x="736" y="473"/>
                  </a:lnTo>
                  <a:lnTo>
                    <a:pt x="739" y="473"/>
                  </a:lnTo>
                  <a:lnTo>
                    <a:pt x="739" y="473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67"/>
                  </a:lnTo>
                  <a:lnTo>
                    <a:pt x="742" y="467"/>
                  </a:lnTo>
                  <a:lnTo>
                    <a:pt x="745" y="467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59"/>
                  </a:lnTo>
                  <a:lnTo>
                    <a:pt x="745" y="459"/>
                  </a:lnTo>
                  <a:lnTo>
                    <a:pt x="748" y="459"/>
                  </a:lnTo>
                  <a:lnTo>
                    <a:pt x="748" y="459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3"/>
                  </a:lnTo>
                  <a:lnTo>
                    <a:pt x="750" y="453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47"/>
                  </a:lnTo>
                  <a:lnTo>
                    <a:pt x="750" y="447"/>
                  </a:lnTo>
                  <a:lnTo>
                    <a:pt x="753" y="447"/>
                  </a:lnTo>
                  <a:lnTo>
                    <a:pt x="753" y="444"/>
                  </a:lnTo>
                  <a:lnTo>
                    <a:pt x="750" y="444"/>
                  </a:lnTo>
                  <a:lnTo>
                    <a:pt x="750" y="444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3" y="441"/>
                  </a:lnTo>
                  <a:lnTo>
                    <a:pt x="753" y="441"/>
                  </a:lnTo>
                  <a:lnTo>
                    <a:pt x="756" y="441"/>
                  </a:lnTo>
                  <a:lnTo>
                    <a:pt x="756" y="441"/>
                  </a:lnTo>
                  <a:lnTo>
                    <a:pt x="759" y="438"/>
                  </a:lnTo>
                  <a:lnTo>
                    <a:pt x="759" y="438"/>
                  </a:lnTo>
                  <a:lnTo>
                    <a:pt x="762" y="435"/>
                  </a:lnTo>
                  <a:lnTo>
                    <a:pt x="759" y="435"/>
                  </a:lnTo>
                  <a:lnTo>
                    <a:pt x="759" y="433"/>
                  </a:lnTo>
                  <a:lnTo>
                    <a:pt x="762" y="433"/>
                  </a:lnTo>
                  <a:lnTo>
                    <a:pt x="762" y="433"/>
                  </a:lnTo>
                  <a:lnTo>
                    <a:pt x="762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8" y="430"/>
                  </a:lnTo>
                  <a:lnTo>
                    <a:pt x="768" y="427"/>
                  </a:lnTo>
                  <a:lnTo>
                    <a:pt x="768" y="427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4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2" y="418"/>
                  </a:lnTo>
                  <a:lnTo>
                    <a:pt x="765" y="418"/>
                  </a:lnTo>
                  <a:lnTo>
                    <a:pt x="765" y="415"/>
                  </a:lnTo>
                  <a:lnTo>
                    <a:pt x="762" y="415"/>
                  </a:lnTo>
                  <a:lnTo>
                    <a:pt x="762" y="418"/>
                  </a:lnTo>
                  <a:lnTo>
                    <a:pt x="762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09"/>
                  </a:lnTo>
                  <a:lnTo>
                    <a:pt x="762" y="409"/>
                  </a:lnTo>
                  <a:lnTo>
                    <a:pt x="762" y="409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5" y="407"/>
                  </a:lnTo>
                  <a:lnTo>
                    <a:pt x="765" y="407"/>
                  </a:lnTo>
                  <a:lnTo>
                    <a:pt x="765" y="404"/>
                  </a:lnTo>
                  <a:lnTo>
                    <a:pt x="765" y="404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2" y="401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5"/>
                  </a:lnTo>
                  <a:lnTo>
                    <a:pt x="762" y="395"/>
                  </a:lnTo>
                  <a:lnTo>
                    <a:pt x="762" y="392"/>
                  </a:lnTo>
                  <a:lnTo>
                    <a:pt x="762" y="392"/>
                  </a:lnTo>
                  <a:lnTo>
                    <a:pt x="759" y="392"/>
                  </a:lnTo>
                  <a:lnTo>
                    <a:pt x="762" y="392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6"/>
                  </a:lnTo>
                  <a:lnTo>
                    <a:pt x="762" y="386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81"/>
                  </a:lnTo>
                  <a:lnTo>
                    <a:pt x="765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71" y="378"/>
                  </a:lnTo>
                  <a:lnTo>
                    <a:pt x="771" y="375"/>
                  </a:lnTo>
                  <a:lnTo>
                    <a:pt x="768" y="375"/>
                  </a:lnTo>
                  <a:lnTo>
                    <a:pt x="771" y="375"/>
                  </a:lnTo>
                  <a:lnTo>
                    <a:pt x="771" y="375"/>
                  </a:lnTo>
                  <a:lnTo>
                    <a:pt x="774" y="375"/>
                  </a:lnTo>
                  <a:lnTo>
                    <a:pt x="774" y="372"/>
                  </a:lnTo>
                  <a:lnTo>
                    <a:pt x="774" y="372"/>
                  </a:lnTo>
                  <a:lnTo>
                    <a:pt x="771" y="372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6"/>
                  </a:lnTo>
                  <a:lnTo>
                    <a:pt x="771" y="366"/>
                  </a:lnTo>
                  <a:lnTo>
                    <a:pt x="771" y="363"/>
                  </a:lnTo>
                  <a:lnTo>
                    <a:pt x="771" y="363"/>
                  </a:lnTo>
                  <a:lnTo>
                    <a:pt x="771" y="360"/>
                  </a:lnTo>
                  <a:lnTo>
                    <a:pt x="771" y="360"/>
                  </a:lnTo>
                  <a:lnTo>
                    <a:pt x="768" y="357"/>
                  </a:lnTo>
                  <a:lnTo>
                    <a:pt x="771" y="357"/>
                  </a:lnTo>
                  <a:lnTo>
                    <a:pt x="771" y="357"/>
                  </a:lnTo>
                  <a:lnTo>
                    <a:pt x="768" y="357"/>
                  </a:lnTo>
                  <a:lnTo>
                    <a:pt x="771" y="355"/>
                  </a:lnTo>
                  <a:lnTo>
                    <a:pt x="771" y="355"/>
                  </a:lnTo>
                  <a:lnTo>
                    <a:pt x="768" y="355"/>
                  </a:lnTo>
                  <a:lnTo>
                    <a:pt x="768" y="355"/>
                  </a:lnTo>
                  <a:lnTo>
                    <a:pt x="768" y="352"/>
                  </a:lnTo>
                  <a:lnTo>
                    <a:pt x="768" y="352"/>
                  </a:lnTo>
                  <a:lnTo>
                    <a:pt x="765" y="352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2" y="355"/>
                  </a:lnTo>
                  <a:lnTo>
                    <a:pt x="748" y="343"/>
                  </a:lnTo>
                  <a:lnTo>
                    <a:pt x="748" y="343"/>
                  </a:lnTo>
                  <a:lnTo>
                    <a:pt x="762" y="326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0"/>
                  </a:lnTo>
                  <a:lnTo>
                    <a:pt x="762" y="320"/>
                  </a:lnTo>
                  <a:lnTo>
                    <a:pt x="762" y="317"/>
                  </a:lnTo>
                  <a:lnTo>
                    <a:pt x="762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6" y="317"/>
                  </a:lnTo>
                  <a:lnTo>
                    <a:pt x="759" y="314"/>
                  </a:lnTo>
                  <a:lnTo>
                    <a:pt x="759" y="314"/>
                  </a:lnTo>
                  <a:lnTo>
                    <a:pt x="759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3" y="311"/>
                  </a:lnTo>
                  <a:lnTo>
                    <a:pt x="753" y="308"/>
                  </a:lnTo>
                  <a:lnTo>
                    <a:pt x="756" y="308"/>
                  </a:lnTo>
                  <a:lnTo>
                    <a:pt x="753" y="308"/>
                  </a:lnTo>
                  <a:lnTo>
                    <a:pt x="753" y="308"/>
                  </a:lnTo>
                  <a:lnTo>
                    <a:pt x="750" y="308"/>
                  </a:lnTo>
                  <a:lnTo>
                    <a:pt x="750" y="306"/>
                  </a:lnTo>
                  <a:lnTo>
                    <a:pt x="753" y="306"/>
                  </a:lnTo>
                  <a:lnTo>
                    <a:pt x="753" y="306"/>
                  </a:lnTo>
                  <a:lnTo>
                    <a:pt x="753" y="303"/>
                  </a:lnTo>
                  <a:lnTo>
                    <a:pt x="750" y="303"/>
                  </a:lnTo>
                  <a:lnTo>
                    <a:pt x="750" y="303"/>
                  </a:lnTo>
                  <a:lnTo>
                    <a:pt x="750" y="300"/>
                  </a:lnTo>
                  <a:lnTo>
                    <a:pt x="753" y="300"/>
                  </a:lnTo>
                  <a:lnTo>
                    <a:pt x="753" y="300"/>
                  </a:lnTo>
                  <a:lnTo>
                    <a:pt x="753" y="297"/>
                  </a:lnTo>
                  <a:lnTo>
                    <a:pt x="750" y="297"/>
                  </a:lnTo>
                  <a:lnTo>
                    <a:pt x="750" y="294"/>
                  </a:lnTo>
                  <a:lnTo>
                    <a:pt x="753" y="294"/>
                  </a:lnTo>
                  <a:lnTo>
                    <a:pt x="753" y="294"/>
                  </a:lnTo>
                  <a:lnTo>
                    <a:pt x="750" y="291"/>
                  </a:lnTo>
                  <a:lnTo>
                    <a:pt x="750" y="294"/>
                  </a:lnTo>
                  <a:lnTo>
                    <a:pt x="750" y="294"/>
                  </a:lnTo>
                  <a:lnTo>
                    <a:pt x="750" y="291"/>
                  </a:lnTo>
                  <a:lnTo>
                    <a:pt x="750" y="291"/>
                  </a:lnTo>
                  <a:lnTo>
                    <a:pt x="750" y="288"/>
                  </a:lnTo>
                  <a:lnTo>
                    <a:pt x="750" y="288"/>
                  </a:lnTo>
                  <a:lnTo>
                    <a:pt x="750" y="285"/>
                  </a:lnTo>
                  <a:lnTo>
                    <a:pt x="750" y="285"/>
                  </a:lnTo>
                  <a:lnTo>
                    <a:pt x="748" y="285"/>
                  </a:lnTo>
                  <a:lnTo>
                    <a:pt x="748" y="282"/>
                  </a:lnTo>
                  <a:lnTo>
                    <a:pt x="748" y="282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77"/>
                  </a:lnTo>
                  <a:lnTo>
                    <a:pt x="750" y="277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48" y="274"/>
                  </a:lnTo>
                  <a:lnTo>
                    <a:pt x="748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48" y="268"/>
                  </a:lnTo>
                  <a:lnTo>
                    <a:pt x="750" y="268"/>
                  </a:lnTo>
                  <a:lnTo>
                    <a:pt x="750" y="268"/>
                  </a:lnTo>
                  <a:lnTo>
                    <a:pt x="750" y="265"/>
                  </a:lnTo>
                  <a:lnTo>
                    <a:pt x="750" y="265"/>
                  </a:lnTo>
                  <a:lnTo>
                    <a:pt x="750" y="262"/>
                  </a:lnTo>
                  <a:lnTo>
                    <a:pt x="753" y="262"/>
                  </a:lnTo>
                  <a:lnTo>
                    <a:pt x="750" y="262"/>
                  </a:lnTo>
                  <a:lnTo>
                    <a:pt x="750" y="259"/>
                  </a:lnTo>
                  <a:lnTo>
                    <a:pt x="750" y="259"/>
                  </a:lnTo>
                  <a:lnTo>
                    <a:pt x="753" y="259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4"/>
                  </a:lnTo>
                  <a:lnTo>
                    <a:pt x="756" y="254"/>
                  </a:lnTo>
                  <a:lnTo>
                    <a:pt x="756" y="251"/>
                  </a:lnTo>
                  <a:lnTo>
                    <a:pt x="756" y="254"/>
                  </a:lnTo>
                  <a:lnTo>
                    <a:pt x="756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1"/>
                  </a:lnTo>
                  <a:lnTo>
                    <a:pt x="762" y="251"/>
                  </a:lnTo>
                  <a:lnTo>
                    <a:pt x="759" y="251"/>
                  </a:lnTo>
                  <a:lnTo>
                    <a:pt x="759" y="248"/>
                  </a:lnTo>
                  <a:lnTo>
                    <a:pt x="759" y="248"/>
                  </a:lnTo>
                  <a:lnTo>
                    <a:pt x="762" y="248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62" y="245"/>
                  </a:lnTo>
                  <a:lnTo>
                    <a:pt x="762" y="245"/>
                  </a:lnTo>
                  <a:lnTo>
                    <a:pt x="762" y="242"/>
                  </a:lnTo>
                  <a:lnTo>
                    <a:pt x="762" y="242"/>
                  </a:lnTo>
                  <a:lnTo>
                    <a:pt x="762" y="239"/>
                  </a:lnTo>
                  <a:lnTo>
                    <a:pt x="762" y="239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5" y="236"/>
                  </a:lnTo>
                  <a:lnTo>
                    <a:pt x="765" y="233"/>
                  </a:lnTo>
                  <a:lnTo>
                    <a:pt x="765" y="233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28"/>
                  </a:lnTo>
                  <a:lnTo>
                    <a:pt x="768" y="228"/>
                  </a:lnTo>
                  <a:lnTo>
                    <a:pt x="771" y="228"/>
                  </a:lnTo>
                  <a:lnTo>
                    <a:pt x="771" y="225"/>
                  </a:lnTo>
                  <a:lnTo>
                    <a:pt x="768" y="225"/>
                  </a:lnTo>
                  <a:lnTo>
                    <a:pt x="768" y="225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5" y="222"/>
                  </a:lnTo>
                  <a:lnTo>
                    <a:pt x="765" y="222"/>
                  </a:lnTo>
                  <a:lnTo>
                    <a:pt x="762" y="222"/>
                  </a:lnTo>
                  <a:lnTo>
                    <a:pt x="762" y="219"/>
                  </a:lnTo>
                  <a:lnTo>
                    <a:pt x="762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6"/>
                  </a:lnTo>
                  <a:lnTo>
                    <a:pt x="759" y="216"/>
                  </a:lnTo>
                  <a:lnTo>
                    <a:pt x="759" y="213"/>
                  </a:lnTo>
                  <a:lnTo>
                    <a:pt x="756" y="213"/>
                  </a:lnTo>
                  <a:lnTo>
                    <a:pt x="756" y="210"/>
                  </a:lnTo>
                  <a:lnTo>
                    <a:pt x="756" y="210"/>
                  </a:lnTo>
                  <a:lnTo>
                    <a:pt x="759" y="210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4"/>
                  </a:lnTo>
                  <a:lnTo>
                    <a:pt x="759" y="204"/>
                  </a:lnTo>
                  <a:lnTo>
                    <a:pt x="759" y="202"/>
                  </a:lnTo>
                  <a:lnTo>
                    <a:pt x="759" y="202"/>
                  </a:lnTo>
                  <a:lnTo>
                    <a:pt x="762" y="202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8" y="196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71" y="193"/>
                  </a:lnTo>
                  <a:lnTo>
                    <a:pt x="771" y="193"/>
                  </a:lnTo>
                  <a:lnTo>
                    <a:pt x="774" y="193"/>
                  </a:lnTo>
                  <a:lnTo>
                    <a:pt x="774" y="193"/>
                  </a:lnTo>
                  <a:lnTo>
                    <a:pt x="776" y="193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9" y="190"/>
                  </a:lnTo>
                  <a:lnTo>
                    <a:pt x="779" y="187"/>
                  </a:lnTo>
                  <a:lnTo>
                    <a:pt x="779" y="187"/>
                  </a:lnTo>
                  <a:lnTo>
                    <a:pt x="782" y="187"/>
                  </a:lnTo>
                  <a:lnTo>
                    <a:pt x="782" y="187"/>
                  </a:lnTo>
                  <a:lnTo>
                    <a:pt x="785" y="187"/>
                  </a:lnTo>
                  <a:lnTo>
                    <a:pt x="785" y="187"/>
                  </a:lnTo>
                  <a:lnTo>
                    <a:pt x="788" y="187"/>
                  </a:lnTo>
                  <a:lnTo>
                    <a:pt x="788" y="184"/>
                  </a:lnTo>
                  <a:lnTo>
                    <a:pt x="788" y="184"/>
                  </a:lnTo>
                  <a:lnTo>
                    <a:pt x="791" y="187"/>
                  </a:lnTo>
                  <a:lnTo>
                    <a:pt x="791" y="187"/>
                  </a:lnTo>
                  <a:lnTo>
                    <a:pt x="794" y="187"/>
                  </a:lnTo>
                  <a:lnTo>
                    <a:pt x="794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4"/>
                  </a:lnTo>
                  <a:lnTo>
                    <a:pt x="802" y="187"/>
                  </a:lnTo>
                  <a:lnTo>
                    <a:pt x="802" y="184"/>
                  </a:lnTo>
                  <a:lnTo>
                    <a:pt x="802" y="184"/>
                  </a:lnTo>
                  <a:lnTo>
                    <a:pt x="805" y="187"/>
                  </a:lnTo>
                  <a:lnTo>
                    <a:pt x="805" y="187"/>
                  </a:lnTo>
                  <a:lnTo>
                    <a:pt x="808" y="184"/>
                  </a:lnTo>
                  <a:lnTo>
                    <a:pt x="808" y="184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11" y="181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1" y="173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4"/>
                  </a:lnTo>
                  <a:lnTo>
                    <a:pt x="811" y="164"/>
                  </a:lnTo>
                  <a:lnTo>
                    <a:pt x="811" y="161"/>
                  </a:lnTo>
                  <a:lnTo>
                    <a:pt x="814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5"/>
                  </a:lnTo>
                  <a:lnTo>
                    <a:pt x="811" y="155"/>
                  </a:lnTo>
                  <a:lnTo>
                    <a:pt x="814" y="155"/>
                  </a:lnTo>
                  <a:lnTo>
                    <a:pt x="814" y="155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4" y="150"/>
                  </a:lnTo>
                  <a:lnTo>
                    <a:pt x="814" y="150"/>
                  </a:lnTo>
                  <a:lnTo>
                    <a:pt x="817" y="150"/>
                  </a:lnTo>
                  <a:lnTo>
                    <a:pt x="817" y="150"/>
                  </a:lnTo>
                  <a:lnTo>
                    <a:pt x="814" y="150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7" y="147"/>
                  </a:lnTo>
                  <a:lnTo>
                    <a:pt x="817" y="144"/>
                  </a:lnTo>
                  <a:lnTo>
                    <a:pt x="814" y="144"/>
                  </a:lnTo>
                  <a:lnTo>
                    <a:pt x="814" y="144"/>
                  </a:lnTo>
                  <a:lnTo>
                    <a:pt x="817" y="144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3" y="138"/>
                  </a:lnTo>
                  <a:lnTo>
                    <a:pt x="823" y="135"/>
                  </a:lnTo>
                  <a:lnTo>
                    <a:pt x="823" y="135"/>
                  </a:lnTo>
                  <a:lnTo>
                    <a:pt x="823" y="132"/>
                  </a:lnTo>
                  <a:lnTo>
                    <a:pt x="825" y="132"/>
                  </a:lnTo>
                  <a:lnTo>
                    <a:pt x="825" y="132"/>
                  </a:lnTo>
                  <a:lnTo>
                    <a:pt x="828" y="132"/>
                  </a:lnTo>
                  <a:lnTo>
                    <a:pt x="828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4" y="132"/>
                  </a:lnTo>
                  <a:lnTo>
                    <a:pt x="834" y="129"/>
                  </a:lnTo>
                  <a:lnTo>
                    <a:pt x="834" y="129"/>
                  </a:lnTo>
                  <a:lnTo>
                    <a:pt x="837" y="132"/>
                  </a:lnTo>
                  <a:lnTo>
                    <a:pt x="837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7"/>
                  </a:lnTo>
                  <a:lnTo>
                    <a:pt x="840" y="127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18"/>
                  </a:lnTo>
                  <a:lnTo>
                    <a:pt x="840" y="118"/>
                  </a:lnTo>
                  <a:lnTo>
                    <a:pt x="840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4" y="115"/>
                  </a:lnTo>
                  <a:lnTo>
                    <a:pt x="834" y="115"/>
                  </a:lnTo>
                  <a:lnTo>
                    <a:pt x="834" y="112"/>
                  </a:lnTo>
                  <a:lnTo>
                    <a:pt x="831" y="112"/>
                  </a:lnTo>
                  <a:lnTo>
                    <a:pt x="831" y="112"/>
                  </a:lnTo>
                  <a:lnTo>
                    <a:pt x="831" y="109"/>
                  </a:lnTo>
                  <a:lnTo>
                    <a:pt x="831" y="109"/>
                  </a:lnTo>
                  <a:lnTo>
                    <a:pt x="828" y="109"/>
                  </a:lnTo>
                  <a:lnTo>
                    <a:pt x="828" y="106"/>
                  </a:lnTo>
                  <a:lnTo>
                    <a:pt x="828" y="106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1"/>
                  </a:lnTo>
                  <a:lnTo>
                    <a:pt x="828" y="98"/>
                  </a:lnTo>
                  <a:lnTo>
                    <a:pt x="828" y="95"/>
                  </a:lnTo>
                  <a:lnTo>
                    <a:pt x="828" y="95"/>
                  </a:lnTo>
                  <a:lnTo>
                    <a:pt x="828" y="92"/>
                  </a:lnTo>
                  <a:lnTo>
                    <a:pt x="831" y="92"/>
                  </a:lnTo>
                  <a:lnTo>
                    <a:pt x="831" y="92"/>
                  </a:lnTo>
                  <a:lnTo>
                    <a:pt x="834" y="92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7" y="89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6"/>
                  </a:lnTo>
                  <a:lnTo>
                    <a:pt x="840" y="83"/>
                  </a:lnTo>
                  <a:lnTo>
                    <a:pt x="840" y="83"/>
                  </a:lnTo>
                  <a:lnTo>
                    <a:pt x="840" y="80"/>
                  </a:lnTo>
                  <a:lnTo>
                    <a:pt x="840" y="77"/>
                  </a:lnTo>
                  <a:lnTo>
                    <a:pt x="840" y="75"/>
                  </a:lnTo>
                  <a:lnTo>
                    <a:pt x="840" y="75"/>
                  </a:lnTo>
                  <a:lnTo>
                    <a:pt x="843" y="75"/>
                  </a:lnTo>
                  <a:lnTo>
                    <a:pt x="843" y="72"/>
                  </a:lnTo>
                  <a:lnTo>
                    <a:pt x="843" y="72"/>
                  </a:lnTo>
                  <a:lnTo>
                    <a:pt x="846" y="72"/>
                  </a:lnTo>
                  <a:lnTo>
                    <a:pt x="846" y="72"/>
                  </a:lnTo>
                  <a:lnTo>
                    <a:pt x="846" y="69"/>
                  </a:lnTo>
                  <a:lnTo>
                    <a:pt x="846" y="69"/>
                  </a:lnTo>
                  <a:lnTo>
                    <a:pt x="846" y="66"/>
                  </a:lnTo>
                  <a:lnTo>
                    <a:pt x="846" y="66"/>
                  </a:lnTo>
                  <a:lnTo>
                    <a:pt x="846" y="63"/>
                  </a:lnTo>
                  <a:lnTo>
                    <a:pt x="849" y="63"/>
                  </a:lnTo>
                  <a:lnTo>
                    <a:pt x="849" y="63"/>
                  </a:lnTo>
                  <a:lnTo>
                    <a:pt x="851" y="63"/>
                  </a:lnTo>
                  <a:lnTo>
                    <a:pt x="932" y="0"/>
                  </a:lnTo>
                  <a:lnTo>
                    <a:pt x="1137" y="181"/>
                  </a:lnTo>
                  <a:lnTo>
                    <a:pt x="1186" y="230"/>
                  </a:lnTo>
                  <a:lnTo>
                    <a:pt x="1212" y="294"/>
                  </a:lnTo>
                  <a:lnTo>
                    <a:pt x="1212" y="29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auto">
            <a:xfrm>
              <a:off x="2744" y="2666"/>
              <a:ext cx="520" cy="673"/>
            </a:xfrm>
            <a:custGeom>
              <a:avLst/>
              <a:gdLst/>
              <a:ahLst/>
              <a:cxnLst>
                <a:cxn ang="0">
                  <a:pos x="3" y="497"/>
                </a:cxn>
                <a:cxn ang="0">
                  <a:pos x="6" y="483"/>
                </a:cxn>
                <a:cxn ang="0">
                  <a:pos x="15" y="468"/>
                </a:cxn>
                <a:cxn ang="0">
                  <a:pos x="21" y="451"/>
                </a:cxn>
                <a:cxn ang="0">
                  <a:pos x="21" y="436"/>
                </a:cxn>
                <a:cxn ang="0">
                  <a:pos x="26" y="422"/>
                </a:cxn>
                <a:cxn ang="0">
                  <a:pos x="38" y="410"/>
                </a:cxn>
                <a:cxn ang="0">
                  <a:pos x="44" y="396"/>
                </a:cxn>
                <a:cxn ang="0">
                  <a:pos x="29" y="379"/>
                </a:cxn>
                <a:cxn ang="0">
                  <a:pos x="29" y="358"/>
                </a:cxn>
                <a:cxn ang="0">
                  <a:pos x="23" y="338"/>
                </a:cxn>
                <a:cxn ang="0">
                  <a:pos x="29" y="318"/>
                </a:cxn>
                <a:cxn ang="0">
                  <a:pos x="38" y="292"/>
                </a:cxn>
                <a:cxn ang="0">
                  <a:pos x="47" y="278"/>
                </a:cxn>
                <a:cxn ang="0">
                  <a:pos x="67" y="280"/>
                </a:cxn>
                <a:cxn ang="0">
                  <a:pos x="75" y="269"/>
                </a:cxn>
                <a:cxn ang="0">
                  <a:pos x="67" y="246"/>
                </a:cxn>
                <a:cxn ang="0">
                  <a:pos x="61" y="226"/>
                </a:cxn>
                <a:cxn ang="0">
                  <a:pos x="61" y="203"/>
                </a:cxn>
                <a:cxn ang="0">
                  <a:pos x="61" y="174"/>
                </a:cxn>
                <a:cxn ang="0">
                  <a:pos x="64" y="148"/>
                </a:cxn>
                <a:cxn ang="0">
                  <a:pos x="70" y="130"/>
                </a:cxn>
                <a:cxn ang="0">
                  <a:pos x="75" y="107"/>
                </a:cxn>
                <a:cxn ang="0">
                  <a:pos x="75" y="87"/>
                </a:cxn>
                <a:cxn ang="0">
                  <a:pos x="87" y="73"/>
                </a:cxn>
                <a:cxn ang="0">
                  <a:pos x="81" y="52"/>
                </a:cxn>
                <a:cxn ang="0">
                  <a:pos x="93" y="29"/>
                </a:cxn>
                <a:cxn ang="0">
                  <a:pos x="133" y="18"/>
                </a:cxn>
                <a:cxn ang="0">
                  <a:pos x="153" y="9"/>
                </a:cxn>
                <a:cxn ang="0">
                  <a:pos x="197" y="12"/>
                </a:cxn>
                <a:cxn ang="0">
                  <a:pos x="234" y="29"/>
                </a:cxn>
                <a:cxn ang="0">
                  <a:pos x="249" y="61"/>
                </a:cxn>
                <a:cxn ang="0">
                  <a:pos x="252" y="104"/>
                </a:cxn>
                <a:cxn ang="0">
                  <a:pos x="260" y="139"/>
                </a:cxn>
                <a:cxn ang="0">
                  <a:pos x="246" y="174"/>
                </a:cxn>
                <a:cxn ang="0">
                  <a:pos x="246" y="217"/>
                </a:cxn>
                <a:cxn ang="0">
                  <a:pos x="240" y="254"/>
                </a:cxn>
                <a:cxn ang="0">
                  <a:pos x="272" y="272"/>
                </a:cxn>
                <a:cxn ang="0">
                  <a:pos x="283" y="309"/>
                </a:cxn>
                <a:cxn ang="0">
                  <a:pos x="312" y="332"/>
                </a:cxn>
                <a:cxn ang="0">
                  <a:pos x="350" y="341"/>
                </a:cxn>
                <a:cxn ang="0">
                  <a:pos x="367" y="376"/>
                </a:cxn>
                <a:cxn ang="0">
                  <a:pos x="393" y="396"/>
                </a:cxn>
                <a:cxn ang="0">
                  <a:pos x="422" y="419"/>
                </a:cxn>
                <a:cxn ang="0">
                  <a:pos x="439" y="445"/>
                </a:cxn>
                <a:cxn ang="0">
                  <a:pos x="465" y="422"/>
                </a:cxn>
                <a:cxn ang="0">
                  <a:pos x="494" y="442"/>
                </a:cxn>
                <a:cxn ang="0">
                  <a:pos x="506" y="480"/>
                </a:cxn>
                <a:cxn ang="0">
                  <a:pos x="520" y="517"/>
                </a:cxn>
                <a:cxn ang="0">
                  <a:pos x="488" y="520"/>
                </a:cxn>
                <a:cxn ang="0">
                  <a:pos x="471" y="540"/>
                </a:cxn>
                <a:cxn ang="0">
                  <a:pos x="468" y="575"/>
                </a:cxn>
                <a:cxn ang="0">
                  <a:pos x="488" y="604"/>
                </a:cxn>
                <a:cxn ang="0">
                  <a:pos x="376" y="638"/>
                </a:cxn>
                <a:cxn ang="0">
                  <a:pos x="292" y="610"/>
                </a:cxn>
                <a:cxn ang="0">
                  <a:pos x="202" y="540"/>
                </a:cxn>
                <a:cxn ang="0">
                  <a:pos x="182" y="511"/>
                </a:cxn>
                <a:cxn ang="0">
                  <a:pos x="165" y="480"/>
                </a:cxn>
                <a:cxn ang="0">
                  <a:pos x="124" y="485"/>
                </a:cxn>
                <a:cxn ang="0">
                  <a:pos x="96" y="500"/>
                </a:cxn>
                <a:cxn ang="0">
                  <a:pos x="61" y="514"/>
                </a:cxn>
                <a:cxn ang="0">
                  <a:pos x="23" y="529"/>
                </a:cxn>
              </a:cxnLst>
              <a:rect l="0" t="0" r="r" b="b"/>
              <a:pathLst>
                <a:path w="520" h="673">
                  <a:moveTo>
                    <a:pt x="23" y="529"/>
                  </a:moveTo>
                  <a:lnTo>
                    <a:pt x="21" y="503"/>
                  </a:lnTo>
                  <a:lnTo>
                    <a:pt x="18" y="503"/>
                  </a:lnTo>
                  <a:lnTo>
                    <a:pt x="18" y="503"/>
                  </a:lnTo>
                  <a:lnTo>
                    <a:pt x="15" y="503"/>
                  </a:lnTo>
                  <a:lnTo>
                    <a:pt x="15" y="503"/>
                  </a:lnTo>
                  <a:lnTo>
                    <a:pt x="12" y="503"/>
                  </a:lnTo>
                  <a:lnTo>
                    <a:pt x="12" y="503"/>
                  </a:lnTo>
                  <a:lnTo>
                    <a:pt x="9" y="500"/>
                  </a:lnTo>
                  <a:lnTo>
                    <a:pt x="9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0" y="494"/>
                  </a:lnTo>
                  <a:lnTo>
                    <a:pt x="0" y="494"/>
                  </a:lnTo>
                  <a:lnTo>
                    <a:pt x="0" y="491"/>
                  </a:lnTo>
                  <a:lnTo>
                    <a:pt x="3" y="491"/>
                  </a:lnTo>
                  <a:lnTo>
                    <a:pt x="3" y="491"/>
                  </a:lnTo>
                  <a:lnTo>
                    <a:pt x="3" y="488"/>
                  </a:lnTo>
                  <a:lnTo>
                    <a:pt x="3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3"/>
                  </a:lnTo>
                  <a:lnTo>
                    <a:pt x="6" y="483"/>
                  </a:lnTo>
                  <a:lnTo>
                    <a:pt x="9" y="483"/>
                  </a:lnTo>
                  <a:lnTo>
                    <a:pt x="9" y="483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9" y="477"/>
                  </a:lnTo>
                  <a:lnTo>
                    <a:pt x="12" y="477"/>
                  </a:lnTo>
                  <a:lnTo>
                    <a:pt x="12" y="477"/>
                  </a:lnTo>
                  <a:lnTo>
                    <a:pt x="15" y="477"/>
                  </a:lnTo>
                  <a:lnTo>
                    <a:pt x="15" y="474"/>
                  </a:lnTo>
                  <a:lnTo>
                    <a:pt x="15" y="474"/>
                  </a:lnTo>
                  <a:lnTo>
                    <a:pt x="15" y="471"/>
                  </a:lnTo>
                  <a:lnTo>
                    <a:pt x="15" y="471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8" y="465"/>
                  </a:lnTo>
                  <a:lnTo>
                    <a:pt x="18" y="465"/>
                  </a:lnTo>
                  <a:lnTo>
                    <a:pt x="18" y="462"/>
                  </a:lnTo>
                  <a:lnTo>
                    <a:pt x="18" y="462"/>
                  </a:lnTo>
                  <a:lnTo>
                    <a:pt x="18" y="459"/>
                  </a:lnTo>
                  <a:lnTo>
                    <a:pt x="21" y="459"/>
                  </a:lnTo>
                  <a:lnTo>
                    <a:pt x="21" y="459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1"/>
                  </a:lnTo>
                  <a:lnTo>
                    <a:pt x="21" y="451"/>
                  </a:lnTo>
                  <a:lnTo>
                    <a:pt x="18" y="451"/>
                  </a:lnTo>
                  <a:lnTo>
                    <a:pt x="18" y="448"/>
                  </a:lnTo>
                  <a:lnTo>
                    <a:pt x="21" y="448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2"/>
                  </a:lnTo>
                  <a:lnTo>
                    <a:pt x="18" y="442"/>
                  </a:lnTo>
                  <a:lnTo>
                    <a:pt x="18" y="442"/>
                  </a:lnTo>
                  <a:lnTo>
                    <a:pt x="18" y="439"/>
                  </a:lnTo>
                  <a:lnTo>
                    <a:pt x="21" y="439"/>
                  </a:lnTo>
                  <a:lnTo>
                    <a:pt x="21" y="439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1"/>
                  </a:lnTo>
                  <a:lnTo>
                    <a:pt x="23" y="431"/>
                  </a:lnTo>
                  <a:lnTo>
                    <a:pt x="23" y="431"/>
                  </a:lnTo>
                  <a:lnTo>
                    <a:pt x="23" y="428"/>
                  </a:lnTo>
                  <a:lnTo>
                    <a:pt x="23" y="428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6" y="425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9" y="422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29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3"/>
                  </a:lnTo>
                  <a:lnTo>
                    <a:pt x="35" y="413"/>
                  </a:lnTo>
                  <a:lnTo>
                    <a:pt x="35" y="413"/>
                  </a:lnTo>
                  <a:lnTo>
                    <a:pt x="38" y="413"/>
                  </a:lnTo>
                  <a:lnTo>
                    <a:pt x="38" y="410"/>
                  </a:lnTo>
                  <a:lnTo>
                    <a:pt x="38" y="410"/>
                  </a:lnTo>
                  <a:lnTo>
                    <a:pt x="38" y="407"/>
                  </a:lnTo>
                  <a:lnTo>
                    <a:pt x="41" y="407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41" y="405"/>
                  </a:lnTo>
                  <a:lnTo>
                    <a:pt x="44" y="405"/>
                  </a:lnTo>
                  <a:lnTo>
                    <a:pt x="44" y="402"/>
                  </a:lnTo>
                  <a:lnTo>
                    <a:pt x="47" y="402"/>
                  </a:lnTo>
                  <a:lnTo>
                    <a:pt x="47" y="402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38" y="390"/>
                  </a:lnTo>
                  <a:lnTo>
                    <a:pt x="38" y="390"/>
                  </a:lnTo>
                  <a:lnTo>
                    <a:pt x="35" y="390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2" y="387"/>
                  </a:lnTo>
                  <a:lnTo>
                    <a:pt x="32" y="384"/>
                  </a:lnTo>
                  <a:lnTo>
                    <a:pt x="32" y="384"/>
                  </a:lnTo>
                  <a:lnTo>
                    <a:pt x="32" y="381"/>
                  </a:lnTo>
                  <a:lnTo>
                    <a:pt x="32" y="381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9" y="376"/>
                  </a:lnTo>
                  <a:lnTo>
                    <a:pt x="29" y="376"/>
                  </a:lnTo>
                  <a:lnTo>
                    <a:pt x="29" y="373"/>
                  </a:lnTo>
                  <a:lnTo>
                    <a:pt x="29" y="373"/>
                  </a:lnTo>
                  <a:lnTo>
                    <a:pt x="29" y="370"/>
                  </a:lnTo>
                  <a:lnTo>
                    <a:pt x="29" y="370"/>
                  </a:lnTo>
                  <a:lnTo>
                    <a:pt x="29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6"/>
                  </a:lnTo>
                  <a:lnTo>
                    <a:pt x="29" y="356"/>
                  </a:lnTo>
                  <a:lnTo>
                    <a:pt x="26" y="353"/>
                  </a:lnTo>
                  <a:lnTo>
                    <a:pt x="29" y="353"/>
                  </a:lnTo>
                  <a:lnTo>
                    <a:pt x="29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3" y="344"/>
                  </a:lnTo>
                  <a:lnTo>
                    <a:pt x="23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4"/>
                  </a:lnTo>
                  <a:lnTo>
                    <a:pt x="26" y="324"/>
                  </a:lnTo>
                  <a:lnTo>
                    <a:pt x="29" y="321"/>
                  </a:lnTo>
                  <a:lnTo>
                    <a:pt x="29" y="321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9" y="315"/>
                  </a:lnTo>
                  <a:lnTo>
                    <a:pt x="32" y="312"/>
                  </a:lnTo>
                  <a:lnTo>
                    <a:pt x="32" y="312"/>
                  </a:lnTo>
                  <a:lnTo>
                    <a:pt x="32" y="309"/>
                  </a:lnTo>
                  <a:lnTo>
                    <a:pt x="35" y="309"/>
                  </a:lnTo>
                  <a:lnTo>
                    <a:pt x="35" y="306"/>
                  </a:lnTo>
                  <a:lnTo>
                    <a:pt x="38" y="304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4" y="289"/>
                  </a:lnTo>
                  <a:lnTo>
                    <a:pt x="44" y="289"/>
                  </a:lnTo>
                  <a:lnTo>
                    <a:pt x="47" y="286"/>
                  </a:lnTo>
                  <a:lnTo>
                    <a:pt x="47" y="286"/>
                  </a:lnTo>
                  <a:lnTo>
                    <a:pt x="47" y="283"/>
                  </a:lnTo>
                  <a:lnTo>
                    <a:pt x="47" y="283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4" y="280"/>
                  </a:lnTo>
                  <a:lnTo>
                    <a:pt x="44" y="278"/>
                  </a:lnTo>
                  <a:lnTo>
                    <a:pt x="47" y="278"/>
                  </a:lnTo>
                  <a:lnTo>
                    <a:pt x="47" y="278"/>
                  </a:lnTo>
                  <a:lnTo>
                    <a:pt x="49" y="275"/>
                  </a:lnTo>
                  <a:lnTo>
                    <a:pt x="49" y="275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5" y="272"/>
                  </a:lnTo>
                  <a:lnTo>
                    <a:pt x="55" y="275"/>
                  </a:lnTo>
                  <a:lnTo>
                    <a:pt x="55" y="275"/>
                  </a:lnTo>
                  <a:lnTo>
                    <a:pt x="58" y="278"/>
                  </a:lnTo>
                  <a:lnTo>
                    <a:pt x="58" y="278"/>
                  </a:lnTo>
                  <a:lnTo>
                    <a:pt x="61" y="280"/>
                  </a:lnTo>
                  <a:lnTo>
                    <a:pt x="61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7" y="280"/>
                  </a:lnTo>
                  <a:lnTo>
                    <a:pt x="67" y="28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73" y="280"/>
                  </a:lnTo>
                  <a:lnTo>
                    <a:pt x="75" y="280"/>
                  </a:lnTo>
                  <a:lnTo>
                    <a:pt x="75" y="280"/>
                  </a:lnTo>
                  <a:lnTo>
                    <a:pt x="75" y="278"/>
                  </a:lnTo>
                  <a:lnTo>
                    <a:pt x="75" y="278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2"/>
                  </a:lnTo>
                  <a:lnTo>
                    <a:pt x="75" y="272"/>
                  </a:lnTo>
                  <a:lnTo>
                    <a:pt x="75" y="269"/>
                  </a:lnTo>
                  <a:lnTo>
                    <a:pt x="75" y="269"/>
                  </a:lnTo>
                  <a:lnTo>
                    <a:pt x="75" y="266"/>
                  </a:lnTo>
                  <a:lnTo>
                    <a:pt x="73" y="266"/>
                  </a:lnTo>
                  <a:lnTo>
                    <a:pt x="73" y="266"/>
                  </a:lnTo>
                  <a:lnTo>
                    <a:pt x="73" y="263"/>
                  </a:lnTo>
                  <a:lnTo>
                    <a:pt x="70" y="263"/>
                  </a:lnTo>
                  <a:lnTo>
                    <a:pt x="70" y="260"/>
                  </a:lnTo>
                  <a:lnTo>
                    <a:pt x="70" y="260"/>
                  </a:lnTo>
                  <a:lnTo>
                    <a:pt x="70" y="257"/>
                  </a:lnTo>
                  <a:lnTo>
                    <a:pt x="70" y="257"/>
                  </a:lnTo>
                  <a:lnTo>
                    <a:pt x="67" y="254"/>
                  </a:lnTo>
                  <a:lnTo>
                    <a:pt x="67" y="254"/>
                  </a:lnTo>
                  <a:lnTo>
                    <a:pt x="67" y="252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6"/>
                  </a:lnTo>
                  <a:lnTo>
                    <a:pt x="67" y="246"/>
                  </a:lnTo>
                  <a:lnTo>
                    <a:pt x="67" y="243"/>
                  </a:lnTo>
                  <a:lnTo>
                    <a:pt x="64" y="243"/>
                  </a:lnTo>
                  <a:lnTo>
                    <a:pt x="64" y="243"/>
                  </a:lnTo>
                  <a:lnTo>
                    <a:pt x="64" y="240"/>
                  </a:lnTo>
                  <a:lnTo>
                    <a:pt x="61" y="240"/>
                  </a:lnTo>
                  <a:lnTo>
                    <a:pt x="61" y="237"/>
                  </a:lnTo>
                  <a:lnTo>
                    <a:pt x="61" y="237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1"/>
                  </a:lnTo>
                  <a:lnTo>
                    <a:pt x="61" y="228"/>
                  </a:lnTo>
                  <a:lnTo>
                    <a:pt x="61" y="228"/>
                  </a:lnTo>
                  <a:lnTo>
                    <a:pt x="61" y="226"/>
                  </a:lnTo>
                  <a:lnTo>
                    <a:pt x="61" y="223"/>
                  </a:lnTo>
                  <a:lnTo>
                    <a:pt x="61" y="223"/>
                  </a:lnTo>
                  <a:lnTo>
                    <a:pt x="61" y="220"/>
                  </a:lnTo>
                  <a:lnTo>
                    <a:pt x="61" y="220"/>
                  </a:lnTo>
                  <a:lnTo>
                    <a:pt x="61" y="217"/>
                  </a:lnTo>
                  <a:lnTo>
                    <a:pt x="61" y="217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08"/>
                  </a:lnTo>
                  <a:lnTo>
                    <a:pt x="61" y="208"/>
                  </a:lnTo>
                  <a:lnTo>
                    <a:pt x="61" y="205"/>
                  </a:lnTo>
                  <a:lnTo>
                    <a:pt x="61" y="205"/>
                  </a:lnTo>
                  <a:lnTo>
                    <a:pt x="61" y="203"/>
                  </a:lnTo>
                  <a:lnTo>
                    <a:pt x="61" y="203"/>
                  </a:lnTo>
                  <a:lnTo>
                    <a:pt x="61" y="200"/>
                  </a:lnTo>
                  <a:lnTo>
                    <a:pt x="61" y="197"/>
                  </a:lnTo>
                  <a:lnTo>
                    <a:pt x="61" y="197"/>
                  </a:lnTo>
                  <a:lnTo>
                    <a:pt x="61" y="194"/>
                  </a:lnTo>
                  <a:lnTo>
                    <a:pt x="61" y="191"/>
                  </a:lnTo>
                  <a:lnTo>
                    <a:pt x="61" y="188"/>
                  </a:lnTo>
                  <a:lnTo>
                    <a:pt x="61" y="188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61" y="182"/>
                  </a:lnTo>
                  <a:lnTo>
                    <a:pt x="61" y="179"/>
                  </a:lnTo>
                  <a:lnTo>
                    <a:pt x="61" y="179"/>
                  </a:lnTo>
                  <a:lnTo>
                    <a:pt x="61" y="177"/>
                  </a:lnTo>
                  <a:lnTo>
                    <a:pt x="61" y="174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61" y="162"/>
                  </a:lnTo>
                  <a:lnTo>
                    <a:pt x="61" y="162"/>
                  </a:lnTo>
                  <a:lnTo>
                    <a:pt x="61" y="159"/>
                  </a:lnTo>
                  <a:lnTo>
                    <a:pt x="61" y="159"/>
                  </a:lnTo>
                  <a:lnTo>
                    <a:pt x="61" y="156"/>
                  </a:lnTo>
                  <a:lnTo>
                    <a:pt x="61" y="156"/>
                  </a:lnTo>
                  <a:lnTo>
                    <a:pt x="64" y="153"/>
                  </a:lnTo>
                  <a:lnTo>
                    <a:pt x="64" y="153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2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7" y="139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70" y="130"/>
                  </a:lnTo>
                  <a:lnTo>
                    <a:pt x="70" y="127"/>
                  </a:lnTo>
                  <a:lnTo>
                    <a:pt x="70" y="127"/>
                  </a:lnTo>
                  <a:lnTo>
                    <a:pt x="73" y="127"/>
                  </a:lnTo>
                  <a:lnTo>
                    <a:pt x="73" y="125"/>
                  </a:lnTo>
                  <a:lnTo>
                    <a:pt x="75" y="125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5" y="113"/>
                  </a:lnTo>
                  <a:lnTo>
                    <a:pt x="75" y="113"/>
                  </a:lnTo>
                  <a:lnTo>
                    <a:pt x="75" y="110"/>
                  </a:lnTo>
                  <a:lnTo>
                    <a:pt x="75" y="110"/>
                  </a:lnTo>
                  <a:lnTo>
                    <a:pt x="75" y="107"/>
                  </a:lnTo>
                  <a:lnTo>
                    <a:pt x="73" y="107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99"/>
                  </a:lnTo>
                  <a:lnTo>
                    <a:pt x="70" y="99"/>
                  </a:lnTo>
                  <a:lnTo>
                    <a:pt x="73" y="96"/>
                  </a:lnTo>
                  <a:lnTo>
                    <a:pt x="73" y="96"/>
                  </a:lnTo>
                  <a:lnTo>
                    <a:pt x="73" y="93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8" y="87"/>
                  </a:lnTo>
                  <a:lnTo>
                    <a:pt x="78" y="87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8"/>
                  </a:lnTo>
                  <a:lnTo>
                    <a:pt x="84" y="78"/>
                  </a:lnTo>
                  <a:lnTo>
                    <a:pt x="87" y="78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90" y="73"/>
                  </a:lnTo>
                  <a:lnTo>
                    <a:pt x="87" y="73"/>
                  </a:lnTo>
                  <a:lnTo>
                    <a:pt x="87" y="70"/>
                  </a:lnTo>
                  <a:lnTo>
                    <a:pt x="87" y="70"/>
                  </a:lnTo>
                  <a:lnTo>
                    <a:pt x="87" y="67"/>
                  </a:lnTo>
                  <a:lnTo>
                    <a:pt x="84" y="67"/>
                  </a:lnTo>
                  <a:lnTo>
                    <a:pt x="84" y="64"/>
                  </a:lnTo>
                  <a:lnTo>
                    <a:pt x="84" y="61"/>
                  </a:lnTo>
                  <a:lnTo>
                    <a:pt x="84" y="61"/>
                  </a:lnTo>
                  <a:lnTo>
                    <a:pt x="84" y="58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81" y="5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4" y="52"/>
                  </a:lnTo>
                  <a:lnTo>
                    <a:pt x="84" y="49"/>
                  </a:lnTo>
                  <a:lnTo>
                    <a:pt x="87" y="49"/>
                  </a:lnTo>
                  <a:lnTo>
                    <a:pt x="87" y="47"/>
                  </a:lnTo>
                  <a:lnTo>
                    <a:pt x="90" y="47"/>
                  </a:lnTo>
                  <a:lnTo>
                    <a:pt x="93" y="44"/>
                  </a:lnTo>
                  <a:lnTo>
                    <a:pt x="93" y="44"/>
                  </a:lnTo>
                  <a:lnTo>
                    <a:pt x="93" y="41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9" y="26"/>
                  </a:lnTo>
                  <a:lnTo>
                    <a:pt x="101" y="26"/>
                  </a:lnTo>
                  <a:lnTo>
                    <a:pt x="104" y="24"/>
                  </a:lnTo>
                  <a:lnTo>
                    <a:pt x="107" y="24"/>
                  </a:lnTo>
                  <a:lnTo>
                    <a:pt x="110" y="21"/>
                  </a:lnTo>
                  <a:lnTo>
                    <a:pt x="116" y="21"/>
                  </a:lnTo>
                  <a:lnTo>
                    <a:pt x="119" y="21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7" y="18"/>
                  </a:lnTo>
                  <a:lnTo>
                    <a:pt x="130" y="18"/>
                  </a:lnTo>
                  <a:lnTo>
                    <a:pt x="133" y="18"/>
                  </a:lnTo>
                  <a:lnTo>
                    <a:pt x="136" y="18"/>
                  </a:lnTo>
                  <a:lnTo>
                    <a:pt x="136" y="18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9" y="9"/>
                  </a:lnTo>
                  <a:lnTo>
                    <a:pt x="139" y="9"/>
                  </a:lnTo>
                  <a:lnTo>
                    <a:pt x="142" y="9"/>
                  </a:lnTo>
                  <a:lnTo>
                    <a:pt x="142" y="9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50" y="9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56" y="6"/>
                  </a:lnTo>
                  <a:lnTo>
                    <a:pt x="159" y="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5" y="9"/>
                  </a:lnTo>
                  <a:lnTo>
                    <a:pt x="168" y="9"/>
                  </a:lnTo>
                  <a:lnTo>
                    <a:pt x="171" y="6"/>
                  </a:lnTo>
                  <a:lnTo>
                    <a:pt x="179" y="0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94" y="3"/>
                  </a:lnTo>
                  <a:lnTo>
                    <a:pt x="197" y="3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7" y="12"/>
                  </a:lnTo>
                  <a:lnTo>
                    <a:pt x="200" y="15"/>
                  </a:lnTo>
                  <a:lnTo>
                    <a:pt x="200" y="18"/>
                  </a:lnTo>
                  <a:lnTo>
                    <a:pt x="202" y="18"/>
                  </a:lnTo>
                  <a:lnTo>
                    <a:pt x="202" y="21"/>
                  </a:lnTo>
                  <a:lnTo>
                    <a:pt x="205" y="21"/>
                  </a:lnTo>
                  <a:lnTo>
                    <a:pt x="208" y="24"/>
                  </a:lnTo>
                  <a:lnTo>
                    <a:pt x="208" y="24"/>
                  </a:lnTo>
                  <a:lnTo>
                    <a:pt x="211" y="26"/>
                  </a:lnTo>
                  <a:lnTo>
                    <a:pt x="217" y="26"/>
                  </a:lnTo>
                  <a:lnTo>
                    <a:pt x="217" y="26"/>
                  </a:lnTo>
                  <a:lnTo>
                    <a:pt x="223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1" y="26"/>
                  </a:lnTo>
                  <a:lnTo>
                    <a:pt x="234" y="29"/>
                  </a:lnTo>
                  <a:lnTo>
                    <a:pt x="237" y="29"/>
                  </a:lnTo>
                  <a:lnTo>
                    <a:pt x="240" y="29"/>
                  </a:lnTo>
                  <a:lnTo>
                    <a:pt x="240" y="32"/>
                  </a:lnTo>
                  <a:lnTo>
                    <a:pt x="243" y="32"/>
                  </a:lnTo>
                  <a:lnTo>
                    <a:pt x="243" y="35"/>
                  </a:lnTo>
                  <a:lnTo>
                    <a:pt x="246" y="38"/>
                  </a:lnTo>
                  <a:lnTo>
                    <a:pt x="246" y="38"/>
                  </a:lnTo>
                  <a:lnTo>
                    <a:pt x="249" y="41"/>
                  </a:lnTo>
                  <a:lnTo>
                    <a:pt x="249" y="44"/>
                  </a:lnTo>
                  <a:lnTo>
                    <a:pt x="249" y="47"/>
                  </a:lnTo>
                  <a:lnTo>
                    <a:pt x="249" y="49"/>
                  </a:lnTo>
                  <a:lnTo>
                    <a:pt x="249" y="52"/>
                  </a:lnTo>
                  <a:lnTo>
                    <a:pt x="249" y="55"/>
                  </a:lnTo>
                  <a:lnTo>
                    <a:pt x="249" y="58"/>
                  </a:lnTo>
                  <a:lnTo>
                    <a:pt x="249" y="61"/>
                  </a:lnTo>
                  <a:lnTo>
                    <a:pt x="249" y="64"/>
                  </a:lnTo>
                  <a:lnTo>
                    <a:pt x="249" y="67"/>
                  </a:lnTo>
                  <a:lnTo>
                    <a:pt x="249" y="70"/>
                  </a:lnTo>
                  <a:lnTo>
                    <a:pt x="249" y="75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81"/>
                  </a:lnTo>
                  <a:lnTo>
                    <a:pt x="249" y="84"/>
                  </a:lnTo>
                  <a:lnTo>
                    <a:pt x="249" y="87"/>
                  </a:lnTo>
                  <a:lnTo>
                    <a:pt x="252" y="90"/>
                  </a:lnTo>
                  <a:lnTo>
                    <a:pt x="252" y="90"/>
                  </a:lnTo>
                  <a:lnTo>
                    <a:pt x="252" y="96"/>
                  </a:lnTo>
                  <a:lnTo>
                    <a:pt x="252" y="99"/>
                  </a:lnTo>
                  <a:lnTo>
                    <a:pt x="252" y="101"/>
                  </a:lnTo>
                  <a:lnTo>
                    <a:pt x="252" y="104"/>
                  </a:lnTo>
                  <a:lnTo>
                    <a:pt x="252" y="107"/>
                  </a:lnTo>
                  <a:lnTo>
                    <a:pt x="252" y="110"/>
                  </a:lnTo>
                  <a:lnTo>
                    <a:pt x="252" y="113"/>
                  </a:lnTo>
                  <a:lnTo>
                    <a:pt x="252" y="116"/>
                  </a:lnTo>
                  <a:lnTo>
                    <a:pt x="254" y="116"/>
                  </a:lnTo>
                  <a:lnTo>
                    <a:pt x="257" y="119"/>
                  </a:lnTo>
                  <a:lnTo>
                    <a:pt x="257" y="119"/>
                  </a:lnTo>
                  <a:lnTo>
                    <a:pt x="260" y="122"/>
                  </a:lnTo>
                  <a:lnTo>
                    <a:pt x="260" y="125"/>
                  </a:lnTo>
                  <a:lnTo>
                    <a:pt x="263" y="125"/>
                  </a:lnTo>
                  <a:lnTo>
                    <a:pt x="263" y="127"/>
                  </a:lnTo>
                  <a:lnTo>
                    <a:pt x="263" y="130"/>
                  </a:lnTo>
                  <a:lnTo>
                    <a:pt x="263" y="133"/>
                  </a:lnTo>
                  <a:lnTo>
                    <a:pt x="263" y="136"/>
                  </a:lnTo>
                  <a:lnTo>
                    <a:pt x="260" y="139"/>
                  </a:lnTo>
                  <a:lnTo>
                    <a:pt x="260" y="142"/>
                  </a:lnTo>
                  <a:lnTo>
                    <a:pt x="260" y="145"/>
                  </a:lnTo>
                  <a:lnTo>
                    <a:pt x="257" y="145"/>
                  </a:lnTo>
                  <a:lnTo>
                    <a:pt x="257" y="148"/>
                  </a:lnTo>
                  <a:lnTo>
                    <a:pt x="254" y="151"/>
                  </a:lnTo>
                  <a:lnTo>
                    <a:pt x="254" y="151"/>
                  </a:lnTo>
                  <a:lnTo>
                    <a:pt x="254" y="153"/>
                  </a:lnTo>
                  <a:lnTo>
                    <a:pt x="252" y="156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2" y="162"/>
                  </a:lnTo>
                  <a:lnTo>
                    <a:pt x="249" y="165"/>
                  </a:lnTo>
                  <a:lnTo>
                    <a:pt x="249" y="168"/>
                  </a:lnTo>
                  <a:lnTo>
                    <a:pt x="249" y="171"/>
                  </a:lnTo>
                  <a:lnTo>
                    <a:pt x="246" y="174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6" y="182"/>
                  </a:lnTo>
                  <a:lnTo>
                    <a:pt x="246" y="185"/>
                  </a:lnTo>
                  <a:lnTo>
                    <a:pt x="246" y="188"/>
                  </a:lnTo>
                  <a:lnTo>
                    <a:pt x="249" y="191"/>
                  </a:lnTo>
                  <a:lnTo>
                    <a:pt x="249" y="194"/>
                  </a:lnTo>
                  <a:lnTo>
                    <a:pt x="249" y="197"/>
                  </a:lnTo>
                  <a:lnTo>
                    <a:pt x="249" y="200"/>
                  </a:lnTo>
                  <a:lnTo>
                    <a:pt x="249" y="203"/>
                  </a:lnTo>
                  <a:lnTo>
                    <a:pt x="249" y="205"/>
                  </a:lnTo>
                  <a:lnTo>
                    <a:pt x="246" y="208"/>
                  </a:lnTo>
                  <a:lnTo>
                    <a:pt x="246" y="211"/>
                  </a:lnTo>
                  <a:lnTo>
                    <a:pt x="246" y="214"/>
                  </a:lnTo>
                  <a:lnTo>
                    <a:pt x="246" y="217"/>
                  </a:lnTo>
                  <a:lnTo>
                    <a:pt x="246" y="220"/>
                  </a:lnTo>
                  <a:lnTo>
                    <a:pt x="243" y="223"/>
                  </a:lnTo>
                  <a:lnTo>
                    <a:pt x="243" y="226"/>
                  </a:lnTo>
                  <a:lnTo>
                    <a:pt x="243" y="228"/>
                  </a:lnTo>
                  <a:lnTo>
                    <a:pt x="243" y="231"/>
                  </a:lnTo>
                  <a:lnTo>
                    <a:pt x="240" y="231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0" y="240"/>
                  </a:lnTo>
                  <a:lnTo>
                    <a:pt x="237" y="243"/>
                  </a:lnTo>
                  <a:lnTo>
                    <a:pt x="237" y="246"/>
                  </a:lnTo>
                  <a:lnTo>
                    <a:pt x="237" y="249"/>
                  </a:lnTo>
                  <a:lnTo>
                    <a:pt x="237" y="249"/>
                  </a:lnTo>
                  <a:lnTo>
                    <a:pt x="237" y="254"/>
                  </a:lnTo>
                  <a:lnTo>
                    <a:pt x="240" y="254"/>
                  </a:lnTo>
                  <a:lnTo>
                    <a:pt x="240" y="257"/>
                  </a:lnTo>
                  <a:lnTo>
                    <a:pt x="243" y="257"/>
                  </a:lnTo>
                  <a:lnTo>
                    <a:pt x="246" y="257"/>
                  </a:lnTo>
                  <a:lnTo>
                    <a:pt x="249" y="257"/>
                  </a:lnTo>
                  <a:lnTo>
                    <a:pt x="252" y="257"/>
                  </a:lnTo>
                  <a:lnTo>
                    <a:pt x="254" y="260"/>
                  </a:lnTo>
                  <a:lnTo>
                    <a:pt x="257" y="260"/>
                  </a:lnTo>
                  <a:lnTo>
                    <a:pt x="260" y="260"/>
                  </a:lnTo>
                  <a:lnTo>
                    <a:pt x="263" y="263"/>
                  </a:lnTo>
                  <a:lnTo>
                    <a:pt x="266" y="263"/>
                  </a:lnTo>
                  <a:lnTo>
                    <a:pt x="266" y="263"/>
                  </a:lnTo>
                  <a:lnTo>
                    <a:pt x="269" y="266"/>
                  </a:lnTo>
                  <a:lnTo>
                    <a:pt x="269" y="269"/>
                  </a:lnTo>
                  <a:lnTo>
                    <a:pt x="272" y="269"/>
                  </a:lnTo>
                  <a:lnTo>
                    <a:pt x="272" y="272"/>
                  </a:lnTo>
                  <a:lnTo>
                    <a:pt x="275" y="275"/>
                  </a:lnTo>
                  <a:lnTo>
                    <a:pt x="275" y="278"/>
                  </a:lnTo>
                  <a:lnTo>
                    <a:pt x="275" y="280"/>
                  </a:lnTo>
                  <a:lnTo>
                    <a:pt x="275" y="283"/>
                  </a:lnTo>
                  <a:lnTo>
                    <a:pt x="275" y="286"/>
                  </a:lnTo>
                  <a:lnTo>
                    <a:pt x="275" y="289"/>
                  </a:lnTo>
                  <a:lnTo>
                    <a:pt x="275" y="292"/>
                  </a:lnTo>
                  <a:lnTo>
                    <a:pt x="275" y="295"/>
                  </a:lnTo>
                  <a:lnTo>
                    <a:pt x="277" y="298"/>
                  </a:lnTo>
                  <a:lnTo>
                    <a:pt x="277" y="301"/>
                  </a:lnTo>
                  <a:lnTo>
                    <a:pt x="277" y="304"/>
                  </a:lnTo>
                  <a:lnTo>
                    <a:pt x="280" y="304"/>
                  </a:lnTo>
                  <a:lnTo>
                    <a:pt x="280" y="306"/>
                  </a:lnTo>
                  <a:lnTo>
                    <a:pt x="283" y="309"/>
                  </a:lnTo>
                  <a:lnTo>
                    <a:pt x="283" y="309"/>
                  </a:lnTo>
                  <a:lnTo>
                    <a:pt x="286" y="312"/>
                  </a:lnTo>
                  <a:lnTo>
                    <a:pt x="286" y="315"/>
                  </a:lnTo>
                  <a:lnTo>
                    <a:pt x="289" y="315"/>
                  </a:lnTo>
                  <a:lnTo>
                    <a:pt x="289" y="318"/>
                  </a:lnTo>
                  <a:lnTo>
                    <a:pt x="292" y="318"/>
                  </a:lnTo>
                  <a:lnTo>
                    <a:pt x="292" y="321"/>
                  </a:lnTo>
                  <a:lnTo>
                    <a:pt x="295" y="324"/>
                  </a:lnTo>
                  <a:lnTo>
                    <a:pt x="298" y="324"/>
                  </a:lnTo>
                  <a:lnTo>
                    <a:pt x="298" y="327"/>
                  </a:lnTo>
                  <a:lnTo>
                    <a:pt x="301" y="327"/>
                  </a:lnTo>
                  <a:lnTo>
                    <a:pt x="301" y="330"/>
                  </a:lnTo>
                  <a:lnTo>
                    <a:pt x="303" y="330"/>
                  </a:lnTo>
                  <a:lnTo>
                    <a:pt x="306" y="332"/>
                  </a:lnTo>
                  <a:lnTo>
                    <a:pt x="309" y="332"/>
                  </a:lnTo>
                  <a:lnTo>
                    <a:pt x="312" y="332"/>
                  </a:lnTo>
                  <a:lnTo>
                    <a:pt x="315" y="332"/>
                  </a:lnTo>
                  <a:lnTo>
                    <a:pt x="318" y="332"/>
                  </a:lnTo>
                  <a:lnTo>
                    <a:pt x="321" y="332"/>
                  </a:lnTo>
                  <a:lnTo>
                    <a:pt x="324" y="332"/>
                  </a:lnTo>
                  <a:lnTo>
                    <a:pt x="327" y="332"/>
                  </a:lnTo>
                  <a:lnTo>
                    <a:pt x="329" y="332"/>
                  </a:lnTo>
                  <a:lnTo>
                    <a:pt x="332" y="332"/>
                  </a:lnTo>
                  <a:lnTo>
                    <a:pt x="335" y="332"/>
                  </a:lnTo>
                  <a:lnTo>
                    <a:pt x="338" y="335"/>
                  </a:lnTo>
                  <a:lnTo>
                    <a:pt x="341" y="335"/>
                  </a:lnTo>
                  <a:lnTo>
                    <a:pt x="344" y="335"/>
                  </a:lnTo>
                  <a:lnTo>
                    <a:pt x="344" y="335"/>
                  </a:lnTo>
                  <a:lnTo>
                    <a:pt x="347" y="338"/>
                  </a:lnTo>
                  <a:lnTo>
                    <a:pt x="350" y="338"/>
                  </a:lnTo>
                  <a:lnTo>
                    <a:pt x="350" y="341"/>
                  </a:lnTo>
                  <a:lnTo>
                    <a:pt x="353" y="341"/>
                  </a:lnTo>
                  <a:lnTo>
                    <a:pt x="353" y="344"/>
                  </a:lnTo>
                  <a:lnTo>
                    <a:pt x="355" y="347"/>
                  </a:lnTo>
                  <a:lnTo>
                    <a:pt x="358" y="347"/>
                  </a:lnTo>
                  <a:lnTo>
                    <a:pt x="358" y="350"/>
                  </a:lnTo>
                  <a:lnTo>
                    <a:pt x="358" y="353"/>
                  </a:lnTo>
                  <a:lnTo>
                    <a:pt x="358" y="356"/>
                  </a:lnTo>
                  <a:lnTo>
                    <a:pt x="361" y="358"/>
                  </a:lnTo>
                  <a:lnTo>
                    <a:pt x="361" y="361"/>
                  </a:lnTo>
                  <a:lnTo>
                    <a:pt x="361" y="361"/>
                  </a:lnTo>
                  <a:lnTo>
                    <a:pt x="364" y="364"/>
                  </a:lnTo>
                  <a:lnTo>
                    <a:pt x="364" y="367"/>
                  </a:lnTo>
                  <a:lnTo>
                    <a:pt x="364" y="370"/>
                  </a:lnTo>
                  <a:lnTo>
                    <a:pt x="367" y="373"/>
                  </a:lnTo>
                  <a:lnTo>
                    <a:pt x="367" y="376"/>
                  </a:lnTo>
                  <a:lnTo>
                    <a:pt x="370" y="376"/>
                  </a:lnTo>
                  <a:lnTo>
                    <a:pt x="370" y="379"/>
                  </a:lnTo>
                  <a:lnTo>
                    <a:pt x="373" y="379"/>
                  </a:lnTo>
                  <a:lnTo>
                    <a:pt x="373" y="381"/>
                  </a:lnTo>
                  <a:lnTo>
                    <a:pt x="376" y="381"/>
                  </a:lnTo>
                  <a:lnTo>
                    <a:pt x="379" y="384"/>
                  </a:lnTo>
                  <a:lnTo>
                    <a:pt x="379" y="384"/>
                  </a:lnTo>
                  <a:lnTo>
                    <a:pt x="381" y="387"/>
                  </a:lnTo>
                  <a:lnTo>
                    <a:pt x="384" y="387"/>
                  </a:lnTo>
                  <a:lnTo>
                    <a:pt x="384" y="390"/>
                  </a:lnTo>
                  <a:lnTo>
                    <a:pt x="387" y="390"/>
                  </a:lnTo>
                  <a:lnTo>
                    <a:pt x="390" y="393"/>
                  </a:lnTo>
                  <a:lnTo>
                    <a:pt x="390" y="393"/>
                  </a:lnTo>
                  <a:lnTo>
                    <a:pt x="393" y="396"/>
                  </a:lnTo>
                  <a:lnTo>
                    <a:pt x="393" y="396"/>
                  </a:lnTo>
                  <a:lnTo>
                    <a:pt x="396" y="399"/>
                  </a:lnTo>
                  <a:lnTo>
                    <a:pt x="396" y="402"/>
                  </a:lnTo>
                  <a:lnTo>
                    <a:pt x="399" y="402"/>
                  </a:lnTo>
                  <a:lnTo>
                    <a:pt x="402" y="405"/>
                  </a:lnTo>
                  <a:lnTo>
                    <a:pt x="402" y="405"/>
                  </a:lnTo>
                  <a:lnTo>
                    <a:pt x="405" y="407"/>
                  </a:lnTo>
                  <a:lnTo>
                    <a:pt x="405" y="407"/>
                  </a:lnTo>
                  <a:lnTo>
                    <a:pt x="407" y="410"/>
                  </a:lnTo>
                  <a:lnTo>
                    <a:pt x="410" y="413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6" y="416"/>
                  </a:lnTo>
                  <a:lnTo>
                    <a:pt x="419" y="416"/>
                  </a:lnTo>
                  <a:lnTo>
                    <a:pt x="422" y="419"/>
                  </a:lnTo>
                  <a:lnTo>
                    <a:pt x="422" y="419"/>
                  </a:lnTo>
                  <a:lnTo>
                    <a:pt x="425" y="422"/>
                  </a:lnTo>
                  <a:lnTo>
                    <a:pt x="428" y="422"/>
                  </a:lnTo>
                  <a:lnTo>
                    <a:pt x="428" y="425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1" y="431"/>
                  </a:lnTo>
                  <a:lnTo>
                    <a:pt x="431" y="433"/>
                  </a:lnTo>
                  <a:lnTo>
                    <a:pt x="431" y="436"/>
                  </a:lnTo>
                  <a:lnTo>
                    <a:pt x="433" y="439"/>
                  </a:lnTo>
                  <a:lnTo>
                    <a:pt x="433" y="442"/>
                  </a:lnTo>
                  <a:lnTo>
                    <a:pt x="433" y="445"/>
                  </a:lnTo>
                  <a:lnTo>
                    <a:pt x="433" y="448"/>
                  </a:lnTo>
                  <a:lnTo>
                    <a:pt x="436" y="448"/>
                  </a:lnTo>
                  <a:lnTo>
                    <a:pt x="439" y="448"/>
                  </a:lnTo>
                  <a:lnTo>
                    <a:pt x="439" y="445"/>
                  </a:lnTo>
                  <a:lnTo>
                    <a:pt x="442" y="442"/>
                  </a:lnTo>
                  <a:lnTo>
                    <a:pt x="442" y="439"/>
                  </a:lnTo>
                  <a:lnTo>
                    <a:pt x="442" y="436"/>
                  </a:lnTo>
                  <a:lnTo>
                    <a:pt x="445" y="436"/>
                  </a:lnTo>
                  <a:lnTo>
                    <a:pt x="445" y="433"/>
                  </a:lnTo>
                  <a:lnTo>
                    <a:pt x="445" y="431"/>
                  </a:lnTo>
                  <a:lnTo>
                    <a:pt x="448" y="428"/>
                  </a:lnTo>
                  <a:lnTo>
                    <a:pt x="448" y="428"/>
                  </a:lnTo>
                  <a:lnTo>
                    <a:pt x="451" y="425"/>
                  </a:lnTo>
                  <a:lnTo>
                    <a:pt x="454" y="425"/>
                  </a:lnTo>
                  <a:lnTo>
                    <a:pt x="456" y="425"/>
                  </a:lnTo>
                  <a:lnTo>
                    <a:pt x="459" y="422"/>
                  </a:lnTo>
                  <a:lnTo>
                    <a:pt x="459" y="422"/>
                  </a:lnTo>
                  <a:lnTo>
                    <a:pt x="462" y="422"/>
                  </a:lnTo>
                  <a:lnTo>
                    <a:pt x="465" y="422"/>
                  </a:lnTo>
                  <a:lnTo>
                    <a:pt x="468" y="422"/>
                  </a:lnTo>
                  <a:lnTo>
                    <a:pt x="471" y="419"/>
                  </a:lnTo>
                  <a:lnTo>
                    <a:pt x="474" y="422"/>
                  </a:lnTo>
                  <a:lnTo>
                    <a:pt x="477" y="422"/>
                  </a:lnTo>
                  <a:lnTo>
                    <a:pt x="477" y="425"/>
                  </a:lnTo>
                  <a:lnTo>
                    <a:pt x="480" y="428"/>
                  </a:lnTo>
                  <a:lnTo>
                    <a:pt x="480" y="428"/>
                  </a:lnTo>
                  <a:lnTo>
                    <a:pt x="482" y="431"/>
                  </a:lnTo>
                  <a:lnTo>
                    <a:pt x="482" y="431"/>
                  </a:lnTo>
                  <a:lnTo>
                    <a:pt x="485" y="433"/>
                  </a:lnTo>
                  <a:lnTo>
                    <a:pt x="485" y="436"/>
                  </a:lnTo>
                  <a:lnTo>
                    <a:pt x="488" y="436"/>
                  </a:lnTo>
                  <a:lnTo>
                    <a:pt x="491" y="439"/>
                  </a:lnTo>
                  <a:lnTo>
                    <a:pt x="491" y="439"/>
                  </a:lnTo>
                  <a:lnTo>
                    <a:pt x="494" y="442"/>
                  </a:lnTo>
                  <a:lnTo>
                    <a:pt x="494" y="445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500" y="454"/>
                  </a:lnTo>
                  <a:lnTo>
                    <a:pt x="503" y="454"/>
                  </a:lnTo>
                  <a:lnTo>
                    <a:pt x="503" y="457"/>
                  </a:lnTo>
                  <a:lnTo>
                    <a:pt x="503" y="459"/>
                  </a:lnTo>
                  <a:lnTo>
                    <a:pt x="503" y="462"/>
                  </a:lnTo>
                  <a:lnTo>
                    <a:pt x="503" y="465"/>
                  </a:lnTo>
                  <a:lnTo>
                    <a:pt x="506" y="468"/>
                  </a:lnTo>
                  <a:lnTo>
                    <a:pt x="506" y="471"/>
                  </a:lnTo>
                  <a:lnTo>
                    <a:pt x="506" y="474"/>
                  </a:lnTo>
                  <a:lnTo>
                    <a:pt x="506" y="477"/>
                  </a:lnTo>
                  <a:lnTo>
                    <a:pt x="506" y="480"/>
                  </a:lnTo>
                  <a:lnTo>
                    <a:pt x="506" y="483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11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4" y="503"/>
                  </a:lnTo>
                  <a:lnTo>
                    <a:pt x="514" y="506"/>
                  </a:lnTo>
                  <a:lnTo>
                    <a:pt x="517" y="509"/>
                  </a:lnTo>
                  <a:lnTo>
                    <a:pt x="517" y="509"/>
                  </a:lnTo>
                  <a:lnTo>
                    <a:pt x="517" y="511"/>
                  </a:lnTo>
                  <a:lnTo>
                    <a:pt x="520" y="514"/>
                  </a:lnTo>
                  <a:lnTo>
                    <a:pt x="520" y="517"/>
                  </a:lnTo>
                  <a:lnTo>
                    <a:pt x="520" y="520"/>
                  </a:lnTo>
                  <a:lnTo>
                    <a:pt x="520" y="520"/>
                  </a:lnTo>
                  <a:lnTo>
                    <a:pt x="520" y="523"/>
                  </a:lnTo>
                  <a:lnTo>
                    <a:pt x="517" y="523"/>
                  </a:lnTo>
                  <a:lnTo>
                    <a:pt x="514" y="526"/>
                  </a:lnTo>
                  <a:lnTo>
                    <a:pt x="511" y="526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3" y="523"/>
                  </a:lnTo>
                  <a:lnTo>
                    <a:pt x="503" y="523"/>
                  </a:lnTo>
                  <a:lnTo>
                    <a:pt x="500" y="520"/>
                  </a:lnTo>
                  <a:lnTo>
                    <a:pt x="497" y="520"/>
                  </a:lnTo>
                  <a:lnTo>
                    <a:pt x="494" y="520"/>
                  </a:lnTo>
                  <a:lnTo>
                    <a:pt x="491" y="520"/>
                  </a:lnTo>
                  <a:lnTo>
                    <a:pt x="488" y="520"/>
                  </a:lnTo>
                  <a:lnTo>
                    <a:pt x="485" y="517"/>
                  </a:lnTo>
                  <a:lnTo>
                    <a:pt x="482" y="517"/>
                  </a:lnTo>
                  <a:lnTo>
                    <a:pt x="480" y="517"/>
                  </a:lnTo>
                  <a:lnTo>
                    <a:pt x="477" y="517"/>
                  </a:lnTo>
                  <a:lnTo>
                    <a:pt x="474" y="517"/>
                  </a:lnTo>
                  <a:lnTo>
                    <a:pt x="471" y="520"/>
                  </a:lnTo>
                  <a:lnTo>
                    <a:pt x="471" y="520"/>
                  </a:lnTo>
                  <a:lnTo>
                    <a:pt x="468" y="523"/>
                  </a:lnTo>
                  <a:lnTo>
                    <a:pt x="468" y="523"/>
                  </a:lnTo>
                  <a:lnTo>
                    <a:pt x="465" y="526"/>
                  </a:lnTo>
                  <a:lnTo>
                    <a:pt x="465" y="529"/>
                  </a:lnTo>
                  <a:lnTo>
                    <a:pt x="465" y="532"/>
                  </a:lnTo>
                  <a:lnTo>
                    <a:pt x="468" y="534"/>
                  </a:lnTo>
                  <a:lnTo>
                    <a:pt x="468" y="537"/>
                  </a:lnTo>
                  <a:lnTo>
                    <a:pt x="471" y="540"/>
                  </a:lnTo>
                  <a:lnTo>
                    <a:pt x="471" y="540"/>
                  </a:lnTo>
                  <a:lnTo>
                    <a:pt x="471" y="543"/>
                  </a:lnTo>
                  <a:lnTo>
                    <a:pt x="474" y="546"/>
                  </a:lnTo>
                  <a:lnTo>
                    <a:pt x="474" y="549"/>
                  </a:lnTo>
                  <a:lnTo>
                    <a:pt x="471" y="552"/>
                  </a:lnTo>
                  <a:lnTo>
                    <a:pt x="471" y="552"/>
                  </a:lnTo>
                  <a:lnTo>
                    <a:pt x="468" y="555"/>
                  </a:lnTo>
                  <a:lnTo>
                    <a:pt x="468" y="555"/>
                  </a:lnTo>
                  <a:lnTo>
                    <a:pt x="465" y="558"/>
                  </a:lnTo>
                  <a:lnTo>
                    <a:pt x="465" y="560"/>
                  </a:lnTo>
                  <a:lnTo>
                    <a:pt x="462" y="563"/>
                  </a:lnTo>
                  <a:lnTo>
                    <a:pt x="462" y="566"/>
                  </a:lnTo>
                  <a:lnTo>
                    <a:pt x="465" y="569"/>
                  </a:lnTo>
                  <a:lnTo>
                    <a:pt x="465" y="572"/>
                  </a:lnTo>
                  <a:lnTo>
                    <a:pt x="468" y="575"/>
                  </a:lnTo>
                  <a:lnTo>
                    <a:pt x="468" y="575"/>
                  </a:lnTo>
                  <a:lnTo>
                    <a:pt x="471" y="578"/>
                  </a:lnTo>
                  <a:lnTo>
                    <a:pt x="471" y="581"/>
                  </a:lnTo>
                  <a:lnTo>
                    <a:pt x="471" y="581"/>
                  </a:lnTo>
                  <a:lnTo>
                    <a:pt x="474" y="584"/>
                  </a:lnTo>
                  <a:lnTo>
                    <a:pt x="474" y="586"/>
                  </a:lnTo>
                  <a:lnTo>
                    <a:pt x="477" y="586"/>
                  </a:lnTo>
                  <a:lnTo>
                    <a:pt x="480" y="589"/>
                  </a:lnTo>
                  <a:lnTo>
                    <a:pt x="480" y="592"/>
                  </a:lnTo>
                  <a:lnTo>
                    <a:pt x="482" y="592"/>
                  </a:lnTo>
                  <a:lnTo>
                    <a:pt x="482" y="595"/>
                  </a:lnTo>
                  <a:lnTo>
                    <a:pt x="482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8" y="604"/>
                  </a:lnTo>
                  <a:lnTo>
                    <a:pt x="488" y="604"/>
                  </a:lnTo>
                  <a:lnTo>
                    <a:pt x="488" y="607"/>
                  </a:lnTo>
                  <a:lnTo>
                    <a:pt x="491" y="610"/>
                  </a:lnTo>
                  <a:lnTo>
                    <a:pt x="491" y="615"/>
                  </a:lnTo>
                  <a:lnTo>
                    <a:pt x="491" y="618"/>
                  </a:lnTo>
                  <a:lnTo>
                    <a:pt x="491" y="621"/>
                  </a:lnTo>
                  <a:lnTo>
                    <a:pt x="494" y="624"/>
                  </a:lnTo>
                  <a:lnTo>
                    <a:pt x="497" y="633"/>
                  </a:lnTo>
                  <a:lnTo>
                    <a:pt x="500" y="636"/>
                  </a:lnTo>
                  <a:lnTo>
                    <a:pt x="500" y="673"/>
                  </a:lnTo>
                  <a:lnTo>
                    <a:pt x="480" y="656"/>
                  </a:lnTo>
                  <a:lnTo>
                    <a:pt x="462" y="659"/>
                  </a:lnTo>
                  <a:lnTo>
                    <a:pt x="416" y="659"/>
                  </a:lnTo>
                  <a:lnTo>
                    <a:pt x="405" y="659"/>
                  </a:lnTo>
                  <a:lnTo>
                    <a:pt x="376" y="638"/>
                  </a:lnTo>
                  <a:lnTo>
                    <a:pt x="358" y="627"/>
                  </a:lnTo>
                  <a:lnTo>
                    <a:pt x="347" y="615"/>
                  </a:lnTo>
                  <a:lnTo>
                    <a:pt x="338" y="607"/>
                  </a:lnTo>
                  <a:lnTo>
                    <a:pt x="324" y="589"/>
                  </a:lnTo>
                  <a:lnTo>
                    <a:pt x="298" y="569"/>
                  </a:lnTo>
                  <a:lnTo>
                    <a:pt x="298" y="575"/>
                  </a:lnTo>
                  <a:lnTo>
                    <a:pt x="303" y="586"/>
                  </a:lnTo>
                  <a:lnTo>
                    <a:pt x="303" y="589"/>
                  </a:lnTo>
                  <a:lnTo>
                    <a:pt x="303" y="592"/>
                  </a:lnTo>
                  <a:lnTo>
                    <a:pt x="309" y="595"/>
                  </a:lnTo>
                  <a:lnTo>
                    <a:pt x="303" y="601"/>
                  </a:lnTo>
                  <a:lnTo>
                    <a:pt x="301" y="604"/>
                  </a:lnTo>
                  <a:lnTo>
                    <a:pt x="298" y="604"/>
                  </a:lnTo>
                  <a:lnTo>
                    <a:pt x="298" y="607"/>
                  </a:lnTo>
                  <a:lnTo>
                    <a:pt x="292" y="610"/>
                  </a:lnTo>
                  <a:lnTo>
                    <a:pt x="289" y="612"/>
                  </a:lnTo>
                  <a:lnTo>
                    <a:pt x="286" y="618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92" y="627"/>
                  </a:lnTo>
                  <a:lnTo>
                    <a:pt x="292" y="633"/>
                  </a:lnTo>
                  <a:lnTo>
                    <a:pt x="289" y="633"/>
                  </a:lnTo>
                  <a:lnTo>
                    <a:pt x="263" y="630"/>
                  </a:lnTo>
                  <a:lnTo>
                    <a:pt x="220" y="612"/>
                  </a:lnTo>
                  <a:lnTo>
                    <a:pt x="231" y="584"/>
                  </a:lnTo>
                  <a:lnTo>
                    <a:pt x="208" y="549"/>
                  </a:lnTo>
                  <a:lnTo>
                    <a:pt x="208" y="546"/>
                  </a:lnTo>
                  <a:lnTo>
                    <a:pt x="205" y="546"/>
                  </a:lnTo>
                  <a:lnTo>
                    <a:pt x="205" y="543"/>
                  </a:lnTo>
                  <a:lnTo>
                    <a:pt x="202" y="540"/>
                  </a:lnTo>
                  <a:lnTo>
                    <a:pt x="202" y="540"/>
                  </a:lnTo>
                  <a:lnTo>
                    <a:pt x="200" y="537"/>
                  </a:lnTo>
                  <a:lnTo>
                    <a:pt x="200" y="534"/>
                  </a:lnTo>
                  <a:lnTo>
                    <a:pt x="200" y="534"/>
                  </a:lnTo>
                  <a:lnTo>
                    <a:pt x="197" y="532"/>
                  </a:lnTo>
                  <a:lnTo>
                    <a:pt x="194" y="529"/>
                  </a:lnTo>
                  <a:lnTo>
                    <a:pt x="194" y="529"/>
                  </a:lnTo>
                  <a:lnTo>
                    <a:pt x="191" y="526"/>
                  </a:lnTo>
                  <a:lnTo>
                    <a:pt x="191" y="523"/>
                  </a:lnTo>
                  <a:lnTo>
                    <a:pt x="188" y="523"/>
                  </a:lnTo>
                  <a:lnTo>
                    <a:pt x="188" y="520"/>
                  </a:lnTo>
                  <a:lnTo>
                    <a:pt x="188" y="517"/>
                  </a:lnTo>
                  <a:lnTo>
                    <a:pt x="185" y="517"/>
                  </a:lnTo>
                  <a:lnTo>
                    <a:pt x="185" y="514"/>
                  </a:lnTo>
                  <a:lnTo>
                    <a:pt x="182" y="511"/>
                  </a:lnTo>
                  <a:lnTo>
                    <a:pt x="182" y="509"/>
                  </a:lnTo>
                  <a:lnTo>
                    <a:pt x="179" y="509"/>
                  </a:lnTo>
                  <a:lnTo>
                    <a:pt x="179" y="506"/>
                  </a:lnTo>
                  <a:lnTo>
                    <a:pt x="179" y="503"/>
                  </a:lnTo>
                  <a:lnTo>
                    <a:pt x="176" y="500"/>
                  </a:lnTo>
                  <a:lnTo>
                    <a:pt x="176" y="500"/>
                  </a:lnTo>
                  <a:lnTo>
                    <a:pt x="174" y="497"/>
                  </a:lnTo>
                  <a:lnTo>
                    <a:pt x="174" y="494"/>
                  </a:lnTo>
                  <a:lnTo>
                    <a:pt x="174" y="491"/>
                  </a:lnTo>
                  <a:lnTo>
                    <a:pt x="171" y="491"/>
                  </a:lnTo>
                  <a:lnTo>
                    <a:pt x="171" y="488"/>
                  </a:lnTo>
                  <a:lnTo>
                    <a:pt x="168" y="485"/>
                  </a:lnTo>
                  <a:lnTo>
                    <a:pt x="168" y="485"/>
                  </a:lnTo>
                  <a:lnTo>
                    <a:pt x="165" y="483"/>
                  </a:lnTo>
                  <a:lnTo>
                    <a:pt x="165" y="480"/>
                  </a:lnTo>
                  <a:lnTo>
                    <a:pt x="162" y="480"/>
                  </a:lnTo>
                  <a:lnTo>
                    <a:pt x="159" y="480"/>
                  </a:lnTo>
                  <a:lnTo>
                    <a:pt x="156" y="480"/>
                  </a:lnTo>
                  <a:lnTo>
                    <a:pt x="153" y="480"/>
                  </a:lnTo>
                  <a:lnTo>
                    <a:pt x="150" y="480"/>
                  </a:lnTo>
                  <a:lnTo>
                    <a:pt x="148" y="480"/>
                  </a:lnTo>
                  <a:lnTo>
                    <a:pt x="145" y="480"/>
                  </a:lnTo>
                  <a:lnTo>
                    <a:pt x="142" y="483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3" y="483"/>
                  </a:lnTo>
                  <a:lnTo>
                    <a:pt x="130" y="483"/>
                  </a:lnTo>
                  <a:lnTo>
                    <a:pt x="127" y="483"/>
                  </a:lnTo>
                  <a:lnTo>
                    <a:pt x="124" y="485"/>
                  </a:lnTo>
                  <a:lnTo>
                    <a:pt x="124" y="485"/>
                  </a:lnTo>
                  <a:lnTo>
                    <a:pt x="122" y="485"/>
                  </a:lnTo>
                  <a:lnTo>
                    <a:pt x="119" y="485"/>
                  </a:lnTo>
                  <a:lnTo>
                    <a:pt x="116" y="488"/>
                  </a:lnTo>
                  <a:lnTo>
                    <a:pt x="113" y="488"/>
                  </a:lnTo>
                  <a:lnTo>
                    <a:pt x="110" y="491"/>
                  </a:lnTo>
                  <a:lnTo>
                    <a:pt x="110" y="491"/>
                  </a:lnTo>
                  <a:lnTo>
                    <a:pt x="107" y="491"/>
                  </a:lnTo>
                  <a:lnTo>
                    <a:pt x="104" y="494"/>
                  </a:lnTo>
                  <a:lnTo>
                    <a:pt x="101" y="494"/>
                  </a:lnTo>
                  <a:lnTo>
                    <a:pt x="101" y="497"/>
                  </a:lnTo>
                  <a:lnTo>
                    <a:pt x="99" y="497"/>
                  </a:lnTo>
                  <a:lnTo>
                    <a:pt x="99" y="497"/>
                  </a:lnTo>
                  <a:lnTo>
                    <a:pt x="99" y="500"/>
                  </a:lnTo>
                  <a:lnTo>
                    <a:pt x="96" y="500"/>
                  </a:lnTo>
                  <a:lnTo>
                    <a:pt x="96" y="500"/>
                  </a:lnTo>
                  <a:lnTo>
                    <a:pt x="93" y="503"/>
                  </a:lnTo>
                  <a:lnTo>
                    <a:pt x="90" y="503"/>
                  </a:lnTo>
                  <a:lnTo>
                    <a:pt x="90" y="506"/>
                  </a:lnTo>
                  <a:lnTo>
                    <a:pt x="87" y="506"/>
                  </a:lnTo>
                  <a:lnTo>
                    <a:pt x="84" y="506"/>
                  </a:lnTo>
                  <a:lnTo>
                    <a:pt x="81" y="509"/>
                  </a:lnTo>
                  <a:lnTo>
                    <a:pt x="81" y="509"/>
                  </a:lnTo>
                  <a:lnTo>
                    <a:pt x="78" y="509"/>
                  </a:lnTo>
                  <a:lnTo>
                    <a:pt x="75" y="509"/>
                  </a:lnTo>
                  <a:lnTo>
                    <a:pt x="70" y="511"/>
                  </a:lnTo>
                  <a:lnTo>
                    <a:pt x="70" y="511"/>
                  </a:lnTo>
                  <a:lnTo>
                    <a:pt x="67" y="511"/>
                  </a:lnTo>
                  <a:lnTo>
                    <a:pt x="67" y="511"/>
                  </a:lnTo>
                  <a:lnTo>
                    <a:pt x="64" y="514"/>
                  </a:lnTo>
                  <a:lnTo>
                    <a:pt x="61" y="514"/>
                  </a:lnTo>
                  <a:lnTo>
                    <a:pt x="58" y="517"/>
                  </a:lnTo>
                  <a:lnTo>
                    <a:pt x="55" y="517"/>
                  </a:lnTo>
                  <a:lnTo>
                    <a:pt x="52" y="520"/>
                  </a:lnTo>
                  <a:lnTo>
                    <a:pt x="49" y="520"/>
                  </a:lnTo>
                  <a:lnTo>
                    <a:pt x="49" y="523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1" y="523"/>
                  </a:lnTo>
                  <a:lnTo>
                    <a:pt x="38" y="526"/>
                  </a:lnTo>
                  <a:lnTo>
                    <a:pt x="35" y="526"/>
                  </a:lnTo>
                  <a:lnTo>
                    <a:pt x="32" y="526"/>
                  </a:lnTo>
                  <a:lnTo>
                    <a:pt x="29" y="526"/>
                  </a:lnTo>
                  <a:lnTo>
                    <a:pt x="26" y="529"/>
                  </a:lnTo>
                  <a:lnTo>
                    <a:pt x="23" y="529"/>
                  </a:lnTo>
                  <a:lnTo>
                    <a:pt x="23" y="52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auto">
            <a:xfrm>
              <a:off x="1808" y="2871"/>
              <a:ext cx="563" cy="696"/>
            </a:xfrm>
            <a:custGeom>
              <a:avLst/>
              <a:gdLst/>
              <a:ahLst/>
              <a:cxnLst>
                <a:cxn ang="0">
                  <a:pos x="523" y="428"/>
                </a:cxn>
                <a:cxn ang="0">
                  <a:pos x="537" y="477"/>
                </a:cxn>
                <a:cxn ang="0">
                  <a:pos x="560" y="511"/>
                </a:cxn>
                <a:cxn ang="0">
                  <a:pos x="537" y="549"/>
                </a:cxn>
                <a:cxn ang="0">
                  <a:pos x="497" y="569"/>
                </a:cxn>
                <a:cxn ang="0">
                  <a:pos x="456" y="589"/>
                </a:cxn>
                <a:cxn ang="0">
                  <a:pos x="427" y="624"/>
                </a:cxn>
                <a:cxn ang="0">
                  <a:pos x="404" y="664"/>
                </a:cxn>
                <a:cxn ang="0">
                  <a:pos x="370" y="693"/>
                </a:cxn>
                <a:cxn ang="0">
                  <a:pos x="309" y="696"/>
                </a:cxn>
                <a:cxn ang="0">
                  <a:pos x="251" y="690"/>
                </a:cxn>
                <a:cxn ang="0">
                  <a:pos x="242" y="644"/>
                </a:cxn>
                <a:cxn ang="0">
                  <a:pos x="248" y="621"/>
                </a:cxn>
                <a:cxn ang="0">
                  <a:pos x="219" y="612"/>
                </a:cxn>
                <a:cxn ang="0">
                  <a:pos x="217" y="592"/>
                </a:cxn>
                <a:cxn ang="0">
                  <a:pos x="217" y="566"/>
                </a:cxn>
                <a:cxn ang="0">
                  <a:pos x="217" y="546"/>
                </a:cxn>
                <a:cxn ang="0">
                  <a:pos x="228" y="529"/>
                </a:cxn>
                <a:cxn ang="0">
                  <a:pos x="240" y="508"/>
                </a:cxn>
                <a:cxn ang="0">
                  <a:pos x="245" y="488"/>
                </a:cxn>
                <a:cxn ang="0">
                  <a:pos x="257" y="471"/>
                </a:cxn>
                <a:cxn ang="0">
                  <a:pos x="242" y="451"/>
                </a:cxn>
                <a:cxn ang="0">
                  <a:pos x="237" y="416"/>
                </a:cxn>
                <a:cxn ang="0">
                  <a:pos x="199" y="376"/>
                </a:cxn>
                <a:cxn ang="0">
                  <a:pos x="141" y="393"/>
                </a:cxn>
                <a:cxn ang="0">
                  <a:pos x="107" y="350"/>
                </a:cxn>
                <a:cxn ang="0">
                  <a:pos x="98" y="292"/>
                </a:cxn>
                <a:cxn ang="0">
                  <a:pos x="81" y="260"/>
                </a:cxn>
                <a:cxn ang="0">
                  <a:pos x="17" y="231"/>
                </a:cxn>
                <a:cxn ang="0">
                  <a:pos x="0" y="202"/>
                </a:cxn>
                <a:cxn ang="0">
                  <a:pos x="14" y="188"/>
                </a:cxn>
                <a:cxn ang="0">
                  <a:pos x="32" y="188"/>
                </a:cxn>
                <a:cxn ang="0">
                  <a:pos x="49" y="191"/>
                </a:cxn>
                <a:cxn ang="0">
                  <a:pos x="72" y="191"/>
                </a:cxn>
                <a:cxn ang="0">
                  <a:pos x="95" y="197"/>
                </a:cxn>
                <a:cxn ang="0">
                  <a:pos x="124" y="211"/>
                </a:cxn>
                <a:cxn ang="0">
                  <a:pos x="153" y="223"/>
                </a:cxn>
                <a:cxn ang="0">
                  <a:pos x="185" y="231"/>
                </a:cxn>
                <a:cxn ang="0">
                  <a:pos x="202" y="228"/>
                </a:cxn>
                <a:cxn ang="0">
                  <a:pos x="225" y="220"/>
                </a:cxn>
                <a:cxn ang="0">
                  <a:pos x="231" y="125"/>
                </a:cxn>
                <a:cxn ang="0">
                  <a:pos x="248" y="23"/>
                </a:cxn>
                <a:cxn ang="0">
                  <a:pos x="286" y="12"/>
                </a:cxn>
                <a:cxn ang="0">
                  <a:pos x="315" y="0"/>
                </a:cxn>
                <a:cxn ang="0">
                  <a:pos x="344" y="6"/>
                </a:cxn>
                <a:cxn ang="0">
                  <a:pos x="372" y="3"/>
                </a:cxn>
                <a:cxn ang="0">
                  <a:pos x="390" y="3"/>
                </a:cxn>
                <a:cxn ang="0">
                  <a:pos x="410" y="9"/>
                </a:cxn>
                <a:cxn ang="0">
                  <a:pos x="421" y="21"/>
                </a:cxn>
                <a:cxn ang="0">
                  <a:pos x="433" y="52"/>
                </a:cxn>
                <a:cxn ang="0">
                  <a:pos x="430" y="84"/>
                </a:cxn>
                <a:cxn ang="0">
                  <a:pos x="462" y="107"/>
                </a:cxn>
                <a:cxn ang="0">
                  <a:pos x="468" y="142"/>
                </a:cxn>
                <a:cxn ang="0">
                  <a:pos x="499" y="156"/>
                </a:cxn>
                <a:cxn ang="0">
                  <a:pos x="505" y="162"/>
                </a:cxn>
                <a:cxn ang="0">
                  <a:pos x="499" y="185"/>
                </a:cxn>
                <a:cxn ang="0">
                  <a:pos x="499" y="208"/>
                </a:cxn>
                <a:cxn ang="0">
                  <a:pos x="494" y="231"/>
                </a:cxn>
                <a:cxn ang="0">
                  <a:pos x="482" y="249"/>
                </a:cxn>
                <a:cxn ang="0">
                  <a:pos x="482" y="269"/>
                </a:cxn>
                <a:cxn ang="0">
                  <a:pos x="479" y="295"/>
                </a:cxn>
                <a:cxn ang="0">
                  <a:pos x="511" y="306"/>
                </a:cxn>
              </a:cxnLst>
              <a:rect l="0" t="0" r="r" b="b"/>
              <a:pathLst>
                <a:path w="563" h="696">
                  <a:moveTo>
                    <a:pt x="514" y="381"/>
                  </a:moveTo>
                  <a:lnTo>
                    <a:pt x="514" y="384"/>
                  </a:lnTo>
                  <a:lnTo>
                    <a:pt x="514" y="387"/>
                  </a:lnTo>
                  <a:lnTo>
                    <a:pt x="514" y="387"/>
                  </a:lnTo>
                  <a:lnTo>
                    <a:pt x="514" y="390"/>
                  </a:lnTo>
                  <a:lnTo>
                    <a:pt x="514" y="396"/>
                  </a:lnTo>
                  <a:lnTo>
                    <a:pt x="514" y="399"/>
                  </a:lnTo>
                  <a:lnTo>
                    <a:pt x="514" y="399"/>
                  </a:lnTo>
                  <a:lnTo>
                    <a:pt x="514" y="402"/>
                  </a:lnTo>
                  <a:lnTo>
                    <a:pt x="517" y="405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20" y="413"/>
                  </a:lnTo>
                  <a:lnTo>
                    <a:pt x="520" y="413"/>
                  </a:lnTo>
                  <a:lnTo>
                    <a:pt x="520" y="416"/>
                  </a:lnTo>
                  <a:lnTo>
                    <a:pt x="520" y="419"/>
                  </a:lnTo>
                  <a:lnTo>
                    <a:pt x="523" y="422"/>
                  </a:lnTo>
                  <a:lnTo>
                    <a:pt x="523" y="425"/>
                  </a:lnTo>
                  <a:lnTo>
                    <a:pt x="523" y="428"/>
                  </a:lnTo>
                  <a:lnTo>
                    <a:pt x="525" y="428"/>
                  </a:lnTo>
                  <a:lnTo>
                    <a:pt x="525" y="431"/>
                  </a:lnTo>
                  <a:lnTo>
                    <a:pt x="528" y="433"/>
                  </a:lnTo>
                  <a:lnTo>
                    <a:pt x="528" y="436"/>
                  </a:lnTo>
                  <a:lnTo>
                    <a:pt x="528" y="436"/>
                  </a:lnTo>
                  <a:lnTo>
                    <a:pt x="531" y="439"/>
                  </a:lnTo>
                  <a:lnTo>
                    <a:pt x="531" y="442"/>
                  </a:lnTo>
                  <a:lnTo>
                    <a:pt x="534" y="445"/>
                  </a:lnTo>
                  <a:lnTo>
                    <a:pt x="534" y="445"/>
                  </a:lnTo>
                  <a:lnTo>
                    <a:pt x="534" y="448"/>
                  </a:lnTo>
                  <a:lnTo>
                    <a:pt x="534" y="451"/>
                  </a:lnTo>
                  <a:lnTo>
                    <a:pt x="537" y="454"/>
                  </a:lnTo>
                  <a:lnTo>
                    <a:pt x="537" y="457"/>
                  </a:lnTo>
                  <a:lnTo>
                    <a:pt x="537" y="462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4" y="471"/>
                  </a:lnTo>
                  <a:lnTo>
                    <a:pt x="537" y="474"/>
                  </a:lnTo>
                  <a:lnTo>
                    <a:pt x="537" y="477"/>
                  </a:lnTo>
                  <a:lnTo>
                    <a:pt x="537" y="480"/>
                  </a:lnTo>
                  <a:lnTo>
                    <a:pt x="537" y="483"/>
                  </a:lnTo>
                  <a:lnTo>
                    <a:pt x="540" y="483"/>
                  </a:lnTo>
                  <a:lnTo>
                    <a:pt x="540" y="485"/>
                  </a:lnTo>
                  <a:lnTo>
                    <a:pt x="543" y="485"/>
                  </a:lnTo>
                  <a:lnTo>
                    <a:pt x="543" y="488"/>
                  </a:lnTo>
                  <a:lnTo>
                    <a:pt x="546" y="491"/>
                  </a:lnTo>
                  <a:lnTo>
                    <a:pt x="549" y="491"/>
                  </a:lnTo>
                  <a:lnTo>
                    <a:pt x="549" y="494"/>
                  </a:lnTo>
                  <a:lnTo>
                    <a:pt x="551" y="494"/>
                  </a:lnTo>
                  <a:lnTo>
                    <a:pt x="551" y="497"/>
                  </a:lnTo>
                  <a:lnTo>
                    <a:pt x="554" y="497"/>
                  </a:lnTo>
                  <a:lnTo>
                    <a:pt x="557" y="500"/>
                  </a:lnTo>
                  <a:lnTo>
                    <a:pt x="557" y="503"/>
                  </a:lnTo>
                  <a:lnTo>
                    <a:pt x="557" y="503"/>
                  </a:lnTo>
                  <a:lnTo>
                    <a:pt x="557" y="506"/>
                  </a:lnTo>
                  <a:lnTo>
                    <a:pt x="560" y="506"/>
                  </a:lnTo>
                  <a:lnTo>
                    <a:pt x="560" y="508"/>
                  </a:lnTo>
                  <a:lnTo>
                    <a:pt x="560" y="511"/>
                  </a:lnTo>
                  <a:lnTo>
                    <a:pt x="560" y="514"/>
                  </a:lnTo>
                  <a:lnTo>
                    <a:pt x="563" y="517"/>
                  </a:lnTo>
                  <a:lnTo>
                    <a:pt x="563" y="520"/>
                  </a:lnTo>
                  <a:lnTo>
                    <a:pt x="563" y="523"/>
                  </a:lnTo>
                  <a:lnTo>
                    <a:pt x="563" y="526"/>
                  </a:lnTo>
                  <a:lnTo>
                    <a:pt x="563" y="529"/>
                  </a:lnTo>
                  <a:lnTo>
                    <a:pt x="563" y="532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57" y="537"/>
                  </a:lnTo>
                  <a:lnTo>
                    <a:pt x="557" y="540"/>
                  </a:lnTo>
                  <a:lnTo>
                    <a:pt x="554" y="540"/>
                  </a:lnTo>
                  <a:lnTo>
                    <a:pt x="551" y="540"/>
                  </a:lnTo>
                  <a:lnTo>
                    <a:pt x="549" y="543"/>
                  </a:lnTo>
                  <a:lnTo>
                    <a:pt x="546" y="543"/>
                  </a:lnTo>
                  <a:lnTo>
                    <a:pt x="546" y="543"/>
                  </a:lnTo>
                  <a:lnTo>
                    <a:pt x="543" y="546"/>
                  </a:lnTo>
                  <a:lnTo>
                    <a:pt x="540" y="546"/>
                  </a:lnTo>
                  <a:lnTo>
                    <a:pt x="537" y="549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1" y="552"/>
                  </a:lnTo>
                  <a:lnTo>
                    <a:pt x="528" y="552"/>
                  </a:lnTo>
                  <a:lnTo>
                    <a:pt x="525" y="552"/>
                  </a:lnTo>
                  <a:lnTo>
                    <a:pt x="525" y="555"/>
                  </a:lnTo>
                  <a:lnTo>
                    <a:pt x="523" y="555"/>
                  </a:lnTo>
                  <a:lnTo>
                    <a:pt x="520" y="558"/>
                  </a:lnTo>
                  <a:lnTo>
                    <a:pt x="517" y="558"/>
                  </a:lnTo>
                  <a:lnTo>
                    <a:pt x="517" y="558"/>
                  </a:lnTo>
                  <a:lnTo>
                    <a:pt x="514" y="560"/>
                  </a:lnTo>
                  <a:lnTo>
                    <a:pt x="511" y="560"/>
                  </a:lnTo>
                  <a:lnTo>
                    <a:pt x="508" y="563"/>
                  </a:lnTo>
                  <a:lnTo>
                    <a:pt x="508" y="563"/>
                  </a:lnTo>
                  <a:lnTo>
                    <a:pt x="505" y="563"/>
                  </a:lnTo>
                  <a:lnTo>
                    <a:pt x="502" y="566"/>
                  </a:lnTo>
                  <a:lnTo>
                    <a:pt x="499" y="566"/>
                  </a:lnTo>
                  <a:lnTo>
                    <a:pt x="499" y="569"/>
                  </a:lnTo>
                  <a:lnTo>
                    <a:pt x="497" y="569"/>
                  </a:lnTo>
                  <a:lnTo>
                    <a:pt x="494" y="569"/>
                  </a:lnTo>
                  <a:lnTo>
                    <a:pt x="491" y="572"/>
                  </a:lnTo>
                  <a:lnTo>
                    <a:pt x="491" y="572"/>
                  </a:lnTo>
                  <a:lnTo>
                    <a:pt x="488" y="575"/>
                  </a:lnTo>
                  <a:lnTo>
                    <a:pt x="485" y="575"/>
                  </a:lnTo>
                  <a:lnTo>
                    <a:pt x="482" y="575"/>
                  </a:lnTo>
                  <a:lnTo>
                    <a:pt x="482" y="578"/>
                  </a:lnTo>
                  <a:lnTo>
                    <a:pt x="479" y="578"/>
                  </a:lnTo>
                  <a:lnTo>
                    <a:pt x="476" y="581"/>
                  </a:lnTo>
                  <a:lnTo>
                    <a:pt x="473" y="581"/>
                  </a:lnTo>
                  <a:lnTo>
                    <a:pt x="473" y="581"/>
                  </a:lnTo>
                  <a:lnTo>
                    <a:pt x="471" y="584"/>
                  </a:lnTo>
                  <a:lnTo>
                    <a:pt x="468" y="584"/>
                  </a:lnTo>
                  <a:lnTo>
                    <a:pt x="465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59" y="589"/>
                  </a:lnTo>
                  <a:lnTo>
                    <a:pt x="456" y="589"/>
                  </a:lnTo>
                  <a:lnTo>
                    <a:pt x="456" y="592"/>
                  </a:lnTo>
                  <a:lnTo>
                    <a:pt x="453" y="592"/>
                  </a:lnTo>
                  <a:lnTo>
                    <a:pt x="450" y="595"/>
                  </a:lnTo>
                  <a:lnTo>
                    <a:pt x="450" y="598"/>
                  </a:lnTo>
                  <a:lnTo>
                    <a:pt x="447" y="598"/>
                  </a:lnTo>
                  <a:lnTo>
                    <a:pt x="445" y="601"/>
                  </a:lnTo>
                  <a:lnTo>
                    <a:pt x="445" y="601"/>
                  </a:lnTo>
                  <a:lnTo>
                    <a:pt x="442" y="604"/>
                  </a:lnTo>
                  <a:lnTo>
                    <a:pt x="442" y="604"/>
                  </a:lnTo>
                  <a:lnTo>
                    <a:pt x="439" y="607"/>
                  </a:lnTo>
                  <a:lnTo>
                    <a:pt x="439" y="610"/>
                  </a:lnTo>
                  <a:lnTo>
                    <a:pt x="436" y="610"/>
                  </a:lnTo>
                  <a:lnTo>
                    <a:pt x="436" y="612"/>
                  </a:lnTo>
                  <a:lnTo>
                    <a:pt x="433" y="615"/>
                  </a:lnTo>
                  <a:lnTo>
                    <a:pt x="433" y="615"/>
                  </a:lnTo>
                  <a:lnTo>
                    <a:pt x="430" y="618"/>
                  </a:lnTo>
                  <a:lnTo>
                    <a:pt x="430" y="621"/>
                  </a:lnTo>
                  <a:lnTo>
                    <a:pt x="430" y="624"/>
                  </a:lnTo>
                  <a:lnTo>
                    <a:pt x="427" y="624"/>
                  </a:lnTo>
                  <a:lnTo>
                    <a:pt x="427" y="627"/>
                  </a:lnTo>
                  <a:lnTo>
                    <a:pt x="424" y="630"/>
                  </a:lnTo>
                  <a:lnTo>
                    <a:pt x="424" y="633"/>
                  </a:lnTo>
                  <a:lnTo>
                    <a:pt x="424" y="633"/>
                  </a:lnTo>
                  <a:lnTo>
                    <a:pt x="421" y="636"/>
                  </a:lnTo>
                  <a:lnTo>
                    <a:pt x="421" y="638"/>
                  </a:lnTo>
                  <a:lnTo>
                    <a:pt x="419" y="638"/>
                  </a:lnTo>
                  <a:lnTo>
                    <a:pt x="419" y="641"/>
                  </a:lnTo>
                  <a:lnTo>
                    <a:pt x="416" y="644"/>
                  </a:lnTo>
                  <a:lnTo>
                    <a:pt x="416" y="647"/>
                  </a:lnTo>
                  <a:lnTo>
                    <a:pt x="413" y="647"/>
                  </a:lnTo>
                  <a:lnTo>
                    <a:pt x="413" y="650"/>
                  </a:lnTo>
                  <a:lnTo>
                    <a:pt x="410" y="650"/>
                  </a:lnTo>
                  <a:lnTo>
                    <a:pt x="410" y="653"/>
                  </a:lnTo>
                  <a:lnTo>
                    <a:pt x="407" y="656"/>
                  </a:lnTo>
                  <a:lnTo>
                    <a:pt x="407" y="656"/>
                  </a:lnTo>
                  <a:lnTo>
                    <a:pt x="404" y="659"/>
                  </a:lnTo>
                  <a:lnTo>
                    <a:pt x="404" y="661"/>
                  </a:lnTo>
                  <a:lnTo>
                    <a:pt x="404" y="664"/>
                  </a:lnTo>
                  <a:lnTo>
                    <a:pt x="401" y="664"/>
                  </a:lnTo>
                  <a:lnTo>
                    <a:pt x="401" y="667"/>
                  </a:lnTo>
                  <a:lnTo>
                    <a:pt x="398" y="667"/>
                  </a:lnTo>
                  <a:lnTo>
                    <a:pt x="398" y="670"/>
                  </a:lnTo>
                  <a:lnTo>
                    <a:pt x="395" y="673"/>
                  </a:lnTo>
                  <a:lnTo>
                    <a:pt x="395" y="676"/>
                  </a:lnTo>
                  <a:lnTo>
                    <a:pt x="393" y="676"/>
                  </a:lnTo>
                  <a:lnTo>
                    <a:pt x="393" y="679"/>
                  </a:lnTo>
                  <a:lnTo>
                    <a:pt x="390" y="679"/>
                  </a:lnTo>
                  <a:lnTo>
                    <a:pt x="387" y="682"/>
                  </a:lnTo>
                  <a:lnTo>
                    <a:pt x="387" y="685"/>
                  </a:lnTo>
                  <a:lnTo>
                    <a:pt x="384" y="685"/>
                  </a:lnTo>
                  <a:lnTo>
                    <a:pt x="381" y="687"/>
                  </a:lnTo>
                  <a:lnTo>
                    <a:pt x="381" y="687"/>
                  </a:lnTo>
                  <a:lnTo>
                    <a:pt x="378" y="690"/>
                  </a:lnTo>
                  <a:lnTo>
                    <a:pt x="375" y="690"/>
                  </a:lnTo>
                  <a:lnTo>
                    <a:pt x="375" y="690"/>
                  </a:lnTo>
                  <a:lnTo>
                    <a:pt x="372" y="693"/>
                  </a:lnTo>
                  <a:lnTo>
                    <a:pt x="370" y="693"/>
                  </a:lnTo>
                  <a:lnTo>
                    <a:pt x="367" y="693"/>
                  </a:lnTo>
                  <a:lnTo>
                    <a:pt x="364" y="693"/>
                  </a:lnTo>
                  <a:lnTo>
                    <a:pt x="361" y="696"/>
                  </a:lnTo>
                  <a:lnTo>
                    <a:pt x="358" y="696"/>
                  </a:lnTo>
                  <a:lnTo>
                    <a:pt x="355" y="696"/>
                  </a:lnTo>
                  <a:lnTo>
                    <a:pt x="352" y="696"/>
                  </a:lnTo>
                  <a:lnTo>
                    <a:pt x="349" y="696"/>
                  </a:lnTo>
                  <a:lnTo>
                    <a:pt x="344" y="696"/>
                  </a:lnTo>
                  <a:lnTo>
                    <a:pt x="341" y="696"/>
                  </a:lnTo>
                  <a:lnTo>
                    <a:pt x="338" y="696"/>
                  </a:lnTo>
                  <a:lnTo>
                    <a:pt x="335" y="696"/>
                  </a:lnTo>
                  <a:lnTo>
                    <a:pt x="332" y="696"/>
                  </a:lnTo>
                  <a:lnTo>
                    <a:pt x="329" y="696"/>
                  </a:lnTo>
                  <a:lnTo>
                    <a:pt x="326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5" y="696"/>
                  </a:lnTo>
                  <a:lnTo>
                    <a:pt x="312" y="696"/>
                  </a:lnTo>
                  <a:lnTo>
                    <a:pt x="309" y="696"/>
                  </a:lnTo>
                  <a:lnTo>
                    <a:pt x="303" y="696"/>
                  </a:lnTo>
                  <a:lnTo>
                    <a:pt x="300" y="696"/>
                  </a:lnTo>
                  <a:lnTo>
                    <a:pt x="297" y="696"/>
                  </a:lnTo>
                  <a:lnTo>
                    <a:pt x="294" y="696"/>
                  </a:lnTo>
                  <a:lnTo>
                    <a:pt x="292" y="693"/>
                  </a:lnTo>
                  <a:lnTo>
                    <a:pt x="289" y="693"/>
                  </a:lnTo>
                  <a:lnTo>
                    <a:pt x="286" y="693"/>
                  </a:lnTo>
                  <a:lnTo>
                    <a:pt x="283" y="693"/>
                  </a:lnTo>
                  <a:lnTo>
                    <a:pt x="280" y="693"/>
                  </a:lnTo>
                  <a:lnTo>
                    <a:pt x="277" y="693"/>
                  </a:lnTo>
                  <a:lnTo>
                    <a:pt x="274" y="693"/>
                  </a:lnTo>
                  <a:lnTo>
                    <a:pt x="271" y="693"/>
                  </a:lnTo>
                  <a:lnTo>
                    <a:pt x="268" y="693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0" y="690"/>
                  </a:lnTo>
                  <a:lnTo>
                    <a:pt x="257" y="690"/>
                  </a:lnTo>
                  <a:lnTo>
                    <a:pt x="254" y="690"/>
                  </a:lnTo>
                  <a:lnTo>
                    <a:pt x="251" y="690"/>
                  </a:lnTo>
                  <a:lnTo>
                    <a:pt x="248" y="690"/>
                  </a:lnTo>
                  <a:lnTo>
                    <a:pt x="254" y="685"/>
                  </a:lnTo>
                  <a:lnTo>
                    <a:pt x="248" y="679"/>
                  </a:lnTo>
                  <a:lnTo>
                    <a:pt x="248" y="661"/>
                  </a:lnTo>
                  <a:lnTo>
                    <a:pt x="248" y="659"/>
                  </a:lnTo>
                  <a:lnTo>
                    <a:pt x="248" y="659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3"/>
                  </a:lnTo>
                  <a:lnTo>
                    <a:pt x="248" y="653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47"/>
                  </a:lnTo>
                  <a:lnTo>
                    <a:pt x="248" y="647"/>
                  </a:lnTo>
                  <a:lnTo>
                    <a:pt x="245" y="647"/>
                  </a:lnTo>
                  <a:lnTo>
                    <a:pt x="245" y="644"/>
                  </a:lnTo>
                  <a:lnTo>
                    <a:pt x="242" y="644"/>
                  </a:lnTo>
                  <a:lnTo>
                    <a:pt x="242" y="644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42" y="638"/>
                  </a:lnTo>
                  <a:lnTo>
                    <a:pt x="242" y="638"/>
                  </a:lnTo>
                  <a:lnTo>
                    <a:pt x="242" y="636"/>
                  </a:lnTo>
                  <a:lnTo>
                    <a:pt x="242" y="636"/>
                  </a:lnTo>
                  <a:lnTo>
                    <a:pt x="242" y="633"/>
                  </a:lnTo>
                  <a:lnTo>
                    <a:pt x="245" y="633"/>
                  </a:lnTo>
                  <a:lnTo>
                    <a:pt x="245" y="633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8" y="627"/>
                  </a:lnTo>
                  <a:lnTo>
                    <a:pt x="248" y="627"/>
                  </a:lnTo>
                  <a:lnTo>
                    <a:pt x="248" y="624"/>
                  </a:lnTo>
                  <a:lnTo>
                    <a:pt x="248" y="624"/>
                  </a:lnTo>
                  <a:lnTo>
                    <a:pt x="248" y="621"/>
                  </a:lnTo>
                  <a:lnTo>
                    <a:pt x="248" y="621"/>
                  </a:lnTo>
                  <a:lnTo>
                    <a:pt x="245" y="618"/>
                  </a:lnTo>
                  <a:lnTo>
                    <a:pt x="245" y="618"/>
                  </a:lnTo>
                  <a:lnTo>
                    <a:pt x="245" y="615"/>
                  </a:lnTo>
                  <a:lnTo>
                    <a:pt x="245" y="615"/>
                  </a:lnTo>
                  <a:lnTo>
                    <a:pt x="242" y="615"/>
                  </a:lnTo>
                  <a:lnTo>
                    <a:pt x="242" y="615"/>
                  </a:lnTo>
                  <a:lnTo>
                    <a:pt x="240" y="615"/>
                  </a:lnTo>
                  <a:lnTo>
                    <a:pt x="237" y="615"/>
                  </a:lnTo>
                  <a:lnTo>
                    <a:pt x="237" y="615"/>
                  </a:lnTo>
                  <a:lnTo>
                    <a:pt x="234" y="615"/>
                  </a:lnTo>
                  <a:lnTo>
                    <a:pt x="234" y="615"/>
                  </a:lnTo>
                  <a:lnTo>
                    <a:pt x="231" y="615"/>
                  </a:lnTo>
                  <a:lnTo>
                    <a:pt x="231" y="612"/>
                  </a:lnTo>
                  <a:lnTo>
                    <a:pt x="228" y="612"/>
                  </a:lnTo>
                  <a:lnTo>
                    <a:pt x="228" y="612"/>
                  </a:lnTo>
                  <a:lnTo>
                    <a:pt x="225" y="612"/>
                  </a:lnTo>
                  <a:lnTo>
                    <a:pt x="222" y="612"/>
                  </a:lnTo>
                  <a:lnTo>
                    <a:pt x="222" y="612"/>
                  </a:lnTo>
                  <a:lnTo>
                    <a:pt x="219" y="612"/>
                  </a:lnTo>
                  <a:lnTo>
                    <a:pt x="219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0"/>
                  </a:lnTo>
                  <a:lnTo>
                    <a:pt x="217" y="610"/>
                  </a:lnTo>
                  <a:lnTo>
                    <a:pt x="217" y="607"/>
                  </a:lnTo>
                  <a:lnTo>
                    <a:pt x="219" y="607"/>
                  </a:lnTo>
                  <a:lnTo>
                    <a:pt x="217" y="607"/>
                  </a:lnTo>
                  <a:lnTo>
                    <a:pt x="219" y="604"/>
                  </a:lnTo>
                  <a:lnTo>
                    <a:pt x="219" y="604"/>
                  </a:lnTo>
                  <a:lnTo>
                    <a:pt x="219" y="601"/>
                  </a:lnTo>
                  <a:lnTo>
                    <a:pt x="219" y="601"/>
                  </a:lnTo>
                  <a:lnTo>
                    <a:pt x="219" y="598"/>
                  </a:lnTo>
                  <a:lnTo>
                    <a:pt x="219" y="598"/>
                  </a:lnTo>
                  <a:lnTo>
                    <a:pt x="219" y="595"/>
                  </a:lnTo>
                  <a:lnTo>
                    <a:pt x="219" y="595"/>
                  </a:lnTo>
                  <a:lnTo>
                    <a:pt x="217" y="592"/>
                  </a:lnTo>
                  <a:lnTo>
                    <a:pt x="217" y="592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4"/>
                  </a:lnTo>
                  <a:lnTo>
                    <a:pt x="217" y="584"/>
                  </a:lnTo>
                  <a:lnTo>
                    <a:pt x="217" y="581"/>
                  </a:lnTo>
                  <a:lnTo>
                    <a:pt x="217" y="581"/>
                  </a:lnTo>
                  <a:lnTo>
                    <a:pt x="217" y="578"/>
                  </a:lnTo>
                  <a:lnTo>
                    <a:pt x="217" y="578"/>
                  </a:lnTo>
                  <a:lnTo>
                    <a:pt x="217" y="575"/>
                  </a:lnTo>
                  <a:lnTo>
                    <a:pt x="217" y="575"/>
                  </a:lnTo>
                  <a:lnTo>
                    <a:pt x="217" y="572"/>
                  </a:lnTo>
                  <a:lnTo>
                    <a:pt x="217" y="572"/>
                  </a:lnTo>
                  <a:lnTo>
                    <a:pt x="217" y="569"/>
                  </a:lnTo>
                  <a:lnTo>
                    <a:pt x="217" y="569"/>
                  </a:lnTo>
                  <a:lnTo>
                    <a:pt x="217" y="566"/>
                  </a:lnTo>
                  <a:lnTo>
                    <a:pt x="217" y="566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0"/>
                  </a:lnTo>
                  <a:lnTo>
                    <a:pt x="217" y="560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5"/>
                  </a:lnTo>
                  <a:lnTo>
                    <a:pt x="217" y="555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4" y="549"/>
                  </a:lnTo>
                  <a:lnTo>
                    <a:pt x="217" y="549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9" y="546"/>
                  </a:lnTo>
                  <a:lnTo>
                    <a:pt x="219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0"/>
                  </a:lnTo>
                  <a:lnTo>
                    <a:pt x="222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28" y="532"/>
                  </a:lnTo>
                  <a:lnTo>
                    <a:pt x="228" y="532"/>
                  </a:lnTo>
                  <a:lnTo>
                    <a:pt x="228" y="529"/>
                  </a:lnTo>
                  <a:lnTo>
                    <a:pt x="231" y="529"/>
                  </a:lnTo>
                  <a:lnTo>
                    <a:pt x="231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4" y="526"/>
                  </a:lnTo>
                  <a:lnTo>
                    <a:pt x="234" y="523"/>
                  </a:lnTo>
                  <a:lnTo>
                    <a:pt x="234" y="523"/>
                  </a:lnTo>
                  <a:lnTo>
                    <a:pt x="234" y="520"/>
                  </a:lnTo>
                  <a:lnTo>
                    <a:pt x="237" y="520"/>
                  </a:lnTo>
                  <a:lnTo>
                    <a:pt x="237" y="517"/>
                  </a:lnTo>
                  <a:lnTo>
                    <a:pt x="237" y="517"/>
                  </a:lnTo>
                  <a:lnTo>
                    <a:pt x="237" y="514"/>
                  </a:lnTo>
                  <a:lnTo>
                    <a:pt x="237" y="514"/>
                  </a:lnTo>
                  <a:lnTo>
                    <a:pt x="240" y="514"/>
                  </a:lnTo>
                  <a:lnTo>
                    <a:pt x="240" y="514"/>
                  </a:lnTo>
                  <a:lnTo>
                    <a:pt x="240" y="511"/>
                  </a:lnTo>
                  <a:lnTo>
                    <a:pt x="240" y="511"/>
                  </a:lnTo>
                  <a:lnTo>
                    <a:pt x="240" y="508"/>
                  </a:lnTo>
                  <a:lnTo>
                    <a:pt x="237" y="508"/>
                  </a:lnTo>
                  <a:lnTo>
                    <a:pt x="237" y="508"/>
                  </a:lnTo>
                  <a:lnTo>
                    <a:pt x="237" y="506"/>
                  </a:lnTo>
                  <a:lnTo>
                    <a:pt x="240" y="506"/>
                  </a:lnTo>
                  <a:lnTo>
                    <a:pt x="237" y="506"/>
                  </a:lnTo>
                  <a:lnTo>
                    <a:pt x="237" y="503"/>
                  </a:lnTo>
                  <a:lnTo>
                    <a:pt x="237" y="503"/>
                  </a:lnTo>
                  <a:lnTo>
                    <a:pt x="237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497"/>
                  </a:lnTo>
                  <a:lnTo>
                    <a:pt x="240" y="497"/>
                  </a:lnTo>
                  <a:lnTo>
                    <a:pt x="240" y="494"/>
                  </a:lnTo>
                  <a:lnTo>
                    <a:pt x="240" y="494"/>
                  </a:lnTo>
                  <a:lnTo>
                    <a:pt x="242" y="491"/>
                  </a:lnTo>
                  <a:lnTo>
                    <a:pt x="242" y="491"/>
                  </a:lnTo>
                  <a:lnTo>
                    <a:pt x="245" y="491"/>
                  </a:lnTo>
                  <a:lnTo>
                    <a:pt x="245" y="488"/>
                  </a:lnTo>
                  <a:lnTo>
                    <a:pt x="245" y="488"/>
                  </a:lnTo>
                  <a:lnTo>
                    <a:pt x="248" y="488"/>
                  </a:lnTo>
                  <a:lnTo>
                    <a:pt x="248" y="485"/>
                  </a:lnTo>
                  <a:lnTo>
                    <a:pt x="251" y="485"/>
                  </a:lnTo>
                  <a:lnTo>
                    <a:pt x="251" y="485"/>
                  </a:lnTo>
                  <a:lnTo>
                    <a:pt x="254" y="485"/>
                  </a:lnTo>
                  <a:lnTo>
                    <a:pt x="254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4"/>
                  </a:lnTo>
                  <a:lnTo>
                    <a:pt x="257" y="474"/>
                  </a:lnTo>
                  <a:lnTo>
                    <a:pt x="257" y="471"/>
                  </a:lnTo>
                  <a:lnTo>
                    <a:pt x="254" y="471"/>
                  </a:lnTo>
                  <a:lnTo>
                    <a:pt x="254" y="471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5"/>
                  </a:lnTo>
                  <a:lnTo>
                    <a:pt x="248" y="465"/>
                  </a:lnTo>
                  <a:lnTo>
                    <a:pt x="248" y="465"/>
                  </a:lnTo>
                  <a:lnTo>
                    <a:pt x="248" y="462"/>
                  </a:lnTo>
                  <a:lnTo>
                    <a:pt x="245" y="462"/>
                  </a:lnTo>
                  <a:lnTo>
                    <a:pt x="245" y="462"/>
                  </a:lnTo>
                  <a:lnTo>
                    <a:pt x="245" y="459"/>
                  </a:lnTo>
                  <a:lnTo>
                    <a:pt x="245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2" y="457"/>
                  </a:lnTo>
                  <a:lnTo>
                    <a:pt x="242" y="454"/>
                  </a:lnTo>
                  <a:lnTo>
                    <a:pt x="242" y="454"/>
                  </a:lnTo>
                  <a:lnTo>
                    <a:pt x="242" y="451"/>
                  </a:lnTo>
                  <a:lnTo>
                    <a:pt x="242" y="451"/>
                  </a:lnTo>
                  <a:lnTo>
                    <a:pt x="242" y="448"/>
                  </a:lnTo>
                  <a:lnTo>
                    <a:pt x="242" y="448"/>
                  </a:lnTo>
                  <a:lnTo>
                    <a:pt x="242" y="445"/>
                  </a:lnTo>
                  <a:lnTo>
                    <a:pt x="242" y="445"/>
                  </a:lnTo>
                  <a:lnTo>
                    <a:pt x="242" y="442"/>
                  </a:lnTo>
                  <a:lnTo>
                    <a:pt x="242" y="439"/>
                  </a:lnTo>
                  <a:lnTo>
                    <a:pt x="240" y="436"/>
                  </a:lnTo>
                  <a:lnTo>
                    <a:pt x="242" y="436"/>
                  </a:lnTo>
                  <a:lnTo>
                    <a:pt x="242" y="436"/>
                  </a:lnTo>
                  <a:lnTo>
                    <a:pt x="242" y="433"/>
                  </a:lnTo>
                  <a:lnTo>
                    <a:pt x="242" y="431"/>
                  </a:lnTo>
                  <a:lnTo>
                    <a:pt x="242" y="431"/>
                  </a:lnTo>
                  <a:lnTo>
                    <a:pt x="240" y="425"/>
                  </a:lnTo>
                  <a:lnTo>
                    <a:pt x="240" y="422"/>
                  </a:lnTo>
                  <a:lnTo>
                    <a:pt x="240" y="422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6"/>
                  </a:lnTo>
                  <a:lnTo>
                    <a:pt x="237" y="413"/>
                  </a:lnTo>
                  <a:lnTo>
                    <a:pt x="237" y="413"/>
                  </a:lnTo>
                  <a:lnTo>
                    <a:pt x="231" y="405"/>
                  </a:lnTo>
                  <a:lnTo>
                    <a:pt x="231" y="402"/>
                  </a:lnTo>
                  <a:lnTo>
                    <a:pt x="228" y="402"/>
                  </a:lnTo>
                  <a:lnTo>
                    <a:pt x="228" y="399"/>
                  </a:lnTo>
                  <a:lnTo>
                    <a:pt x="228" y="396"/>
                  </a:lnTo>
                  <a:lnTo>
                    <a:pt x="225" y="396"/>
                  </a:lnTo>
                  <a:lnTo>
                    <a:pt x="219" y="384"/>
                  </a:lnTo>
                  <a:lnTo>
                    <a:pt x="217" y="384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4" y="379"/>
                  </a:lnTo>
                  <a:lnTo>
                    <a:pt x="211" y="379"/>
                  </a:lnTo>
                  <a:lnTo>
                    <a:pt x="205" y="376"/>
                  </a:lnTo>
                  <a:lnTo>
                    <a:pt x="202" y="376"/>
                  </a:lnTo>
                  <a:lnTo>
                    <a:pt x="202" y="376"/>
                  </a:lnTo>
                  <a:lnTo>
                    <a:pt x="199" y="376"/>
                  </a:lnTo>
                  <a:lnTo>
                    <a:pt x="199" y="376"/>
                  </a:lnTo>
                  <a:lnTo>
                    <a:pt x="196" y="376"/>
                  </a:lnTo>
                  <a:lnTo>
                    <a:pt x="193" y="376"/>
                  </a:lnTo>
                  <a:lnTo>
                    <a:pt x="193" y="376"/>
                  </a:lnTo>
                  <a:lnTo>
                    <a:pt x="191" y="376"/>
                  </a:lnTo>
                  <a:lnTo>
                    <a:pt x="185" y="376"/>
                  </a:lnTo>
                  <a:lnTo>
                    <a:pt x="185" y="376"/>
                  </a:lnTo>
                  <a:lnTo>
                    <a:pt x="182" y="376"/>
                  </a:lnTo>
                  <a:lnTo>
                    <a:pt x="179" y="376"/>
                  </a:lnTo>
                  <a:lnTo>
                    <a:pt x="179" y="379"/>
                  </a:lnTo>
                  <a:lnTo>
                    <a:pt x="176" y="379"/>
                  </a:lnTo>
                  <a:lnTo>
                    <a:pt x="173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67" y="379"/>
                  </a:lnTo>
                  <a:lnTo>
                    <a:pt x="153" y="387"/>
                  </a:lnTo>
                  <a:lnTo>
                    <a:pt x="144" y="393"/>
                  </a:lnTo>
                  <a:lnTo>
                    <a:pt x="141" y="393"/>
                  </a:lnTo>
                  <a:lnTo>
                    <a:pt x="139" y="393"/>
                  </a:lnTo>
                  <a:lnTo>
                    <a:pt x="133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18" y="390"/>
                  </a:lnTo>
                  <a:lnTo>
                    <a:pt x="113" y="393"/>
                  </a:lnTo>
                  <a:lnTo>
                    <a:pt x="113" y="393"/>
                  </a:lnTo>
                  <a:lnTo>
                    <a:pt x="110" y="393"/>
                  </a:lnTo>
                  <a:lnTo>
                    <a:pt x="104" y="390"/>
                  </a:lnTo>
                  <a:lnTo>
                    <a:pt x="101" y="390"/>
                  </a:lnTo>
                  <a:lnTo>
                    <a:pt x="92" y="384"/>
                  </a:lnTo>
                  <a:lnTo>
                    <a:pt x="92" y="384"/>
                  </a:lnTo>
                  <a:lnTo>
                    <a:pt x="95" y="376"/>
                  </a:lnTo>
                  <a:lnTo>
                    <a:pt x="107" y="355"/>
                  </a:lnTo>
                  <a:lnTo>
                    <a:pt x="107" y="355"/>
                  </a:lnTo>
                  <a:lnTo>
                    <a:pt x="107" y="353"/>
                  </a:lnTo>
                  <a:lnTo>
                    <a:pt x="107" y="350"/>
                  </a:lnTo>
                  <a:lnTo>
                    <a:pt x="107" y="341"/>
                  </a:lnTo>
                  <a:lnTo>
                    <a:pt x="107" y="338"/>
                  </a:lnTo>
                  <a:lnTo>
                    <a:pt x="107" y="335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7" y="321"/>
                  </a:lnTo>
                  <a:lnTo>
                    <a:pt x="107" y="318"/>
                  </a:lnTo>
                  <a:lnTo>
                    <a:pt x="104" y="312"/>
                  </a:lnTo>
                  <a:lnTo>
                    <a:pt x="104" y="306"/>
                  </a:lnTo>
                  <a:lnTo>
                    <a:pt x="104" y="306"/>
                  </a:lnTo>
                  <a:lnTo>
                    <a:pt x="101" y="304"/>
                  </a:lnTo>
                  <a:lnTo>
                    <a:pt x="101" y="301"/>
                  </a:lnTo>
                  <a:lnTo>
                    <a:pt x="101" y="298"/>
                  </a:lnTo>
                  <a:lnTo>
                    <a:pt x="101" y="298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8" y="289"/>
                  </a:lnTo>
                  <a:lnTo>
                    <a:pt x="98" y="289"/>
                  </a:lnTo>
                  <a:lnTo>
                    <a:pt x="95" y="286"/>
                  </a:lnTo>
                  <a:lnTo>
                    <a:pt x="95" y="283"/>
                  </a:lnTo>
                  <a:lnTo>
                    <a:pt x="95" y="283"/>
                  </a:lnTo>
                  <a:lnTo>
                    <a:pt x="92" y="280"/>
                  </a:lnTo>
                  <a:lnTo>
                    <a:pt x="92" y="280"/>
                  </a:lnTo>
                  <a:lnTo>
                    <a:pt x="92" y="278"/>
                  </a:lnTo>
                  <a:lnTo>
                    <a:pt x="92" y="275"/>
                  </a:lnTo>
                  <a:lnTo>
                    <a:pt x="92" y="275"/>
                  </a:lnTo>
                  <a:lnTo>
                    <a:pt x="89" y="272"/>
                  </a:lnTo>
                  <a:lnTo>
                    <a:pt x="87" y="269"/>
                  </a:lnTo>
                  <a:lnTo>
                    <a:pt x="87" y="269"/>
                  </a:lnTo>
                  <a:lnTo>
                    <a:pt x="87" y="266"/>
                  </a:lnTo>
                  <a:lnTo>
                    <a:pt x="84" y="266"/>
                  </a:lnTo>
                  <a:lnTo>
                    <a:pt x="84" y="263"/>
                  </a:lnTo>
                  <a:lnTo>
                    <a:pt x="84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78" y="254"/>
                  </a:lnTo>
                  <a:lnTo>
                    <a:pt x="72" y="249"/>
                  </a:lnTo>
                  <a:lnTo>
                    <a:pt x="69" y="246"/>
                  </a:lnTo>
                  <a:lnTo>
                    <a:pt x="63" y="246"/>
                  </a:lnTo>
                  <a:lnTo>
                    <a:pt x="63" y="237"/>
                  </a:lnTo>
                  <a:lnTo>
                    <a:pt x="49" y="249"/>
                  </a:lnTo>
                  <a:lnTo>
                    <a:pt x="40" y="243"/>
                  </a:lnTo>
                  <a:lnTo>
                    <a:pt x="35" y="249"/>
                  </a:lnTo>
                  <a:lnTo>
                    <a:pt x="35" y="237"/>
                  </a:lnTo>
                  <a:lnTo>
                    <a:pt x="35" y="237"/>
                  </a:lnTo>
                  <a:lnTo>
                    <a:pt x="32" y="237"/>
                  </a:lnTo>
                  <a:lnTo>
                    <a:pt x="29" y="237"/>
                  </a:lnTo>
                  <a:lnTo>
                    <a:pt x="26" y="234"/>
                  </a:lnTo>
                  <a:lnTo>
                    <a:pt x="23" y="234"/>
                  </a:lnTo>
                  <a:lnTo>
                    <a:pt x="23" y="234"/>
                  </a:lnTo>
                  <a:lnTo>
                    <a:pt x="20" y="231"/>
                  </a:lnTo>
                  <a:lnTo>
                    <a:pt x="17" y="231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3" y="228"/>
                  </a:lnTo>
                  <a:lnTo>
                    <a:pt x="0" y="228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02"/>
                  </a:lnTo>
                  <a:lnTo>
                    <a:pt x="0" y="179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82"/>
                  </a:lnTo>
                  <a:lnTo>
                    <a:pt x="3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12" y="185"/>
                  </a:lnTo>
                  <a:lnTo>
                    <a:pt x="12" y="185"/>
                  </a:lnTo>
                  <a:lnTo>
                    <a:pt x="12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20" y="188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5" y="188"/>
                  </a:lnTo>
                  <a:lnTo>
                    <a:pt x="35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40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6" y="191"/>
                  </a:lnTo>
                  <a:lnTo>
                    <a:pt x="46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5" y="191"/>
                  </a:lnTo>
                  <a:lnTo>
                    <a:pt x="55" y="191"/>
                  </a:lnTo>
                  <a:lnTo>
                    <a:pt x="58" y="191"/>
                  </a:lnTo>
                  <a:lnTo>
                    <a:pt x="58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1"/>
                  </a:lnTo>
                  <a:lnTo>
                    <a:pt x="63" y="191"/>
                  </a:lnTo>
                  <a:lnTo>
                    <a:pt x="66" y="191"/>
                  </a:lnTo>
                  <a:lnTo>
                    <a:pt x="66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72" y="191"/>
                  </a:lnTo>
                  <a:lnTo>
                    <a:pt x="72" y="191"/>
                  </a:lnTo>
                  <a:lnTo>
                    <a:pt x="75" y="191"/>
                  </a:lnTo>
                  <a:lnTo>
                    <a:pt x="75" y="188"/>
                  </a:lnTo>
                  <a:lnTo>
                    <a:pt x="78" y="188"/>
                  </a:lnTo>
                  <a:lnTo>
                    <a:pt x="78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7" y="185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91"/>
                  </a:lnTo>
                  <a:lnTo>
                    <a:pt x="87" y="191"/>
                  </a:lnTo>
                  <a:lnTo>
                    <a:pt x="89" y="194"/>
                  </a:lnTo>
                  <a:lnTo>
                    <a:pt x="89" y="194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5" y="197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8" y="202"/>
                  </a:lnTo>
                  <a:lnTo>
                    <a:pt x="101" y="202"/>
                  </a:lnTo>
                  <a:lnTo>
                    <a:pt x="101" y="202"/>
                  </a:lnTo>
                  <a:lnTo>
                    <a:pt x="104" y="202"/>
                  </a:lnTo>
                  <a:lnTo>
                    <a:pt x="104" y="205"/>
                  </a:lnTo>
                  <a:lnTo>
                    <a:pt x="104" y="208"/>
                  </a:lnTo>
                  <a:lnTo>
                    <a:pt x="107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3" y="208"/>
                  </a:lnTo>
                  <a:lnTo>
                    <a:pt x="115" y="211"/>
                  </a:lnTo>
                  <a:lnTo>
                    <a:pt x="118" y="211"/>
                  </a:lnTo>
                  <a:lnTo>
                    <a:pt x="118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4" y="211"/>
                  </a:lnTo>
                  <a:lnTo>
                    <a:pt x="124" y="214"/>
                  </a:lnTo>
                  <a:lnTo>
                    <a:pt x="127" y="214"/>
                  </a:lnTo>
                  <a:lnTo>
                    <a:pt x="127" y="214"/>
                  </a:lnTo>
                  <a:lnTo>
                    <a:pt x="130" y="214"/>
                  </a:lnTo>
                  <a:lnTo>
                    <a:pt x="130" y="214"/>
                  </a:lnTo>
                  <a:lnTo>
                    <a:pt x="133" y="214"/>
                  </a:lnTo>
                  <a:lnTo>
                    <a:pt x="133" y="214"/>
                  </a:lnTo>
                  <a:lnTo>
                    <a:pt x="136" y="214"/>
                  </a:lnTo>
                  <a:lnTo>
                    <a:pt x="139" y="217"/>
                  </a:lnTo>
                  <a:lnTo>
                    <a:pt x="139" y="217"/>
                  </a:lnTo>
                  <a:lnTo>
                    <a:pt x="141" y="217"/>
                  </a:lnTo>
                  <a:lnTo>
                    <a:pt x="141" y="217"/>
                  </a:lnTo>
                  <a:lnTo>
                    <a:pt x="144" y="220"/>
                  </a:lnTo>
                  <a:lnTo>
                    <a:pt x="144" y="220"/>
                  </a:lnTo>
                  <a:lnTo>
                    <a:pt x="147" y="223"/>
                  </a:lnTo>
                  <a:lnTo>
                    <a:pt x="150" y="223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6" y="223"/>
                  </a:lnTo>
                  <a:lnTo>
                    <a:pt x="159" y="223"/>
                  </a:lnTo>
                  <a:lnTo>
                    <a:pt x="159" y="226"/>
                  </a:lnTo>
                  <a:lnTo>
                    <a:pt x="159" y="226"/>
                  </a:lnTo>
                  <a:lnTo>
                    <a:pt x="165" y="226"/>
                  </a:lnTo>
                  <a:lnTo>
                    <a:pt x="165" y="226"/>
                  </a:lnTo>
                  <a:lnTo>
                    <a:pt x="167" y="226"/>
                  </a:lnTo>
                  <a:lnTo>
                    <a:pt x="170" y="226"/>
                  </a:lnTo>
                  <a:lnTo>
                    <a:pt x="170" y="226"/>
                  </a:lnTo>
                  <a:lnTo>
                    <a:pt x="173" y="226"/>
                  </a:lnTo>
                  <a:lnTo>
                    <a:pt x="173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9" y="228"/>
                  </a:lnTo>
                  <a:lnTo>
                    <a:pt x="179" y="231"/>
                  </a:lnTo>
                  <a:lnTo>
                    <a:pt x="182" y="231"/>
                  </a:lnTo>
                  <a:lnTo>
                    <a:pt x="185" y="231"/>
                  </a:lnTo>
                  <a:lnTo>
                    <a:pt x="185" y="231"/>
                  </a:lnTo>
                  <a:lnTo>
                    <a:pt x="188" y="231"/>
                  </a:lnTo>
                  <a:lnTo>
                    <a:pt x="188" y="231"/>
                  </a:lnTo>
                  <a:lnTo>
                    <a:pt x="188" y="228"/>
                  </a:lnTo>
                  <a:lnTo>
                    <a:pt x="191" y="228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6" y="228"/>
                  </a:lnTo>
                  <a:lnTo>
                    <a:pt x="196" y="226"/>
                  </a:lnTo>
                  <a:lnTo>
                    <a:pt x="196" y="226"/>
                  </a:lnTo>
                  <a:lnTo>
                    <a:pt x="199" y="226"/>
                  </a:lnTo>
                  <a:lnTo>
                    <a:pt x="199" y="226"/>
                  </a:lnTo>
                  <a:lnTo>
                    <a:pt x="199" y="228"/>
                  </a:lnTo>
                  <a:lnTo>
                    <a:pt x="202" y="228"/>
                  </a:lnTo>
                  <a:lnTo>
                    <a:pt x="202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8" y="226"/>
                  </a:lnTo>
                  <a:lnTo>
                    <a:pt x="208" y="226"/>
                  </a:lnTo>
                  <a:lnTo>
                    <a:pt x="211" y="226"/>
                  </a:lnTo>
                  <a:lnTo>
                    <a:pt x="211" y="226"/>
                  </a:lnTo>
                  <a:lnTo>
                    <a:pt x="214" y="226"/>
                  </a:lnTo>
                  <a:lnTo>
                    <a:pt x="214" y="223"/>
                  </a:lnTo>
                  <a:lnTo>
                    <a:pt x="214" y="223"/>
                  </a:lnTo>
                  <a:lnTo>
                    <a:pt x="217" y="223"/>
                  </a:lnTo>
                  <a:lnTo>
                    <a:pt x="217" y="223"/>
                  </a:lnTo>
                  <a:lnTo>
                    <a:pt x="217" y="220"/>
                  </a:lnTo>
                  <a:lnTo>
                    <a:pt x="219" y="220"/>
                  </a:lnTo>
                  <a:lnTo>
                    <a:pt x="219" y="220"/>
                  </a:lnTo>
                  <a:lnTo>
                    <a:pt x="222" y="220"/>
                  </a:lnTo>
                  <a:lnTo>
                    <a:pt x="222" y="220"/>
                  </a:lnTo>
                  <a:lnTo>
                    <a:pt x="225" y="220"/>
                  </a:lnTo>
                  <a:lnTo>
                    <a:pt x="225" y="223"/>
                  </a:lnTo>
                  <a:lnTo>
                    <a:pt x="225" y="217"/>
                  </a:lnTo>
                  <a:lnTo>
                    <a:pt x="225" y="205"/>
                  </a:lnTo>
                  <a:lnTo>
                    <a:pt x="228" y="200"/>
                  </a:lnTo>
                  <a:lnTo>
                    <a:pt x="228" y="191"/>
                  </a:lnTo>
                  <a:lnTo>
                    <a:pt x="228" y="188"/>
                  </a:lnTo>
                  <a:lnTo>
                    <a:pt x="228" y="185"/>
                  </a:lnTo>
                  <a:lnTo>
                    <a:pt x="225" y="176"/>
                  </a:lnTo>
                  <a:lnTo>
                    <a:pt x="225" y="176"/>
                  </a:lnTo>
                  <a:lnTo>
                    <a:pt x="225" y="165"/>
                  </a:lnTo>
                  <a:lnTo>
                    <a:pt x="225" y="162"/>
                  </a:lnTo>
                  <a:lnTo>
                    <a:pt x="225" y="156"/>
                  </a:lnTo>
                  <a:lnTo>
                    <a:pt x="225" y="153"/>
                  </a:lnTo>
                  <a:lnTo>
                    <a:pt x="228" y="151"/>
                  </a:lnTo>
                  <a:lnTo>
                    <a:pt x="228" y="145"/>
                  </a:lnTo>
                  <a:lnTo>
                    <a:pt x="231" y="142"/>
                  </a:lnTo>
                  <a:lnTo>
                    <a:pt x="231" y="139"/>
                  </a:lnTo>
                  <a:lnTo>
                    <a:pt x="231" y="130"/>
                  </a:lnTo>
                  <a:lnTo>
                    <a:pt x="231" y="125"/>
                  </a:lnTo>
                  <a:lnTo>
                    <a:pt x="231" y="122"/>
                  </a:lnTo>
                  <a:lnTo>
                    <a:pt x="234" y="116"/>
                  </a:lnTo>
                  <a:lnTo>
                    <a:pt x="234" y="110"/>
                  </a:lnTo>
                  <a:lnTo>
                    <a:pt x="237" y="104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7" y="96"/>
                  </a:lnTo>
                  <a:lnTo>
                    <a:pt x="240" y="87"/>
                  </a:lnTo>
                  <a:lnTo>
                    <a:pt x="240" y="84"/>
                  </a:lnTo>
                  <a:lnTo>
                    <a:pt x="240" y="81"/>
                  </a:lnTo>
                  <a:lnTo>
                    <a:pt x="240" y="81"/>
                  </a:lnTo>
                  <a:lnTo>
                    <a:pt x="242" y="58"/>
                  </a:lnTo>
                  <a:lnTo>
                    <a:pt x="242" y="55"/>
                  </a:lnTo>
                  <a:lnTo>
                    <a:pt x="242" y="52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5" y="38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51" y="21"/>
                  </a:lnTo>
                  <a:lnTo>
                    <a:pt x="251" y="18"/>
                  </a:lnTo>
                  <a:lnTo>
                    <a:pt x="254" y="15"/>
                  </a:lnTo>
                  <a:lnTo>
                    <a:pt x="257" y="12"/>
                  </a:lnTo>
                  <a:lnTo>
                    <a:pt x="260" y="9"/>
                  </a:lnTo>
                  <a:lnTo>
                    <a:pt x="263" y="6"/>
                  </a:lnTo>
                  <a:lnTo>
                    <a:pt x="263" y="3"/>
                  </a:lnTo>
                  <a:lnTo>
                    <a:pt x="266" y="0"/>
                  </a:lnTo>
                  <a:lnTo>
                    <a:pt x="266" y="3"/>
                  </a:lnTo>
                  <a:lnTo>
                    <a:pt x="274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80" y="12"/>
                  </a:lnTo>
                  <a:lnTo>
                    <a:pt x="280" y="12"/>
                  </a:lnTo>
                  <a:lnTo>
                    <a:pt x="283" y="12"/>
                  </a:lnTo>
                  <a:lnTo>
                    <a:pt x="283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9" y="12"/>
                  </a:lnTo>
                  <a:lnTo>
                    <a:pt x="289" y="12"/>
                  </a:lnTo>
                  <a:lnTo>
                    <a:pt x="292" y="9"/>
                  </a:lnTo>
                  <a:lnTo>
                    <a:pt x="292" y="9"/>
                  </a:lnTo>
                  <a:lnTo>
                    <a:pt x="294" y="6"/>
                  </a:lnTo>
                  <a:lnTo>
                    <a:pt x="294" y="6"/>
                  </a:lnTo>
                  <a:lnTo>
                    <a:pt x="297" y="6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03" y="6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9" y="3"/>
                  </a:lnTo>
                  <a:lnTo>
                    <a:pt x="309" y="3"/>
                  </a:lnTo>
                  <a:lnTo>
                    <a:pt x="312" y="3"/>
                  </a:lnTo>
                  <a:lnTo>
                    <a:pt x="312" y="3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6" y="0"/>
                  </a:lnTo>
                  <a:lnTo>
                    <a:pt x="326" y="0"/>
                  </a:lnTo>
                  <a:lnTo>
                    <a:pt x="329" y="3"/>
                  </a:lnTo>
                  <a:lnTo>
                    <a:pt x="332" y="3"/>
                  </a:lnTo>
                  <a:lnTo>
                    <a:pt x="332" y="3"/>
                  </a:lnTo>
                  <a:lnTo>
                    <a:pt x="335" y="3"/>
                  </a:lnTo>
                  <a:lnTo>
                    <a:pt x="335" y="3"/>
                  </a:lnTo>
                  <a:lnTo>
                    <a:pt x="338" y="3"/>
                  </a:lnTo>
                  <a:lnTo>
                    <a:pt x="338" y="3"/>
                  </a:lnTo>
                  <a:lnTo>
                    <a:pt x="338" y="6"/>
                  </a:lnTo>
                  <a:lnTo>
                    <a:pt x="341" y="6"/>
                  </a:lnTo>
                  <a:lnTo>
                    <a:pt x="344" y="6"/>
                  </a:lnTo>
                  <a:lnTo>
                    <a:pt x="344" y="6"/>
                  </a:lnTo>
                  <a:lnTo>
                    <a:pt x="346" y="6"/>
                  </a:lnTo>
                  <a:lnTo>
                    <a:pt x="346" y="6"/>
                  </a:lnTo>
                  <a:lnTo>
                    <a:pt x="349" y="9"/>
                  </a:lnTo>
                  <a:lnTo>
                    <a:pt x="349" y="9"/>
                  </a:lnTo>
                  <a:lnTo>
                    <a:pt x="352" y="9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8" y="9"/>
                  </a:lnTo>
                  <a:lnTo>
                    <a:pt x="361" y="9"/>
                  </a:lnTo>
                  <a:lnTo>
                    <a:pt x="361" y="9"/>
                  </a:lnTo>
                  <a:lnTo>
                    <a:pt x="364" y="9"/>
                  </a:lnTo>
                  <a:lnTo>
                    <a:pt x="364" y="9"/>
                  </a:lnTo>
                  <a:lnTo>
                    <a:pt x="367" y="9"/>
                  </a:lnTo>
                  <a:lnTo>
                    <a:pt x="367" y="6"/>
                  </a:lnTo>
                  <a:lnTo>
                    <a:pt x="367" y="6"/>
                  </a:lnTo>
                  <a:lnTo>
                    <a:pt x="370" y="6"/>
                  </a:lnTo>
                  <a:lnTo>
                    <a:pt x="370" y="3"/>
                  </a:lnTo>
                  <a:lnTo>
                    <a:pt x="370" y="3"/>
                  </a:lnTo>
                  <a:lnTo>
                    <a:pt x="372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81" y="3"/>
                  </a:lnTo>
                  <a:lnTo>
                    <a:pt x="381" y="3"/>
                  </a:lnTo>
                  <a:lnTo>
                    <a:pt x="381" y="6"/>
                  </a:lnTo>
                  <a:lnTo>
                    <a:pt x="384" y="6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7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3" y="3"/>
                  </a:lnTo>
                  <a:lnTo>
                    <a:pt x="393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398" y="3"/>
                  </a:lnTo>
                  <a:lnTo>
                    <a:pt x="398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4" y="6"/>
                  </a:lnTo>
                  <a:lnTo>
                    <a:pt x="404" y="9"/>
                  </a:lnTo>
                  <a:lnTo>
                    <a:pt x="404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3" y="9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6" y="15"/>
                  </a:lnTo>
                  <a:lnTo>
                    <a:pt x="416" y="15"/>
                  </a:lnTo>
                  <a:lnTo>
                    <a:pt x="419" y="15"/>
                  </a:lnTo>
                  <a:lnTo>
                    <a:pt x="419" y="18"/>
                  </a:lnTo>
                  <a:lnTo>
                    <a:pt x="419" y="18"/>
                  </a:lnTo>
                  <a:lnTo>
                    <a:pt x="419" y="21"/>
                  </a:lnTo>
                  <a:lnTo>
                    <a:pt x="419" y="18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4" y="21"/>
                  </a:lnTo>
                  <a:lnTo>
                    <a:pt x="424" y="23"/>
                  </a:lnTo>
                  <a:lnTo>
                    <a:pt x="427" y="23"/>
                  </a:lnTo>
                  <a:lnTo>
                    <a:pt x="427" y="21"/>
                  </a:lnTo>
                  <a:lnTo>
                    <a:pt x="430" y="21"/>
                  </a:lnTo>
                  <a:lnTo>
                    <a:pt x="430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3"/>
                  </a:lnTo>
                  <a:lnTo>
                    <a:pt x="433" y="26"/>
                  </a:lnTo>
                  <a:lnTo>
                    <a:pt x="436" y="32"/>
                  </a:lnTo>
                  <a:lnTo>
                    <a:pt x="436" y="38"/>
                  </a:lnTo>
                  <a:lnTo>
                    <a:pt x="436" y="38"/>
                  </a:lnTo>
                  <a:lnTo>
                    <a:pt x="436" y="41"/>
                  </a:lnTo>
                  <a:lnTo>
                    <a:pt x="436" y="47"/>
                  </a:lnTo>
                  <a:lnTo>
                    <a:pt x="433" y="49"/>
                  </a:lnTo>
                  <a:lnTo>
                    <a:pt x="433" y="52"/>
                  </a:lnTo>
                  <a:lnTo>
                    <a:pt x="433" y="55"/>
                  </a:lnTo>
                  <a:lnTo>
                    <a:pt x="430" y="58"/>
                  </a:lnTo>
                  <a:lnTo>
                    <a:pt x="430" y="58"/>
                  </a:lnTo>
                  <a:lnTo>
                    <a:pt x="430" y="61"/>
                  </a:lnTo>
                  <a:lnTo>
                    <a:pt x="427" y="67"/>
                  </a:lnTo>
                  <a:lnTo>
                    <a:pt x="424" y="67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3"/>
                  </a:lnTo>
                  <a:lnTo>
                    <a:pt x="424" y="73"/>
                  </a:lnTo>
                  <a:lnTo>
                    <a:pt x="424" y="75"/>
                  </a:lnTo>
                  <a:lnTo>
                    <a:pt x="427" y="75"/>
                  </a:lnTo>
                  <a:lnTo>
                    <a:pt x="427" y="78"/>
                  </a:lnTo>
                  <a:lnTo>
                    <a:pt x="427" y="81"/>
                  </a:lnTo>
                  <a:lnTo>
                    <a:pt x="427" y="81"/>
                  </a:lnTo>
                  <a:lnTo>
                    <a:pt x="427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7"/>
                  </a:lnTo>
                  <a:lnTo>
                    <a:pt x="430" y="90"/>
                  </a:lnTo>
                  <a:lnTo>
                    <a:pt x="433" y="90"/>
                  </a:lnTo>
                  <a:lnTo>
                    <a:pt x="433" y="93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436" y="96"/>
                  </a:lnTo>
                  <a:lnTo>
                    <a:pt x="439" y="96"/>
                  </a:lnTo>
                  <a:lnTo>
                    <a:pt x="439" y="96"/>
                  </a:lnTo>
                  <a:lnTo>
                    <a:pt x="442" y="96"/>
                  </a:lnTo>
                  <a:lnTo>
                    <a:pt x="445" y="99"/>
                  </a:lnTo>
                  <a:lnTo>
                    <a:pt x="447" y="99"/>
                  </a:lnTo>
                  <a:lnTo>
                    <a:pt x="450" y="101"/>
                  </a:lnTo>
                  <a:lnTo>
                    <a:pt x="453" y="101"/>
                  </a:lnTo>
                  <a:lnTo>
                    <a:pt x="453" y="101"/>
                  </a:lnTo>
                  <a:lnTo>
                    <a:pt x="456" y="104"/>
                  </a:lnTo>
                  <a:lnTo>
                    <a:pt x="459" y="104"/>
                  </a:lnTo>
                  <a:lnTo>
                    <a:pt x="459" y="107"/>
                  </a:lnTo>
                  <a:lnTo>
                    <a:pt x="462" y="107"/>
                  </a:lnTo>
                  <a:lnTo>
                    <a:pt x="465" y="107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71" y="110"/>
                  </a:lnTo>
                  <a:lnTo>
                    <a:pt x="471" y="113"/>
                  </a:lnTo>
                  <a:lnTo>
                    <a:pt x="471" y="116"/>
                  </a:lnTo>
                  <a:lnTo>
                    <a:pt x="471" y="119"/>
                  </a:lnTo>
                  <a:lnTo>
                    <a:pt x="471" y="119"/>
                  </a:lnTo>
                  <a:lnTo>
                    <a:pt x="471" y="122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7"/>
                  </a:lnTo>
                  <a:lnTo>
                    <a:pt x="473" y="130"/>
                  </a:lnTo>
                  <a:lnTo>
                    <a:pt x="473" y="130"/>
                  </a:lnTo>
                  <a:lnTo>
                    <a:pt x="471" y="133"/>
                  </a:lnTo>
                  <a:lnTo>
                    <a:pt x="471" y="136"/>
                  </a:lnTo>
                  <a:lnTo>
                    <a:pt x="471" y="139"/>
                  </a:lnTo>
                  <a:lnTo>
                    <a:pt x="471" y="142"/>
                  </a:lnTo>
                  <a:lnTo>
                    <a:pt x="468" y="142"/>
                  </a:lnTo>
                  <a:lnTo>
                    <a:pt x="468" y="142"/>
                  </a:lnTo>
                  <a:lnTo>
                    <a:pt x="471" y="145"/>
                  </a:lnTo>
                  <a:lnTo>
                    <a:pt x="471" y="145"/>
                  </a:lnTo>
                  <a:lnTo>
                    <a:pt x="473" y="148"/>
                  </a:lnTo>
                  <a:lnTo>
                    <a:pt x="473" y="151"/>
                  </a:lnTo>
                  <a:lnTo>
                    <a:pt x="476" y="151"/>
                  </a:lnTo>
                  <a:lnTo>
                    <a:pt x="476" y="151"/>
                  </a:lnTo>
                  <a:lnTo>
                    <a:pt x="479" y="151"/>
                  </a:lnTo>
                  <a:lnTo>
                    <a:pt x="479" y="151"/>
                  </a:lnTo>
                  <a:lnTo>
                    <a:pt x="482" y="151"/>
                  </a:lnTo>
                  <a:lnTo>
                    <a:pt x="482" y="151"/>
                  </a:lnTo>
                  <a:lnTo>
                    <a:pt x="485" y="151"/>
                  </a:lnTo>
                  <a:lnTo>
                    <a:pt x="485" y="151"/>
                  </a:lnTo>
                  <a:lnTo>
                    <a:pt x="488" y="151"/>
                  </a:lnTo>
                  <a:lnTo>
                    <a:pt x="499" y="151"/>
                  </a:lnTo>
                  <a:lnTo>
                    <a:pt x="502" y="153"/>
                  </a:lnTo>
                  <a:lnTo>
                    <a:pt x="502" y="153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7" y="156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62"/>
                  </a:lnTo>
                  <a:lnTo>
                    <a:pt x="494" y="162"/>
                  </a:lnTo>
                  <a:lnTo>
                    <a:pt x="497" y="162"/>
                  </a:lnTo>
                  <a:lnTo>
                    <a:pt x="497" y="162"/>
                  </a:lnTo>
                  <a:lnTo>
                    <a:pt x="499" y="159"/>
                  </a:lnTo>
                  <a:lnTo>
                    <a:pt x="502" y="159"/>
                  </a:lnTo>
                  <a:lnTo>
                    <a:pt x="502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8" y="159"/>
                  </a:lnTo>
                  <a:lnTo>
                    <a:pt x="508" y="162"/>
                  </a:lnTo>
                  <a:lnTo>
                    <a:pt x="505" y="162"/>
                  </a:lnTo>
                  <a:lnTo>
                    <a:pt x="505" y="162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8"/>
                  </a:lnTo>
                  <a:lnTo>
                    <a:pt x="502" y="168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4"/>
                  </a:lnTo>
                  <a:lnTo>
                    <a:pt x="499" y="174"/>
                  </a:lnTo>
                  <a:lnTo>
                    <a:pt x="499" y="174"/>
                  </a:lnTo>
                  <a:lnTo>
                    <a:pt x="502" y="176"/>
                  </a:lnTo>
                  <a:lnTo>
                    <a:pt x="502" y="176"/>
                  </a:lnTo>
                  <a:lnTo>
                    <a:pt x="502" y="179"/>
                  </a:lnTo>
                  <a:lnTo>
                    <a:pt x="499" y="179"/>
                  </a:lnTo>
                  <a:lnTo>
                    <a:pt x="499" y="182"/>
                  </a:lnTo>
                  <a:lnTo>
                    <a:pt x="499" y="182"/>
                  </a:lnTo>
                  <a:lnTo>
                    <a:pt x="499" y="185"/>
                  </a:lnTo>
                  <a:lnTo>
                    <a:pt x="502" y="185"/>
                  </a:lnTo>
                  <a:lnTo>
                    <a:pt x="502" y="188"/>
                  </a:lnTo>
                  <a:lnTo>
                    <a:pt x="502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4"/>
                  </a:lnTo>
                  <a:lnTo>
                    <a:pt x="499" y="194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502" y="197"/>
                  </a:lnTo>
                  <a:lnTo>
                    <a:pt x="502" y="200"/>
                  </a:lnTo>
                  <a:lnTo>
                    <a:pt x="499" y="200"/>
                  </a:lnTo>
                  <a:lnTo>
                    <a:pt x="499" y="202"/>
                  </a:lnTo>
                  <a:lnTo>
                    <a:pt x="499" y="202"/>
                  </a:lnTo>
                  <a:lnTo>
                    <a:pt x="499" y="205"/>
                  </a:lnTo>
                  <a:lnTo>
                    <a:pt x="499" y="208"/>
                  </a:lnTo>
                  <a:lnTo>
                    <a:pt x="499" y="208"/>
                  </a:lnTo>
                  <a:lnTo>
                    <a:pt x="499" y="211"/>
                  </a:lnTo>
                  <a:lnTo>
                    <a:pt x="499" y="211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4" y="217"/>
                  </a:lnTo>
                  <a:lnTo>
                    <a:pt x="494" y="220"/>
                  </a:lnTo>
                  <a:lnTo>
                    <a:pt x="494" y="220"/>
                  </a:lnTo>
                  <a:lnTo>
                    <a:pt x="494" y="223"/>
                  </a:lnTo>
                  <a:lnTo>
                    <a:pt x="494" y="223"/>
                  </a:lnTo>
                  <a:lnTo>
                    <a:pt x="494" y="226"/>
                  </a:lnTo>
                  <a:lnTo>
                    <a:pt x="494" y="226"/>
                  </a:lnTo>
                  <a:lnTo>
                    <a:pt x="494" y="228"/>
                  </a:lnTo>
                  <a:lnTo>
                    <a:pt x="494" y="228"/>
                  </a:lnTo>
                  <a:lnTo>
                    <a:pt x="494" y="231"/>
                  </a:lnTo>
                  <a:lnTo>
                    <a:pt x="491" y="231"/>
                  </a:lnTo>
                  <a:lnTo>
                    <a:pt x="491" y="231"/>
                  </a:lnTo>
                  <a:lnTo>
                    <a:pt x="491" y="234"/>
                  </a:lnTo>
                  <a:lnTo>
                    <a:pt x="491" y="234"/>
                  </a:lnTo>
                  <a:lnTo>
                    <a:pt x="491" y="237"/>
                  </a:lnTo>
                  <a:lnTo>
                    <a:pt x="491" y="237"/>
                  </a:lnTo>
                  <a:lnTo>
                    <a:pt x="488" y="240"/>
                  </a:lnTo>
                  <a:lnTo>
                    <a:pt x="488" y="240"/>
                  </a:lnTo>
                  <a:lnTo>
                    <a:pt x="488" y="243"/>
                  </a:lnTo>
                  <a:lnTo>
                    <a:pt x="488" y="243"/>
                  </a:lnTo>
                  <a:lnTo>
                    <a:pt x="488" y="246"/>
                  </a:lnTo>
                  <a:lnTo>
                    <a:pt x="488" y="246"/>
                  </a:lnTo>
                  <a:lnTo>
                    <a:pt x="488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5" y="252"/>
                  </a:lnTo>
                  <a:lnTo>
                    <a:pt x="485" y="254"/>
                  </a:lnTo>
                  <a:lnTo>
                    <a:pt x="485" y="254"/>
                  </a:lnTo>
                  <a:lnTo>
                    <a:pt x="482" y="257"/>
                  </a:lnTo>
                  <a:lnTo>
                    <a:pt x="482" y="257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79" y="263"/>
                  </a:lnTo>
                  <a:lnTo>
                    <a:pt x="479" y="263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72"/>
                  </a:lnTo>
                  <a:lnTo>
                    <a:pt x="485" y="272"/>
                  </a:lnTo>
                  <a:lnTo>
                    <a:pt x="482" y="275"/>
                  </a:lnTo>
                  <a:lnTo>
                    <a:pt x="482" y="275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80"/>
                  </a:lnTo>
                  <a:lnTo>
                    <a:pt x="479" y="280"/>
                  </a:lnTo>
                  <a:lnTo>
                    <a:pt x="479" y="283"/>
                  </a:lnTo>
                  <a:lnTo>
                    <a:pt x="479" y="283"/>
                  </a:lnTo>
                  <a:lnTo>
                    <a:pt x="479" y="286"/>
                  </a:lnTo>
                  <a:lnTo>
                    <a:pt x="479" y="286"/>
                  </a:lnTo>
                  <a:lnTo>
                    <a:pt x="479" y="289"/>
                  </a:lnTo>
                  <a:lnTo>
                    <a:pt x="479" y="289"/>
                  </a:lnTo>
                  <a:lnTo>
                    <a:pt x="476" y="289"/>
                  </a:lnTo>
                  <a:lnTo>
                    <a:pt x="479" y="292"/>
                  </a:lnTo>
                  <a:lnTo>
                    <a:pt x="479" y="292"/>
                  </a:lnTo>
                  <a:lnTo>
                    <a:pt x="479" y="295"/>
                  </a:lnTo>
                  <a:lnTo>
                    <a:pt x="479" y="295"/>
                  </a:lnTo>
                  <a:lnTo>
                    <a:pt x="479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5" y="298"/>
                  </a:lnTo>
                  <a:lnTo>
                    <a:pt x="485" y="298"/>
                  </a:lnTo>
                  <a:lnTo>
                    <a:pt x="488" y="298"/>
                  </a:lnTo>
                  <a:lnTo>
                    <a:pt x="491" y="301"/>
                  </a:lnTo>
                  <a:lnTo>
                    <a:pt x="494" y="301"/>
                  </a:lnTo>
                  <a:lnTo>
                    <a:pt x="494" y="301"/>
                  </a:lnTo>
                  <a:lnTo>
                    <a:pt x="497" y="301"/>
                  </a:lnTo>
                  <a:lnTo>
                    <a:pt x="499" y="304"/>
                  </a:lnTo>
                  <a:lnTo>
                    <a:pt x="502" y="304"/>
                  </a:lnTo>
                  <a:lnTo>
                    <a:pt x="505" y="304"/>
                  </a:lnTo>
                  <a:lnTo>
                    <a:pt x="508" y="304"/>
                  </a:lnTo>
                  <a:lnTo>
                    <a:pt x="511" y="304"/>
                  </a:lnTo>
                  <a:lnTo>
                    <a:pt x="511" y="304"/>
                  </a:lnTo>
                  <a:lnTo>
                    <a:pt x="511" y="306"/>
                  </a:lnTo>
                  <a:lnTo>
                    <a:pt x="511" y="306"/>
                  </a:lnTo>
                  <a:lnTo>
                    <a:pt x="511" y="309"/>
                  </a:lnTo>
                  <a:lnTo>
                    <a:pt x="511" y="312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11" y="324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9"/>
                  </a:lnTo>
                  <a:lnTo>
                    <a:pt x="511" y="332"/>
                  </a:lnTo>
                  <a:lnTo>
                    <a:pt x="514" y="335"/>
                  </a:lnTo>
                  <a:lnTo>
                    <a:pt x="517" y="338"/>
                  </a:lnTo>
                  <a:lnTo>
                    <a:pt x="517" y="350"/>
                  </a:lnTo>
                  <a:lnTo>
                    <a:pt x="520" y="355"/>
                  </a:lnTo>
                  <a:lnTo>
                    <a:pt x="511" y="373"/>
                  </a:lnTo>
                  <a:lnTo>
                    <a:pt x="514" y="381"/>
                  </a:lnTo>
                  <a:lnTo>
                    <a:pt x="514" y="38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auto">
            <a:xfrm>
              <a:off x="668" y="265"/>
              <a:ext cx="1186" cy="476"/>
            </a:xfrm>
            <a:custGeom>
              <a:avLst/>
              <a:gdLst/>
              <a:ahLst/>
              <a:cxnLst>
                <a:cxn ang="0">
                  <a:pos x="1178" y="138"/>
                </a:cxn>
                <a:cxn ang="0">
                  <a:pos x="1183" y="173"/>
                </a:cxn>
                <a:cxn ang="0">
                  <a:pos x="1166" y="196"/>
                </a:cxn>
                <a:cxn ang="0">
                  <a:pos x="1143" y="193"/>
                </a:cxn>
                <a:cxn ang="0">
                  <a:pos x="1123" y="213"/>
                </a:cxn>
                <a:cxn ang="0">
                  <a:pos x="1100" y="239"/>
                </a:cxn>
                <a:cxn ang="0">
                  <a:pos x="1050" y="256"/>
                </a:cxn>
                <a:cxn ang="0">
                  <a:pos x="999" y="280"/>
                </a:cxn>
                <a:cxn ang="0">
                  <a:pos x="973" y="300"/>
                </a:cxn>
                <a:cxn ang="0">
                  <a:pos x="941" y="308"/>
                </a:cxn>
                <a:cxn ang="0">
                  <a:pos x="915" y="332"/>
                </a:cxn>
                <a:cxn ang="0">
                  <a:pos x="880" y="314"/>
                </a:cxn>
                <a:cxn ang="0">
                  <a:pos x="854" y="288"/>
                </a:cxn>
                <a:cxn ang="0">
                  <a:pos x="834" y="254"/>
                </a:cxn>
                <a:cxn ang="0">
                  <a:pos x="822" y="236"/>
                </a:cxn>
                <a:cxn ang="0">
                  <a:pos x="762" y="242"/>
                </a:cxn>
                <a:cxn ang="0">
                  <a:pos x="721" y="251"/>
                </a:cxn>
                <a:cxn ang="0">
                  <a:pos x="690" y="254"/>
                </a:cxn>
                <a:cxn ang="0">
                  <a:pos x="667" y="256"/>
                </a:cxn>
                <a:cxn ang="0">
                  <a:pos x="641" y="268"/>
                </a:cxn>
                <a:cxn ang="0">
                  <a:pos x="623" y="294"/>
                </a:cxn>
                <a:cxn ang="0">
                  <a:pos x="609" y="306"/>
                </a:cxn>
                <a:cxn ang="0">
                  <a:pos x="603" y="329"/>
                </a:cxn>
                <a:cxn ang="0">
                  <a:pos x="586" y="340"/>
                </a:cxn>
                <a:cxn ang="0">
                  <a:pos x="574" y="355"/>
                </a:cxn>
                <a:cxn ang="0">
                  <a:pos x="554" y="357"/>
                </a:cxn>
                <a:cxn ang="0">
                  <a:pos x="545" y="381"/>
                </a:cxn>
                <a:cxn ang="0">
                  <a:pos x="531" y="404"/>
                </a:cxn>
                <a:cxn ang="0">
                  <a:pos x="511" y="395"/>
                </a:cxn>
                <a:cxn ang="0">
                  <a:pos x="493" y="401"/>
                </a:cxn>
                <a:cxn ang="0">
                  <a:pos x="482" y="415"/>
                </a:cxn>
                <a:cxn ang="0">
                  <a:pos x="456" y="430"/>
                </a:cxn>
                <a:cxn ang="0">
                  <a:pos x="441" y="453"/>
                </a:cxn>
                <a:cxn ang="0">
                  <a:pos x="427" y="453"/>
                </a:cxn>
                <a:cxn ang="0">
                  <a:pos x="412" y="459"/>
                </a:cxn>
                <a:cxn ang="0">
                  <a:pos x="386" y="456"/>
                </a:cxn>
                <a:cxn ang="0">
                  <a:pos x="369" y="461"/>
                </a:cxn>
                <a:cxn ang="0">
                  <a:pos x="349" y="467"/>
                </a:cxn>
                <a:cxn ang="0">
                  <a:pos x="337" y="470"/>
                </a:cxn>
                <a:cxn ang="0">
                  <a:pos x="337" y="450"/>
                </a:cxn>
                <a:cxn ang="0">
                  <a:pos x="314" y="435"/>
                </a:cxn>
                <a:cxn ang="0">
                  <a:pos x="283" y="412"/>
                </a:cxn>
                <a:cxn ang="0">
                  <a:pos x="251" y="357"/>
                </a:cxn>
                <a:cxn ang="0">
                  <a:pos x="190" y="412"/>
                </a:cxn>
                <a:cxn ang="0">
                  <a:pos x="127" y="369"/>
                </a:cxn>
                <a:cxn ang="0">
                  <a:pos x="132" y="332"/>
                </a:cxn>
                <a:cxn ang="0">
                  <a:pos x="147" y="297"/>
                </a:cxn>
                <a:cxn ang="0">
                  <a:pos x="127" y="285"/>
                </a:cxn>
                <a:cxn ang="0">
                  <a:pos x="89" y="280"/>
                </a:cxn>
                <a:cxn ang="0">
                  <a:pos x="57" y="262"/>
                </a:cxn>
                <a:cxn ang="0">
                  <a:pos x="11" y="161"/>
                </a:cxn>
                <a:cxn ang="0">
                  <a:pos x="69" y="118"/>
                </a:cxn>
                <a:cxn ang="0">
                  <a:pos x="138" y="92"/>
                </a:cxn>
                <a:cxn ang="0">
                  <a:pos x="216" y="69"/>
                </a:cxn>
                <a:cxn ang="0">
                  <a:pos x="297" y="69"/>
                </a:cxn>
                <a:cxn ang="0">
                  <a:pos x="372" y="49"/>
                </a:cxn>
                <a:cxn ang="0">
                  <a:pos x="516" y="0"/>
                </a:cxn>
                <a:cxn ang="0">
                  <a:pos x="643" y="69"/>
                </a:cxn>
                <a:cxn ang="0">
                  <a:pos x="773" y="75"/>
                </a:cxn>
                <a:cxn ang="0">
                  <a:pos x="912" y="54"/>
                </a:cxn>
                <a:cxn ang="0">
                  <a:pos x="1019" y="28"/>
                </a:cxn>
                <a:cxn ang="0">
                  <a:pos x="1166" y="69"/>
                </a:cxn>
              </a:cxnLst>
              <a:rect l="0" t="0" r="r" b="b"/>
              <a:pathLst>
                <a:path w="1186" h="476">
                  <a:moveTo>
                    <a:pt x="1183" y="77"/>
                  </a:moveTo>
                  <a:lnTo>
                    <a:pt x="1186" y="103"/>
                  </a:lnTo>
                  <a:lnTo>
                    <a:pt x="1183" y="103"/>
                  </a:lnTo>
                  <a:lnTo>
                    <a:pt x="1183" y="106"/>
                  </a:lnTo>
                  <a:lnTo>
                    <a:pt x="1183" y="106"/>
                  </a:lnTo>
                  <a:lnTo>
                    <a:pt x="1183" y="109"/>
                  </a:lnTo>
                  <a:lnTo>
                    <a:pt x="1183" y="109"/>
                  </a:lnTo>
                  <a:lnTo>
                    <a:pt x="1183" y="112"/>
                  </a:lnTo>
                  <a:lnTo>
                    <a:pt x="1183" y="112"/>
                  </a:lnTo>
                  <a:lnTo>
                    <a:pt x="1180" y="112"/>
                  </a:lnTo>
                  <a:lnTo>
                    <a:pt x="1180" y="115"/>
                  </a:lnTo>
                  <a:lnTo>
                    <a:pt x="1178" y="118"/>
                  </a:lnTo>
                  <a:lnTo>
                    <a:pt x="1178" y="118"/>
                  </a:lnTo>
                  <a:lnTo>
                    <a:pt x="1178" y="121"/>
                  </a:lnTo>
                  <a:lnTo>
                    <a:pt x="1178" y="121"/>
                  </a:lnTo>
                  <a:lnTo>
                    <a:pt x="1178" y="124"/>
                  </a:lnTo>
                  <a:lnTo>
                    <a:pt x="1178" y="124"/>
                  </a:lnTo>
                  <a:lnTo>
                    <a:pt x="1178" y="127"/>
                  </a:lnTo>
                  <a:lnTo>
                    <a:pt x="1178" y="127"/>
                  </a:lnTo>
                  <a:lnTo>
                    <a:pt x="1178" y="129"/>
                  </a:lnTo>
                  <a:lnTo>
                    <a:pt x="1178" y="129"/>
                  </a:lnTo>
                  <a:lnTo>
                    <a:pt x="1178" y="132"/>
                  </a:lnTo>
                  <a:lnTo>
                    <a:pt x="1178" y="132"/>
                  </a:lnTo>
                  <a:lnTo>
                    <a:pt x="1175" y="132"/>
                  </a:lnTo>
                  <a:lnTo>
                    <a:pt x="1175" y="135"/>
                  </a:lnTo>
                  <a:lnTo>
                    <a:pt x="1178" y="135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41"/>
                  </a:lnTo>
                  <a:lnTo>
                    <a:pt x="1178" y="141"/>
                  </a:lnTo>
                  <a:lnTo>
                    <a:pt x="1178" y="144"/>
                  </a:lnTo>
                  <a:lnTo>
                    <a:pt x="1175" y="144"/>
                  </a:lnTo>
                  <a:lnTo>
                    <a:pt x="1175" y="144"/>
                  </a:lnTo>
                  <a:lnTo>
                    <a:pt x="1175" y="147"/>
                  </a:lnTo>
                  <a:lnTo>
                    <a:pt x="1178" y="147"/>
                  </a:lnTo>
                  <a:lnTo>
                    <a:pt x="1178" y="147"/>
                  </a:lnTo>
                  <a:lnTo>
                    <a:pt x="1178" y="150"/>
                  </a:lnTo>
                  <a:lnTo>
                    <a:pt x="1178" y="150"/>
                  </a:lnTo>
                  <a:lnTo>
                    <a:pt x="1178" y="153"/>
                  </a:lnTo>
                  <a:lnTo>
                    <a:pt x="1175" y="153"/>
                  </a:lnTo>
                  <a:lnTo>
                    <a:pt x="1175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80" y="155"/>
                  </a:lnTo>
                  <a:lnTo>
                    <a:pt x="1180" y="158"/>
                  </a:lnTo>
                  <a:lnTo>
                    <a:pt x="1180" y="161"/>
                  </a:lnTo>
                  <a:lnTo>
                    <a:pt x="1183" y="161"/>
                  </a:lnTo>
                  <a:lnTo>
                    <a:pt x="1183" y="161"/>
                  </a:lnTo>
                  <a:lnTo>
                    <a:pt x="1183" y="164"/>
                  </a:lnTo>
                  <a:lnTo>
                    <a:pt x="1183" y="164"/>
                  </a:lnTo>
                  <a:lnTo>
                    <a:pt x="1183" y="167"/>
                  </a:lnTo>
                  <a:lnTo>
                    <a:pt x="1183" y="167"/>
                  </a:lnTo>
                  <a:lnTo>
                    <a:pt x="1180" y="170"/>
                  </a:lnTo>
                  <a:lnTo>
                    <a:pt x="1183" y="170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0" y="176"/>
                  </a:lnTo>
                  <a:lnTo>
                    <a:pt x="1180" y="179"/>
                  </a:lnTo>
                  <a:lnTo>
                    <a:pt x="1180" y="179"/>
                  </a:lnTo>
                  <a:lnTo>
                    <a:pt x="1180" y="181"/>
                  </a:lnTo>
                  <a:lnTo>
                    <a:pt x="1180" y="181"/>
                  </a:lnTo>
                  <a:lnTo>
                    <a:pt x="1178" y="181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7"/>
                  </a:lnTo>
                  <a:lnTo>
                    <a:pt x="1178" y="187"/>
                  </a:lnTo>
                  <a:lnTo>
                    <a:pt x="1178" y="190"/>
                  </a:lnTo>
                  <a:lnTo>
                    <a:pt x="1178" y="190"/>
                  </a:lnTo>
                  <a:lnTo>
                    <a:pt x="1178" y="193"/>
                  </a:lnTo>
                  <a:lnTo>
                    <a:pt x="1178" y="193"/>
                  </a:lnTo>
                  <a:lnTo>
                    <a:pt x="1175" y="193"/>
                  </a:lnTo>
                  <a:lnTo>
                    <a:pt x="1175" y="193"/>
                  </a:lnTo>
                  <a:lnTo>
                    <a:pt x="1175" y="196"/>
                  </a:lnTo>
                  <a:lnTo>
                    <a:pt x="1172" y="196"/>
                  </a:lnTo>
                  <a:lnTo>
                    <a:pt x="1172" y="196"/>
                  </a:lnTo>
                  <a:lnTo>
                    <a:pt x="1169" y="196"/>
                  </a:lnTo>
                  <a:lnTo>
                    <a:pt x="1169" y="193"/>
                  </a:lnTo>
                  <a:lnTo>
                    <a:pt x="1169" y="193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9"/>
                  </a:lnTo>
                  <a:lnTo>
                    <a:pt x="1166" y="199"/>
                  </a:lnTo>
                  <a:lnTo>
                    <a:pt x="1163" y="199"/>
                  </a:lnTo>
                  <a:lnTo>
                    <a:pt x="1163" y="199"/>
                  </a:lnTo>
                  <a:lnTo>
                    <a:pt x="1160" y="196"/>
                  </a:lnTo>
                  <a:lnTo>
                    <a:pt x="1160" y="199"/>
                  </a:lnTo>
                  <a:lnTo>
                    <a:pt x="1160" y="199"/>
                  </a:lnTo>
                  <a:lnTo>
                    <a:pt x="1160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4" y="196"/>
                  </a:lnTo>
                  <a:lnTo>
                    <a:pt x="1154" y="193"/>
                  </a:lnTo>
                  <a:lnTo>
                    <a:pt x="1154" y="196"/>
                  </a:lnTo>
                  <a:lnTo>
                    <a:pt x="1152" y="196"/>
                  </a:lnTo>
                  <a:lnTo>
                    <a:pt x="1152" y="193"/>
                  </a:lnTo>
                  <a:lnTo>
                    <a:pt x="1149" y="193"/>
                  </a:lnTo>
                  <a:lnTo>
                    <a:pt x="1149" y="193"/>
                  </a:lnTo>
                  <a:lnTo>
                    <a:pt x="1149" y="190"/>
                  </a:lnTo>
                  <a:lnTo>
                    <a:pt x="1149" y="190"/>
                  </a:lnTo>
                  <a:lnTo>
                    <a:pt x="1146" y="190"/>
                  </a:lnTo>
                  <a:lnTo>
                    <a:pt x="1146" y="193"/>
                  </a:lnTo>
                  <a:lnTo>
                    <a:pt x="1146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0" y="193"/>
                  </a:lnTo>
                  <a:lnTo>
                    <a:pt x="1140" y="196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37" y="193"/>
                  </a:lnTo>
                  <a:lnTo>
                    <a:pt x="1137" y="193"/>
                  </a:lnTo>
                  <a:lnTo>
                    <a:pt x="1137" y="196"/>
                  </a:lnTo>
                  <a:lnTo>
                    <a:pt x="1137" y="196"/>
                  </a:lnTo>
                  <a:lnTo>
                    <a:pt x="1137" y="199"/>
                  </a:lnTo>
                  <a:lnTo>
                    <a:pt x="1134" y="199"/>
                  </a:lnTo>
                  <a:lnTo>
                    <a:pt x="1134" y="199"/>
                  </a:lnTo>
                  <a:lnTo>
                    <a:pt x="1131" y="202"/>
                  </a:lnTo>
                  <a:lnTo>
                    <a:pt x="1131" y="202"/>
                  </a:lnTo>
                  <a:lnTo>
                    <a:pt x="1128" y="202"/>
                  </a:lnTo>
                  <a:lnTo>
                    <a:pt x="1128" y="202"/>
                  </a:lnTo>
                  <a:lnTo>
                    <a:pt x="1128" y="204"/>
                  </a:lnTo>
                  <a:lnTo>
                    <a:pt x="1128" y="204"/>
                  </a:lnTo>
                  <a:lnTo>
                    <a:pt x="1126" y="207"/>
                  </a:lnTo>
                  <a:lnTo>
                    <a:pt x="1128" y="207"/>
                  </a:lnTo>
                  <a:lnTo>
                    <a:pt x="1128" y="207"/>
                  </a:lnTo>
                  <a:lnTo>
                    <a:pt x="1126" y="207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3" y="210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0" y="213"/>
                  </a:lnTo>
                  <a:lnTo>
                    <a:pt x="1120" y="216"/>
                  </a:lnTo>
                  <a:lnTo>
                    <a:pt x="1120" y="216"/>
                  </a:lnTo>
                  <a:lnTo>
                    <a:pt x="1120" y="219"/>
                  </a:lnTo>
                  <a:lnTo>
                    <a:pt x="1117" y="219"/>
                  </a:lnTo>
                  <a:lnTo>
                    <a:pt x="1117" y="222"/>
                  </a:lnTo>
                  <a:lnTo>
                    <a:pt x="1117" y="222"/>
                  </a:lnTo>
                  <a:lnTo>
                    <a:pt x="1117" y="225"/>
                  </a:lnTo>
                  <a:lnTo>
                    <a:pt x="1117" y="225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4" y="228"/>
                  </a:lnTo>
                  <a:lnTo>
                    <a:pt x="1117" y="228"/>
                  </a:lnTo>
                  <a:lnTo>
                    <a:pt x="1117" y="230"/>
                  </a:lnTo>
                  <a:lnTo>
                    <a:pt x="1114" y="230"/>
                  </a:lnTo>
                  <a:lnTo>
                    <a:pt x="1114" y="230"/>
                  </a:lnTo>
                  <a:lnTo>
                    <a:pt x="1111" y="233"/>
                  </a:lnTo>
                  <a:lnTo>
                    <a:pt x="1111" y="233"/>
                  </a:lnTo>
                  <a:lnTo>
                    <a:pt x="1108" y="233"/>
                  </a:lnTo>
                  <a:lnTo>
                    <a:pt x="1108" y="236"/>
                  </a:lnTo>
                  <a:lnTo>
                    <a:pt x="1108" y="236"/>
                  </a:lnTo>
                  <a:lnTo>
                    <a:pt x="1105" y="236"/>
                  </a:lnTo>
                  <a:lnTo>
                    <a:pt x="1105" y="236"/>
                  </a:lnTo>
                  <a:lnTo>
                    <a:pt x="1102" y="236"/>
                  </a:lnTo>
                  <a:lnTo>
                    <a:pt x="1102" y="239"/>
                  </a:lnTo>
                  <a:lnTo>
                    <a:pt x="1100" y="239"/>
                  </a:lnTo>
                  <a:lnTo>
                    <a:pt x="1100" y="239"/>
                  </a:lnTo>
                  <a:lnTo>
                    <a:pt x="1097" y="239"/>
                  </a:lnTo>
                  <a:lnTo>
                    <a:pt x="1097" y="239"/>
                  </a:lnTo>
                  <a:lnTo>
                    <a:pt x="1097" y="242"/>
                  </a:lnTo>
                  <a:lnTo>
                    <a:pt x="1094" y="242"/>
                  </a:lnTo>
                  <a:lnTo>
                    <a:pt x="1091" y="242"/>
                  </a:lnTo>
                  <a:lnTo>
                    <a:pt x="1091" y="242"/>
                  </a:lnTo>
                  <a:lnTo>
                    <a:pt x="1088" y="242"/>
                  </a:lnTo>
                  <a:lnTo>
                    <a:pt x="1088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2" y="245"/>
                  </a:lnTo>
                  <a:lnTo>
                    <a:pt x="1082" y="248"/>
                  </a:lnTo>
                  <a:lnTo>
                    <a:pt x="1079" y="248"/>
                  </a:lnTo>
                  <a:lnTo>
                    <a:pt x="1079" y="251"/>
                  </a:lnTo>
                  <a:lnTo>
                    <a:pt x="1076" y="251"/>
                  </a:lnTo>
                  <a:lnTo>
                    <a:pt x="1076" y="251"/>
                  </a:lnTo>
                  <a:lnTo>
                    <a:pt x="1074" y="251"/>
                  </a:lnTo>
                  <a:lnTo>
                    <a:pt x="1074" y="251"/>
                  </a:lnTo>
                  <a:lnTo>
                    <a:pt x="1071" y="251"/>
                  </a:lnTo>
                  <a:lnTo>
                    <a:pt x="1071" y="254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5" y="256"/>
                  </a:lnTo>
                  <a:lnTo>
                    <a:pt x="1062" y="256"/>
                  </a:lnTo>
                  <a:lnTo>
                    <a:pt x="1059" y="256"/>
                  </a:lnTo>
                  <a:lnTo>
                    <a:pt x="1056" y="256"/>
                  </a:lnTo>
                  <a:lnTo>
                    <a:pt x="1053" y="256"/>
                  </a:lnTo>
                  <a:lnTo>
                    <a:pt x="1050" y="256"/>
                  </a:lnTo>
                  <a:lnTo>
                    <a:pt x="1048" y="256"/>
                  </a:lnTo>
                  <a:lnTo>
                    <a:pt x="1048" y="256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39" y="262"/>
                  </a:lnTo>
                  <a:lnTo>
                    <a:pt x="1039" y="262"/>
                  </a:lnTo>
                  <a:lnTo>
                    <a:pt x="1036" y="265"/>
                  </a:lnTo>
                  <a:lnTo>
                    <a:pt x="1036" y="265"/>
                  </a:lnTo>
                  <a:lnTo>
                    <a:pt x="1033" y="268"/>
                  </a:lnTo>
                  <a:lnTo>
                    <a:pt x="1033" y="271"/>
                  </a:lnTo>
                  <a:lnTo>
                    <a:pt x="1030" y="271"/>
                  </a:lnTo>
                  <a:lnTo>
                    <a:pt x="1030" y="271"/>
                  </a:lnTo>
                  <a:lnTo>
                    <a:pt x="1027" y="274"/>
                  </a:lnTo>
                  <a:lnTo>
                    <a:pt x="1027" y="274"/>
                  </a:lnTo>
                  <a:lnTo>
                    <a:pt x="1024" y="277"/>
                  </a:lnTo>
                  <a:lnTo>
                    <a:pt x="1022" y="277"/>
                  </a:lnTo>
                  <a:lnTo>
                    <a:pt x="1022" y="277"/>
                  </a:lnTo>
                  <a:lnTo>
                    <a:pt x="1019" y="277"/>
                  </a:lnTo>
                  <a:lnTo>
                    <a:pt x="1019" y="280"/>
                  </a:lnTo>
                  <a:lnTo>
                    <a:pt x="1016" y="280"/>
                  </a:lnTo>
                  <a:lnTo>
                    <a:pt x="1013" y="280"/>
                  </a:lnTo>
                  <a:lnTo>
                    <a:pt x="1010" y="280"/>
                  </a:lnTo>
                  <a:lnTo>
                    <a:pt x="1010" y="280"/>
                  </a:lnTo>
                  <a:lnTo>
                    <a:pt x="1007" y="280"/>
                  </a:lnTo>
                  <a:lnTo>
                    <a:pt x="1007" y="280"/>
                  </a:lnTo>
                  <a:lnTo>
                    <a:pt x="1004" y="280"/>
                  </a:lnTo>
                  <a:lnTo>
                    <a:pt x="1001" y="280"/>
                  </a:lnTo>
                  <a:lnTo>
                    <a:pt x="999" y="280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6" y="282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3" y="288"/>
                  </a:lnTo>
                  <a:lnTo>
                    <a:pt x="993" y="288"/>
                  </a:lnTo>
                  <a:lnTo>
                    <a:pt x="990" y="288"/>
                  </a:lnTo>
                  <a:lnTo>
                    <a:pt x="990" y="288"/>
                  </a:lnTo>
                  <a:lnTo>
                    <a:pt x="987" y="288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4" y="291"/>
                  </a:lnTo>
                  <a:lnTo>
                    <a:pt x="984" y="291"/>
                  </a:lnTo>
                  <a:lnTo>
                    <a:pt x="981" y="291"/>
                  </a:lnTo>
                  <a:lnTo>
                    <a:pt x="981" y="294"/>
                  </a:lnTo>
                  <a:lnTo>
                    <a:pt x="981" y="294"/>
                  </a:lnTo>
                  <a:lnTo>
                    <a:pt x="978" y="294"/>
                  </a:lnTo>
                  <a:lnTo>
                    <a:pt x="978" y="297"/>
                  </a:lnTo>
                  <a:lnTo>
                    <a:pt x="978" y="297"/>
                  </a:lnTo>
                  <a:lnTo>
                    <a:pt x="978" y="300"/>
                  </a:lnTo>
                  <a:lnTo>
                    <a:pt x="978" y="300"/>
                  </a:lnTo>
                  <a:lnTo>
                    <a:pt x="975" y="300"/>
                  </a:lnTo>
                  <a:lnTo>
                    <a:pt x="975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0" y="300"/>
                  </a:lnTo>
                  <a:lnTo>
                    <a:pt x="970" y="303"/>
                  </a:lnTo>
                  <a:lnTo>
                    <a:pt x="970" y="303"/>
                  </a:lnTo>
                  <a:lnTo>
                    <a:pt x="967" y="303"/>
                  </a:lnTo>
                  <a:lnTo>
                    <a:pt x="967" y="303"/>
                  </a:lnTo>
                  <a:lnTo>
                    <a:pt x="967" y="306"/>
                  </a:lnTo>
                  <a:lnTo>
                    <a:pt x="964" y="306"/>
                  </a:lnTo>
                  <a:lnTo>
                    <a:pt x="964" y="303"/>
                  </a:lnTo>
                  <a:lnTo>
                    <a:pt x="961" y="303"/>
                  </a:lnTo>
                  <a:lnTo>
                    <a:pt x="961" y="303"/>
                  </a:lnTo>
                  <a:lnTo>
                    <a:pt x="958" y="303"/>
                  </a:lnTo>
                  <a:lnTo>
                    <a:pt x="958" y="303"/>
                  </a:lnTo>
                  <a:lnTo>
                    <a:pt x="955" y="303"/>
                  </a:lnTo>
                  <a:lnTo>
                    <a:pt x="955" y="303"/>
                  </a:lnTo>
                  <a:lnTo>
                    <a:pt x="952" y="303"/>
                  </a:lnTo>
                  <a:lnTo>
                    <a:pt x="952" y="303"/>
                  </a:lnTo>
                  <a:lnTo>
                    <a:pt x="952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7" y="306"/>
                  </a:lnTo>
                  <a:lnTo>
                    <a:pt x="947" y="306"/>
                  </a:lnTo>
                  <a:lnTo>
                    <a:pt x="944" y="306"/>
                  </a:lnTo>
                  <a:lnTo>
                    <a:pt x="944" y="306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1" y="308"/>
                  </a:lnTo>
                  <a:lnTo>
                    <a:pt x="941" y="311"/>
                  </a:lnTo>
                  <a:lnTo>
                    <a:pt x="941" y="311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7"/>
                  </a:lnTo>
                  <a:lnTo>
                    <a:pt x="938" y="317"/>
                  </a:lnTo>
                  <a:lnTo>
                    <a:pt x="938" y="317"/>
                  </a:lnTo>
                  <a:lnTo>
                    <a:pt x="938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6"/>
                  </a:lnTo>
                  <a:lnTo>
                    <a:pt x="929" y="326"/>
                  </a:lnTo>
                  <a:lnTo>
                    <a:pt x="929" y="326"/>
                  </a:lnTo>
                  <a:lnTo>
                    <a:pt x="929" y="329"/>
                  </a:lnTo>
                  <a:lnTo>
                    <a:pt x="926" y="329"/>
                  </a:lnTo>
                  <a:lnTo>
                    <a:pt x="926" y="329"/>
                  </a:lnTo>
                  <a:lnTo>
                    <a:pt x="923" y="329"/>
                  </a:lnTo>
                  <a:lnTo>
                    <a:pt x="923" y="332"/>
                  </a:lnTo>
                  <a:lnTo>
                    <a:pt x="921" y="332"/>
                  </a:lnTo>
                  <a:lnTo>
                    <a:pt x="921" y="332"/>
                  </a:lnTo>
                  <a:lnTo>
                    <a:pt x="918" y="332"/>
                  </a:lnTo>
                  <a:lnTo>
                    <a:pt x="918" y="332"/>
                  </a:lnTo>
                  <a:lnTo>
                    <a:pt x="915" y="332"/>
                  </a:lnTo>
                  <a:lnTo>
                    <a:pt x="915" y="329"/>
                  </a:lnTo>
                  <a:lnTo>
                    <a:pt x="912" y="329"/>
                  </a:lnTo>
                  <a:lnTo>
                    <a:pt x="912" y="329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06" y="329"/>
                  </a:lnTo>
                  <a:lnTo>
                    <a:pt x="906" y="329"/>
                  </a:lnTo>
                  <a:lnTo>
                    <a:pt x="903" y="329"/>
                  </a:lnTo>
                  <a:lnTo>
                    <a:pt x="903" y="329"/>
                  </a:lnTo>
                  <a:lnTo>
                    <a:pt x="900" y="329"/>
                  </a:lnTo>
                  <a:lnTo>
                    <a:pt x="900" y="329"/>
                  </a:lnTo>
                  <a:lnTo>
                    <a:pt x="897" y="329"/>
                  </a:lnTo>
                  <a:lnTo>
                    <a:pt x="895" y="329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89" y="323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6" y="320"/>
                  </a:lnTo>
                  <a:lnTo>
                    <a:pt x="886" y="320"/>
                  </a:lnTo>
                  <a:lnTo>
                    <a:pt x="883" y="320"/>
                  </a:lnTo>
                  <a:lnTo>
                    <a:pt x="883" y="317"/>
                  </a:lnTo>
                  <a:lnTo>
                    <a:pt x="883" y="317"/>
                  </a:lnTo>
                  <a:lnTo>
                    <a:pt x="883" y="314"/>
                  </a:lnTo>
                  <a:lnTo>
                    <a:pt x="880" y="314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1" y="303"/>
                  </a:lnTo>
                  <a:lnTo>
                    <a:pt x="871" y="303"/>
                  </a:lnTo>
                  <a:lnTo>
                    <a:pt x="871" y="300"/>
                  </a:lnTo>
                  <a:lnTo>
                    <a:pt x="871" y="300"/>
                  </a:lnTo>
                  <a:lnTo>
                    <a:pt x="869" y="300"/>
                  </a:lnTo>
                  <a:lnTo>
                    <a:pt x="869" y="300"/>
                  </a:lnTo>
                  <a:lnTo>
                    <a:pt x="866" y="297"/>
                  </a:lnTo>
                  <a:lnTo>
                    <a:pt x="866" y="297"/>
                  </a:lnTo>
                  <a:lnTo>
                    <a:pt x="863" y="297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0" y="294"/>
                  </a:lnTo>
                  <a:lnTo>
                    <a:pt x="860" y="291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4" y="288"/>
                  </a:lnTo>
                  <a:lnTo>
                    <a:pt x="854" y="285"/>
                  </a:lnTo>
                  <a:lnTo>
                    <a:pt x="854" y="285"/>
                  </a:lnTo>
                  <a:lnTo>
                    <a:pt x="851" y="285"/>
                  </a:lnTo>
                  <a:lnTo>
                    <a:pt x="851" y="285"/>
                  </a:lnTo>
                  <a:lnTo>
                    <a:pt x="848" y="285"/>
                  </a:lnTo>
                  <a:lnTo>
                    <a:pt x="848" y="285"/>
                  </a:lnTo>
                  <a:lnTo>
                    <a:pt x="848" y="282"/>
                  </a:lnTo>
                  <a:lnTo>
                    <a:pt x="846" y="282"/>
                  </a:lnTo>
                  <a:lnTo>
                    <a:pt x="846" y="282"/>
                  </a:lnTo>
                  <a:lnTo>
                    <a:pt x="846" y="280"/>
                  </a:lnTo>
                  <a:lnTo>
                    <a:pt x="843" y="280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40" y="274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40" y="268"/>
                  </a:lnTo>
                  <a:lnTo>
                    <a:pt x="837" y="268"/>
                  </a:lnTo>
                  <a:lnTo>
                    <a:pt x="837" y="265"/>
                  </a:lnTo>
                  <a:lnTo>
                    <a:pt x="837" y="265"/>
                  </a:lnTo>
                  <a:lnTo>
                    <a:pt x="834" y="262"/>
                  </a:lnTo>
                  <a:lnTo>
                    <a:pt x="834" y="262"/>
                  </a:lnTo>
                  <a:lnTo>
                    <a:pt x="834" y="259"/>
                  </a:lnTo>
                  <a:lnTo>
                    <a:pt x="834" y="259"/>
                  </a:lnTo>
                  <a:lnTo>
                    <a:pt x="831" y="256"/>
                  </a:lnTo>
                  <a:lnTo>
                    <a:pt x="831" y="256"/>
                  </a:lnTo>
                  <a:lnTo>
                    <a:pt x="831" y="254"/>
                  </a:lnTo>
                  <a:lnTo>
                    <a:pt x="834" y="254"/>
                  </a:lnTo>
                  <a:lnTo>
                    <a:pt x="834" y="251"/>
                  </a:lnTo>
                  <a:lnTo>
                    <a:pt x="834" y="251"/>
                  </a:lnTo>
                  <a:lnTo>
                    <a:pt x="834" y="248"/>
                  </a:lnTo>
                  <a:lnTo>
                    <a:pt x="834" y="248"/>
                  </a:lnTo>
                  <a:lnTo>
                    <a:pt x="834" y="245"/>
                  </a:lnTo>
                  <a:lnTo>
                    <a:pt x="834" y="245"/>
                  </a:lnTo>
                  <a:lnTo>
                    <a:pt x="834" y="242"/>
                  </a:lnTo>
                  <a:lnTo>
                    <a:pt x="834" y="242"/>
                  </a:lnTo>
                  <a:lnTo>
                    <a:pt x="834" y="239"/>
                  </a:lnTo>
                  <a:lnTo>
                    <a:pt x="834" y="239"/>
                  </a:lnTo>
                  <a:lnTo>
                    <a:pt x="834" y="236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33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4" y="230"/>
                  </a:lnTo>
                  <a:lnTo>
                    <a:pt x="834" y="230"/>
                  </a:lnTo>
                  <a:lnTo>
                    <a:pt x="831" y="230"/>
                  </a:lnTo>
                  <a:lnTo>
                    <a:pt x="831" y="230"/>
                  </a:lnTo>
                  <a:lnTo>
                    <a:pt x="828" y="230"/>
                  </a:lnTo>
                  <a:lnTo>
                    <a:pt x="828" y="230"/>
                  </a:lnTo>
                  <a:lnTo>
                    <a:pt x="825" y="230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6"/>
                  </a:lnTo>
                  <a:lnTo>
                    <a:pt x="822" y="236"/>
                  </a:lnTo>
                  <a:lnTo>
                    <a:pt x="822" y="236"/>
                  </a:lnTo>
                  <a:lnTo>
                    <a:pt x="820" y="236"/>
                  </a:lnTo>
                  <a:lnTo>
                    <a:pt x="817" y="236"/>
                  </a:lnTo>
                  <a:lnTo>
                    <a:pt x="817" y="236"/>
                  </a:lnTo>
                  <a:lnTo>
                    <a:pt x="814" y="236"/>
                  </a:lnTo>
                  <a:lnTo>
                    <a:pt x="811" y="236"/>
                  </a:lnTo>
                  <a:lnTo>
                    <a:pt x="808" y="236"/>
                  </a:lnTo>
                  <a:lnTo>
                    <a:pt x="808" y="236"/>
                  </a:lnTo>
                  <a:lnTo>
                    <a:pt x="805" y="236"/>
                  </a:lnTo>
                  <a:lnTo>
                    <a:pt x="805" y="236"/>
                  </a:lnTo>
                  <a:lnTo>
                    <a:pt x="802" y="236"/>
                  </a:lnTo>
                  <a:lnTo>
                    <a:pt x="799" y="236"/>
                  </a:lnTo>
                  <a:lnTo>
                    <a:pt x="796" y="236"/>
                  </a:lnTo>
                  <a:lnTo>
                    <a:pt x="796" y="236"/>
                  </a:lnTo>
                  <a:lnTo>
                    <a:pt x="794" y="236"/>
                  </a:lnTo>
                  <a:lnTo>
                    <a:pt x="794" y="236"/>
                  </a:lnTo>
                  <a:lnTo>
                    <a:pt x="791" y="236"/>
                  </a:lnTo>
                  <a:lnTo>
                    <a:pt x="788" y="236"/>
                  </a:lnTo>
                  <a:lnTo>
                    <a:pt x="785" y="236"/>
                  </a:lnTo>
                  <a:lnTo>
                    <a:pt x="782" y="236"/>
                  </a:lnTo>
                  <a:lnTo>
                    <a:pt x="779" y="236"/>
                  </a:lnTo>
                  <a:lnTo>
                    <a:pt x="779" y="236"/>
                  </a:lnTo>
                  <a:lnTo>
                    <a:pt x="776" y="239"/>
                  </a:lnTo>
                  <a:lnTo>
                    <a:pt x="773" y="239"/>
                  </a:lnTo>
                  <a:lnTo>
                    <a:pt x="770" y="239"/>
                  </a:lnTo>
                  <a:lnTo>
                    <a:pt x="768" y="239"/>
                  </a:lnTo>
                  <a:lnTo>
                    <a:pt x="768" y="242"/>
                  </a:lnTo>
                  <a:lnTo>
                    <a:pt x="765" y="242"/>
                  </a:lnTo>
                  <a:lnTo>
                    <a:pt x="762" y="242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59" y="245"/>
                  </a:lnTo>
                  <a:lnTo>
                    <a:pt x="756" y="245"/>
                  </a:lnTo>
                  <a:lnTo>
                    <a:pt x="756" y="245"/>
                  </a:lnTo>
                  <a:lnTo>
                    <a:pt x="750" y="245"/>
                  </a:lnTo>
                  <a:lnTo>
                    <a:pt x="747" y="245"/>
                  </a:lnTo>
                  <a:lnTo>
                    <a:pt x="744" y="245"/>
                  </a:lnTo>
                  <a:lnTo>
                    <a:pt x="744" y="245"/>
                  </a:lnTo>
                  <a:lnTo>
                    <a:pt x="742" y="245"/>
                  </a:lnTo>
                  <a:lnTo>
                    <a:pt x="739" y="245"/>
                  </a:lnTo>
                  <a:lnTo>
                    <a:pt x="739" y="245"/>
                  </a:lnTo>
                  <a:lnTo>
                    <a:pt x="736" y="245"/>
                  </a:lnTo>
                  <a:lnTo>
                    <a:pt x="736" y="242"/>
                  </a:lnTo>
                  <a:lnTo>
                    <a:pt x="733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27" y="242"/>
                  </a:lnTo>
                  <a:lnTo>
                    <a:pt x="727" y="242"/>
                  </a:lnTo>
                  <a:lnTo>
                    <a:pt x="724" y="242"/>
                  </a:lnTo>
                  <a:lnTo>
                    <a:pt x="724" y="245"/>
                  </a:lnTo>
                  <a:lnTo>
                    <a:pt x="724" y="245"/>
                  </a:lnTo>
                  <a:lnTo>
                    <a:pt x="721" y="245"/>
                  </a:lnTo>
                  <a:lnTo>
                    <a:pt x="721" y="245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51"/>
                  </a:lnTo>
                  <a:lnTo>
                    <a:pt x="718" y="248"/>
                  </a:lnTo>
                  <a:lnTo>
                    <a:pt x="718" y="248"/>
                  </a:lnTo>
                  <a:lnTo>
                    <a:pt x="716" y="248"/>
                  </a:lnTo>
                  <a:lnTo>
                    <a:pt x="716" y="251"/>
                  </a:lnTo>
                  <a:lnTo>
                    <a:pt x="716" y="251"/>
                  </a:lnTo>
                  <a:lnTo>
                    <a:pt x="713" y="251"/>
                  </a:lnTo>
                  <a:lnTo>
                    <a:pt x="713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07" y="251"/>
                  </a:lnTo>
                  <a:lnTo>
                    <a:pt x="707" y="251"/>
                  </a:lnTo>
                  <a:lnTo>
                    <a:pt x="704" y="251"/>
                  </a:lnTo>
                  <a:lnTo>
                    <a:pt x="704" y="251"/>
                  </a:lnTo>
                  <a:lnTo>
                    <a:pt x="701" y="248"/>
                  </a:lnTo>
                  <a:lnTo>
                    <a:pt x="701" y="248"/>
                  </a:lnTo>
                  <a:lnTo>
                    <a:pt x="698" y="251"/>
                  </a:lnTo>
                  <a:lnTo>
                    <a:pt x="698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87" y="254"/>
                  </a:lnTo>
                  <a:lnTo>
                    <a:pt x="687" y="251"/>
                  </a:lnTo>
                  <a:lnTo>
                    <a:pt x="687" y="251"/>
                  </a:lnTo>
                  <a:lnTo>
                    <a:pt x="684" y="251"/>
                  </a:lnTo>
                  <a:lnTo>
                    <a:pt x="684" y="251"/>
                  </a:lnTo>
                  <a:lnTo>
                    <a:pt x="684" y="254"/>
                  </a:lnTo>
                  <a:lnTo>
                    <a:pt x="684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1"/>
                  </a:lnTo>
                  <a:lnTo>
                    <a:pt x="678" y="251"/>
                  </a:lnTo>
                  <a:lnTo>
                    <a:pt x="678" y="251"/>
                  </a:lnTo>
                  <a:lnTo>
                    <a:pt x="678" y="248"/>
                  </a:lnTo>
                  <a:lnTo>
                    <a:pt x="675" y="248"/>
                  </a:lnTo>
                  <a:lnTo>
                    <a:pt x="675" y="251"/>
                  </a:lnTo>
                  <a:lnTo>
                    <a:pt x="675" y="251"/>
                  </a:lnTo>
                  <a:lnTo>
                    <a:pt x="675" y="254"/>
                  </a:lnTo>
                  <a:lnTo>
                    <a:pt x="675" y="254"/>
                  </a:lnTo>
                  <a:lnTo>
                    <a:pt x="675" y="256"/>
                  </a:lnTo>
                  <a:lnTo>
                    <a:pt x="675" y="256"/>
                  </a:lnTo>
                  <a:lnTo>
                    <a:pt x="672" y="256"/>
                  </a:lnTo>
                  <a:lnTo>
                    <a:pt x="672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7" y="254"/>
                  </a:lnTo>
                  <a:lnTo>
                    <a:pt x="667" y="256"/>
                  </a:lnTo>
                  <a:lnTo>
                    <a:pt x="667" y="256"/>
                  </a:lnTo>
                  <a:lnTo>
                    <a:pt x="664" y="256"/>
                  </a:lnTo>
                  <a:lnTo>
                    <a:pt x="664" y="259"/>
                  </a:lnTo>
                  <a:lnTo>
                    <a:pt x="664" y="259"/>
                  </a:lnTo>
                  <a:lnTo>
                    <a:pt x="664" y="262"/>
                  </a:lnTo>
                  <a:lnTo>
                    <a:pt x="661" y="262"/>
                  </a:lnTo>
                  <a:lnTo>
                    <a:pt x="661" y="259"/>
                  </a:lnTo>
                  <a:lnTo>
                    <a:pt x="661" y="259"/>
                  </a:lnTo>
                  <a:lnTo>
                    <a:pt x="661" y="262"/>
                  </a:lnTo>
                  <a:lnTo>
                    <a:pt x="658" y="262"/>
                  </a:lnTo>
                  <a:lnTo>
                    <a:pt x="658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2" y="262"/>
                  </a:lnTo>
                  <a:lnTo>
                    <a:pt x="652" y="265"/>
                  </a:lnTo>
                  <a:lnTo>
                    <a:pt x="649" y="265"/>
                  </a:lnTo>
                  <a:lnTo>
                    <a:pt x="649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38" y="268"/>
                  </a:lnTo>
                  <a:lnTo>
                    <a:pt x="638" y="268"/>
                  </a:lnTo>
                  <a:lnTo>
                    <a:pt x="635" y="268"/>
                  </a:lnTo>
                  <a:lnTo>
                    <a:pt x="635" y="268"/>
                  </a:lnTo>
                  <a:lnTo>
                    <a:pt x="635" y="271"/>
                  </a:lnTo>
                  <a:lnTo>
                    <a:pt x="635" y="271"/>
                  </a:lnTo>
                  <a:lnTo>
                    <a:pt x="635" y="274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5" y="277"/>
                  </a:lnTo>
                  <a:lnTo>
                    <a:pt x="635" y="277"/>
                  </a:lnTo>
                  <a:lnTo>
                    <a:pt x="635" y="280"/>
                  </a:lnTo>
                  <a:lnTo>
                    <a:pt x="635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32" y="282"/>
                  </a:lnTo>
                  <a:lnTo>
                    <a:pt x="629" y="282"/>
                  </a:lnTo>
                  <a:lnTo>
                    <a:pt x="629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3" y="285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17" y="294"/>
                  </a:lnTo>
                  <a:lnTo>
                    <a:pt x="617" y="294"/>
                  </a:lnTo>
                  <a:lnTo>
                    <a:pt x="615" y="294"/>
                  </a:lnTo>
                  <a:lnTo>
                    <a:pt x="615" y="297"/>
                  </a:lnTo>
                  <a:lnTo>
                    <a:pt x="615" y="297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2" y="300"/>
                  </a:lnTo>
                  <a:lnTo>
                    <a:pt x="612" y="297"/>
                  </a:lnTo>
                  <a:lnTo>
                    <a:pt x="612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3"/>
                  </a:lnTo>
                  <a:lnTo>
                    <a:pt x="612" y="303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5" y="303"/>
                  </a:lnTo>
                  <a:lnTo>
                    <a:pt x="617" y="303"/>
                  </a:lnTo>
                  <a:lnTo>
                    <a:pt x="615" y="303"/>
                  </a:lnTo>
                  <a:lnTo>
                    <a:pt x="615" y="303"/>
                  </a:lnTo>
                  <a:lnTo>
                    <a:pt x="615" y="306"/>
                  </a:lnTo>
                  <a:lnTo>
                    <a:pt x="612" y="306"/>
                  </a:lnTo>
                  <a:lnTo>
                    <a:pt x="612" y="306"/>
                  </a:lnTo>
                  <a:lnTo>
                    <a:pt x="609" y="306"/>
                  </a:lnTo>
                  <a:lnTo>
                    <a:pt x="609" y="306"/>
                  </a:lnTo>
                  <a:lnTo>
                    <a:pt x="606" y="308"/>
                  </a:lnTo>
                  <a:lnTo>
                    <a:pt x="606" y="308"/>
                  </a:lnTo>
                  <a:lnTo>
                    <a:pt x="606" y="311"/>
                  </a:lnTo>
                  <a:lnTo>
                    <a:pt x="606" y="311"/>
                  </a:lnTo>
                  <a:lnTo>
                    <a:pt x="606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12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7" y="317"/>
                  </a:lnTo>
                  <a:lnTo>
                    <a:pt x="617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5" y="320"/>
                  </a:lnTo>
                  <a:lnTo>
                    <a:pt x="612" y="320"/>
                  </a:lnTo>
                  <a:lnTo>
                    <a:pt x="609" y="320"/>
                  </a:lnTo>
                  <a:lnTo>
                    <a:pt x="609" y="323"/>
                  </a:lnTo>
                  <a:lnTo>
                    <a:pt x="609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6"/>
                  </a:lnTo>
                  <a:lnTo>
                    <a:pt x="606" y="326"/>
                  </a:lnTo>
                  <a:lnTo>
                    <a:pt x="606" y="329"/>
                  </a:lnTo>
                  <a:lnTo>
                    <a:pt x="603" y="329"/>
                  </a:lnTo>
                  <a:lnTo>
                    <a:pt x="603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597" y="329"/>
                  </a:lnTo>
                  <a:lnTo>
                    <a:pt x="597" y="332"/>
                  </a:lnTo>
                  <a:lnTo>
                    <a:pt x="597" y="332"/>
                  </a:lnTo>
                  <a:lnTo>
                    <a:pt x="600" y="334"/>
                  </a:lnTo>
                  <a:lnTo>
                    <a:pt x="600" y="334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4" y="343"/>
                  </a:lnTo>
                  <a:lnTo>
                    <a:pt x="594" y="340"/>
                  </a:lnTo>
                  <a:lnTo>
                    <a:pt x="594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3"/>
                  </a:lnTo>
                  <a:lnTo>
                    <a:pt x="591" y="343"/>
                  </a:lnTo>
                  <a:lnTo>
                    <a:pt x="589" y="343"/>
                  </a:lnTo>
                  <a:lnTo>
                    <a:pt x="589" y="343"/>
                  </a:lnTo>
                  <a:lnTo>
                    <a:pt x="589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3" y="343"/>
                  </a:lnTo>
                  <a:lnTo>
                    <a:pt x="583" y="343"/>
                  </a:lnTo>
                  <a:lnTo>
                    <a:pt x="580" y="343"/>
                  </a:lnTo>
                  <a:lnTo>
                    <a:pt x="580" y="343"/>
                  </a:lnTo>
                  <a:lnTo>
                    <a:pt x="580" y="346"/>
                  </a:lnTo>
                  <a:lnTo>
                    <a:pt x="580" y="346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6" y="349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3" y="352"/>
                  </a:lnTo>
                  <a:lnTo>
                    <a:pt x="580" y="352"/>
                  </a:lnTo>
                  <a:lnTo>
                    <a:pt x="580" y="349"/>
                  </a:lnTo>
                  <a:lnTo>
                    <a:pt x="577" y="349"/>
                  </a:lnTo>
                  <a:lnTo>
                    <a:pt x="577" y="349"/>
                  </a:lnTo>
                  <a:lnTo>
                    <a:pt x="574" y="349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80" y="352"/>
                  </a:lnTo>
                  <a:lnTo>
                    <a:pt x="580" y="352"/>
                  </a:lnTo>
                  <a:lnTo>
                    <a:pt x="577" y="355"/>
                  </a:lnTo>
                  <a:lnTo>
                    <a:pt x="577" y="355"/>
                  </a:lnTo>
                  <a:lnTo>
                    <a:pt x="574" y="355"/>
                  </a:lnTo>
                  <a:lnTo>
                    <a:pt x="574" y="355"/>
                  </a:lnTo>
                  <a:lnTo>
                    <a:pt x="574" y="357"/>
                  </a:lnTo>
                  <a:lnTo>
                    <a:pt x="574" y="357"/>
                  </a:lnTo>
                  <a:lnTo>
                    <a:pt x="571" y="357"/>
                  </a:lnTo>
                  <a:lnTo>
                    <a:pt x="571" y="360"/>
                  </a:lnTo>
                  <a:lnTo>
                    <a:pt x="571" y="357"/>
                  </a:lnTo>
                  <a:lnTo>
                    <a:pt x="571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5" y="357"/>
                  </a:lnTo>
                  <a:lnTo>
                    <a:pt x="565" y="355"/>
                  </a:lnTo>
                  <a:lnTo>
                    <a:pt x="568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7"/>
                  </a:lnTo>
                  <a:lnTo>
                    <a:pt x="563" y="357"/>
                  </a:lnTo>
                  <a:lnTo>
                    <a:pt x="563" y="357"/>
                  </a:lnTo>
                  <a:lnTo>
                    <a:pt x="563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4" y="355"/>
                  </a:lnTo>
                  <a:lnTo>
                    <a:pt x="554" y="357"/>
                  </a:lnTo>
                  <a:lnTo>
                    <a:pt x="554" y="357"/>
                  </a:lnTo>
                  <a:lnTo>
                    <a:pt x="557" y="357"/>
                  </a:lnTo>
                  <a:lnTo>
                    <a:pt x="554" y="360"/>
                  </a:lnTo>
                  <a:lnTo>
                    <a:pt x="554" y="360"/>
                  </a:lnTo>
                  <a:lnTo>
                    <a:pt x="554" y="363"/>
                  </a:lnTo>
                  <a:lnTo>
                    <a:pt x="557" y="363"/>
                  </a:lnTo>
                  <a:lnTo>
                    <a:pt x="554" y="363"/>
                  </a:lnTo>
                  <a:lnTo>
                    <a:pt x="554" y="366"/>
                  </a:lnTo>
                  <a:lnTo>
                    <a:pt x="557" y="366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4" y="372"/>
                  </a:lnTo>
                  <a:lnTo>
                    <a:pt x="554" y="372"/>
                  </a:lnTo>
                  <a:lnTo>
                    <a:pt x="554" y="375"/>
                  </a:lnTo>
                  <a:lnTo>
                    <a:pt x="554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48" y="372"/>
                  </a:lnTo>
                  <a:lnTo>
                    <a:pt x="548" y="375"/>
                  </a:lnTo>
                  <a:lnTo>
                    <a:pt x="548" y="375"/>
                  </a:lnTo>
                  <a:lnTo>
                    <a:pt x="548" y="378"/>
                  </a:lnTo>
                  <a:lnTo>
                    <a:pt x="548" y="378"/>
                  </a:lnTo>
                  <a:lnTo>
                    <a:pt x="548" y="381"/>
                  </a:lnTo>
                  <a:lnTo>
                    <a:pt x="548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39" y="383"/>
                  </a:lnTo>
                  <a:lnTo>
                    <a:pt x="539" y="386"/>
                  </a:lnTo>
                  <a:lnTo>
                    <a:pt x="539" y="386"/>
                  </a:lnTo>
                  <a:lnTo>
                    <a:pt x="537" y="389"/>
                  </a:lnTo>
                  <a:lnTo>
                    <a:pt x="537" y="389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4" y="392"/>
                  </a:lnTo>
                  <a:lnTo>
                    <a:pt x="534" y="395"/>
                  </a:lnTo>
                  <a:lnTo>
                    <a:pt x="537" y="395"/>
                  </a:lnTo>
                  <a:lnTo>
                    <a:pt x="537" y="395"/>
                  </a:lnTo>
                  <a:lnTo>
                    <a:pt x="537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1" y="398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4" y="401"/>
                  </a:lnTo>
                  <a:lnTo>
                    <a:pt x="534" y="404"/>
                  </a:lnTo>
                  <a:lnTo>
                    <a:pt x="537" y="404"/>
                  </a:lnTo>
                  <a:lnTo>
                    <a:pt x="537" y="404"/>
                  </a:lnTo>
                  <a:lnTo>
                    <a:pt x="534" y="404"/>
                  </a:lnTo>
                  <a:lnTo>
                    <a:pt x="534" y="404"/>
                  </a:lnTo>
                  <a:lnTo>
                    <a:pt x="531" y="404"/>
                  </a:lnTo>
                  <a:lnTo>
                    <a:pt x="531" y="404"/>
                  </a:lnTo>
                  <a:lnTo>
                    <a:pt x="528" y="404"/>
                  </a:lnTo>
                  <a:lnTo>
                    <a:pt x="528" y="404"/>
                  </a:lnTo>
                  <a:lnTo>
                    <a:pt x="528" y="401"/>
                  </a:lnTo>
                  <a:lnTo>
                    <a:pt x="528" y="401"/>
                  </a:lnTo>
                  <a:lnTo>
                    <a:pt x="525" y="401"/>
                  </a:lnTo>
                  <a:lnTo>
                    <a:pt x="525" y="401"/>
                  </a:lnTo>
                  <a:lnTo>
                    <a:pt x="525" y="404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22" y="398"/>
                  </a:lnTo>
                  <a:lnTo>
                    <a:pt x="519" y="398"/>
                  </a:lnTo>
                  <a:lnTo>
                    <a:pt x="519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1" y="398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5" y="398"/>
                  </a:lnTo>
                  <a:lnTo>
                    <a:pt x="505" y="401"/>
                  </a:lnTo>
                  <a:lnTo>
                    <a:pt x="508" y="401"/>
                  </a:lnTo>
                  <a:lnTo>
                    <a:pt x="508" y="401"/>
                  </a:lnTo>
                  <a:lnTo>
                    <a:pt x="508" y="404"/>
                  </a:lnTo>
                  <a:lnTo>
                    <a:pt x="508" y="404"/>
                  </a:lnTo>
                  <a:lnTo>
                    <a:pt x="508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2" y="401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499" y="398"/>
                  </a:lnTo>
                  <a:lnTo>
                    <a:pt x="499" y="395"/>
                  </a:lnTo>
                  <a:lnTo>
                    <a:pt x="499" y="395"/>
                  </a:lnTo>
                  <a:lnTo>
                    <a:pt x="496" y="395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401"/>
                  </a:lnTo>
                  <a:lnTo>
                    <a:pt x="496" y="401"/>
                  </a:lnTo>
                  <a:lnTo>
                    <a:pt x="493" y="398"/>
                  </a:lnTo>
                  <a:lnTo>
                    <a:pt x="493" y="401"/>
                  </a:lnTo>
                  <a:lnTo>
                    <a:pt x="490" y="401"/>
                  </a:lnTo>
                  <a:lnTo>
                    <a:pt x="490" y="401"/>
                  </a:lnTo>
                  <a:lnTo>
                    <a:pt x="493" y="401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0" y="407"/>
                  </a:lnTo>
                  <a:lnTo>
                    <a:pt x="490" y="407"/>
                  </a:lnTo>
                  <a:lnTo>
                    <a:pt x="488" y="407"/>
                  </a:lnTo>
                  <a:lnTo>
                    <a:pt x="488" y="407"/>
                  </a:lnTo>
                  <a:lnTo>
                    <a:pt x="488" y="404"/>
                  </a:lnTo>
                  <a:lnTo>
                    <a:pt x="488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7"/>
                  </a:lnTo>
                  <a:lnTo>
                    <a:pt x="485" y="407"/>
                  </a:lnTo>
                  <a:lnTo>
                    <a:pt x="488" y="409"/>
                  </a:lnTo>
                  <a:lnTo>
                    <a:pt x="488" y="409"/>
                  </a:lnTo>
                  <a:lnTo>
                    <a:pt x="485" y="409"/>
                  </a:lnTo>
                  <a:lnTo>
                    <a:pt x="485" y="409"/>
                  </a:lnTo>
                  <a:lnTo>
                    <a:pt x="482" y="409"/>
                  </a:lnTo>
                  <a:lnTo>
                    <a:pt x="482" y="409"/>
                  </a:lnTo>
                  <a:lnTo>
                    <a:pt x="485" y="412"/>
                  </a:lnTo>
                  <a:lnTo>
                    <a:pt x="485" y="412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8"/>
                  </a:lnTo>
                  <a:lnTo>
                    <a:pt x="476" y="415"/>
                  </a:lnTo>
                  <a:lnTo>
                    <a:pt x="476" y="415"/>
                  </a:lnTo>
                  <a:lnTo>
                    <a:pt x="473" y="415"/>
                  </a:lnTo>
                  <a:lnTo>
                    <a:pt x="473" y="418"/>
                  </a:lnTo>
                  <a:lnTo>
                    <a:pt x="473" y="418"/>
                  </a:lnTo>
                  <a:lnTo>
                    <a:pt x="473" y="421"/>
                  </a:lnTo>
                  <a:lnTo>
                    <a:pt x="470" y="421"/>
                  </a:lnTo>
                  <a:lnTo>
                    <a:pt x="467" y="424"/>
                  </a:lnTo>
                  <a:lnTo>
                    <a:pt x="467" y="424"/>
                  </a:lnTo>
                  <a:lnTo>
                    <a:pt x="464" y="424"/>
                  </a:lnTo>
                  <a:lnTo>
                    <a:pt x="464" y="427"/>
                  </a:lnTo>
                  <a:lnTo>
                    <a:pt x="464" y="427"/>
                  </a:lnTo>
                  <a:lnTo>
                    <a:pt x="462" y="427"/>
                  </a:lnTo>
                  <a:lnTo>
                    <a:pt x="462" y="430"/>
                  </a:lnTo>
                  <a:lnTo>
                    <a:pt x="462" y="430"/>
                  </a:lnTo>
                  <a:lnTo>
                    <a:pt x="462" y="433"/>
                  </a:lnTo>
                  <a:lnTo>
                    <a:pt x="464" y="433"/>
                  </a:lnTo>
                  <a:lnTo>
                    <a:pt x="464" y="435"/>
                  </a:lnTo>
                  <a:lnTo>
                    <a:pt x="462" y="435"/>
                  </a:lnTo>
                  <a:lnTo>
                    <a:pt x="462" y="435"/>
                  </a:lnTo>
                  <a:lnTo>
                    <a:pt x="462" y="433"/>
                  </a:lnTo>
                  <a:lnTo>
                    <a:pt x="459" y="430"/>
                  </a:lnTo>
                  <a:lnTo>
                    <a:pt x="459" y="430"/>
                  </a:lnTo>
                  <a:lnTo>
                    <a:pt x="456" y="430"/>
                  </a:lnTo>
                  <a:lnTo>
                    <a:pt x="456" y="430"/>
                  </a:lnTo>
                  <a:lnTo>
                    <a:pt x="456" y="433"/>
                  </a:lnTo>
                  <a:lnTo>
                    <a:pt x="453" y="433"/>
                  </a:lnTo>
                  <a:lnTo>
                    <a:pt x="453" y="435"/>
                  </a:lnTo>
                  <a:lnTo>
                    <a:pt x="450" y="435"/>
                  </a:lnTo>
                  <a:lnTo>
                    <a:pt x="450" y="438"/>
                  </a:lnTo>
                  <a:lnTo>
                    <a:pt x="450" y="438"/>
                  </a:lnTo>
                  <a:lnTo>
                    <a:pt x="453" y="438"/>
                  </a:lnTo>
                  <a:lnTo>
                    <a:pt x="453" y="441"/>
                  </a:lnTo>
                  <a:lnTo>
                    <a:pt x="450" y="441"/>
                  </a:lnTo>
                  <a:lnTo>
                    <a:pt x="450" y="441"/>
                  </a:lnTo>
                  <a:lnTo>
                    <a:pt x="447" y="441"/>
                  </a:lnTo>
                  <a:lnTo>
                    <a:pt x="447" y="441"/>
                  </a:lnTo>
                  <a:lnTo>
                    <a:pt x="450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4" y="444"/>
                  </a:lnTo>
                  <a:lnTo>
                    <a:pt x="444" y="444"/>
                  </a:lnTo>
                  <a:lnTo>
                    <a:pt x="444" y="441"/>
                  </a:lnTo>
                  <a:lnTo>
                    <a:pt x="441" y="441"/>
                  </a:lnTo>
                  <a:lnTo>
                    <a:pt x="441" y="444"/>
                  </a:lnTo>
                  <a:lnTo>
                    <a:pt x="441" y="444"/>
                  </a:lnTo>
                  <a:lnTo>
                    <a:pt x="441" y="447"/>
                  </a:lnTo>
                  <a:lnTo>
                    <a:pt x="444" y="447"/>
                  </a:lnTo>
                  <a:lnTo>
                    <a:pt x="444" y="450"/>
                  </a:lnTo>
                  <a:lnTo>
                    <a:pt x="444" y="450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6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3"/>
                  </a:lnTo>
                  <a:lnTo>
                    <a:pt x="433" y="453"/>
                  </a:lnTo>
                  <a:lnTo>
                    <a:pt x="433" y="456"/>
                  </a:lnTo>
                  <a:lnTo>
                    <a:pt x="433" y="456"/>
                  </a:lnTo>
                  <a:lnTo>
                    <a:pt x="433" y="459"/>
                  </a:lnTo>
                  <a:lnTo>
                    <a:pt x="430" y="456"/>
                  </a:lnTo>
                  <a:lnTo>
                    <a:pt x="430" y="456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9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61"/>
                  </a:lnTo>
                  <a:lnTo>
                    <a:pt x="418" y="459"/>
                  </a:lnTo>
                  <a:lnTo>
                    <a:pt x="415" y="459"/>
                  </a:lnTo>
                  <a:lnTo>
                    <a:pt x="415" y="459"/>
                  </a:lnTo>
                  <a:lnTo>
                    <a:pt x="412" y="459"/>
                  </a:lnTo>
                  <a:lnTo>
                    <a:pt x="412" y="456"/>
                  </a:lnTo>
                  <a:lnTo>
                    <a:pt x="412" y="456"/>
                  </a:lnTo>
                  <a:lnTo>
                    <a:pt x="412" y="453"/>
                  </a:lnTo>
                  <a:lnTo>
                    <a:pt x="412" y="453"/>
                  </a:lnTo>
                  <a:lnTo>
                    <a:pt x="410" y="453"/>
                  </a:lnTo>
                  <a:lnTo>
                    <a:pt x="410" y="456"/>
                  </a:lnTo>
                  <a:lnTo>
                    <a:pt x="410" y="456"/>
                  </a:lnTo>
                  <a:lnTo>
                    <a:pt x="412" y="456"/>
                  </a:lnTo>
                  <a:lnTo>
                    <a:pt x="412" y="459"/>
                  </a:lnTo>
                  <a:lnTo>
                    <a:pt x="412" y="459"/>
                  </a:lnTo>
                  <a:lnTo>
                    <a:pt x="410" y="459"/>
                  </a:lnTo>
                  <a:lnTo>
                    <a:pt x="410" y="459"/>
                  </a:lnTo>
                  <a:lnTo>
                    <a:pt x="407" y="459"/>
                  </a:lnTo>
                  <a:lnTo>
                    <a:pt x="407" y="459"/>
                  </a:lnTo>
                  <a:lnTo>
                    <a:pt x="404" y="459"/>
                  </a:lnTo>
                  <a:lnTo>
                    <a:pt x="404" y="459"/>
                  </a:lnTo>
                  <a:lnTo>
                    <a:pt x="404" y="461"/>
                  </a:lnTo>
                  <a:lnTo>
                    <a:pt x="401" y="459"/>
                  </a:lnTo>
                  <a:lnTo>
                    <a:pt x="401" y="459"/>
                  </a:lnTo>
                  <a:lnTo>
                    <a:pt x="401" y="456"/>
                  </a:lnTo>
                  <a:lnTo>
                    <a:pt x="398" y="456"/>
                  </a:lnTo>
                  <a:lnTo>
                    <a:pt x="398" y="456"/>
                  </a:lnTo>
                  <a:lnTo>
                    <a:pt x="395" y="456"/>
                  </a:lnTo>
                  <a:lnTo>
                    <a:pt x="395" y="456"/>
                  </a:lnTo>
                  <a:lnTo>
                    <a:pt x="395" y="459"/>
                  </a:lnTo>
                  <a:lnTo>
                    <a:pt x="395" y="459"/>
                  </a:lnTo>
                  <a:lnTo>
                    <a:pt x="398" y="461"/>
                  </a:lnTo>
                  <a:lnTo>
                    <a:pt x="395" y="461"/>
                  </a:lnTo>
                  <a:lnTo>
                    <a:pt x="395" y="461"/>
                  </a:lnTo>
                  <a:lnTo>
                    <a:pt x="392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89" y="459"/>
                  </a:lnTo>
                  <a:lnTo>
                    <a:pt x="389" y="459"/>
                  </a:lnTo>
                  <a:lnTo>
                    <a:pt x="386" y="459"/>
                  </a:lnTo>
                  <a:lnTo>
                    <a:pt x="386" y="456"/>
                  </a:lnTo>
                  <a:lnTo>
                    <a:pt x="386" y="459"/>
                  </a:lnTo>
                  <a:lnTo>
                    <a:pt x="384" y="459"/>
                  </a:lnTo>
                  <a:lnTo>
                    <a:pt x="384" y="456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8" y="461"/>
                  </a:lnTo>
                  <a:lnTo>
                    <a:pt x="378" y="459"/>
                  </a:lnTo>
                  <a:lnTo>
                    <a:pt x="375" y="459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9"/>
                  </a:lnTo>
                  <a:lnTo>
                    <a:pt x="369" y="459"/>
                  </a:lnTo>
                  <a:lnTo>
                    <a:pt x="369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4"/>
                  </a:lnTo>
                  <a:lnTo>
                    <a:pt x="366" y="461"/>
                  </a:lnTo>
                  <a:lnTo>
                    <a:pt x="363" y="461"/>
                  </a:lnTo>
                  <a:lnTo>
                    <a:pt x="363" y="461"/>
                  </a:lnTo>
                  <a:lnTo>
                    <a:pt x="363" y="464"/>
                  </a:lnTo>
                  <a:lnTo>
                    <a:pt x="363" y="464"/>
                  </a:lnTo>
                  <a:lnTo>
                    <a:pt x="360" y="464"/>
                  </a:lnTo>
                  <a:lnTo>
                    <a:pt x="360" y="461"/>
                  </a:lnTo>
                  <a:lnTo>
                    <a:pt x="360" y="461"/>
                  </a:lnTo>
                  <a:lnTo>
                    <a:pt x="358" y="461"/>
                  </a:lnTo>
                  <a:lnTo>
                    <a:pt x="358" y="461"/>
                  </a:lnTo>
                  <a:lnTo>
                    <a:pt x="358" y="464"/>
                  </a:lnTo>
                  <a:lnTo>
                    <a:pt x="358" y="464"/>
                  </a:lnTo>
                  <a:lnTo>
                    <a:pt x="355" y="464"/>
                  </a:lnTo>
                  <a:lnTo>
                    <a:pt x="355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49" y="464"/>
                  </a:lnTo>
                  <a:lnTo>
                    <a:pt x="352" y="464"/>
                  </a:lnTo>
                  <a:lnTo>
                    <a:pt x="352" y="467"/>
                  </a:lnTo>
                  <a:lnTo>
                    <a:pt x="352" y="467"/>
                  </a:lnTo>
                  <a:lnTo>
                    <a:pt x="352" y="470"/>
                  </a:lnTo>
                  <a:lnTo>
                    <a:pt x="349" y="470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3"/>
                  </a:lnTo>
                  <a:lnTo>
                    <a:pt x="343" y="473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3" y="473"/>
                  </a:lnTo>
                  <a:lnTo>
                    <a:pt x="343" y="473"/>
                  </a:lnTo>
                  <a:lnTo>
                    <a:pt x="340" y="473"/>
                  </a:lnTo>
                  <a:lnTo>
                    <a:pt x="340" y="473"/>
                  </a:lnTo>
                  <a:lnTo>
                    <a:pt x="340" y="476"/>
                  </a:lnTo>
                  <a:lnTo>
                    <a:pt x="340" y="476"/>
                  </a:lnTo>
                  <a:lnTo>
                    <a:pt x="337" y="476"/>
                  </a:lnTo>
                  <a:lnTo>
                    <a:pt x="337" y="476"/>
                  </a:lnTo>
                  <a:lnTo>
                    <a:pt x="337" y="473"/>
                  </a:lnTo>
                  <a:lnTo>
                    <a:pt x="337" y="473"/>
                  </a:lnTo>
                  <a:lnTo>
                    <a:pt x="337" y="470"/>
                  </a:lnTo>
                  <a:lnTo>
                    <a:pt x="335" y="470"/>
                  </a:lnTo>
                  <a:lnTo>
                    <a:pt x="337" y="470"/>
                  </a:lnTo>
                  <a:lnTo>
                    <a:pt x="337" y="470"/>
                  </a:lnTo>
                  <a:lnTo>
                    <a:pt x="335" y="467"/>
                  </a:lnTo>
                  <a:lnTo>
                    <a:pt x="335" y="467"/>
                  </a:lnTo>
                  <a:lnTo>
                    <a:pt x="337" y="467"/>
                  </a:lnTo>
                  <a:lnTo>
                    <a:pt x="337" y="467"/>
                  </a:lnTo>
                  <a:lnTo>
                    <a:pt x="340" y="467"/>
                  </a:lnTo>
                  <a:lnTo>
                    <a:pt x="340" y="464"/>
                  </a:lnTo>
                  <a:lnTo>
                    <a:pt x="340" y="464"/>
                  </a:lnTo>
                  <a:lnTo>
                    <a:pt x="337" y="464"/>
                  </a:lnTo>
                  <a:lnTo>
                    <a:pt x="337" y="461"/>
                  </a:lnTo>
                  <a:lnTo>
                    <a:pt x="340" y="461"/>
                  </a:lnTo>
                  <a:lnTo>
                    <a:pt x="340" y="461"/>
                  </a:lnTo>
                  <a:lnTo>
                    <a:pt x="340" y="464"/>
                  </a:lnTo>
                  <a:lnTo>
                    <a:pt x="340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40" y="456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37" y="453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3" y="450"/>
                  </a:lnTo>
                  <a:lnTo>
                    <a:pt x="340" y="450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5" y="444"/>
                  </a:lnTo>
                  <a:lnTo>
                    <a:pt x="332" y="444"/>
                  </a:lnTo>
                  <a:lnTo>
                    <a:pt x="329" y="444"/>
                  </a:lnTo>
                  <a:lnTo>
                    <a:pt x="329" y="441"/>
                  </a:lnTo>
                  <a:lnTo>
                    <a:pt x="326" y="441"/>
                  </a:lnTo>
                  <a:lnTo>
                    <a:pt x="326" y="441"/>
                  </a:lnTo>
                  <a:lnTo>
                    <a:pt x="323" y="441"/>
                  </a:lnTo>
                  <a:lnTo>
                    <a:pt x="323" y="438"/>
                  </a:lnTo>
                  <a:lnTo>
                    <a:pt x="320" y="438"/>
                  </a:lnTo>
                  <a:lnTo>
                    <a:pt x="320" y="438"/>
                  </a:lnTo>
                  <a:lnTo>
                    <a:pt x="317" y="435"/>
                  </a:lnTo>
                  <a:lnTo>
                    <a:pt x="317" y="435"/>
                  </a:lnTo>
                  <a:lnTo>
                    <a:pt x="314" y="435"/>
                  </a:lnTo>
                  <a:lnTo>
                    <a:pt x="314" y="435"/>
                  </a:lnTo>
                  <a:lnTo>
                    <a:pt x="311" y="435"/>
                  </a:lnTo>
                  <a:lnTo>
                    <a:pt x="311" y="435"/>
                  </a:lnTo>
                  <a:lnTo>
                    <a:pt x="309" y="435"/>
                  </a:lnTo>
                  <a:lnTo>
                    <a:pt x="309" y="435"/>
                  </a:lnTo>
                  <a:lnTo>
                    <a:pt x="306" y="435"/>
                  </a:lnTo>
                  <a:lnTo>
                    <a:pt x="306" y="433"/>
                  </a:lnTo>
                  <a:lnTo>
                    <a:pt x="306" y="433"/>
                  </a:lnTo>
                  <a:lnTo>
                    <a:pt x="303" y="433"/>
                  </a:lnTo>
                  <a:lnTo>
                    <a:pt x="303" y="433"/>
                  </a:lnTo>
                  <a:lnTo>
                    <a:pt x="300" y="433"/>
                  </a:lnTo>
                  <a:lnTo>
                    <a:pt x="300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4"/>
                  </a:lnTo>
                  <a:lnTo>
                    <a:pt x="291" y="424"/>
                  </a:lnTo>
                  <a:lnTo>
                    <a:pt x="291" y="424"/>
                  </a:lnTo>
                  <a:lnTo>
                    <a:pt x="291" y="421"/>
                  </a:lnTo>
                  <a:lnTo>
                    <a:pt x="291" y="421"/>
                  </a:lnTo>
                  <a:lnTo>
                    <a:pt x="288" y="421"/>
                  </a:lnTo>
                  <a:lnTo>
                    <a:pt x="288" y="418"/>
                  </a:lnTo>
                  <a:lnTo>
                    <a:pt x="288" y="418"/>
                  </a:lnTo>
                  <a:lnTo>
                    <a:pt x="285" y="415"/>
                  </a:lnTo>
                  <a:lnTo>
                    <a:pt x="285" y="415"/>
                  </a:lnTo>
                  <a:lnTo>
                    <a:pt x="285" y="412"/>
                  </a:lnTo>
                  <a:lnTo>
                    <a:pt x="283" y="412"/>
                  </a:lnTo>
                  <a:lnTo>
                    <a:pt x="283" y="409"/>
                  </a:lnTo>
                  <a:lnTo>
                    <a:pt x="283" y="409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4"/>
                  </a:lnTo>
                  <a:lnTo>
                    <a:pt x="277" y="404"/>
                  </a:lnTo>
                  <a:lnTo>
                    <a:pt x="277" y="404"/>
                  </a:lnTo>
                  <a:lnTo>
                    <a:pt x="277" y="401"/>
                  </a:lnTo>
                  <a:lnTo>
                    <a:pt x="274" y="401"/>
                  </a:lnTo>
                  <a:lnTo>
                    <a:pt x="274" y="398"/>
                  </a:lnTo>
                  <a:lnTo>
                    <a:pt x="274" y="398"/>
                  </a:lnTo>
                  <a:lnTo>
                    <a:pt x="274" y="395"/>
                  </a:lnTo>
                  <a:lnTo>
                    <a:pt x="274" y="395"/>
                  </a:lnTo>
                  <a:lnTo>
                    <a:pt x="271" y="392"/>
                  </a:lnTo>
                  <a:lnTo>
                    <a:pt x="271" y="392"/>
                  </a:lnTo>
                  <a:lnTo>
                    <a:pt x="268" y="389"/>
                  </a:lnTo>
                  <a:lnTo>
                    <a:pt x="268" y="386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2" y="378"/>
                  </a:lnTo>
                  <a:lnTo>
                    <a:pt x="262" y="375"/>
                  </a:lnTo>
                  <a:lnTo>
                    <a:pt x="259" y="375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4" y="363"/>
                  </a:lnTo>
                  <a:lnTo>
                    <a:pt x="251" y="360"/>
                  </a:lnTo>
                  <a:lnTo>
                    <a:pt x="251" y="36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51" y="355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5" y="355"/>
                  </a:lnTo>
                  <a:lnTo>
                    <a:pt x="245" y="355"/>
                  </a:lnTo>
                  <a:lnTo>
                    <a:pt x="242" y="357"/>
                  </a:lnTo>
                  <a:lnTo>
                    <a:pt x="242" y="360"/>
                  </a:lnTo>
                  <a:lnTo>
                    <a:pt x="239" y="360"/>
                  </a:lnTo>
                  <a:lnTo>
                    <a:pt x="239" y="363"/>
                  </a:lnTo>
                  <a:lnTo>
                    <a:pt x="236" y="366"/>
                  </a:lnTo>
                  <a:lnTo>
                    <a:pt x="236" y="369"/>
                  </a:lnTo>
                  <a:lnTo>
                    <a:pt x="233" y="369"/>
                  </a:lnTo>
                  <a:lnTo>
                    <a:pt x="233" y="369"/>
                  </a:lnTo>
                  <a:lnTo>
                    <a:pt x="233" y="372"/>
                  </a:lnTo>
                  <a:lnTo>
                    <a:pt x="233" y="372"/>
                  </a:lnTo>
                  <a:lnTo>
                    <a:pt x="225" y="381"/>
                  </a:lnTo>
                  <a:lnTo>
                    <a:pt x="219" y="386"/>
                  </a:lnTo>
                  <a:lnTo>
                    <a:pt x="213" y="392"/>
                  </a:lnTo>
                  <a:lnTo>
                    <a:pt x="210" y="401"/>
                  </a:lnTo>
                  <a:lnTo>
                    <a:pt x="207" y="401"/>
                  </a:lnTo>
                  <a:lnTo>
                    <a:pt x="205" y="404"/>
                  </a:lnTo>
                  <a:lnTo>
                    <a:pt x="202" y="407"/>
                  </a:lnTo>
                  <a:lnTo>
                    <a:pt x="199" y="409"/>
                  </a:lnTo>
                  <a:lnTo>
                    <a:pt x="196" y="412"/>
                  </a:lnTo>
                  <a:lnTo>
                    <a:pt x="193" y="412"/>
                  </a:lnTo>
                  <a:lnTo>
                    <a:pt x="190" y="412"/>
                  </a:lnTo>
                  <a:lnTo>
                    <a:pt x="190" y="412"/>
                  </a:lnTo>
                  <a:lnTo>
                    <a:pt x="187" y="415"/>
                  </a:lnTo>
                  <a:lnTo>
                    <a:pt x="184" y="415"/>
                  </a:lnTo>
                  <a:lnTo>
                    <a:pt x="184" y="415"/>
                  </a:lnTo>
                  <a:lnTo>
                    <a:pt x="182" y="415"/>
                  </a:lnTo>
                  <a:lnTo>
                    <a:pt x="179" y="415"/>
                  </a:lnTo>
                  <a:lnTo>
                    <a:pt x="179" y="415"/>
                  </a:lnTo>
                  <a:lnTo>
                    <a:pt x="173" y="415"/>
                  </a:lnTo>
                  <a:lnTo>
                    <a:pt x="158" y="415"/>
                  </a:lnTo>
                  <a:lnTo>
                    <a:pt x="153" y="418"/>
                  </a:lnTo>
                  <a:lnTo>
                    <a:pt x="153" y="418"/>
                  </a:lnTo>
                  <a:lnTo>
                    <a:pt x="147" y="421"/>
                  </a:lnTo>
                  <a:lnTo>
                    <a:pt x="147" y="424"/>
                  </a:lnTo>
                  <a:lnTo>
                    <a:pt x="144" y="427"/>
                  </a:lnTo>
                  <a:lnTo>
                    <a:pt x="144" y="421"/>
                  </a:lnTo>
                  <a:lnTo>
                    <a:pt x="141" y="415"/>
                  </a:lnTo>
                  <a:lnTo>
                    <a:pt x="135" y="407"/>
                  </a:lnTo>
                  <a:lnTo>
                    <a:pt x="127" y="392"/>
                  </a:lnTo>
                  <a:lnTo>
                    <a:pt x="118" y="378"/>
                  </a:lnTo>
                  <a:lnTo>
                    <a:pt x="118" y="378"/>
                  </a:lnTo>
                  <a:lnTo>
                    <a:pt x="118" y="375"/>
                  </a:lnTo>
                  <a:lnTo>
                    <a:pt x="118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4" y="372"/>
                  </a:lnTo>
                  <a:lnTo>
                    <a:pt x="124" y="372"/>
                  </a:lnTo>
                  <a:lnTo>
                    <a:pt x="124" y="369"/>
                  </a:lnTo>
                  <a:lnTo>
                    <a:pt x="127" y="369"/>
                  </a:lnTo>
                  <a:lnTo>
                    <a:pt x="127" y="369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2" y="366"/>
                  </a:lnTo>
                  <a:lnTo>
                    <a:pt x="132" y="363"/>
                  </a:lnTo>
                  <a:lnTo>
                    <a:pt x="132" y="363"/>
                  </a:lnTo>
                  <a:lnTo>
                    <a:pt x="132" y="360"/>
                  </a:lnTo>
                  <a:lnTo>
                    <a:pt x="132" y="360"/>
                  </a:lnTo>
                  <a:lnTo>
                    <a:pt x="132" y="357"/>
                  </a:lnTo>
                  <a:lnTo>
                    <a:pt x="135" y="357"/>
                  </a:lnTo>
                  <a:lnTo>
                    <a:pt x="135" y="355"/>
                  </a:lnTo>
                  <a:lnTo>
                    <a:pt x="135" y="355"/>
                  </a:lnTo>
                  <a:lnTo>
                    <a:pt x="138" y="355"/>
                  </a:lnTo>
                  <a:lnTo>
                    <a:pt x="138" y="352"/>
                  </a:lnTo>
                  <a:lnTo>
                    <a:pt x="138" y="352"/>
                  </a:lnTo>
                  <a:lnTo>
                    <a:pt x="138" y="349"/>
                  </a:lnTo>
                  <a:lnTo>
                    <a:pt x="138" y="349"/>
                  </a:lnTo>
                  <a:lnTo>
                    <a:pt x="138" y="346"/>
                  </a:lnTo>
                  <a:lnTo>
                    <a:pt x="138" y="346"/>
                  </a:lnTo>
                  <a:lnTo>
                    <a:pt x="138" y="343"/>
                  </a:lnTo>
                  <a:lnTo>
                    <a:pt x="138" y="343"/>
                  </a:lnTo>
                  <a:lnTo>
                    <a:pt x="138" y="340"/>
                  </a:lnTo>
                  <a:lnTo>
                    <a:pt x="138" y="340"/>
                  </a:lnTo>
                  <a:lnTo>
                    <a:pt x="138" y="337"/>
                  </a:lnTo>
                  <a:lnTo>
                    <a:pt x="135" y="337"/>
                  </a:lnTo>
                  <a:lnTo>
                    <a:pt x="135" y="334"/>
                  </a:lnTo>
                  <a:lnTo>
                    <a:pt x="132" y="334"/>
                  </a:lnTo>
                  <a:lnTo>
                    <a:pt x="132" y="332"/>
                  </a:lnTo>
                  <a:lnTo>
                    <a:pt x="132" y="332"/>
                  </a:lnTo>
                  <a:lnTo>
                    <a:pt x="130" y="329"/>
                  </a:lnTo>
                  <a:lnTo>
                    <a:pt x="130" y="329"/>
                  </a:lnTo>
                  <a:lnTo>
                    <a:pt x="132" y="329"/>
                  </a:lnTo>
                  <a:lnTo>
                    <a:pt x="132" y="326"/>
                  </a:lnTo>
                  <a:lnTo>
                    <a:pt x="135" y="326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41" y="320"/>
                  </a:lnTo>
                  <a:lnTo>
                    <a:pt x="141" y="320"/>
                  </a:lnTo>
                  <a:lnTo>
                    <a:pt x="141" y="317"/>
                  </a:lnTo>
                  <a:lnTo>
                    <a:pt x="141" y="317"/>
                  </a:lnTo>
                  <a:lnTo>
                    <a:pt x="144" y="314"/>
                  </a:lnTo>
                  <a:lnTo>
                    <a:pt x="144" y="314"/>
                  </a:lnTo>
                  <a:lnTo>
                    <a:pt x="144" y="311"/>
                  </a:lnTo>
                  <a:lnTo>
                    <a:pt x="141" y="311"/>
                  </a:lnTo>
                  <a:lnTo>
                    <a:pt x="144" y="311"/>
                  </a:lnTo>
                  <a:lnTo>
                    <a:pt x="144" y="308"/>
                  </a:lnTo>
                  <a:lnTo>
                    <a:pt x="144" y="308"/>
                  </a:lnTo>
                  <a:lnTo>
                    <a:pt x="144" y="306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4" y="303"/>
                  </a:lnTo>
                  <a:lnTo>
                    <a:pt x="144" y="300"/>
                  </a:lnTo>
                  <a:lnTo>
                    <a:pt x="144" y="300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1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0" y="285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50" y="280"/>
                  </a:lnTo>
                  <a:lnTo>
                    <a:pt x="150" y="280"/>
                  </a:lnTo>
                  <a:lnTo>
                    <a:pt x="150" y="282"/>
                  </a:lnTo>
                  <a:lnTo>
                    <a:pt x="147" y="282"/>
                  </a:lnTo>
                  <a:lnTo>
                    <a:pt x="147" y="282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38" y="282"/>
                  </a:lnTo>
                  <a:lnTo>
                    <a:pt x="138" y="282"/>
                  </a:lnTo>
                  <a:lnTo>
                    <a:pt x="135" y="282"/>
                  </a:lnTo>
                  <a:lnTo>
                    <a:pt x="135" y="282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0" y="285"/>
                  </a:lnTo>
                  <a:lnTo>
                    <a:pt x="130" y="285"/>
                  </a:lnTo>
                  <a:lnTo>
                    <a:pt x="127" y="285"/>
                  </a:lnTo>
                  <a:lnTo>
                    <a:pt x="127" y="285"/>
                  </a:lnTo>
                  <a:lnTo>
                    <a:pt x="124" y="285"/>
                  </a:lnTo>
                  <a:lnTo>
                    <a:pt x="124" y="285"/>
                  </a:lnTo>
                  <a:lnTo>
                    <a:pt x="121" y="282"/>
                  </a:lnTo>
                  <a:lnTo>
                    <a:pt x="121" y="282"/>
                  </a:lnTo>
                  <a:lnTo>
                    <a:pt x="118" y="282"/>
                  </a:lnTo>
                  <a:lnTo>
                    <a:pt x="118" y="282"/>
                  </a:lnTo>
                  <a:lnTo>
                    <a:pt x="118" y="280"/>
                  </a:lnTo>
                  <a:lnTo>
                    <a:pt x="115" y="280"/>
                  </a:lnTo>
                  <a:lnTo>
                    <a:pt x="115" y="280"/>
                  </a:lnTo>
                  <a:lnTo>
                    <a:pt x="112" y="280"/>
                  </a:lnTo>
                  <a:lnTo>
                    <a:pt x="112" y="280"/>
                  </a:lnTo>
                  <a:lnTo>
                    <a:pt x="109" y="280"/>
                  </a:lnTo>
                  <a:lnTo>
                    <a:pt x="109" y="282"/>
                  </a:lnTo>
                  <a:lnTo>
                    <a:pt x="109" y="282"/>
                  </a:lnTo>
                  <a:lnTo>
                    <a:pt x="106" y="282"/>
                  </a:lnTo>
                  <a:lnTo>
                    <a:pt x="104" y="282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1" y="280"/>
                  </a:lnTo>
                  <a:lnTo>
                    <a:pt x="98" y="280"/>
                  </a:lnTo>
                  <a:lnTo>
                    <a:pt x="98" y="280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2" y="282"/>
                  </a:lnTo>
                  <a:lnTo>
                    <a:pt x="92" y="282"/>
                  </a:lnTo>
                  <a:lnTo>
                    <a:pt x="89" y="280"/>
                  </a:lnTo>
                  <a:lnTo>
                    <a:pt x="89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3" y="280"/>
                  </a:lnTo>
                  <a:lnTo>
                    <a:pt x="83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5" y="280"/>
                  </a:lnTo>
                  <a:lnTo>
                    <a:pt x="75" y="277"/>
                  </a:lnTo>
                  <a:lnTo>
                    <a:pt x="75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69" y="277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3" y="271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0" y="268"/>
                  </a:lnTo>
                  <a:lnTo>
                    <a:pt x="60" y="265"/>
                  </a:lnTo>
                  <a:lnTo>
                    <a:pt x="60" y="265"/>
                  </a:lnTo>
                  <a:lnTo>
                    <a:pt x="60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4" y="262"/>
                  </a:lnTo>
                  <a:lnTo>
                    <a:pt x="54" y="262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6" y="254"/>
                  </a:lnTo>
                  <a:lnTo>
                    <a:pt x="46" y="254"/>
                  </a:lnTo>
                  <a:lnTo>
                    <a:pt x="46" y="251"/>
                  </a:lnTo>
                  <a:lnTo>
                    <a:pt x="46" y="251"/>
                  </a:lnTo>
                  <a:lnTo>
                    <a:pt x="46" y="248"/>
                  </a:lnTo>
                  <a:lnTo>
                    <a:pt x="43" y="245"/>
                  </a:lnTo>
                  <a:lnTo>
                    <a:pt x="46" y="245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39"/>
                  </a:lnTo>
                  <a:lnTo>
                    <a:pt x="40" y="239"/>
                  </a:lnTo>
                  <a:lnTo>
                    <a:pt x="40" y="236"/>
                  </a:lnTo>
                  <a:lnTo>
                    <a:pt x="40" y="236"/>
                  </a:lnTo>
                  <a:lnTo>
                    <a:pt x="40" y="233"/>
                  </a:lnTo>
                  <a:lnTo>
                    <a:pt x="0" y="173"/>
                  </a:lnTo>
                  <a:lnTo>
                    <a:pt x="3" y="173"/>
                  </a:lnTo>
                  <a:lnTo>
                    <a:pt x="5" y="170"/>
                  </a:lnTo>
                  <a:lnTo>
                    <a:pt x="5" y="167"/>
                  </a:lnTo>
                  <a:lnTo>
                    <a:pt x="8" y="164"/>
                  </a:lnTo>
                  <a:lnTo>
                    <a:pt x="8" y="164"/>
                  </a:lnTo>
                  <a:lnTo>
                    <a:pt x="11" y="161"/>
                  </a:lnTo>
                  <a:lnTo>
                    <a:pt x="11" y="158"/>
                  </a:lnTo>
                  <a:lnTo>
                    <a:pt x="14" y="158"/>
                  </a:lnTo>
                  <a:lnTo>
                    <a:pt x="14" y="155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20" y="150"/>
                  </a:lnTo>
                  <a:lnTo>
                    <a:pt x="20" y="147"/>
                  </a:lnTo>
                  <a:lnTo>
                    <a:pt x="23" y="147"/>
                  </a:lnTo>
                  <a:lnTo>
                    <a:pt x="23" y="144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8" y="138"/>
                  </a:lnTo>
                  <a:lnTo>
                    <a:pt x="31" y="138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7" y="135"/>
                  </a:lnTo>
                  <a:lnTo>
                    <a:pt x="40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9" y="129"/>
                  </a:lnTo>
                  <a:lnTo>
                    <a:pt x="49" y="127"/>
                  </a:lnTo>
                  <a:lnTo>
                    <a:pt x="54" y="127"/>
                  </a:lnTo>
                  <a:lnTo>
                    <a:pt x="54" y="124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60" y="118"/>
                  </a:lnTo>
                  <a:lnTo>
                    <a:pt x="63" y="118"/>
                  </a:lnTo>
                  <a:lnTo>
                    <a:pt x="66" y="118"/>
                  </a:lnTo>
                  <a:lnTo>
                    <a:pt x="69" y="118"/>
                  </a:lnTo>
                  <a:lnTo>
                    <a:pt x="72" y="115"/>
                  </a:lnTo>
                  <a:lnTo>
                    <a:pt x="75" y="115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09"/>
                  </a:lnTo>
                  <a:lnTo>
                    <a:pt x="83" y="109"/>
                  </a:lnTo>
                  <a:lnTo>
                    <a:pt x="86" y="109"/>
                  </a:lnTo>
                  <a:lnTo>
                    <a:pt x="86" y="106"/>
                  </a:lnTo>
                  <a:lnTo>
                    <a:pt x="89" y="106"/>
                  </a:lnTo>
                  <a:lnTo>
                    <a:pt x="92" y="103"/>
                  </a:lnTo>
                  <a:lnTo>
                    <a:pt x="92" y="101"/>
                  </a:lnTo>
                  <a:lnTo>
                    <a:pt x="95" y="101"/>
                  </a:lnTo>
                  <a:lnTo>
                    <a:pt x="98" y="101"/>
                  </a:lnTo>
                  <a:lnTo>
                    <a:pt x="101" y="101"/>
                  </a:lnTo>
                  <a:lnTo>
                    <a:pt x="104" y="101"/>
                  </a:lnTo>
                  <a:lnTo>
                    <a:pt x="106" y="98"/>
                  </a:lnTo>
                  <a:lnTo>
                    <a:pt x="109" y="98"/>
                  </a:lnTo>
                  <a:lnTo>
                    <a:pt x="112" y="98"/>
                  </a:lnTo>
                  <a:lnTo>
                    <a:pt x="115" y="95"/>
                  </a:lnTo>
                  <a:lnTo>
                    <a:pt x="115" y="95"/>
                  </a:lnTo>
                  <a:lnTo>
                    <a:pt x="118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2" y="89"/>
                  </a:lnTo>
                  <a:lnTo>
                    <a:pt x="135" y="92"/>
                  </a:lnTo>
                  <a:lnTo>
                    <a:pt x="138" y="92"/>
                  </a:lnTo>
                  <a:lnTo>
                    <a:pt x="141" y="92"/>
                  </a:lnTo>
                  <a:lnTo>
                    <a:pt x="144" y="92"/>
                  </a:lnTo>
                  <a:lnTo>
                    <a:pt x="147" y="89"/>
                  </a:lnTo>
                  <a:lnTo>
                    <a:pt x="150" y="89"/>
                  </a:lnTo>
                  <a:lnTo>
                    <a:pt x="153" y="89"/>
                  </a:lnTo>
                  <a:lnTo>
                    <a:pt x="156" y="89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7" y="89"/>
                  </a:lnTo>
                  <a:lnTo>
                    <a:pt x="170" y="89"/>
                  </a:lnTo>
                  <a:lnTo>
                    <a:pt x="173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9" y="83"/>
                  </a:lnTo>
                  <a:lnTo>
                    <a:pt x="182" y="83"/>
                  </a:lnTo>
                  <a:lnTo>
                    <a:pt x="184" y="83"/>
                  </a:lnTo>
                  <a:lnTo>
                    <a:pt x="184" y="80"/>
                  </a:lnTo>
                  <a:lnTo>
                    <a:pt x="187" y="80"/>
                  </a:lnTo>
                  <a:lnTo>
                    <a:pt x="190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6" y="75"/>
                  </a:lnTo>
                  <a:lnTo>
                    <a:pt x="199" y="72"/>
                  </a:lnTo>
                  <a:lnTo>
                    <a:pt x="202" y="72"/>
                  </a:lnTo>
                  <a:lnTo>
                    <a:pt x="202" y="69"/>
                  </a:lnTo>
                  <a:lnTo>
                    <a:pt x="205" y="69"/>
                  </a:lnTo>
                  <a:lnTo>
                    <a:pt x="207" y="69"/>
                  </a:lnTo>
                  <a:lnTo>
                    <a:pt x="213" y="69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5" y="69"/>
                  </a:lnTo>
                  <a:lnTo>
                    <a:pt x="228" y="69"/>
                  </a:lnTo>
                  <a:lnTo>
                    <a:pt x="231" y="69"/>
                  </a:lnTo>
                  <a:lnTo>
                    <a:pt x="231" y="66"/>
                  </a:lnTo>
                  <a:lnTo>
                    <a:pt x="233" y="66"/>
                  </a:lnTo>
                  <a:lnTo>
                    <a:pt x="236" y="66"/>
                  </a:lnTo>
                  <a:lnTo>
                    <a:pt x="239" y="66"/>
                  </a:lnTo>
                  <a:lnTo>
                    <a:pt x="242" y="66"/>
                  </a:lnTo>
                  <a:lnTo>
                    <a:pt x="245" y="66"/>
                  </a:lnTo>
                  <a:lnTo>
                    <a:pt x="248" y="69"/>
                  </a:lnTo>
                  <a:lnTo>
                    <a:pt x="254" y="69"/>
                  </a:lnTo>
                  <a:lnTo>
                    <a:pt x="257" y="66"/>
                  </a:lnTo>
                  <a:lnTo>
                    <a:pt x="259" y="66"/>
                  </a:lnTo>
                  <a:lnTo>
                    <a:pt x="262" y="66"/>
                  </a:lnTo>
                  <a:lnTo>
                    <a:pt x="265" y="66"/>
                  </a:lnTo>
                  <a:lnTo>
                    <a:pt x="268" y="66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7" y="69"/>
                  </a:lnTo>
                  <a:lnTo>
                    <a:pt x="280" y="69"/>
                  </a:lnTo>
                  <a:lnTo>
                    <a:pt x="283" y="69"/>
                  </a:lnTo>
                  <a:lnTo>
                    <a:pt x="285" y="69"/>
                  </a:lnTo>
                  <a:lnTo>
                    <a:pt x="288" y="69"/>
                  </a:lnTo>
                  <a:lnTo>
                    <a:pt x="291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6" y="66"/>
                  </a:lnTo>
                  <a:lnTo>
                    <a:pt x="306" y="63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57"/>
                  </a:lnTo>
                  <a:lnTo>
                    <a:pt x="311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3" y="49"/>
                  </a:lnTo>
                  <a:lnTo>
                    <a:pt x="326" y="49"/>
                  </a:lnTo>
                  <a:lnTo>
                    <a:pt x="326" y="46"/>
                  </a:lnTo>
                  <a:lnTo>
                    <a:pt x="329" y="46"/>
                  </a:lnTo>
                  <a:lnTo>
                    <a:pt x="332" y="43"/>
                  </a:lnTo>
                  <a:lnTo>
                    <a:pt x="332" y="40"/>
                  </a:lnTo>
                  <a:lnTo>
                    <a:pt x="335" y="40"/>
                  </a:lnTo>
                  <a:lnTo>
                    <a:pt x="337" y="46"/>
                  </a:lnTo>
                  <a:lnTo>
                    <a:pt x="337" y="49"/>
                  </a:lnTo>
                  <a:lnTo>
                    <a:pt x="340" y="49"/>
                  </a:lnTo>
                  <a:lnTo>
                    <a:pt x="346" y="57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3" y="54"/>
                  </a:lnTo>
                  <a:lnTo>
                    <a:pt x="366" y="51"/>
                  </a:lnTo>
                  <a:lnTo>
                    <a:pt x="369" y="51"/>
                  </a:lnTo>
                  <a:lnTo>
                    <a:pt x="372" y="4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8" y="43"/>
                  </a:lnTo>
                  <a:lnTo>
                    <a:pt x="381" y="43"/>
                  </a:lnTo>
                  <a:lnTo>
                    <a:pt x="386" y="31"/>
                  </a:lnTo>
                  <a:lnTo>
                    <a:pt x="401" y="28"/>
                  </a:lnTo>
                  <a:lnTo>
                    <a:pt x="404" y="31"/>
                  </a:lnTo>
                  <a:lnTo>
                    <a:pt x="407" y="31"/>
                  </a:lnTo>
                  <a:lnTo>
                    <a:pt x="407" y="25"/>
                  </a:lnTo>
                  <a:lnTo>
                    <a:pt x="412" y="23"/>
                  </a:lnTo>
                  <a:lnTo>
                    <a:pt x="418" y="20"/>
                  </a:lnTo>
                  <a:lnTo>
                    <a:pt x="427" y="17"/>
                  </a:lnTo>
                  <a:lnTo>
                    <a:pt x="436" y="11"/>
                  </a:lnTo>
                  <a:lnTo>
                    <a:pt x="450" y="11"/>
                  </a:lnTo>
                  <a:lnTo>
                    <a:pt x="464" y="14"/>
                  </a:lnTo>
                  <a:lnTo>
                    <a:pt x="467" y="17"/>
                  </a:lnTo>
                  <a:lnTo>
                    <a:pt x="473" y="20"/>
                  </a:lnTo>
                  <a:lnTo>
                    <a:pt x="476" y="17"/>
                  </a:lnTo>
                  <a:lnTo>
                    <a:pt x="482" y="31"/>
                  </a:lnTo>
                  <a:lnTo>
                    <a:pt x="488" y="31"/>
                  </a:lnTo>
                  <a:lnTo>
                    <a:pt x="490" y="31"/>
                  </a:lnTo>
                  <a:lnTo>
                    <a:pt x="502" y="23"/>
                  </a:lnTo>
                  <a:lnTo>
                    <a:pt x="511" y="23"/>
                  </a:lnTo>
                  <a:lnTo>
                    <a:pt x="514" y="23"/>
                  </a:lnTo>
                  <a:lnTo>
                    <a:pt x="516" y="17"/>
                  </a:lnTo>
                  <a:lnTo>
                    <a:pt x="511" y="14"/>
                  </a:lnTo>
                  <a:lnTo>
                    <a:pt x="502" y="14"/>
                  </a:lnTo>
                  <a:lnTo>
                    <a:pt x="508" y="5"/>
                  </a:lnTo>
                  <a:lnTo>
                    <a:pt x="516" y="0"/>
                  </a:lnTo>
                  <a:lnTo>
                    <a:pt x="522" y="2"/>
                  </a:lnTo>
                  <a:lnTo>
                    <a:pt x="534" y="2"/>
                  </a:lnTo>
                  <a:lnTo>
                    <a:pt x="539" y="0"/>
                  </a:lnTo>
                  <a:lnTo>
                    <a:pt x="557" y="5"/>
                  </a:lnTo>
                  <a:lnTo>
                    <a:pt x="557" y="17"/>
                  </a:lnTo>
                  <a:lnTo>
                    <a:pt x="557" y="23"/>
                  </a:lnTo>
                  <a:lnTo>
                    <a:pt x="554" y="25"/>
                  </a:lnTo>
                  <a:lnTo>
                    <a:pt x="554" y="34"/>
                  </a:lnTo>
                  <a:lnTo>
                    <a:pt x="551" y="40"/>
                  </a:lnTo>
                  <a:lnTo>
                    <a:pt x="551" y="43"/>
                  </a:lnTo>
                  <a:lnTo>
                    <a:pt x="557" y="49"/>
                  </a:lnTo>
                  <a:lnTo>
                    <a:pt x="563" y="51"/>
                  </a:lnTo>
                  <a:lnTo>
                    <a:pt x="571" y="49"/>
                  </a:lnTo>
                  <a:lnTo>
                    <a:pt x="577" y="49"/>
                  </a:lnTo>
                  <a:lnTo>
                    <a:pt x="580" y="49"/>
                  </a:lnTo>
                  <a:lnTo>
                    <a:pt x="586" y="51"/>
                  </a:lnTo>
                  <a:lnTo>
                    <a:pt x="589" y="51"/>
                  </a:lnTo>
                  <a:lnTo>
                    <a:pt x="594" y="54"/>
                  </a:lnTo>
                  <a:lnTo>
                    <a:pt x="597" y="51"/>
                  </a:lnTo>
                  <a:lnTo>
                    <a:pt x="606" y="60"/>
                  </a:lnTo>
                  <a:lnTo>
                    <a:pt x="612" y="60"/>
                  </a:lnTo>
                  <a:lnTo>
                    <a:pt x="612" y="63"/>
                  </a:lnTo>
                  <a:lnTo>
                    <a:pt x="617" y="63"/>
                  </a:lnTo>
                  <a:lnTo>
                    <a:pt x="623" y="60"/>
                  </a:lnTo>
                  <a:lnTo>
                    <a:pt x="629" y="60"/>
                  </a:lnTo>
                  <a:lnTo>
                    <a:pt x="635" y="57"/>
                  </a:lnTo>
                  <a:lnTo>
                    <a:pt x="638" y="63"/>
                  </a:lnTo>
                  <a:lnTo>
                    <a:pt x="635" y="69"/>
                  </a:lnTo>
                  <a:lnTo>
                    <a:pt x="643" y="69"/>
                  </a:lnTo>
                  <a:lnTo>
                    <a:pt x="649" y="69"/>
                  </a:lnTo>
                  <a:lnTo>
                    <a:pt x="652" y="72"/>
                  </a:lnTo>
                  <a:lnTo>
                    <a:pt x="658" y="72"/>
                  </a:lnTo>
                  <a:lnTo>
                    <a:pt x="658" y="69"/>
                  </a:lnTo>
                  <a:lnTo>
                    <a:pt x="661" y="60"/>
                  </a:lnTo>
                  <a:lnTo>
                    <a:pt x="664" y="57"/>
                  </a:lnTo>
                  <a:lnTo>
                    <a:pt x="669" y="57"/>
                  </a:lnTo>
                  <a:lnTo>
                    <a:pt x="684" y="60"/>
                  </a:lnTo>
                  <a:lnTo>
                    <a:pt x="684" y="63"/>
                  </a:lnTo>
                  <a:lnTo>
                    <a:pt x="684" y="66"/>
                  </a:lnTo>
                  <a:lnTo>
                    <a:pt x="684" y="69"/>
                  </a:lnTo>
                  <a:lnTo>
                    <a:pt x="690" y="69"/>
                  </a:lnTo>
                  <a:lnTo>
                    <a:pt x="692" y="75"/>
                  </a:lnTo>
                  <a:lnTo>
                    <a:pt x="695" y="77"/>
                  </a:lnTo>
                  <a:lnTo>
                    <a:pt x="701" y="83"/>
                  </a:lnTo>
                  <a:lnTo>
                    <a:pt x="701" y="83"/>
                  </a:lnTo>
                  <a:lnTo>
                    <a:pt x="704" y="80"/>
                  </a:lnTo>
                  <a:lnTo>
                    <a:pt x="713" y="80"/>
                  </a:lnTo>
                  <a:lnTo>
                    <a:pt x="716" y="77"/>
                  </a:lnTo>
                  <a:lnTo>
                    <a:pt x="716" y="83"/>
                  </a:lnTo>
                  <a:lnTo>
                    <a:pt x="724" y="83"/>
                  </a:lnTo>
                  <a:lnTo>
                    <a:pt x="736" y="86"/>
                  </a:lnTo>
                  <a:lnTo>
                    <a:pt x="742" y="89"/>
                  </a:lnTo>
                  <a:lnTo>
                    <a:pt x="744" y="89"/>
                  </a:lnTo>
                  <a:lnTo>
                    <a:pt x="750" y="89"/>
                  </a:lnTo>
                  <a:lnTo>
                    <a:pt x="753" y="89"/>
                  </a:lnTo>
                  <a:lnTo>
                    <a:pt x="753" y="80"/>
                  </a:lnTo>
                  <a:lnTo>
                    <a:pt x="759" y="75"/>
                  </a:lnTo>
                  <a:lnTo>
                    <a:pt x="773" y="75"/>
                  </a:lnTo>
                  <a:lnTo>
                    <a:pt x="776" y="72"/>
                  </a:lnTo>
                  <a:lnTo>
                    <a:pt x="779" y="69"/>
                  </a:lnTo>
                  <a:lnTo>
                    <a:pt x="785" y="69"/>
                  </a:lnTo>
                  <a:lnTo>
                    <a:pt x="788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6" y="75"/>
                  </a:lnTo>
                  <a:lnTo>
                    <a:pt x="802" y="69"/>
                  </a:lnTo>
                  <a:lnTo>
                    <a:pt x="805" y="69"/>
                  </a:lnTo>
                  <a:lnTo>
                    <a:pt x="805" y="69"/>
                  </a:lnTo>
                  <a:lnTo>
                    <a:pt x="805" y="75"/>
                  </a:lnTo>
                  <a:lnTo>
                    <a:pt x="814" y="80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37" y="83"/>
                  </a:lnTo>
                  <a:lnTo>
                    <a:pt x="846" y="77"/>
                  </a:lnTo>
                  <a:lnTo>
                    <a:pt x="851" y="80"/>
                  </a:lnTo>
                  <a:lnTo>
                    <a:pt x="857" y="77"/>
                  </a:lnTo>
                  <a:lnTo>
                    <a:pt x="869" y="77"/>
                  </a:lnTo>
                  <a:lnTo>
                    <a:pt x="874" y="72"/>
                  </a:lnTo>
                  <a:lnTo>
                    <a:pt x="877" y="66"/>
                  </a:lnTo>
                  <a:lnTo>
                    <a:pt x="877" y="60"/>
                  </a:lnTo>
                  <a:lnTo>
                    <a:pt x="880" y="57"/>
                  </a:lnTo>
                  <a:lnTo>
                    <a:pt x="883" y="57"/>
                  </a:lnTo>
                  <a:lnTo>
                    <a:pt x="886" y="51"/>
                  </a:lnTo>
                  <a:lnTo>
                    <a:pt x="900" y="54"/>
                  </a:lnTo>
                  <a:lnTo>
                    <a:pt x="903" y="51"/>
                  </a:lnTo>
                  <a:lnTo>
                    <a:pt x="912" y="54"/>
                  </a:lnTo>
                  <a:lnTo>
                    <a:pt x="915" y="60"/>
                  </a:lnTo>
                  <a:lnTo>
                    <a:pt x="909" y="66"/>
                  </a:lnTo>
                  <a:lnTo>
                    <a:pt x="918" y="69"/>
                  </a:lnTo>
                  <a:lnTo>
                    <a:pt x="926" y="69"/>
                  </a:lnTo>
                  <a:lnTo>
                    <a:pt x="938" y="69"/>
                  </a:lnTo>
                  <a:lnTo>
                    <a:pt x="941" y="66"/>
                  </a:lnTo>
                  <a:lnTo>
                    <a:pt x="941" y="60"/>
                  </a:lnTo>
                  <a:lnTo>
                    <a:pt x="941" y="57"/>
                  </a:lnTo>
                  <a:lnTo>
                    <a:pt x="941" y="54"/>
                  </a:lnTo>
                  <a:lnTo>
                    <a:pt x="941" y="51"/>
                  </a:lnTo>
                  <a:lnTo>
                    <a:pt x="947" y="49"/>
                  </a:lnTo>
                  <a:lnTo>
                    <a:pt x="952" y="46"/>
                  </a:lnTo>
                  <a:lnTo>
                    <a:pt x="958" y="49"/>
                  </a:lnTo>
                  <a:lnTo>
                    <a:pt x="961" y="46"/>
                  </a:lnTo>
                  <a:lnTo>
                    <a:pt x="964" y="49"/>
                  </a:lnTo>
                  <a:lnTo>
                    <a:pt x="967" y="54"/>
                  </a:lnTo>
                  <a:lnTo>
                    <a:pt x="973" y="57"/>
                  </a:lnTo>
                  <a:lnTo>
                    <a:pt x="981" y="57"/>
                  </a:lnTo>
                  <a:lnTo>
                    <a:pt x="987" y="57"/>
                  </a:lnTo>
                  <a:lnTo>
                    <a:pt x="996" y="51"/>
                  </a:lnTo>
                  <a:lnTo>
                    <a:pt x="1001" y="51"/>
                  </a:lnTo>
                  <a:lnTo>
                    <a:pt x="1001" y="49"/>
                  </a:lnTo>
                  <a:lnTo>
                    <a:pt x="1004" y="43"/>
                  </a:lnTo>
                  <a:lnTo>
                    <a:pt x="1004" y="40"/>
                  </a:lnTo>
                  <a:lnTo>
                    <a:pt x="1007" y="40"/>
                  </a:lnTo>
                  <a:lnTo>
                    <a:pt x="1010" y="37"/>
                  </a:lnTo>
                  <a:lnTo>
                    <a:pt x="1013" y="34"/>
                  </a:lnTo>
                  <a:lnTo>
                    <a:pt x="1019" y="34"/>
                  </a:lnTo>
                  <a:lnTo>
                    <a:pt x="1019" y="28"/>
                  </a:lnTo>
                  <a:lnTo>
                    <a:pt x="1024" y="25"/>
                  </a:lnTo>
                  <a:lnTo>
                    <a:pt x="1030" y="28"/>
                  </a:lnTo>
                  <a:lnTo>
                    <a:pt x="1033" y="31"/>
                  </a:lnTo>
                  <a:lnTo>
                    <a:pt x="1036" y="31"/>
                  </a:lnTo>
                  <a:lnTo>
                    <a:pt x="1045" y="40"/>
                  </a:lnTo>
                  <a:lnTo>
                    <a:pt x="1048" y="43"/>
                  </a:lnTo>
                  <a:lnTo>
                    <a:pt x="1053" y="49"/>
                  </a:lnTo>
                  <a:lnTo>
                    <a:pt x="1059" y="49"/>
                  </a:lnTo>
                  <a:lnTo>
                    <a:pt x="1062" y="54"/>
                  </a:lnTo>
                  <a:lnTo>
                    <a:pt x="1065" y="54"/>
                  </a:lnTo>
                  <a:lnTo>
                    <a:pt x="1074" y="57"/>
                  </a:lnTo>
                  <a:lnTo>
                    <a:pt x="1085" y="57"/>
                  </a:lnTo>
                  <a:lnTo>
                    <a:pt x="1094" y="54"/>
                  </a:lnTo>
                  <a:lnTo>
                    <a:pt x="1097" y="57"/>
                  </a:lnTo>
                  <a:lnTo>
                    <a:pt x="1111" y="57"/>
                  </a:lnTo>
                  <a:lnTo>
                    <a:pt x="1120" y="51"/>
                  </a:lnTo>
                  <a:lnTo>
                    <a:pt x="1126" y="51"/>
                  </a:lnTo>
                  <a:lnTo>
                    <a:pt x="1128" y="57"/>
                  </a:lnTo>
                  <a:lnTo>
                    <a:pt x="1134" y="60"/>
                  </a:lnTo>
                  <a:lnTo>
                    <a:pt x="1137" y="57"/>
                  </a:lnTo>
                  <a:lnTo>
                    <a:pt x="1143" y="57"/>
                  </a:lnTo>
                  <a:lnTo>
                    <a:pt x="1149" y="57"/>
                  </a:lnTo>
                  <a:lnTo>
                    <a:pt x="1149" y="60"/>
                  </a:lnTo>
                  <a:lnTo>
                    <a:pt x="1149" y="60"/>
                  </a:lnTo>
                  <a:lnTo>
                    <a:pt x="1152" y="66"/>
                  </a:lnTo>
                  <a:lnTo>
                    <a:pt x="1157" y="66"/>
                  </a:lnTo>
                  <a:lnTo>
                    <a:pt x="1163" y="66"/>
                  </a:lnTo>
                  <a:lnTo>
                    <a:pt x="1163" y="69"/>
                  </a:lnTo>
                  <a:lnTo>
                    <a:pt x="1166" y="69"/>
                  </a:lnTo>
                  <a:lnTo>
                    <a:pt x="1172" y="66"/>
                  </a:lnTo>
                  <a:lnTo>
                    <a:pt x="1178" y="66"/>
                  </a:lnTo>
                  <a:lnTo>
                    <a:pt x="1178" y="72"/>
                  </a:lnTo>
                  <a:lnTo>
                    <a:pt x="1178" y="75"/>
                  </a:lnTo>
                  <a:lnTo>
                    <a:pt x="1183" y="77"/>
                  </a:lnTo>
                  <a:lnTo>
                    <a:pt x="1183" y="7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auto">
            <a:xfrm>
              <a:off x="96" y="432"/>
              <a:ext cx="912" cy="745"/>
            </a:xfrm>
            <a:custGeom>
              <a:avLst/>
              <a:gdLst/>
              <a:ahLst/>
              <a:cxnLst>
                <a:cxn ang="0">
                  <a:pos x="901" y="314"/>
                </a:cxn>
                <a:cxn ang="0">
                  <a:pos x="895" y="326"/>
                </a:cxn>
                <a:cxn ang="0">
                  <a:pos x="898" y="346"/>
                </a:cxn>
                <a:cxn ang="0">
                  <a:pos x="906" y="361"/>
                </a:cxn>
                <a:cxn ang="0">
                  <a:pos x="895" y="372"/>
                </a:cxn>
                <a:cxn ang="0">
                  <a:pos x="895" y="387"/>
                </a:cxn>
                <a:cxn ang="0">
                  <a:pos x="892" y="395"/>
                </a:cxn>
                <a:cxn ang="0">
                  <a:pos x="901" y="413"/>
                </a:cxn>
                <a:cxn ang="0">
                  <a:pos x="895" y="427"/>
                </a:cxn>
                <a:cxn ang="0">
                  <a:pos x="895" y="441"/>
                </a:cxn>
                <a:cxn ang="0">
                  <a:pos x="909" y="462"/>
                </a:cxn>
                <a:cxn ang="0">
                  <a:pos x="886" y="482"/>
                </a:cxn>
                <a:cxn ang="0">
                  <a:pos x="875" y="505"/>
                </a:cxn>
                <a:cxn ang="0">
                  <a:pos x="869" y="525"/>
                </a:cxn>
                <a:cxn ang="0">
                  <a:pos x="880" y="537"/>
                </a:cxn>
                <a:cxn ang="0">
                  <a:pos x="883" y="554"/>
                </a:cxn>
                <a:cxn ang="0">
                  <a:pos x="883" y="568"/>
                </a:cxn>
                <a:cxn ang="0">
                  <a:pos x="889" y="586"/>
                </a:cxn>
                <a:cxn ang="0">
                  <a:pos x="886" y="609"/>
                </a:cxn>
                <a:cxn ang="0">
                  <a:pos x="886" y="626"/>
                </a:cxn>
                <a:cxn ang="0">
                  <a:pos x="878" y="641"/>
                </a:cxn>
                <a:cxn ang="0">
                  <a:pos x="880" y="661"/>
                </a:cxn>
                <a:cxn ang="0">
                  <a:pos x="872" y="693"/>
                </a:cxn>
                <a:cxn ang="0">
                  <a:pos x="886" y="721"/>
                </a:cxn>
                <a:cxn ang="0">
                  <a:pos x="872" y="745"/>
                </a:cxn>
                <a:cxn ang="0">
                  <a:pos x="826" y="724"/>
                </a:cxn>
                <a:cxn ang="0">
                  <a:pos x="762" y="721"/>
                </a:cxn>
                <a:cxn ang="0">
                  <a:pos x="713" y="713"/>
                </a:cxn>
                <a:cxn ang="0">
                  <a:pos x="687" y="698"/>
                </a:cxn>
                <a:cxn ang="0">
                  <a:pos x="655" y="698"/>
                </a:cxn>
                <a:cxn ang="0">
                  <a:pos x="626" y="704"/>
                </a:cxn>
                <a:cxn ang="0">
                  <a:pos x="592" y="716"/>
                </a:cxn>
                <a:cxn ang="0">
                  <a:pos x="560" y="716"/>
                </a:cxn>
                <a:cxn ang="0">
                  <a:pos x="485" y="739"/>
                </a:cxn>
                <a:cxn ang="0">
                  <a:pos x="309" y="713"/>
                </a:cxn>
                <a:cxn ang="0">
                  <a:pos x="69" y="644"/>
                </a:cxn>
                <a:cxn ang="0">
                  <a:pos x="3" y="571"/>
                </a:cxn>
                <a:cxn ang="0">
                  <a:pos x="78" y="566"/>
                </a:cxn>
                <a:cxn ang="0">
                  <a:pos x="162" y="563"/>
                </a:cxn>
                <a:cxn ang="0">
                  <a:pos x="231" y="531"/>
                </a:cxn>
                <a:cxn ang="0">
                  <a:pos x="179" y="491"/>
                </a:cxn>
                <a:cxn ang="0">
                  <a:pos x="228" y="447"/>
                </a:cxn>
                <a:cxn ang="0">
                  <a:pos x="291" y="410"/>
                </a:cxn>
                <a:cxn ang="0">
                  <a:pos x="329" y="352"/>
                </a:cxn>
                <a:cxn ang="0">
                  <a:pos x="361" y="286"/>
                </a:cxn>
                <a:cxn ang="0">
                  <a:pos x="401" y="225"/>
                </a:cxn>
                <a:cxn ang="0">
                  <a:pos x="459" y="184"/>
                </a:cxn>
                <a:cxn ang="0">
                  <a:pos x="476" y="112"/>
                </a:cxn>
                <a:cxn ang="0">
                  <a:pos x="496" y="40"/>
                </a:cxn>
                <a:cxn ang="0">
                  <a:pos x="560" y="8"/>
                </a:cxn>
                <a:cxn ang="0">
                  <a:pos x="626" y="89"/>
                </a:cxn>
                <a:cxn ang="0">
                  <a:pos x="658" y="107"/>
                </a:cxn>
                <a:cxn ang="0">
                  <a:pos x="696" y="112"/>
                </a:cxn>
                <a:cxn ang="0">
                  <a:pos x="716" y="124"/>
                </a:cxn>
                <a:cxn ang="0">
                  <a:pos x="701" y="159"/>
                </a:cxn>
                <a:cxn ang="0">
                  <a:pos x="696" y="196"/>
                </a:cxn>
                <a:cxn ang="0">
                  <a:pos x="759" y="239"/>
                </a:cxn>
                <a:cxn ang="0">
                  <a:pos x="820" y="184"/>
                </a:cxn>
                <a:cxn ang="0">
                  <a:pos x="852" y="239"/>
                </a:cxn>
                <a:cxn ang="0">
                  <a:pos x="883" y="262"/>
                </a:cxn>
                <a:cxn ang="0">
                  <a:pos x="906" y="277"/>
                </a:cxn>
                <a:cxn ang="0">
                  <a:pos x="906" y="297"/>
                </a:cxn>
              </a:cxnLst>
              <a:rect l="0" t="0" r="r" b="b"/>
              <a:pathLst>
                <a:path w="912" h="745">
                  <a:moveTo>
                    <a:pt x="906" y="300"/>
                  </a:moveTo>
                  <a:lnTo>
                    <a:pt x="904" y="300"/>
                  </a:lnTo>
                  <a:lnTo>
                    <a:pt x="906" y="300"/>
                  </a:lnTo>
                  <a:lnTo>
                    <a:pt x="906" y="303"/>
                  </a:lnTo>
                  <a:lnTo>
                    <a:pt x="904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6"/>
                  </a:lnTo>
                  <a:lnTo>
                    <a:pt x="904" y="306"/>
                  </a:lnTo>
                  <a:lnTo>
                    <a:pt x="904" y="303"/>
                  </a:lnTo>
                  <a:lnTo>
                    <a:pt x="904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898" y="303"/>
                  </a:lnTo>
                  <a:lnTo>
                    <a:pt x="898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8" y="306"/>
                  </a:lnTo>
                  <a:lnTo>
                    <a:pt x="901" y="306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12"/>
                  </a:lnTo>
                  <a:lnTo>
                    <a:pt x="904" y="312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898" y="314"/>
                  </a:lnTo>
                  <a:lnTo>
                    <a:pt x="901" y="314"/>
                  </a:lnTo>
                  <a:lnTo>
                    <a:pt x="901" y="317"/>
                  </a:lnTo>
                  <a:lnTo>
                    <a:pt x="901" y="317"/>
                  </a:lnTo>
                  <a:lnTo>
                    <a:pt x="898" y="317"/>
                  </a:lnTo>
                  <a:lnTo>
                    <a:pt x="898" y="320"/>
                  </a:lnTo>
                  <a:lnTo>
                    <a:pt x="901" y="320"/>
                  </a:lnTo>
                  <a:lnTo>
                    <a:pt x="901" y="320"/>
                  </a:lnTo>
                  <a:lnTo>
                    <a:pt x="901" y="323"/>
                  </a:lnTo>
                  <a:lnTo>
                    <a:pt x="898" y="323"/>
                  </a:lnTo>
                  <a:lnTo>
                    <a:pt x="898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2" y="320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5" y="323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8" y="326"/>
                  </a:lnTo>
                  <a:lnTo>
                    <a:pt x="898" y="326"/>
                  </a:lnTo>
                  <a:lnTo>
                    <a:pt x="895" y="326"/>
                  </a:lnTo>
                  <a:lnTo>
                    <a:pt x="895" y="329"/>
                  </a:lnTo>
                  <a:lnTo>
                    <a:pt x="895" y="329"/>
                  </a:lnTo>
                  <a:lnTo>
                    <a:pt x="895" y="332"/>
                  </a:lnTo>
                  <a:lnTo>
                    <a:pt x="895" y="332"/>
                  </a:lnTo>
                  <a:lnTo>
                    <a:pt x="892" y="332"/>
                  </a:lnTo>
                  <a:lnTo>
                    <a:pt x="892" y="332"/>
                  </a:lnTo>
                  <a:lnTo>
                    <a:pt x="889" y="332"/>
                  </a:lnTo>
                  <a:lnTo>
                    <a:pt x="889" y="335"/>
                  </a:lnTo>
                  <a:lnTo>
                    <a:pt x="892" y="335"/>
                  </a:lnTo>
                  <a:lnTo>
                    <a:pt x="892" y="335"/>
                  </a:lnTo>
                  <a:lnTo>
                    <a:pt x="895" y="335"/>
                  </a:lnTo>
                  <a:lnTo>
                    <a:pt x="895" y="335"/>
                  </a:lnTo>
                  <a:lnTo>
                    <a:pt x="898" y="335"/>
                  </a:lnTo>
                  <a:lnTo>
                    <a:pt x="898" y="335"/>
                  </a:lnTo>
                  <a:lnTo>
                    <a:pt x="895" y="335"/>
                  </a:lnTo>
                  <a:lnTo>
                    <a:pt x="895" y="337"/>
                  </a:lnTo>
                  <a:lnTo>
                    <a:pt x="898" y="337"/>
                  </a:lnTo>
                  <a:lnTo>
                    <a:pt x="898" y="340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2" y="340"/>
                  </a:lnTo>
                  <a:lnTo>
                    <a:pt x="892" y="343"/>
                  </a:lnTo>
                  <a:lnTo>
                    <a:pt x="895" y="343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5" y="343"/>
                  </a:lnTo>
                  <a:lnTo>
                    <a:pt x="895" y="343"/>
                  </a:lnTo>
                  <a:lnTo>
                    <a:pt x="898" y="346"/>
                  </a:lnTo>
                  <a:lnTo>
                    <a:pt x="898" y="346"/>
                  </a:lnTo>
                  <a:lnTo>
                    <a:pt x="901" y="346"/>
                  </a:lnTo>
                  <a:lnTo>
                    <a:pt x="901" y="349"/>
                  </a:lnTo>
                  <a:lnTo>
                    <a:pt x="898" y="349"/>
                  </a:lnTo>
                  <a:lnTo>
                    <a:pt x="898" y="349"/>
                  </a:lnTo>
                  <a:lnTo>
                    <a:pt x="901" y="349"/>
                  </a:lnTo>
                  <a:lnTo>
                    <a:pt x="901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52"/>
                  </a:lnTo>
                  <a:lnTo>
                    <a:pt x="901" y="352"/>
                  </a:lnTo>
                  <a:lnTo>
                    <a:pt x="901" y="355"/>
                  </a:lnTo>
                  <a:lnTo>
                    <a:pt x="901" y="355"/>
                  </a:lnTo>
                  <a:lnTo>
                    <a:pt x="904" y="355"/>
                  </a:lnTo>
                  <a:lnTo>
                    <a:pt x="904" y="355"/>
                  </a:lnTo>
                  <a:lnTo>
                    <a:pt x="904" y="358"/>
                  </a:lnTo>
                  <a:lnTo>
                    <a:pt x="906" y="358"/>
                  </a:lnTo>
                  <a:lnTo>
                    <a:pt x="906" y="358"/>
                  </a:lnTo>
                  <a:lnTo>
                    <a:pt x="906" y="355"/>
                  </a:lnTo>
                  <a:lnTo>
                    <a:pt x="909" y="355"/>
                  </a:lnTo>
                  <a:lnTo>
                    <a:pt x="909" y="355"/>
                  </a:lnTo>
                  <a:lnTo>
                    <a:pt x="912" y="355"/>
                  </a:lnTo>
                  <a:lnTo>
                    <a:pt x="909" y="358"/>
                  </a:lnTo>
                  <a:lnTo>
                    <a:pt x="909" y="358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4" y="361"/>
                  </a:lnTo>
                  <a:lnTo>
                    <a:pt x="904" y="363"/>
                  </a:lnTo>
                  <a:lnTo>
                    <a:pt x="906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1" y="363"/>
                  </a:lnTo>
                  <a:lnTo>
                    <a:pt x="901" y="363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901" y="369"/>
                  </a:lnTo>
                  <a:lnTo>
                    <a:pt x="904" y="369"/>
                  </a:lnTo>
                  <a:lnTo>
                    <a:pt x="904" y="366"/>
                  </a:lnTo>
                  <a:lnTo>
                    <a:pt x="906" y="366"/>
                  </a:lnTo>
                  <a:lnTo>
                    <a:pt x="906" y="369"/>
                  </a:lnTo>
                  <a:lnTo>
                    <a:pt x="904" y="369"/>
                  </a:lnTo>
                  <a:lnTo>
                    <a:pt x="904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898" y="369"/>
                  </a:lnTo>
                  <a:lnTo>
                    <a:pt x="895" y="369"/>
                  </a:lnTo>
                  <a:lnTo>
                    <a:pt x="895" y="372"/>
                  </a:lnTo>
                  <a:lnTo>
                    <a:pt x="895" y="372"/>
                  </a:lnTo>
                  <a:lnTo>
                    <a:pt x="892" y="372"/>
                  </a:lnTo>
                  <a:lnTo>
                    <a:pt x="892" y="372"/>
                  </a:lnTo>
                  <a:lnTo>
                    <a:pt x="895" y="372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8"/>
                  </a:lnTo>
                  <a:lnTo>
                    <a:pt x="895" y="375"/>
                  </a:lnTo>
                  <a:lnTo>
                    <a:pt x="898" y="375"/>
                  </a:lnTo>
                  <a:lnTo>
                    <a:pt x="898" y="375"/>
                  </a:lnTo>
                  <a:lnTo>
                    <a:pt x="895" y="375"/>
                  </a:lnTo>
                  <a:lnTo>
                    <a:pt x="895" y="372"/>
                  </a:lnTo>
                  <a:lnTo>
                    <a:pt x="898" y="372"/>
                  </a:lnTo>
                  <a:lnTo>
                    <a:pt x="901" y="372"/>
                  </a:lnTo>
                  <a:lnTo>
                    <a:pt x="901" y="375"/>
                  </a:lnTo>
                  <a:lnTo>
                    <a:pt x="901" y="375"/>
                  </a:lnTo>
                  <a:lnTo>
                    <a:pt x="901" y="378"/>
                  </a:lnTo>
                  <a:lnTo>
                    <a:pt x="898" y="378"/>
                  </a:lnTo>
                  <a:lnTo>
                    <a:pt x="898" y="378"/>
                  </a:lnTo>
                  <a:lnTo>
                    <a:pt x="895" y="378"/>
                  </a:lnTo>
                  <a:lnTo>
                    <a:pt x="895" y="378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4"/>
                  </a:lnTo>
                  <a:lnTo>
                    <a:pt x="898" y="384"/>
                  </a:lnTo>
                  <a:lnTo>
                    <a:pt x="898" y="384"/>
                  </a:lnTo>
                  <a:lnTo>
                    <a:pt x="898" y="387"/>
                  </a:lnTo>
                  <a:lnTo>
                    <a:pt x="895" y="387"/>
                  </a:lnTo>
                  <a:lnTo>
                    <a:pt x="895" y="389"/>
                  </a:lnTo>
                  <a:lnTo>
                    <a:pt x="895" y="389"/>
                  </a:lnTo>
                  <a:lnTo>
                    <a:pt x="895" y="387"/>
                  </a:lnTo>
                  <a:lnTo>
                    <a:pt x="892" y="387"/>
                  </a:lnTo>
                  <a:lnTo>
                    <a:pt x="892" y="387"/>
                  </a:lnTo>
                  <a:lnTo>
                    <a:pt x="892" y="389"/>
                  </a:lnTo>
                  <a:lnTo>
                    <a:pt x="895" y="389"/>
                  </a:lnTo>
                  <a:lnTo>
                    <a:pt x="895" y="392"/>
                  </a:lnTo>
                  <a:lnTo>
                    <a:pt x="892" y="392"/>
                  </a:lnTo>
                  <a:lnTo>
                    <a:pt x="892" y="389"/>
                  </a:lnTo>
                  <a:lnTo>
                    <a:pt x="892" y="389"/>
                  </a:lnTo>
                  <a:lnTo>
                    <a:pt x="889" y="389"/>
                  </a:lnTo>
                  <a:lnTo>
                    <a:pt x="889" y="387"/>
                  </a:lnTo>
                  <a:lnTo>
                    <a:pt x="889" y="387"/>
                  </a:lnTo>
                  <a:lnTo>
                    <a:pt x="889" y="389"/>
                  </a:lnTo>
                  <a:lnTo>
                    <a:pt x="889" y="389"/>
                  </a:lnTo>
                  <a:lnTo>
                    <a:pt x="889" y="392"/>
                  </a:lnTo>
                  <a:lnTo>
                    <a:pt x="886" y="392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3" y="389"/>
                  </a:lnTo>
                  <a:lnTo>
                    <a:pt x="883" y="389"/>
                  </a:lnTo>
                  <a:lnTo>
                    <a:pt x="883" y="392"/>
                  </a:lnTo>
                  <a:lnTo>
                    <a:pt x="883" y="392"/>
                  </a:lnTo>
                  <a:lnTo>
                    <a:pt x="886" y="392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9" y="395"/>
                  </a:lnTo>
                  <a:lnTo>
                    <a:pt x="889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8"/>
                  </a:lnTo>
                  <a:lnTo>
                    <a:pt x="895" y="395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8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10"/>
                  </a:lnTo>
                  <a:lnTo>
                    <a:pt x="895" y="410"/>
                  </a:lnTo>
                  <a:lnTo>
                    <a:pt x="898" y="410"/>
                  </a:lnTo>
                  <a:lnTo>
                    <a:pt x="901" y="410"/>
                  </a:lnTo>
                  <a:lnTo>
                    <a:pt x="901" y="410"/>
                  </a:lnTo>
                  <a:lnTo>
                    <a:pt x="904" y="410"/>
                  </a:lnTo>
                  <a:lnTo>
                    <a:pt x="904" y="410"/>
                  </a:lnTo>
                  <a:lnTo>
                    <a:pt x="901" y="410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898" y="413"/>
                  </a:lnTo>
                  <a:lnTo>
                    <a:pt x="895" y="413"/>
                  </a:lnTo>
                  <a:lnTo>
                    <a:pt x="895" y="413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2" y="415"/>
                  </a:lnTo>
                  <a:lnTo>
                    <a:pt x="892" y="418"/>
                  </a:lnTo>
                  <a:lnTo>
                    <a:pt x="892" y="418"/>
                  </a:lnTo>
                  <a:lnTo>
                    <a:pt x="892" y="421"/>
                  </a:lnTo>
                  <a:lnTo>
                    <a:pt x="895" y="418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5" y="418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24"/>
                  </a:lnTo>
                  <a:lnTo>
                    <a:pt x="898" y="424"/>
                  </a:lnTo>
                  <a:lnTo>
                    <a:pt x="901" y="424"/>
                  </a:lnTo>
                  <a:lnTo>
                    <a:pt x="901" y="424"/>
                  </a:lnTo>
                  <a:lnTo>
                    <a:pt x="901" y="427"/>
                  </a:lnTo>
                  <a:lnTo>
                    <a:pt x="901" y="427"/>
                  </a:lnTo>
                  <a:lnTo>
                    <a:pt x="898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30"/>
                  </a:lnTo>
                  <a:lnTo>
                    <a:pt x="892" y="430"/>
                  </a:lnTo>
                  <a:lnTo>
                    <a:pt x="892" y="430"/>
                  </a:lnTo>
                  <a:lnTo>
                    <a:pt x="892" y="433"/>
                  </a:lnTo>
                  <a:lnTo>
                    <a:pt x="895" y="433"/>
                  </a:lnTo>
                  <a:lnTo>
                    <a:pt x="895" y="433"/>
                  </a:lnTo>
                  <a:lnTo>
                    <a:pt x="898" y="433"/>
                  </a:lnTo>
                  <a:lnTo>
                    <a:pt x="901" y="433"/>
                  </a:lnTo>
                  <a:lnTo>
                    <a:pt x="901" y="436"/>
                  </a:lnTo>
                  <a:lnTo>
                    <a:pt x="898" y="436"/>
                  </a:lnTo>
                  <a:lnTo>
                    <a:pt x="895" y="436"/>
                  </a:lnTo>
                  <a:lnTo>
                    <a:pt x="895" y="436"/>
                  </a:lnTo>
                  <a:lnTo>
                    <a:pt x="892" y="436"/>
                  </a:lnTo>
                  <a:lnTo>
                    <a:pt x="892" y="436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5" y="439"/>
                  </a:lnTo>
                  <a:lnTo>
                    <a:pt x="895" y="441"/>
                  </a:lnTo>
                  <a:lnTo>
                    <a:pt x="895" y="441"/>
                  </a:lnTo>
                  <a:lnTo>
                    <a:pt x="895" y="444"/>
                  </a:lnTo>
                  <a:lnTo>
                    <a:pt x="892" y="444"/>
                  </a:lnTo>
                  <a:lnTo>
                    <a:pt x="892" y="444"/>
                  </a:lnTo>
                  <a:lnTo>
                    <a:pt x="892" y="447"/>
                  </a:lnTo>
                  <a:lnTo>
                    <a:pt x="892" y="447"/>
                  </a:lnTo>
                  <a:lnTo>
                    <a:pt x="892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8" y="450"/>
                  </a:lnTo>
                  <a:lnTo>
                    <a:pt x="901" y="450"/>
                  </a:lnTo>
                  <a:lnTo>
                    <a:pt x="901" y="450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6"/>
                  </a:lnTo>
                  <a:lnTo>
                    <a:pt x="901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7"/>
                  </a:lnTo>
                  <a:lnTo>
                    <a:pt x="906" y="467"/>
                  </a:lnTo>
                  <a:lnTo>
                    <a:pt x="906" y="467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3"/>
                  </a:lnTo>
                  <a:lnTo>
                    <a:pt x="901" y="473"/>
                  </a:lnTo>
                  <a:lnTo>
                    <a:pt x="901" y="473"/>
                  </a:lnTo>
                  <a:lnTo>
                    <a:pt x="898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6"/>
                  </a:lnTo>
                  <a:lnTo>
                    <a:pt x="892" y="476"/>
                  </a:lnTo>
                  <a:lnTo>
                    <a:pt x="892" y="476"/>
                  </a:lnTo>
                  <a:lnTo>
                    <a:pt x="892" y="479"/>
                  </a:lnTo>
                  <a:lnTo>
                    <a:pt x="892" y="479"/>
                  </a:lnTo>
                  <a:lnTo>
                    <a:pt x="889" y="479"/>
                  </a:lnTo>
                  <a:lnTo>
                    <a:pt x="889" y="479"/>
                  </a:lnTo>
                  <a:lnTo>
                    <a:pt x="886" y="479"/>
                  </a:lnTo>
                  <a:lnTo>
                    <a:pt x="886" y="479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5"/>
                  </a:lnTo>
                  <a:lnTo>
                    <a:pt x="886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0" y="485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91"/>
                  </a:lnTo>
                  <a:lnTo>
                    <a:pt x="880" y="491"/>
                  </a:lnTo>
                  <a:lnTo>
                    <a:pt x="878" y="491"/>
                  </a:lnTo>
                  <a:lnTo>
                    <a:pt x="878" y="491"/>
                  </a:lnTo>
                  <a:lnTo>
                    <a:pt x="878" y="493"/>
                  </a:lnTo>
                  <a:lnTo>
                    <a:pt x="875" y="493"/>
                  </a:lnTo>
                  <a:lnTo>
                    <a:pt x="875" y="493"/>
                  </a:lnTo>
                  <a:lnTo>
                    <a:pt x="878" y="493"/>
                  </a:lnTo>
                  <a:lnTo>
                    <a:pt x="878" y="496"/>
                  </a:lnTo>
                  <a:lnTo>
                    <a:pt x="878" y="496"/>
                  </a:lnTo>
                  <a:lnTo>
                    <a:pt x="875" y="496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2" y="499"/>
                  </a:lnTo>
                  <a:lnTo>
                    <a:pt x="872" y="502"/>
                  </a:lnTo>
                  <a:lnTo>
                    <a:pt x="875" y="502"/>
                  </a:lnTo>
                  <a:lnTo>
                    <a:pt x="875" y="505"/>
                  </a:lnTo>
                  <a:lnTo>
                    <a:pt x="875" y="505"/>
                  </a:lnTo>
                  <a:lnTo>
                    <a:pt x="878" y="505"/>
                  </a:lnTo>
                  <a:lnTo>
                    <a:pt x="878" y="505"/>
                  </a:lnTo>
                  <a:lnTo>
                    <a:pt x="880" y="505"/>
                  </a:lnTo>
                  <a:lnTo>
                    <a:pt x="880" y="508"/>
                  </a:lnTo>
                  <a:lnTo>
                    <a:pt x="880" y="508"/>
                  </a:lnTo>
                  <a:lnTo>
                    <a:pt x="880" y="511"/>
                  </a:lnTo>
                  <a:lnTo>
                    <a:pt x="880" y="511"/>
                  </a:lnTo>
                  <a:lnTo>
                    <a:pt x="883" y="511"/>
                  </a:lnTo>
                  <a:lnTo>
                    <a:pt x="880" y="514"/>
                  </a:lnTo>
                  <a:lnTo>
                    <a:pt x="880" y="514"/>
                  </a:lnTo>
                  <a:lnTo>
                    <a:pt x="878" y="514"/>
                  </a:lnTo>
                  <a:lnTo>
                    <a:pt x="878" y="511"/>
                  </a:lnTo>
                  <a:lnTo>
                    <a:pt x="875" y="511"/>
                  </a:lnTo>
                  <a:lnTo>
                    <a:pt x="875" y="511"/>
                  </a:lnTo>
                  <a:lnTo>
                    <a:pt x="872" y="514"/>
                  </a:lnTo>
                  <a:lnTo>
                    <a:pt x="872" y="514"/>
                  </a:lnTo>
                  <a:lnTo>
                    <a:pt x="872" y="516"/>
                  </a:lnTo>
                  <a:lnTo>
                    <a:pt x="872" y="516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69" y="519"/>
                  </a:lnTo>
                  <a:lnTo>
                    <a:pt x="869" y="519"/>
                  </a:lnTo>
                  <a:lnTo>
                    <a:pt x="866" y="519"/>
                  </a:lnTo>
                  <a:lnTo>
                    <a:pt x="866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5" y="525"/>
                  </a:lnTo>
                  <a:lnTo>
                    <a:pt x="875" y="528"/>
                  </a:lnTo>
                  <a:lnTo>
                    <a:pt x="875" y="528"/>
                  </a:lnTo>
                  <a:lnTo>
                    <a:pt x="875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4"/>
                  </a:lnTo>
                  <a:lnTo>
                    <a:pt x="872" y="534"/>
                  </a:lnTo>
                  <a:lnTo>
                    <a:pt x="875" y="534"/>
                  </a:lnTo>
                  <a:lnTo>
                    <a:pt x="875" y="534"/>
                  </a:lnTo>
                  <a:lnTo>
                    <a:pt x="878" y="531"/>
                  </a:lnTo>
                  <a:lnTo>
                    <a:pt x="878" y="531"/>
                  </a:lnTo>
                  <a:lnTo>
                    <a:pt x="878" y="528"/>
                  </a:lnTo>
                  <a:lnTo>
                    <a:pt x="878" y="528"/>
                  </a:lnTo>
                  <a:lnTo>
                    <a:pt x="880" y="528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3" y="528"/>
                  </a:lnTo>
                  <a:lnTo>
                    <a:pt x="883" y="531"/>
                  </a:lnTo>
                  <a:lnTo>
                    <a:pt x="883" y="531"/>
                  </a:lnTo>
                  <a:lnTo>
                    <a:pt x="883" y="534"/>
                  </a:lnTo>
                  <a:lnTo>
                    <a:pt x="880" y="534"/>
                  </a:lnTo>
                  <a:lnTo>
                    <a:pt x="880" y="534"/>
                  </a:lnTo>
                  <a:lnTo>
                    <a:pt x="880" y="537"/>
                  </a:lnTo>
                  <a:lnTo>
                    <a:pt x="880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6" y="537"/>
                  </a:lnTo>
                  <a:lnTo>
                    <a:pt x="886" y="537"/>
                  </a:lnTo>
                  <a:lnTo>
                    <a:pt x="886" y="540"/>
                  </a:lnTo>
                  <a:lnTo>
                    <a:pt x="889" y="540"/>
                  </a:lnTo>
                  <a:lnTo>
                    <a:pt x="889" y="542"/>
                  </a:lnTo>
                  <a:lnTo>
                    <a:pt x="889" y="542"/>
                  </a:lnTo>
                  <a:lnTo>
                    <a:pt x="886" y="542"/>
                  </a:lnTo>
                  <a:lnTo>
                    <a:pt x="886" y="545"/>
                  </a:lnTo>
                  <a:lnTo>
                    <a:pt x="883" y="545"/>
                  </a:lnTo>
                  <a:lnTo>
                    <a:pt x="883" y="545"/>
                  </a:lnTo>
                  <a:lnTo>
                    <a:pt x="880" y="545"/>
                  </a:lnTo>
                  <a:lnTo>
                    <a:pt x="880" y="545"/>
                  </a:lnTo>
                  <a:lnTo>
                    <a:pt x="880" y="548"/>
                  </a:lnTo>
                  <a:lnTo>
                    <a:pt x="878" y="548"/>
                  </a:lnTo>
                  <a:lnTo>
                    <a:pt x="878" y="548"/>
                  </a:lnTo>
                  <a:lnTo>
                    <a:pt x="880" y="551"/>
                  </a:lnTo>
                  <a:lnTo>
                    <a:pt x="880" y="551"/>
                  </a:lnTo>
                  <a:lnTo>
                    <a:pt x="883" y="551"/>
                  </a:lnTo>
                  <a:lnTo>
                    <a:pt x="883" y="551"/>
                  </a:lnTo>
                  <a:lnTo>
                    <a:pt x="886" y="551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3" y="554"/>
                  </a:lnTo>
                  <a:lnTo>
                    <a:pt x="883" y="554"/>
                  </a:lnTo>
                  <a:lnTo>
                    <a:pt x="880" y="554"/>
                  </a:lnTo>
                  <a:lnTo>
                    <a:pt x="883" y="557"/>
                  </a:lnTo>
                  <a:lnTo>
                    <a:pt x="883" y="557"/>
                  </a:lnTo>
                  <a:lnTo>
                    <a:pt x="883" y="560"/>
                  </a:lnTo>
                  <a:lnTo>
                    <a:pt x="883" y="560"/>
                  </a:lnTo>
                  <a:lnTo>
                    <a:pt x="886" y="560"/>
                  </a:lnTo>
                  <a:lnTo>
                    <a:pt x="886" y="560"/>
                  </a:lnTo>
                  <a:lnTo>
                    <a:pt x="886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60"/>
                  </a:lnTo>
                  <a:lnTo>
                    <a:pt x="889" y="560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3" y="566"/>
                  </a:lnTo>
                  <a:lnTo>
                    <a:pt x="883" y="563"/>
                  </a:lnTo>
                  <a:lnTo>
                    <a:pt x="880" y="563"/>
                  </a:lnTo>
                  <a:lnTo>
                    <a:pt x="880" y="566"/>
                  </a:lnTo>
                  <a:lnTo>
                    <a:pt x="880" y="566"/>
                  </a:lnTo>
                  <a:lnTo>
                    <a:pt x="878" y="566"/>
                  </a:lnTo>
                  <a:lnTo>
                    <a:pt x="878" y="566"/>
                  </a:lnTo>
                  <a:lnTo>
                    <a:pt x="878" y="568"/>
                  </a:lnTo>
                  <a:lnTo>
                    <a:pt x="880" y="568"/>
                  </a:lnTo>
                  <a:lnTo>
                    <a:pt x="880" y="568"/>
                  </a:lnTo>
                  <a:lnTo>
                    <a:pt x="883" y="568"/>
                  </a:lnTo>
                  <a:lnTo>
                    <a:pt x="883" y="568"/>
                  </a:lnTo>
                  <a:lnTo>
                    <a:pt x="880" y="568"/>
                  </a:lnTo>
                  <a:lnTo>
                    <a:pt x="880" y="571"/>
                  </a:lnTo>
                  <a:lnTo>
                    <a:pt x="880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0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6" y="571"/>
                  </a:lnTo>
                  <a:lnTo>
                    <a:pt x="886" y="571"/>
                  </a:lnTo>
                  <a:lnTo>
                    <a:pt x="889" y="571"/>
                  </a:lnTo>
                  <a:lnTo>
                    <a:pt x="889" y="574"/>
                  </a:lnTo>
                  <a:lnTo>
                    <a:pt x="886" y="574"/>
                  </a:lnTo>
                  <a:lnTo>
                    <a:pt x="886" y="577"/>
                  </a:lnTo>
                  <a:lnTo>
                    <a:pt x="883" y="580"/>
                  </a:lnTo>
                  <a:lnTo>
                    <a:pt x="883" y="580"/>
                  </a:lnTo>
                  <a:lnTo>
                    <a:pt x="883" y="583"/>
                  </a:lnTo>
                  <a:lnTo>
                    <a:pt x="883" y="583"/>
                  </a:lnTo>
                  <a:lnTo>
                    <a:pt x="886" y="583"/>
                  </a:lnTo>
                  <a:lnTo>
                    <a:pt x="886" y="583"/>
                  </a:lnTo>
                  <a:lnTo>
                    <a:pt x="889" y="583"/>
                  </a:lnTo>
                  <a:lnTo>
                    <a:pt x="889" y="586"/>
                  </a:lnTo>
                  <a:lnTo>
                    <a:pt x="886" y="586"/>
                  </a:lnTo>
                  <a:lnTo>
                    <a:pt x="889" y="586"/>
                  </a:lnTo>
                  <a:lnTo>
                    <a:pt x="889" y="586"/>
                  </a:lnTo>
                  <a:lnTo>
                    <a:pt x="889" y="589"/>
                  </a:lnTo>
                  <a:lnTo>
                    <a:pt x="889" y="589"/>
                  </a:lnTo>
                  <a:lnTo>
                    <a:pt x="889" y="592"/>
                  </a:lnTo>
                  <a:lnTo>
                    <a:pt x="886" y="592"/>
                  </a:lnTo>
                  <a:lnTo>
                    <a:pt x="886" y="592"/>
                  </a:lnTo>
                  <a:lnTo>
                    <a:pt x="889" y="592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6" y="597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6" y="600"/>
                  </a:lnTo>
                  <a:lnTo>
                    <a:pt x="886" y="600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9" y="603"/>
                  </a:lnTo>
                  <a:lnTo>
                    <a:pt x="889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9"/>
                  </a:lnTo>
                  <a:lnTo>
                    <a:pt x="886" y="609"/>
                  </a:lnTo>
                  <a:lnTo>
                    <a:pt x="883" y="609"/>
                  </a:lnTo>
                  <a:lnTo>
                    <a:pt x="883" y="612"/>
                  </a:lnTo>
                  <a:lnTo>
                    <a:pt x="886" y="612"/>
                  </a:lnTo>
                  <a:lnTo>
                    <a:pt x="886" y="612"/>
                  </a:lnTo>
                  <a:lnTo>
                    <a:pt x="886" y="615"/>
                  </a:lnTo>
                  <a:lnTo>
                    <a:pt x="886" y="615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0" y="612"/>
                  </a:lnTo>
                  <a:lnTo>
                    <a:pt x="880" y="612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8"/>
                  </a:lnTo>
                  <a:lnTo>
                    <a:pt x="883" y="618"/>
                  </a:lnTo>
                  <a:lnTo>
                    <a:pt x="883" y="618"/>
                  </a:lnTo>
                  <a:lnTo>
                    <a:pt x="883" y="620"/>
                  </a:lnTo>
                  <a:lnTo>
                    <a:pt x="886" y="620"/>
                  </a:lnTo>
                  <a:lnTo>
                    <a:pt x="883" y="620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6"/>
                  </a:lnTo>
                  <a:lnTo>
                    <a:pt x="886" y="626"/>
                  </a:lnTo>
                  <a:lnTo>
                    <a:pt x="883" y="626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0" y="626"/>
                  </a:lnTo>
                  <a:lnTo>
                    <a:pt x="883" y="626"/>
                  </a:lnTo>
                  <a:lnTo>
                    <a:pt x="883" y="629"/>
                  </a:lnTo>
                  <a:lnTo>
                    <a:pt x="883" y="629"/>
                  </a:lnTo>
                  <a:lnTo>
                    <a:pt x="880" y="629"/>
                  </a:lnTo>
                  <a:lnTo>
                    <a:pt x="880" y="629"/>
                  </a:lnTo>
                  <a:lnTo>
                    <a:pt x="880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80" y="632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5" y="644"/>
                  </a:lnTo>
                  <a:lnTo>
                    <a:pt x="875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80" y="649"/>
                  </a:lnTo>
                  <a:lnTo>
                    <a:pt x="880" y="649"/>
                  </a:lnTo>
                  <a:lnTo>
                    <a:pt x="883" y="649"/>
                  </a:lnTo>
                  <a:lnTo>
                    <a:pt x="883" y="652"/>
                  </a:lnTo>
                  <a:lnTo>
                    <a:pt x="886" y="652"/>
                  </a:lnTo>
                  <a:lnTo>
                    <a:pt x="886" y="652"/>
                  </a:lnTo>
                  <a:lnTo>
                    <a:pt x="886" y="655"/>
                  </a:lnTo>
                  <a:lnTo>
                    <a:pt x="886" y="655"/>
                  </a:lnTo>
                  <a:lnTo>
                    <a:pt x="886" y="658"/>
                  </a:lnTo>
                  <a:lnTo>
                    <a:pt x="886" y="658"/>
                  </a:lnTo>
                  <a:lnTo>
                    <a:pt x="883" y="658"/>
                  </a:lnTo>
                  <a:lnTo>
                    <a:pt x="883" y="658"/>
                  </a:lnTo>
                  <a:lnTo>
                    <a:pt x="883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4"/>
                  </a:lnTo>
                  <a:lnTo>
                    <a:pt x="878" y="664"/>
                  </a:lnTo>
                  <a:lnTo>
                    <a:pt x="878" y="664"/>
                  </a:lnTo>
                  <a:lnTo>
                    <a:pt x="878" y="667"/>
                  </a:lnTo>
                  <a:lnTo>
                    <a:pt x="878" y="667"/>
                  </a:lnTo>
                  <a:lnTo>
                    <a:pt x="878" y="669"/>
                  </a:lnTo>
                  <a:lnTo>
                    <a:pt x="878" y="669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5"/>
                  </a:lnTo>
                  <a:lnTo>
                    <a:pt x="878" y="675"/>
                  </a:lnTo>
                  <a:lnTo>
                    <a:pt x="878" y="678"/>
                  </a:lnTo>
                  <a:lnTo>
                    <a:pt x="878" y="678"/>
                  </a:lnTo>
                  <a:lnTo>
                    <a:pt x="878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4"/>
                  </a:lnTo>
                  <a:lnTo>
                    <a:pt x="875" y="684"/>
                  </a:lnTo>
                  <a:lnTo>
                    <a:pt x="872" y="684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90"/>
                  </a:lnTo>
                  <a:lnTo>
                    <a:pt x="872" y="690"/>
                  </a:lnTo>
                  <a:lnTo>
                    <a:pt x="872" y="693"/>
                  </a:lnTo>
                  <a:lnTo>
                    <a:pt x="872" y="693"/>
                  </a:lnTo>
                  <a:lnTo>
                    <a:pt x="872" y="695"/>
                  </a:lnTo>
                  <a:lnTo>
                    <a:pt x="872" y="695"/>
                  </a:lnTo>
                  <a:lnTo>
                    <a:pt x="872" y="698"/>
                  </a:lnTo>
                  <a:lnTo>
                    <a:pt x="872" y="698"/>
                  </a:lnTo>
                  <a:lnTo>
                    <a:pt x="875" y="698"/>
                  </a:lnTo>
                  <a:lnTo>
                    <a:pt x="875" y="698"/>
                  </a:lnTo>
                  <a:lnTo>
                    <a:pt x="875" y="701"/>
                  </a:lnTo>
                  <a:lnTo>
                    <a:pt x="872" y="701"/>
                  </a:lnTo>
                  <a:lnTo>
                    <a:pt x="875" y="701"/>
                  </a:lnTo>
                  <a:lnTo>
                    <a:pt x="875" y="701"/>
                  </a:lnTo>
                  <a:lnTo>
                    <a:pt x="878" y="701"/>
                  </a:lnTo>
                  <a:lnTo>
                    <a:pt x="878" y="701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7"/>
                  </a:lnTo>
                  <a:lnTo>
                    <a:pt x="878" y="707"/>
                  </a:lnTo>
                  <a:lnTo>
                    <a:pt x="878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3" y="710"/>
                  </a:lnTo>
                  <a:lnTo>
                    <a:pt x="883" y="713"/>
                  </a:lnTo>
                  <a:lnTo>
                    <a:pt x="883" y="713"/>
                  </a:lnTo>
                  <a:lnTo>
                    <a:pt x="883" y="716"/>
                  </a:lnTo>
                  <a:lnTo>
                    <a:pt x="883" y="716"/>
                  </a:lnTo>
                  <a:lnTo>
                    <a:pt x="886" y="719"/>
                  </a:lnTo>
                  <a:lnTo>
                    <a:pt x="886" y="719"/>
                  </a:lnTo>
                  <a:lnTo>
                    <a:pt x="886" y="721"/>
                  </a:lnTo>
                  <a:lnTo>
                    <a:pt x="886" y="721"/>
                  </a:lnTo>
                  <a:lnTo>
                    <a:pt x="886" y="724"/>
                  </a:lnTo>
                  <a:lnTo>
                    <a:pt x="886" y="724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30"/>
                  </a:lnTo>
                  <a:lnTo>
                    <a:pt x="889" y="730"/>
                  </a:lnTo>
                  <a:lnTo>
                    <a:pt x="889" y="730"/>
                  </a:lnTo>
                  <a:lnTo>
                    <a:pt x="889" y="733"/>
                  </a:lnTo>
                  <a:lnTo>
                    <a:pt x="889" y="733"/>
                  </a:lnTo>
                  <a:lnTo>
                    <a:pt x="886" y="733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9" y="739"/>
                  </a:lnTo>
                  <a:lnTo>
                    <a:pt x="886" y="739"/>
                  </a:lnTo>
                  <a:lnTo>
                    <a:pt x="886" y="742"/>
                  </a:lnTo>
                  <a:lnTo>
                    <a:pt x="883" y="742"/>
                  </a:lnTo>
                  <a:lnTo>
                    <a:pt x="883" y="742"/>
                  </a:lnTo>
                  <a:lnTo>
                    <a:pt x="880" y="742"/>
                  </a:lnTo>
                  <a:lnTo>
                    <a:pt x="880" y="742"/>
                  </a:lnTo>
                  <a:lnTo>
                    <a:pt x="878" y="742"/>
                  </a:lnTo>
                  <a:lnTo>
                    <a:pt x="875" y="742"/>
                  </a:lnTo>
                  <a:lnTo>
                    <a:pt x="875" y="742"/>
                  </a:lnTo>
                  <a:lnTo>
                    <a:pt x="872" y="745"/>
                  </a:lnTo>
                  <a:lnTo>
                    <a:pt x="872" y="745"/>
                  </a:lnTo>
                  <a:lnTo>
                    <a:pt x="869" y="745"/>
                  </a:lnTo>
                  <a:lnTo>
                    <a:pt x="869" y="742"/>
                  </a:lnTo>
                  <a:lnTo>
                    <a:pt x="866" y="742"/>
                  </a:lnTo>
                  <a:lnTo>
                    <a:pt x="866" y="742"/>
                  </a:lnTo>
                  <a:lnTo>
                    <a:pt x="866" y="739"/>
                  </a:lnTo>
                  <a:lnTo>
                    <a:pt x="863" y="739"/>
                  </a:lnTo>
                  <a:lnTo>
                    <a:pt x="863" y="736"/>
                  </a:lnTo>
                  <a:lnTo>
                    <a:pt x="860" y="736"/>
                  </a:lnTo>
                  <a:lnTo>
                    <a:pt x="857" y="733"/>
                  </a:lnTo>
                  <a:lnTo>
                    <a:pt x="857" y="733"/>
                  </a:lnTo>
                  <a:lnTo>
                    <a:pt x="854" y="730"/>
                  </a:lnTo>
                  <a:lnTo>
                    <a:pt x="854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49" y="727"/>
                  </a:lnTo>
                  <a:lnTo>
                    <a:pt x="849" y="727"/>
                  </a:lnTo>
                  <a:lnTo>
                    <a:pt x="846" y="727"/>
                  </a:lnTo>
                  <a:lnTo>
                    <a:pt x="846" y="727"/>
                  </a:lnTo>
                  <a:lnTo>
                    <a:pt x="843" y="727"/>
                  </a:lnTo>
                  <a:lnTo>
                    <a:pt x="840" y="724"/>
                  </a:lnTo>
                  <a:lnTo>
                    <a:pt x="840" y="724"/>
                  </a:lnTo>
                  <a:lnTo>
                    <a:pt x="837" y="724"/>
                  </a:lnTo>
                  <a:lnTo>
                    <a:pt x="837" y="724"/>
                  </a:lnTo>
                  <a:lnTo>
                    <a:pt x="834" y="724"/>
                  </a:lnTo>
                  <a:lnTo>
                    <a:pt x="834" y="724"/>
                  </a:lnTo>
                  <a:lnTo>
                    <a:pt x="831" y="724"/>
                  </a:lnTo>
                  <a:lnTo>
                    <a:pt x="828" y="724"/>
                  </a:lnTo>
                  <a:lnTo>
                    <a:pt x="826" y="724"/>
                  </a:lnTo>
                  <a:lnTo>
                    <a:pt x="823" y="724"/>
                  </a:lnTo>
                  <a:lnTo>
                    <a:pt x="820" y="724"/>
                  </a:lnTo>
                  <a:lnTo>
                    <a:pt x="817" y="724"/>
                  </a:lnTo>
                  <a:lnTo>
                    <a:pt x="817" y="724"/>
                  </a:lnTo>
                  <a:lnTo>
                    <a:pt x="814" y="724"/>
                  </a:lnTo>
                  <a:lnTo>
                    <a:pt x="811" y="724"/>
                  </a:lnTo>
                  <a:lnTo>
                    <a:pt x="808" y="724"/>
                  </a:lnTo>
                  <a:lnTo>
                    <a:pt x="805" y="724"/>
                  </a:lnTo>
                  <a:lnTo>
                    <a:pt x="805" y="724"/>
                  </a:lnTo>
                  <a:lnTo>
                    <a:pt x="802" y="724"/>
                  </a:lnTo>
                  <a:lnTo>
                    <a:pt x="800" y="724"/>
                  </a:lnTo>
                  <a:lnTo>
                    <a:pt x="797" y="724"/>
                  </a:lnTo>
                  <a:lnTo>
                    <a:pt x="794" y="724"/>
                  </a:lnTo>
                  <a:lnTo>
                    <a:pt x="791" y="724"/>
                  </a:lnTo>
                  <a:lnTo>
                    <a:pt x="791" y="721"/>
                  </a:lnTo>
                  <a:lnTo>
                    <a:pt x="788" y="721"/>
                  </a:lnTo>
                  <a:lnTo>
                    <a:pt x="788" y="721"/>
                  </a:lnTo>
                  <a:lnTo>
                    <a:pt x="785" y="721"/>
                  </a:lnTo>
                  <a:lnTo>
                    <a:pt x="785" y="721"/>
                  </a:lnTo>
                  <a:lnTo>
                    <a:pt x="782" y="721"/>
                  </a:lnTo>
                  <a:lnTo>
                    <a:pt x="782" y="719"/>
                  </a:lnTo>
                  <a:lnTo>
                    <a:pt x="779" y="719"/>
                  </a:lnTo>
                  <a:lnTo>
                    <a:pt x="776" y="719"/>
                  </a:lnTo>
                  <a:lnTo>
                    <a:pt x="776" y="719"/>
                  </a:lnTo>
                  <a:lnTo>
                    <a:pt x="774" y="719"/>
                  </a:lnTo>
                  <a:lnTo>
                    <a:pt x="771" y="719"/>
                  </a:lnTo>
                  <a:lnTo>
                    <a:pt x="771" y="721"/>
                  </a:lnTo>
                  <a:lnTo>
                    <a:pt x="768" y="721"/>
                  </a:lnTo>
                  <a:lnTo>
                    <a:pt x="762" y="721"/>
                  </a:lnTo>
                  <a:lnTo>
                    <a:pt x="762" y="721"/>
                  </a:lnTo>
                  <a:lnTo>
                    <a:pt x="759" y="721"/>
                  </a:lnTo>
                  <a:lnTo>
                    <a:pt x="759" y="721"/>
                  </a:lnTo>
                  <a:lnTo>
                    <a:pt x="756" y="721"/>
                  </a:lnTo>
                  <a:lnTo>
                    <a:pt x="753" y="721"/>
                  </a:lnTo>
                  <a:lnTo>
                    <a:pt x="753" y="721"/>
                  </a:lnTo>
                  <a:lnTo>
                    <a:pt x="751" y="721"/>
                  </a:lnTo>
                  <a:lnTo>
                    <a:pt x="751" y="721"/>
                  </a:lnTo>
                  <a:lnTo>
                    <a:pt x="748" y="721"/>
                  </a:lnTo>
                  <a:lnTo>
                    <a:pt x="748" y="721"/>
                  </a:lnTo>
                  <a:lnTo>
                    <a:pt x="745" y="721"/>
                  </a:lnTo>
                  <a:lnTo>
                    <a:pt x="742" y="721"/>
                  </a:lnTo>
                  <a:lnTo>
                    <a:pt x="739" y="721"/>
                  </a:lnTo>
                  <a:lnTo>
                    <a:pt x="736" y="721"/>
                  </a:lnTo>
                  <a:lnTo>
                    <a:pt x="733" y="719"/>
                  </a:lnTo>
                  <a:lnTo>
                    <a:pt x="730" y="719"/>
                  </a:lnTo>
                  <a:lnTo>
                    <a:pt x="730" y="719"/>
                  </a:lnTo>
                  <a:lnTo>
                    <a:pt x="727" y="719"/>
                  </a:lnTo>
                  <a:lnTo>
                    <a:pt x="725" y="719"/>
                  </a:lnTo>
                  <a:lnTo>
                    <a:pt x="725" y="719"/>
                  </a:lnTo>
                  <a:lnTo>
                    <a:pt x="722" y="719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19" y="716"/>
                  </a:lnTo>
                  <a:lnTo>
                    <a:pt x="719" y="716"/>
                  </a:lnTo>
                  <a:lnTo>
                    <a:pt x="716" y="716"/>
                  </a:lnTo>
                  <a:lnTo>
                    <a:pt x="716" y="716"/>
                  </a:lnTo>
                  <a:lnTo>
                    <a:pt x="713" y="713"/>
                  </a:lnTo>
                  <a:lnTo>
                    <a:pt x="713" y="713"/>
                  </a:lnTo>
                  <a:lnTo>
                    <a:pt x="710" y="713"/>
                  </a:lnTo>
                  <a:lnTo>
                    <a:pt x="710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1" y="710"/>
                  </a:lnTo>
                  <a:lnTo>
                    <a:pt x="701" y="710"/>
                  </a:lnTo>
                  <a:lnTo>
                    <a:pt x="701" y="707"/>
                  </a:lnTo>
                  <a:lnTo>
                    <a:pt x="699" y="707"/>
                  </a:lnTo>
                  <a:lnTo>
                    <a:pt x="699" y="707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3" y="701"/>
                  </a:lnTo>
                  <a:lnTo>
                    <a:pt x="693" y="701"/>
                  </a:lnTo>
                  <a:lnTo>
                    <a:pt x="693" y="698"/>
                  </a:lnTo>
                  <a:lnTo>
                    <a:pt x="690" y="698"/>
                  </a:lnTo>
                  <a:lnTo>
                    <a:pt x="690" y="701"/>
                  </a:lnTo>
                  <a:lnTo>
                    <a:pt x="690" y="698"/>
                  </a:lnTo>
                  <a:lnTo>
                    <a:pt x="687" y="698"/>
                  </a:lnTo>
                  <a:lnTo>
                    <a:pt x="687" y="698"/>
                  </a:lnTo>
                  <a:lnTo>
                    <a:pt x="684" y="698"/>
                  </a:lnTo>
                  <a:lnTo>
                    <a:pt x="684" y="698"/>
                  </a:lnTo>
                  <a:lnTo>
                    <a:pt x="684" y="701"/>
                  </a:lnTo>
                  <a:lnTo>
                    <a:pt x="684" y="698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78" y="701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7"/>
                  </a:lnTo>
                  <a:lnTo>
                    <a:pt x="675" y="707"/>
                  </a:lnTo>
                  <a:lnTo>
                    <a:pt x="675" y="707"/>
                  </a:lnTo>
                  <a:lnTo>
                    <a:pt x="675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1"/>
                  </a:lnTo>
                  <a:lnTo>
                    <a:pt x="673" y="701"/>
                  </a:lnTo>
                  <a:lnTo>
                    <a:pt x="670" y="698"/>
                  </a:lnTo>
                  <a:lnTo>
                    <a:pt x="670" y="698"/>
                  </a:lnTo>
                  <a:lnTo>
                    <a:pt x="667" y="698"/>
                  </a:lnTo>
                  <a:lnTo>
                    <a:pt x="667" y="698"/>
                  </a:lnTo>
                  <a:lnTo>
                    <a:pt x="664" y="698"/>
                  </a:lnTo>
                  <a:lnTo>
                    <a:pt x="664" y="698"/>
                  </a:lnTo>
                  <a:lnTo>
                    <a:pt x="661" y="698"/>
                  </a:lnTo>
                  <a:lnTo>
                    <a:pt x="658" y="698"/>
                  </a:lnTo>
                  <a:lnTo>
                    <a:pt x="655" y="698"/>
                  </a:lnTo>
                  <a:lnTo>
                    <a:pt x="655" y="698"/>
                  </a:lnTo>
                  <a:lnTo>
                    <a:pt x="652" y="698"/>
                  </a:lnTo>
                  <a:lnTo>
                    <a:pt x="652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7" y="698"/>
                  </a:lnTo>
                  <a:lnTo>
                    <a:pt x="647" y="698"/>
                  </a:lnTo>
                  <a:lnTo>
                    <a:pt x="647" y="701"/>
                  </a:lnTo>
                  <a:lnTo>
                    <a:pt x="644" y="701"/>
                  </a:lnTo>
                  <a:lnTo>
                    <a:pt x="644" y="701"/>
                  </a:lnTo>
                  <a:lnTo>
                    <a:pt x="641" y="701"/>
                  </a:lnTo>
                  <a:lnTo>
                    <a:pt x="641" y="698"/>
                  </a:lnTo>
                  <a:lnTo>
                    <a:pt x="641" y="698"/>
                  </a:lnTo>
                  <a:lnTo>
                    <a:pt x="638" y="701"/>
                  </a:lnTo>
                  <a:lnTo>
                    <a:pt x="638" y="701"/>
                  </a:lnTo>
                  <a:lnTo>
                    <a:pt x="638" y="704"/>
                  </a:lnTo>
                  <a:lnTo>
                    <a:pt x="638" y="704"/>
                  </a:lnTo>
                  <a:lnTo>
                    <a:pt x="635" y="704"/>
                  </a:lnTo>
                  <a:lnTo>
                    <a:pt x="635" y="704"/>
                  </a:lnTo>
                  <a:lnTo>
                    <a:pt x="632" y="704"/>
                  </a:lnTo>
                  <a:lnTo>
                    <a:pt x="632" y="707"/>
                  </a:lnTo>
                  <a:lnTo>
                    <a:pt x="632" y="707"/>
                  </a:lnTo>
                  <a:lnTo>
                    <a:pt x="632" y="704"/>
                  </a:lnTo>
                  <a:lnTo>
                    <a:pt x="629" y="704"/>
                  </a:lnTo>
                  <a:lnTo>
                    <a:pt x="629" y="704"/>
                  </a:lnTo>
                  <a:lnTo>
                    <a:pt x="629" y="701"/>
                  </a:lnTo>
                  <a:lnTo>
                    <a:pt x="629" y="704"/>
                  </a:lnTo>
                  <a:lnTo>
                    <a:pt x="626" y="704"/>
                  </a:lnTo>
                  <a:lnTo>
                    <a:pt x="626" y="704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10"/>
                  </a:lnTo>
                  <a:lnTo>
                    <a:pt x="623" y="710"/>
                  </a:lnTo>
                  <a:lnTo>
                    <a:pt x="623" y="710"/>
                  </a:lnTo>
                  <a:lnTo>
                    <a:pt x="621" y="710"/>
                  </a:lnTo>
                  <a:lnTo>
                    <a:pt x="621" y="710"/>
                  </a:lnTo>
                  <a:lnTo>
                    <a:pt x="618" y="710"/>
                  </a:lnTo>
                  <a:lnTo>
                    <a:pt x="618" y="710"/>
                  </a:lnTo>
                  <a:lnTo>
                    <a:pt x="615" y="710"/>
                  </a:lnTo>
                  <a:lnTo>
                    <a:pt x="615" y="710"/>
                  </a:lnTo>
                  <a:lnTo>
                    <a:pt x="612" y="710"/>
                  </a:lnTo>
                  <a:lnTo>
                    <a:pt x="609" y="710"/>
                  </a:lnTo>
                  <a:lnTo>
                    <a:pt x="609" y="710"/>
                  </a:lnTo>
                  <a:lnTo>
                    <a:pt x="609" y="713"/>
                  </a:lnTo>
                  <a:lnTo>
                    <a:pt x="606" y="713"/>
                  </a:lnTo>
                  <a:lnTo>
                    <a:pt x="606" y="713"/>
                  </a:lnTo>
                  <a:lnTo>
                    <a:pt x="603" y="713"/>
                  </a:lnTo>
                  <a:lnTo>
                    <a:pt x="603" y="713"/>
                  </a:lnTo>
                  <a:lnTo>
                    <a:pt x="600" y="713"/>
                  </a:lnTo>
                  <a:lnTo>
                    <a:pt x="600" y="713"/>
                  </a:lnTo>
                  <a:lnTo>
                    <a:pt x="597" y="713"/>
                  </a:lnTo>
                  <a:lnTo>
                    <a:pt x="597" y="716"/>
                  </a:lnTo>
                  <a:lnTo>
                    <a:pt x="595" y="716"/>
                  </a:lnTo>
                  <a:lnTo>
                    <a:pt x="595" y="716"/>
                  </a:lnTo>
                  <a:lnTo>
                    <a:pt x="592" y="716"/>
                  </a:lnTo>
                  <a:lnTo>
                    <a:pt x="592" y="716"/>
                  </a:lnTo>
                  <a:lnTo>
                    <a:pt x="589" y="716"/>
                  </a:lnTo>
                  <a:lnTo>
                    <a:pt x="589" y="716"/>
                  </a:lnTo>
                  <a:lnTo>
                    <a:pt x="586" y="716"/>
                  </a:lnTo>
                  <a:lnTo>
                    <a:pt x="586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0" y="716"/>
                  </a:lnTo>
                  <a:lnTo>
                    <a:pt x="580" y="716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77" y="713"/>
                  </a:lnTo>
                  <a:lnTo>
                    <a:pt x="577" y="710"/>
                  </a:lnTo>
                  <a:lnTo>
                    <a:pt x="574" y="710"/>
                  </a:lnTo>
                  <a:lnTo>
                    <a:pt x="574" y="710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69" y="713"/>
                  </a:lnTo>
                  <a:lnTo>
                    <a:pt x="569" y="713"/>
                  </a:lnTo>
                  <a:lnTo>
                    <a:pt x="566" y="713"/>
                  </a:lnTo>
                  <a:lnTo>
                    <a:pt x="566" y="713"/>
                  </a:lnTo>
                  <a:lnTo>
                    <a:pt x="563" y="713"/>
                  </a:lnTo>
                  <a:lnTo>
                    <a:pt x="563" y="713"/>
                  </a:lnTo>
                  <a:lnTo>
                    <a:pt x="563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9"/>
                  </a:lnTo>
                  <a:lnTo>
                    <a:pt x="560" y="719"/>
                  </a:lnTo>
                  <a:lnTo>
                    <a:pt x="557" y="719"/>
                  </a:lnTo>
                  <a:lnTo>
                    <a:pt x="557" y="721"/>
                  </a:lnTo>
                  <a:lnTo>
                    <a:pt x="557" y="721"/>
                  </a:lnTo>
                  <a:lnTo>
                    <a:pt x="554" y="724"/>
                  </a:lnTo>
                  <a:lnTo>
                    <a:pt x="554" y="724"/>
                  </a:lnTo>
                  <a:lnTo>
                    <a:pt x="551" y="724"/>
                  </a:lnTo>
                  <a:lnTo>
                    <a:pt x="551" y="724"/>
                  </a:lnTo>
                  <a:lnTo>
                    <a:pt x="548" y="724"/>
                  </a:lnTo>
                  <a:lnTo>
                    <a:pt x="548" y="724"/>
                  </a:lnTo>
                  <a:lnTo>
                    <a:pt x="548" y="727"/>
                  </a:lnTo>
                  <a:lnTo>
                    <a:pt x="551" y="727"/>
                  </a:lnTo>
                  <a:lnTo>
                    <a:pt x="548" y="727"/>
                  </a:lnTo>
                  <a:lnTo>
                    <a:pt x="548" y="730"/>
                  </a:lnTo>
                  <a:lnTo>
                    <a:pt x="546" y="730"/>
                  </a:lnTo>
                  <a:lnTo>
                    <a:pt x="546" y="727"/>
                  </a:lnTo>
                  <a:lnTo>
                    <a:pt x="543" y="727"/>
                  </a:lnTo>
                  <a:lnTo>
                    <a:pt x="543" y="724"/>
                  </a:lnTo>
                  <a:lnTo>
                    <a:pt x="540" y="724"/>
                  </a:lnTo>
                  <a:lnTo>
                    <a:pt x="540" y="724"/>
                  </a:lnTo>
                  <a:lnTo>
                    <a:pt x="537" y="724"/>
                  </a:lnTo>
                  <a:lnTo>
                    <a:pt x="537" y="727"/>
                  </a:lnTo>
                  <a:lnTo>
                    <a:pt x="537" y="727"/>
                  </a:lnTo>
                  <a:lnTo>
                    <a:pt x="534" y="742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6"/>
                  </a:lnTo>
                  <a:lnTo>
                    <a:pt x="482" y="733"/>
                  </a:lnTo>
                  <a:lnTo>
                    <a:pt x="430" y="719"/>
                  </a:lnTo>
                  <a:lnTo>
                    <a:pt x="421" y="724"/>
                  </a:lnTo>
                  <a:lnTo>
                    <a:pt x="395" y="716"/>
                  </a:lnTo>
                  <a:lnTo>
                    <a:pt x="338" y="698"/>
                  </a:lnTo>
                  <a:lnTo>
                    <a:pt x="338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29" y="701"/>
                  </a:lnTo>
                  <a:lnTo>
                    <a:pt x="326" y="704"/>
                  </a:lnTo>
                  <a:lnTo>
                    <a:pt x="323" y="704"/>
                  </a:lnTo>
                  <a:lnTo>
                    <a:pt x="320" y="704"/>
                  </a:lnTo>
                  <a:lnTo>
                    <a:pt x="320" y="704"/>
                  </a:lnTo>
                  <a:lnTo>
                    <a:pt x="317" y="707"/>
                  </a:lnTo>
                  <a:lnTo>
                    <a:pt x="317" y="707"/>
                  </a:lnTo>
                  <a:lnTo>
                    <a:pt x="315" y="707"/>
                  </a:lnTo>
                  <a:lnTo>
                    <a:pt x="315" y="707"/>
                  </a:lnTo>
                  <a:lnTo>
                    <a:pt x="312" y="707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09" y="710"/>
                  </a:lnTo>
                  <a:lnTo>
                    <a:pt x="309" y="710"/>
                  </a:lnTo>
                  <a:lnTo>
                    <a:pt x="309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3" y="713"/>
                  </a:lnTo>
                  <a:lnTo>
                    <a:pt x="303" y="716"/>
                  </a:lnTo>
                  <a:lnTo>
                    <a:pt x="303" y="716"/>
                  </a:lnTo>
                  <a:lnTo>
                    <a:pt x="300" y="716"/>
                  </a:lnTo>
                  <a:lnTo>
                    <a:pt x="300" y="716"/>
                  </a:lnTo>
                  <a:lnTo>
                    <a:pt x="297" y="719"/>
                  </a:lnTo>
                  <a:lnTo>
                    <a:pt x="297" y="719"/>
                  </a:lnTo>
                  <a:lnTo>
                    <a:pt x="294" y="719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1" y="721"/>
                  </a:lnTo>
                  <a:lnTo>
                    <a:pt x="291" y="724"/>
                  </a:lnTo>
                  <a:lnTo>
                    <a:pt x="291" y="724"/>
                  </a:lnTo>
                  <a:lnTo>
                    <a:pt x="289" y="724"/>
                  </a:lnTo>
                  <a:lnTo>
                    <a:pt x="289" y="684"/>
                  </a:lnTo>
                  <a:lnTo>
                    <a:pt x="289" y="684"/>
                  </a:lnTo>
                  <a:lnTo>
                    <a:pt x="289" y="667"/>
                  </a:lnTo>
                  <a:lnTo>
                    <a:pt x="289" y="652"/>
                  </a:lnTo>
                  <a:lnTo>
                    <a:pt x="291" y="644"/>
                  </a:lnTo>
                  <a:lnTo>
                    <a:pt x="289" y="641"/>
                  </a:lnTo>
                  <a:lnTo>
                    <a:pt x="190" y="644"/>
                  </a:lnTo>
                  <a:lnTo>
                    <a:pt x="133" y="644"/>
                  </a:lnTo>
                  <a:lnTo>
                    <a:pt x="130" y="644"/>
                  </a:lnTo>
                  <a:lnTo>
                    <a:pt x="72" y="644"/>
                  </a:lnTo>
                  <a:lnTo>
                    <a:pt x="69" y="644"/>
                  </a:lnTo>
                  <a:lnTo>
                    <a:pt x="14" y="638"/>
                  </a:lnTo>
                  <a:lnTo>
                    <a:pt x="14" y="635"/>
                  </a:lnTo>
                  <a:lnTo>
                    <a:pt x="14" y="635"/>
                  </a:lnTo>
                  <a:lnTo>
                    <a:pt x="14" y="632"/>
                  </a:lnTo>
                  <a:lnTo>
                    <a:pt x="17" y="629"/>
                  </a:lnTo>
                  <a:lnTo>
                    <a:pt x="17" y="626"/>
                  </a:lnTo>
                  <a:lnTo>
                    <a:pt x="17" y="623"/>
                  </a:lnTo>
                  <a:lnTo>
                    <a:pt x="17" y="620"/>
                  </a:lnTo>
                  <a:lnTo>
                    <a:pt x="14" y="620"/>
                  </a:lnTo>
                  <a:lnTo>
                    <a:pt x="14" y="618"/>
                  </a:lnTo>
                  <a:lnTo>
                    <a:pt x="11" y="615"/>
                  </a:lnTo>
                  <a:lnTo>
                    <a:pt x="11" y="612"/>
                  </a:lnTo>
                  <a:lnTo>
                    <a:pt x="9" y="612"/>
                  </a:lnTo>
                  <a:lnTo>
                    <a:pt x="9" y="60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6" y="603"/>
                  </a:lnTo>
                  <a:lnTo>
                    <a:pt x="3" y="600"/>
                  </a:lnTo>
                  <a:lnTo>
                    <a:pt x="3" y="597"/>
                  </a:lnTo>
                  <a:lnTo>
                    <a:pt x="0" y="597"/>
                  </a:lnTo>
                  <a:lnTo>
                    <a:pt x="0" y="594"/>
                  </a:lnTo>
                  <a:lnTo>
                    <a:pt x="0" y="592"/>
                  </a:lnTo>
                  <a:lnTo>
                    <a:pt x="0" y="589"/>
                  </a:lnTo>
                  <a:lnTo>
                    <a:pt x="0" y="586"/>
                  </a:lnTo>
                  <a:lnTo>
                    <a:pt x="0" y="583"/>
                  </a:lnTo>
                  <a:lnTo>
                    <a:pt x="0" y="577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3" y="571"/>
                  </a:lnTo>
                  <a:lnTo>
                    <a:pt x="6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11" y="566"/>
                  </a:lnTo>
                  <a:lnTo>
                    <a:pt x="14" y="566"/>
                  </a:lnTo>
                  <a:lnTo>
                    <a:pt x="14" y="563"/>
                  </a:lnTo>
                  <a:lnTo>
                    <a:pt x="17" y="560"/>
                  </a:lnTo>
                  <a:lnTo>
                    <a:pt x="17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9" y="557"/>
                  </a:lnTo>
                  <a:lnTo>
                    <a:pt x="29" y="560"/>
                  </a:lnTo>
                  <a:lnTo>
                    <a:pt x="32" y="560"/>
                  </a:lnTo>
                  <a:lnTo>
                    <a:pt x="35" y="560"/>
                  </a:lnTo>
                  <a:lnTo>
                    <a:pt x="37" y="560"/>
                  </a:lnTo>
                  <a:lnTo>
                    <a:pt x="40" y="563"/>
                  </a:lnTo>
                  <a:lnTo>
                    <a:pt x="43" y="563"/>
                  </a:lnTo>
                  <a:lnTo>
                    <a:pt x="46" y="563"/>
                  </a:lnTo>
                  <a:lnTo>
                    <a:pt x="52" y="563"/>
                  </a:lnTo>
                  <a:lnTo>
                    <a:pt x="55" y="563"/>
                  </a:lnTo>
                  <a:lnTo>
                    <a:pt x="58" y="563"/>
                  </a:lnTo>
                  <a:lnTo>
                    <a:pt x="61" y="566"/>
                  </a:lnTo>
                  <a:lnTo>
                    <a:pt x="63" y="566"/>
                  </a:lnTo>
                  <a:lnTo>
                    <a:pt x="66" y="566"/>
                  </a:lnTo>
                  <a:lnTo>
                    <a:pt x="69" y="566"/>
                  </a:lnTo>
                  <a:lnTo>
                    <a:pt x="72" y="566"/>
                  </a:lnTo>
                  <a:lnTo>
                    <a:pt x="75" y="566"/>
                  </a:lnTo>
                  <a:lnTo>
                    <a:pt x="78" y="566"/>
                  </a:lnTo>
                  <a:lnTo>
                    <a:pt x="81" y="568"/>
                  </a:lnTo>
                  <a:lnTo>
                    <a:pt x="84" y="568"/>
                  </a:lnTo>
                  <a:lnTo>
                    <a:pt x="84" y="568"/>
                  </a:lnTo>
                  <a:lnTo>
                    <a:pt x="86" y="568"/>
                  </a:lnTo>
                  <a:lnTo>
                    <a:pt x="89" y="568"/>
                  </a:lnTo>
                  <a:lnTo>
                    <a:pt x="95" y="568"/>
                  </a:lnTo>
                  <a:lnTo>
                    <a:pt x="98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7" y="568"/>
                  </a:lnTo>
                  <a:lnTo>
                    <a:pt x="110" y="568"/>
                  </a:lnTo>
                  <a:lnTo>
                    <a:pt x="112" y="566"/>
                  </a:lnTo>
                  <a:lnTo>
                    <a:pt x="112" y="566"/>
                  </a:lnTo>
                  <a:lnTo>
                    <a:pt x="115" y="566"/>
                  </a:lnTo>
                  <a:lnTo>
                    <a:pt x="118" y="563"/>
                  </a:lnTo>
                  <a:lnTo>
                    <a:pt x="121" y="563"/>
                  </a:lnTo>
                  <a:lnTo>
                    <a:pt x="124" y="563"/>
                  </a:lnTo>
                  <a:lnTo>
                    <a:pt x="127" y="563"/>
                  </a:lnTo>
                  <a:lnTo>
                    <a:pt x="133" y="563"/>
                  </a:lnTo>
                  <a:lnTo>
                    <a:pt x="136" y="563"/>
                  </a:lnTo>
                  <a:lnTo>
                    <a:pt x="138" y="563"/>
                  </a:lnTo>
                  <a:lnTo>
                    <a:pt x="141" y="563"/>
                  </a:lnTo>
                  <a:lnTo>
                    <a:pt x="144" y="563"/>
                  </a:lnTo>
                  <a:lnTo>
                    <a:pt x="147" y="563"/>
                  </a:lnTo>
                  <a:lnTo>
                    <a:pt x="150" y="563"/>
                  </a:lnTo>
                  <a:lnTo>
                    <a:pt x="153" y="563"/>
                  </a:lnTo>
                  <a:lnTo>
                    <a:pt x="156" y="563"/>
                  </a:lnTo>
                  <a:lnTo>
                    <a:pt x="159" y="563"/>
                  </a:lnTo>
                  <a:lnTo>
                    <a:pt x="162" y="563"/>
                  </a:lnTo>
                  <a:lnTo>
                    <a:pt x="164" y="563"/>
                  </a:lnTo>
                  <a:lnTo>
                    <a:pt x="167" y="563"/>
                  </a:lnTo>
                  <a:lnTo>
                    <a:pt x="170" y="560"/>
                  </a:lnTo>
                  <a:lnTo>
                    <a:pt x="173" y="560"/>
                  </a:lnTo>
                  <a:lnTo>
                    <a:pt x="176" y="560"/>
                  </a:lnTo>
                  <a:lnTo>
                    <a:pt x="176" y="557"/>
                  </a:lnTo>
                  <a:lnTo>
                    <a:pt x="179" y="557"/>
                  </a:lnTo>
                  <a:lnTo>
                    <a:pt x="182" y="554"/>
                  </a:lnTo>
                  <a:lnTo>
                    <a:pt x="185" y="554"/>
                  </a:lnTo>
                  <a:lnTo>
                    <a:pt x="185" y="551"/>
                  </a:lnTo>
                  <a:lnTo>
                    <a:pt x="188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5"/>
                  </a:lnTo>
                  <a:lnTo>
                    <a:pt x="196" y="545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202" y="540"/>
                  </a:lnTo>
                  <a:lnTo>
                    <a:pt x="205" y="537"/>
                  </a:lnTo>
                  <a:lnTo>
                    <a:pt x="205" y="537"/>
                  </a:lnTo>
                  <a:lnTo>
                    <a:pt x="208" y="534"/>
                  </a:lnTo>
                  <a:lnTo>
                    <a:pt x="211" y="534"/>
                  </a:lnTo>
                  <a:lnTo>
                    <a:pt x="211" y="534"/>
                  </a:lnTo>
                  <a:lnTo>
                    <a:pt x="214" y="531"/>
                  </a:lnTo>
                  <a:lnTo>
                    <a:pt x="219" y="531"/>
                  </a:lnTo>
                  <a:lnTo>
                    <a:pt x="222" y="531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31" y="531"/>
                  </a:lnTo>
                  <a:lnTo>
                    <a:pt x="234" y="531"/>
                  </a:lnTo>
                  <a:lnTo>
                    <a:pt x="234" y="528"/>
                  </a:lnTo>
                  <a:lnTo>
                    <a:pt x="231" y="528"/>
                  </a:lnTo>
                  <a:lnTo>
                    <a:pt x="231" y="525"/>
                  </a:lnTo>
                  <a:lnTo>
                    <a:pt x="228" y="525"/>
                  </a:lnTo>
                  <a:lnTo>
                    <a:pt x="225" y="522"/>
                  </a:lnTo>
                  <a:lnTo>
                    <a:pt x="225" y="522"/>
                  </a:lnTo>
                  <a:lnTo>
                    <a:pt x="222" y="522"/>
                  </a:lnTo>
                  <a:lnTo>
                    <a:pt x="219" y="519"/>
                  </a:lnTo>
                  <a:lnTo>
                    <a:pt x="216" y="519"/>
                  </a:lnTo>
                  <a:lnTo>
                    <a:pt x="216" y="516"/>
                  </a:lnTo>
                  <a:lnTo>
                    <a:pt x="214" y="516"/>
                  </a:lnTo>
                  <a:lnTo>
                    <a:pt x="211" y="514"/>
                  </a:lnTo>
                  <a:lnTo>
                    <a:pt x="208" y="514"/>
                  </a:lnTo>
                  <a:lnTo>
                    <a:pt x="208" y="511"/>
                  </a:lnTo>
                  <a:lnTo>
                    <a:pt x="205" y="511"/>
                  </a:lnTo>
                  <a:lnTo>
                    <a:pt x="202" y="508"/>
                  </a:lnTo>
                  <a:lnTo>
                    <a:pt x="202" y="508"/>
                  </a:lnTo>
                  <a:lnTo>
                    <a:pt x="199" y="508"/>
                  </a:lnTo>
                  <a:lnTo>
                    <a:pt x="196" y="505"/>
                  </a:lnTo>
                  <a:lnTo>
                    <a:pt x="193" y="505"/>
                  </a:lnTo>
                  <a:lnTo>
                    <a:pt x="193" y="502"/>
                  </a:lnTo>
                  <a:lnTo>
                    <a:pt x="190" y="502"/>
                  </a:lnTo>
                  <a:lnTo>
                    <a:pt x="188" y="499"/>
                  </a:lnTo>
                  <a:lnTo>
                    <a:pt x="185" y="499"/>
                  </a:lnTo>
                  <a:lnTo>
                    <a:pt x="185" y="496"/>
                  </a:lnTo>
                  <a:lnTo>
                    <a:pt x="182" y="496"/>
                  </a:lnTo>
                  <a:lnTo>
                    <a:pt x="182" y="493"/>
                  </a:lnTo>
                  <a:lnTo>
                    <a:pt x="179" y="491"/>
                  </a:lnTo>
                  <a:lnTo>
                    <a:pt x="179" y="488"/>
                  </a:lnTo>
                  <a:lnTo>
                    <a:pt x="179" y="485"/>
                  </a:lnTo>
                  <a:lnTo>
                    <a:pt x="179" y="482"/>
                  </a:lnTo>
                  <a:lnTo>
                    <a:pt x="179" y="479"/>
                  </a:lnTo>
                  <a:lnTo>
                    <a:pt x="179" y="476"/>
                  </a:lnTo>
                  <a:lnTo>
                    <a:pt x="182" y="473"/>
                  </a:lnTo>
                  <a:lnTo>
                    <a:pt x="182" y="473"/>
                  </a:lnTo>
                  <a:lnTo>
                    <a:pt x="182" y="470"/>
                  </a:lnTo>
                  <a:lnTo>
                    <a:pt x="182" y="467"/>
                  </a:lnTo>
                  <a:lnTo>
                    <a:pt x="185" y="467"/>
                  </a:lnTo>
                  <a:lnTo>
                    <a:pt x="188" y="465"/>
                  </a:lnTo>
                  <a:lnTo>
                    <a:pt x="190" y="465"/>
                  </a:lnTo>
                  <a:lnTo>
                    <a:pt x="193" y="462"/>
                  </a:lnTo>
                  <a:lnTo>
                    <a:pt x="193" y="462"/>
                  </a:lnTo>
                  <a:lnTo>
                    <a:pt x="196" y="462"/>
                  </a:lnTo>
                  <a:lnTo>
                    <a:pt x="199" y="459"/>
                  </a:lnTo>
                  <a:lnTo>
                    <a:pt x="202" y="459"/>
                  </a:lnTo>
                  <a:lnTo>
                    <a:pt x="205" y="459"/>
                  </a:lnTo>
                  <a:lnTo>
                    <a:pt x="208" y="456"/>
                  </a:lnTo>
                  <a:lnTo>
                    <a:pt x="211" y="456"/>
                  </a:lnTo>
                  <a:lnTo>
                    <a:pt x="214" y="456"/>
                  </a:lnTo>
                  <a:lnTo>
                    <a:pt x="214" y="456"/>
                  </a:lnTo>
                  <a:lnTo>
                    <a:pt x="216" y="453"/>
                  </a:lnTo>
                  <a:lnTo>
                    <a:pt x="219" y="453"/>
                  </a:lnTo>
                  <a:lnTo>
                    <a:pt x="222" y="453"/>
                  </a:lnTo>
                  <a:lnTo>
                    <a:pt x="222" y="450"/>
                  </a:lnTo>
                  <a:lnTo>
                    <a:pt x="225" y="450"/>
                  </a:lnTo>
                  <a:lnTo>
                    <a:pt x="228" y="447"/>
                  </a:lnTo>
                  <a:lnTo>
                    <a:pt x="228" y="447"/>
                  </a:lnTo>
                  <a:lnTo>
                    <a:pt x="231" y="444"/>
                  </a:lnTo>
                  <a:lnTo>
                    <a:pt x="234" y="444"/>
                  </a:lnTo>
                  <a:lnTo>
                    <a:pt x="234" y="441"/>
                  </a:lnTo>
                  <a:lnTo>
                    <a:pt x="237" y="441"/>
                  </a:lnTo>
                  <a:lnTo>
                    <a:pt x="240" y="439"/>
                  </a:lnTo>
                  <a:lnTo>
                    <a:pt x="240" y="439"/>
                  </a:lnTo>
                  <a:lnTo>
                    <a:pt x="242" y="436"/>
                  </a:lnTo>
                  <a:lnTo>
                    <a:pt x="245" y="436"/>
                  </a:lnTo>
                  <a:lnTo>
                    <a:pt x="248" y="436"/>
                  </a:lnTo>
                  <a:lnTo>
                    <a:pt x="251" y="433"/>
                  </a:lnTo>
                  <a:lnTo>
                    <a:pt x="251" y="433"/>
                  </a:lnTo>
                  <a:lnTo>
                    <a:pt x="254" y="430"/>
                  </a:lnTo>
                  <a:lnTo>
                    <a:pt x="257" y="430"/>
                  </a:lnTo>
                  <a:lnTo>
                    <a:pt x="260" y="430"/>
                  </a:lnTo>
                  <a:lnTo>
                    <a:pt x="260" y="427"/>
                  </a:lnTo>
                  <a:lnTo>
                    <a:pt x="263" y="427"/>
                  </a:lnTo>
                  <a:lnTo>
                    <a:pt x="265" y="424"/>
                  </a:lnTo>
                  <a:lnTo>
                    <a:pt x="268" y="424"/>
                  </a:lnTo>
                  <a:lnTo>
                    <a:pt x="271" y="424"/>
                  </a:lnTo>
                  <a:lnTo>
                    <a:pt x="271" y="421"/>
                  </a:lnTo>
                  <a:lnTo>
                    <a:pt x="274" y="421"/>
                  </a:lnTo>
                  <a:lnTo>
                    <a:pt x="277" y="418"/>
                  </a:lnTo>
                  <a:lnTo>
                    <a:pt x="280" y="418"/>
                  </a:lnTo>
                  <a:lnTo>
                    <a:pt x="283" y="415"/>
                  </a:lnTo>
                  <a:lnTo>
                    <a:pt x="283" y="415"/>
                  </a:lnTo>
                  <a:lnTo>
                    <a:pt x="286" y="413"/>
                  </a:lnTo>
                  <a:lnTo>
                    <a:pt x="289" y="413"/>
                  </a:lnTo>
                  <a:lnTo>
                    <a:pt x="291" y="413"/>
                  </a:lnTo>
                  <a:lnTo>
                    <a:pt x="291" y="410"/>
                  </a:lnTo>
                  <a:lnTo>
                    <a:pt x="294" y="410"/>
                  </a:lnTo>
                  <a:lnTo>
                    <a:pt x="294" y="410"/>
                  </a:lnTo>
                  <a:lnTo>
                    <a:pt x="297" y="407"/>
                  </a:lnTo>
                  <a:lnTo>
                    <a:pt x="300" y="407"/>
                  </a:lnTo>
                  <a:lnTo>
                    <a:pt x="300" y="407"/>
                  </a:lnTo>
                  <a:lnTo>
                    <a:pt x="303" y="404"/>
                  </a:lnTo>
                  <a:lnTo>
                    <a:pt x="306" y="404"/>
                  </a:lnTo>
                  <a:lnTo>
                    <a:pt x="309" y="401"/>
                  </a:lnTo>
                  <a:lnTo>
                    <a:pt x="312" y="401"/>
                  </a:lnTo>
                  <a:lnTo>
                    <a:pt x="312" y="401"/>
                  </a:lnTo>
                  <a:lnTo>
                    <a:pt x="315" y="398"/>
                  </a:lnTo>
                  <a:lnTo>
                    <a:pt x="315" y="395"/>
                  </a:lnTo>
                  <a:lnTo>
                    <a:pt x="317" y="395"/>
                  </a:lnTo>
                  <a:lnTo>
                    <a:pt x="317" y="392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8"/>
                  </a:lnTo>
                  <a:lnTo>
                    <a:pt x="320" y="372"/>
                  </a:lnTo>
                  <a:lnTo>
                    <a:pt x="320" y="369"/>
                  </a:lnTo>
                  <a:lnTo>
                    <a:pt x="320" y="366"/>
                  </a:lnTo>
                  <a:lnTo>
                    <a:pt x="320" y="366"/>
                  </a:lnTo>
                  <a:lnTo>
                    <a:pt x="323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6" y="355"/>
                  </a:lnTo>
                  <a:lnTo>
                    <a:pt x="326" y="355"/>
                  </a:lnTo>
                  <a:lnTo>
                    <a:pt x="329" y="352"/>
                  </a:lnTo>
                  <a:lnTo>
                    <a:pt x="332" y="349"/>
                  </a:lnTo>
                  <a:lnTo>
                    <a:pt x="332" y="349"/>
                  </a:lnTo>
                  <a:lnTo>
                    <a:pt x="335" y="346"/>
                  </a:lnTo>
                  <a:lnTo>
                    <a:pt x="335" y="343"/>
                  </a:lnTo>
                  <a:lnTo>
                    <a:pt x="338" y="343"/>
                  </a:lnTo>
                  <a:lnTo>
                    <a:pt x="341" y="340"/>
                  </a:lnTo>
                  <a:lnTo>
                    <a:pt x="341" y="340"/>
                  </a:lnTo>
                  <a:lnTo>
                    <a:pt x="343" y="337"/>
                  </a:lnTo>
                  <a:lnTo>
                    <a:pt x="343" y="335"/>
                  </a:lnTo>
                  <a:lnTo>
                    <a:pt x="346" y="335"/>
                  </a:lnTo>
                  <a:lnTo>
                    <a:pt x="346" y="332"/>
                  </a:lnTo>
                  <a:lnTo>
                    <a:pt x="346" y="329"/>
                  </a:lnTo>
                  <a:lnTo>
                    <a:pt x="349" y="326"/>
                  </a:lnTo>
                  <a:lnTo>
                    <a:pt x="349" y="323"/>
                  </a:lnTo>
                  <a:lnTo>
                    <a:pt x="349" y="320"/>
                  </a:lnTo>
                  <a:lnTo>
                    <a:pt x="352" y="320"/>
                  </a:lnTo>
                  <a:lnTo>
                    <a:pt x="352" y="317"/>
                  </a:lnTo>
                  <a:lnTo>
                    <a:pt x="352" y="314"/>
                  </a:lnTo>
                  <a:lnTo>
                    <a:pt x="352" y="312"/>
                  </a:lnTo>
                  <a:lnTo>
                    <a:pt x="355" y="309"/>
                  </a:lnTo>
                  <a:lnTo>
                    <a:pt x="355" y="306"/>
                  </a:lnTo>
                  <a:lnTo>
                    <a:pt x="355" y="303"/>
                  </a:lnTo>
                  <a:lnTo>
                    <a:pt x="355" y="300"/>
                  </a:lnTo>
                  <a:lnTo>
                    <a:pt x="358" y="297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61" y="291"/>
                  </a:lnTo>
                  <a:lnTo>
                    <a:pt x="361" y="288"/>
                  </a:lnTo>
                  <a:lnTo>
                    <a:pt x="361" y="286"/>
                  </a:lnTo>
                  <a:lnTo>
                    <a:pt x="361" y="283"/>
                  </a:lnTo>
                  <a:lnTo>
                    <a:pt x="364" y="280"/>
                  </a:lnTo>
                  <a:lnTo>
                    <a:pt x="364" y="277"/>
                  </a:lnTo>
                  <a:lnTo>
                    <a:pt x="364" y="274"/>
                  </a:lnTo>
                  <a:lnTo>
                    <a:pt x="364" y="271"/>
                  </a:lnTo>
                  <a:lnTo>
                    <a:pt x="364" y="268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2"/>
                  </a:lnTo>
                  <a:lnTo>
                    <a:pt x="369" y="257"/>
                  </a:lnTo>
                  <a:lnTo>
                    <a:pt x="369" y="257"/>
                  </a:lnTo>
                  <a:lnTo>
                    <a:pt x="372" y="254"/>
                  </a:lnTo>
                  <a:lnTo>
                    <a:pt x="372" y="251"/>
                  </a:lnTo>
                  <a:lnTo>
                    <a:pt x="375" y="251"/>
                  </a:lnTo>
                  <a:lnTo>
                    <a:pt x="375" y="248"/>
                  </a:lnTo>
                  <a:lnTo>
                    <a:pt x="378" y="245"/>
                  </a:lnTo>
                  <a:lnTo>
                    <a:pt x="378" y="245"/>
                  </a:lnTo>
                  <a:lnTo>
                    <a:pt x="381" y="242"/>
                  </a:lnTo>
                  <a:lnTo>
                    <a:pt x="381" y="239"/>
                  </a:lnTo>
                  <a:lnTo>
                    <a:pt x="384" y="239"/>
                  </a:lnTo>
                  <a:lnTo>
                    <a:pt x="384" y="236"/>
                  </a:lnTo>
                  <a:lnTo>
                    <a:pt x="387" y="236"/>
                  </a:lnTo>
                  <a:lnTo>
                    <a:pt x="390" y="234"/>
                  </a:lnTo>
                  <a:lnTo>
                    <a:pt x="390" y="234"/>
                  </a:lnTo>
                  <a:lnTo>
                    <a:pt x="393" y="231"/>
                  </a:lnTo>
                  <a:lnTo>
                    <a:pt x="395" y="231"/>
                  </a:lnTo>
                  <a:lnTo>
                    <a:pt x="398" y="228"/>
                  </a:lnTo>
                  <a:lnTo>
                    <a:pt x="398" y="228"/>
                  </a:lnTo>
                  <a:lnTo>
                    <a:pt x="401" y="225"/>
                  </a:lnTo>
                  <a:lnTo>
                    <a:pt x="404" y="225"/>
                  </a:lnTo>
                  <a:lnTo>
                    <a:pt x="404" y="222"/>
                  </a:lnTo>
                  <a:lnTo>
                    <a:pt x="407" y="222"/>
                  </a:lnTo>
                  <a:lnTo>
                    <a:pt x="410" y="219"/>
                  </a:lnTo>
                  <a:lnTo>
                    <a:pt x="410" y="219"/>
                  </a:lnTo>
                  <a:lnTo>
                    <a:pt x="413" y="216"/>
                  </a:lnTo>
                  <a:lnTo>
                    <a:pt x="413" y="216"/>
                  </a:lnTo>
                  <a:lnTo>
                    <a:pt x="416" y="213"/>
                  </a:lnTo>
                  <a:lnTo>
                    <a:pt x="418" y="213"/>
                  </a:lnTo>
                  <a:lnTo>
                    <a:pt x="418" y="210"/>
                  </a:lnTo>
                  <a:lnTo>
                    <a:pt x="421" y="208"/>
                  </a:lnTo>
                  <a:lnTo>
                    <a:pt x="421" y="208"/>
                  </a:lnTo>
                  <a:lnTo>
                    <a:pt x="424" y="205"/>
                  </a:lnTo>
                  <a:lnTo>
                    <a:pt x="427" y="205"/>
                  </a:lnTo>
                  <a:lnTo>
                    <a:pt x="427" y="202"/>
                  </a:lnTo>
                  <a:lnTo>
                    <a:pt x="430" y="202"/>
                  </a:lnTo>
                  <a:lnTo>
                    <a:pt x="433" y="199"/>
                  </a:lnTo>
                  <a:lnTo>
                    <a:pt x="436" y="199"/>
                  </a:lnTo>
                  <a:lnTo>
                    <a:pt x="436" y="196"/>
                  </a:lnTo>
                  <a:lnTo>
                    <a:pt x="439" y="196"/>
                  </a:lnTo>
                  <a:lnTo>
                    <a:pt x="442" y="193"/>
                  </a:lnTo>
                  <a:lnTo>
                    <a:pt x="444" y="193"/>
                  </a:lnTo>
                  <a:lnTo>
                    <a:pt x="444" y="190"/>
                  </a:lnTo>
                  <a:lnTo>
                    <a:pt x="447" y="190"/>
                  </a:lnTo>
                  <a:lnTo>
                    <a:pt x="450" y="190"/>
                  </a:lnTo>
                  <a:lnTo>
                    <a:pt x="453" y="187"/>
                  </a:lnTo>
                  <a:lnTo>
                    <a:pt x="453" y="187"/>
                  </a:lnTo>
                  <a:lnTo>
                    <a:pt x="456" y="184"/>
                  </a:lnTo>
                  <a:lnTo>
                    <a:pt x="459" y="184"/>
                  </a:lnTo>
                  <a:lnTo>
                    <a:pt x="459" y="184"/>
                  </a:lnTo>
                  <a:lnTo>
                    <a:pt x="462" y="182"/>
                  </a:lnTo>
                  <a:lnTo>
                    <a:pt x="465" y="179"/>
                  </a:lnTo>
                  <a:lnTo>
                    <a:pt x="465" y="176"/>
                  </a:lnTo>
                  <a:lnTo>
                    <a:pt x="465" y="173"/>
                  </a:lnTo>
                  <a:lnTo>
                    <a:pt x="465" y="170"/>
                  </a:lnTo>
                  <a:lnTo>
                    <a:pt x="462" y="167"/>
                  </a:lnTo>
                  <a:lnTo>
                    <a:pt x="462" y="164"/>
                  </a:lnTo>
                  <a:lnTo>
                    <a:pt x="462" y="161"/>
                  </a:lnTo>
                  <a:lnTo>
                    <a:pt x="462" y="159"/>
                  </a:lnTo>
                  <a:lnTo>
                    <a:pt x="462" y="156"/>
                  </a:lnTo>
                  <a:lnTo>
                    <a:pt x="462" y="150"/>
                  </a:lnTo>
                  <a:lnTo>
                    <a:pt x="462" y="147"/>
                  </a:lnTo>
                  <a:lnTo>
                    <a:pt x="462" y="144"/>
                  </a:lnTo>
                  <a:lnTo>
                    <a:pt x="462" y="141"/>
                  </a:lnTo>
                  <a:lnTo>
                    <a:pt x="462" y="138"/>
                  </a:lnTo>
                  <a:lnTo>
                    <a:pt x="462" y="135"/>
                  </a:lnTo>
                  <a:lnTo>
                    <a:pt x="462" y="133"/>
                  </a:lnTo>
                  <a:lnTo>
                    <a:pt x="465" y="130"/>
                  </a:lnTo>
                  <a:lnTo>
                    <a:pt x="465" y="127"/>
                  </a:lnTo>
                  <a:lnTo>
                    <a:pt x="465" y="124"/>
                  </a:lnTo>
                  <a:lnTo>
                    <a:pt x="468" y="124"/>
                  </a:lnTo>
                  <a:lnTo>
                    <a:pt x="468" y="121"/>
                  </a:lnTo>
                  <a:lnTo>
                    <a:pt x="470" y="118"/>
                  </a:lnTo>
                  <a:lnTo>
                    <a:pt x="473" y="118"/>
                  </a:lnTo>
                  <a:lnTo>
                    <a:pt x="476" y="115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9" y="109"/>
                  </a:lnTo>
                  <a:lnTo>
                    <a:pt x="479" y="109"/>
                  </a:lnTo>
                  <a:lnTo>
                    <a:pt x="482" y="107"/>
                  </a:lnTo>
                  <a:lnTo>
                    <a:pt x="482" y="104"/>
                  </a:lnTo>
                  <a:lnTo>
                    <a:pt x="482" y="101"/>
                  </a:lnTo>
                  <a:lnTo>
                    <a:pt x="485" y="98"/>
                  </a:lnTo>
                  <a:lnTo>
                    <a:pt x="485" y="95"/>
                  </a:lnTo>
                  <a:lnTo>
                    <a:pt x="485" y="95"/>
                  </a:lnTo>
                  <a:lnTo>
                    <a:pt x="488" y="92"/>
                  </a:lnTo>
                  <a:lnTo>
                    <a:pt x="488" y="89"/>
                  </a:lnTo>
                  <a:lnTo>
                    <a:pt x="491" y="86"/>
                  </a:lnTo>
                  <a:lnTo>
                    <a:pt x="491" y="83"/>
                  </a:lnTo>
                  <a:lnTo>
                    <a:pt x="494" y="83"/>
                  </a:lnTo>
                  <a:lnTo>
                    <a:pt x="494" y="81"/>
                  </a:lnTo>
                  <a:lnTo>
                    <a:pt x="494" y="78"/>
                  </a:lnTo>
                  <a:lnTo>
                    <a:pt x="494" y="75"/>
                  </a:lnTo>
                  <a:lnTo>
                    <a:pt x="494" y="72"/>
                  </a:lnTo>
                  <a:lnTo>
                    <a:pt x="494" y="69"/>
                  </a:lnTo>
                  <a:lnTo>
                    <a:pt x="494" y="66"/>
                  </a:lnTo>
                  <a:lnTo>
                    <a:pt x="494" y="63"/>
                  </a:lnTo>
                  <a:lnTo>
                    <a:pt x="491" y="60"/>
                  </a:lnTo>
                  <a:lnTo>
                    <a:pt x="491" y="57"/>
                  </a:lnTo>
                  <a:lnTo>
                    <a:pt x="491" y="55"/>
                  </a:lnTo>
                  <a:lnTo>
                    <a:pt x="491" y="52"/>
                  </a:lnTo>
                  <a:lnTo>
                    <a:pt x="491" y="49"/>
                  </a:lnTo>
                  <a:lnTo>
                    <a:pt x="494" y="46"/>
                  </a:lnTo>
                  <a:lnTo>
                    <a:pt x="494" y="43"/>
                  </a:lnTo>
                  <a:lnTo>
                    <a:pt x="494" y="43"/>
                  </a:lnTo>
                  <a:lnTo>
                    <a:pt x="496" y="40"/>
                  </a:lnTo>
                  <a:lnTo>
                    <a:pt x="496" y="37"/>
                  </a:lnTo>
                  <a:lnTo>
                    <a:pt x="499" y="37"/>
                  </a:lnTo>
                  <a:lnTo>
                    <a:pt x="502" y="34"/>
                  </a:lnTo>
                  <a:lnTo>
                    <a:pt x="502" y="34"/>
                  </a:lnTo>
                  <a:lnTo>
                    <a:pt x="505" y="31"/>
                  </a:lnTo>
                  <a:lnTo>
                    <a:pt x="505" y="29"/>
                  </a:lnTo>
                  <a:lnTo>
                    <a:pt x="508" y="29"/>
                  </a:lnTo>
                  <a:lnTo>
                    <a:pt x="508" y="26"/>
                  </a:lnTo>
                  <a:lnTo>
                    <a:pt x="511" y="26"/>
                  </a:lnTo>
                  <a:lnTo>
                    <a:pt x="514" y="23"/>
                  </a:lnTo>
                  <a:lnTo>
                    <a:pt x="517" y="23"/>
                  </a:lnTo>
                  <a:lnTo>
                    <a:pt x="520" y="23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8" y="20"/>
                  </a:lnTo>
                  <a:lnTo>
                    <a:pt x="531" y="20"/>
                  </a:lnTo>
                  <a:lnTo>
                    <a:pt x="531" y="20"/>
                  </a:lnTo>
                  <a:lnTo>
                    <a:pt x="534" y="17"/>
                  </a:lnTo>
                  <a:lnTo>
                    <a:pt x="537" y="17"/>
                  </a:lnTo>
                  <a:lnTo>
                    <a:pt x="540" y="17"/>
                  </a:lnTo>
                  <a:lnTo>
                    <a:pt x="543" y="14"/>
                  </a:lnTo>
                  <a:lnTo>
                    <a:pt x="543" y="14"/>
                  </a:lnTo>
                  <a:lnTo>
                    <a:pt x="546" y="14"/>
                  </a:lnTo>
                  <a:lnTo>
                    <a:pt x="548" y="14"/>
                  </a:lnTo>
                  <a:lnTo>
                    <a:pt x="548" y="11"/>
                  </a:lnTo>
                  <a:lnTo>
                    <a:pt x="551" y="11"/>
                  </a:lnTo>
                  <a:lnTo>
                    <a:pt x="554" y="11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0" y="6"/>
                  </a:lnTo>
                  <a:lnTo>
                    <a:pt x="563" y="6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0"/>
                  </a:lnTo>
                  <a:lnTo>
                    <a:pt x="609" y="60"/>
                  </a:lnTo>
                  <a:lnTo>
                    <a:pt x="609" y="63"/>
                  </a:lnTo>
                  <a:lnTo>
                    <a:pt x="609" y="63"/>
                  </a:lnTo>
                  <a:lnTo>
                    <a:pt x="609" y="66"/>
                  </a:lnTo>
                  <a:lnTo>
                    <a:pt x="609" y="66"/>
                  </a:lnTo>
                  <a:lnTo>
                    <a:pt x="612" y="69"/>
                  </a:lnTo>
                  <a:lnTo>
                    <a:pt x="612" y="69"/>
                  </a:lnTo>
                  <a:lnTo>
                    <a:pt x="615" y="72"/>
                  </a:lnTo>
                  <a:lnTo>
                    <a:pt x="612" y="72"/>
                  </a:lnTo>
                  <a:lnTo>
                    <a:pt x="615" y="75"/>
                  </a:lnTo>
                  <a:lnTo>
                    <a:pt x="615" y="78"/>
                  </a:lnTo>
                  <a:lnTo>
                    <a:pt x="615" y="78"/>
                  </a:lnTo>
                  <a:lnTo>
                    <a:pt x="615" y="81"/>
                  </a:lnTo>
                  <a:lnTo>
                    <a:pt x="615" y="81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3" y="89"/>
                  </a:lnTo>
                  <a:lnTo>
                    <a:pt x="623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9" y="89"/>
                  </a:lnTo>
                  <a:lnTo>
                    <a:pt x="629" y="92"/>
                  </a:lnTo>
                  <a:lnTo>
                    <a:pt x="629" y="92"/>
                  </a:lnTo>
                  <a:lnTo>
                    <a:pt x="629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8"/>
                  </a:lnTo>
                  <a:lnTo>
                    <a:pt x="635" y="98"/>
                  </a:lnTo>
                  <a:lnTo>
                    <a:pt x="635" y="98"/>
                  </a:lnTo>
                  <a:lnTo>
                    <a:pt x="638" y="98"/>
                  </a:lnTo>
                  <a:lnTo>
                    <a:pt x="638" y="101"/>
                  </a:lnTo>
                  <a:lnTo>
                    <a:pt x="638" y="104"/>
                  </a:lnTo>
                  <a:lnTo>
                    <a:pt x="641" y="104"/>
                  </a:lnTo>
                  <a:lnTo>
                    <a:pt x="641" y="104"/>
                  </a:lnTo>
                  <a:lnTo>
                    <a:pt x="644" y="104"/>
                  </a:lnTo>
                  <a:lnTo>
                    <a:pt x="644" y="104"/>
                  </a:lnTo>
                  <a:lnTo>
                    <a:pt x="644" y="107"/>
                  </a:lnTo>
                  <a:lnTo>
                    <a:pt x="647" y="107"/>
                  </a:lnTo>
                  <a:lnTo>
                    <a:pt x="647" y="107"/>
                  </a:lnTo>
                  <a:lnTo>
                    <a:pt x="649" y="109"/>
                  </a:lnTo>
                  <a:lnTo>
                    <a:pt x="649" y="109"/>
                  </a:lnTo>
                  <a:lnTo>
                    <a:pt x="652" y="109"/>
                  </a:lnTo>
                  <a:lnTo>
                    <a:pt x="652" y="107"/>
                  </a:lnTo>
                  <a:lnTo>
                    <a:pt x="655" y="107"/>
                  </a:lnTo>
                  <a:lnTo>
                    <a:pt x="655" y="107"/>
                  </a:lnTo>
                  <a:lnTo>
                    <a:pt x="658" y="107"/>
                  </a:lnTo>
                  <a:lnTo>
                    <a:pt x="658" y="107"/>
                  </a:lnTo>
                  <a:lnTo>
                    <a:pt x="661" y="109"/>
                  </a:lnTo>
                  <a:lnTo>
                    <a:pt x="661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7" y="107"/>
                  </a:lnTo>
                  <a:lnTo>
                    <a:pt x="667" y="107"/>
                  </a:lnTo>
                  <a:lnTo>
                    <a:pt x="670" y="107"/>
                  </a:lnTo>
                  <a:lnTo>
                    <a:pt x="673" y="107"/>
                  </a:lnTo>
                  <a:lnTo>
                    <a:pt x="673" y="107"/>
                  </a:lnTo>
                  <a:lnTo>
                    <a:pt x="673" y="109"/>
                  </a:lnTo>
                  <a:lnTo>
                    <a:pt x="675" y="109"/>
                  </a:lnTo>
                  <a:lnTo>
                    <a:pt x="678" y="109"/>
                  </a:lnTo>
                  <a:lnTo>
                    <a:pt x="678" y="109"/>
                  </a:lnTo>
                  <a:lnTo>
                    <a:pt x="678" y="107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4" y="107"/>
                  </a:lnTo>
                  <a:lnTo>
                    <a:pt x="684" y="107"/>
                  </a:lnTo>
                  <a:lnTo>
                    <a:pt x="687" y="107"/>
                  </a:lnTo>
                  <a:lnTo>
                    <a:pt x="687" y="109"/>
                  </a:lnTo>
                  <a:lnTo>
                    <a:pt x="687" y="109"/>
                  </a:lnTo>
                  <a:lnTo>
                    <a:pt x="690" y="109"/>
                  </a:lnTo>
                  <a:lnTo>
                    <a:pt x="690" y="109"/>
                  </a:lnTo>
                  <a:lnTo>
                    <a:pt x="693" y="112"/>
                  </a:lnTo>
                  <a:lnTo>
                    <a:pt x="693" y="112"/>
                  </a:lnTo>
                  <a:lnTo>
                    <a:pt x="696" y="112"/>
                  </a:lnTo>
                  <a:lnTo>
                    <a:pt x="696" y="112"/>
                  </a:lnTo>
                  <a:lnTo>
                    <a:pt x="699" y="112"/>
                  </a:lnTo>
                  <a:lnTo>
                    <a:pt x="699" y="112"/>
                  </a:lnTo>
                  <a:lnTo>
                    <a:pt x="701" y="112"/>
                  </a:lnTo>
                  <a:lnTo>
                    <a:pt x="701" y="112"/>
                  </a:lnTo>
                  <a:lnTo>
                    <a:pt x="704" y="109"/>
                  </a:lnTo>
                  <a:lnTo>
                    <a:pt x="704" y="109"/>
                  </a:lnTo>
                  <a:lnTo>
                    <a:pt x="707" y="109"/>
                  </a:lnTo>
                  <a:lnTo>
                    <a:pt x="707" y="109"/>
                  </a:lnTo>
                  <a:lnTo>
                    <a:pt x="710" y="109"/>
                  </a:lnTo>
                  <a:lnTo>
                    <a:pt x="710" y="109"/>
                  </a:lnTo>
                  <a:lnTo>
                    <a:pt x="713" y="109"/>
                  </a:lnTo>
                  <a:lnTo>
                    <a:pt x="713" y="109"/>
                  </a:lnTo>
                  <a:lnTo>
                    <a:pt x="716" y="109"/>
                  </a:lnTo>
                  <a:lnTo>
                    <a:pt x="716" y="109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19" y="107"/>
                  </a:lnTo>
                  <a:lnTo>
                    <a:pt x="719" y="109"/>
                  </a:lnTo>
                  <a:lnTo>
                    <a:pt x="719" y="109"/>
                  </a:lnTo>
                  <a:lnTo>
                    <a:pt x="719" y="112"/>
                  </a:lnTo>
                  <a:lnTo>
                    <a:pt x="719" y="112"/>
                  </a:lnTo>
                  <a:lnTo>
                    <a:pt x="719" y="115"/>
                  </a:lnTo>
                  <a:lnTo>
                    <a:pt x="719" y="115"/>
                  </a:lnTo>
                  <a:lnTo>
                    <a:pt x="719" y="118"/>
                  </a:lnTo>
                  <a:lnTo>
                    <a:pt x="716" y="118"/>
                  </a:lnTo>
                  <a:lnTo>
                    <a:pt x="716" y="121"/>
                  </a:lnTo>
                  <a:lnTo>
                    <a:pt x="716" y="121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3" y="127"/>
                  </a:lnTo>
                  <a:lnTo>
                    <a:pt x="713" y="127"/>
                  </a:lnTo>
                  <a:lnTo>
                    <a:pt x="713" y="130"/>
                  </a:lnTo>
                  <a:lnTo>
                    <a:pt x="710" y="130"/>
                  </a:lnTo>
                  <a:lnTo>
                    <a:pt x="710" y="133"/>
                  </a:lnTo>
                  <a:lnTo>
                    <a:pt x="713" y="133"/>
                  </a:lnTo>
                  <a:lnTo>
                    <a:pt x="713" y="135"/>
                  </a:lnTo>
                  <a:lnTo>
                    <a:pt x="713" y="135"/>
                  </a:lnTo>
                  <a:lnTo>
                    <a:pt x="713" y="138"/>
                  </a:lnTo>
                  <a:lnTo>
                    <a:pt x="710" y="138"/>
                  </a:lnTo>
                  <a:lnTo>
                    <a:pt x="713" y="138"/>
                  </a:lnTo>
                  <a:lnTo>
                    <a:pt x="713" y="141"/>
                  </a:lnTo>
                  <a:lnTo>
                    <a:pt x="713" y="141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0" y="147"/>
                  </a:lnTo>
                  <a:lnTo>
                    <a:pt x="710" y="147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4" y="150"/>
                  </a:lnTo>
                  <a:lnTo>
                    <a:pt x="704" y="153"/>
                  </a:lnTo>
                  <a:lnTo>
                    <a:pt x="701" y="153"/>
                  </a:lnTo>
                  <a:lnTo>
                    <a:pt x="701" y="156"/>
                  </a:lnTo>
                  <a:lnTo>
                    <a:pt x="699" y="156"/>
                  </a:lnTo>
                  <a:lnTo>
                    <a:pt x="699" y="156"/>
                  </a:lnTo>
                  <a:lnTo>
                    <a:pt x="701" y="159"/>
                  </a:lnTo>
                  <a:lnTo>
                    <a:pt x="701" y="159"/>
                  </a:lnTo>
                  <a:lnTo>
                    <a:pt x="701" y="161"/>
                  </a:lnTo>
                  <a:lnTo>
                    <a:pt x="704" y="161"/>
                  </a:lnTo>
                  <a:lnTo>
                    <a:pt x="704" y="164"/>
                  </a:lnTo>
                  <a:lnTo>
                    <a:pt x="707" y="164"/>
                  </a:lnTo>
                  <a:lnTo>
                    <a:pt x="707" y="167"/>
                  </a:lnTo>
                  <a:lnTo>
                    <a:pt x="707" y="167"/>
                  </a:lnTo>
                  <a:lnTo>
                    <a:pt x="707" y="170"/>
                  </a:lnTo>
                  <a:lnTo>
                    <a:pt x="707" y="170"/>
                  </a:lnTo>
                  <a:lnTo>
                    <a:pt x="707" y="173"/>
                  </a:lnTo>
                  <a:lnTo>
                    <a:pt x="707" y="173"/>
                  </a:lnTo>
                  <a:lnTo>
                    <a:pt x="707" y="176"/>
                  </a:lnTo>
                  <a:lnTo>
                    <a:pt x="707" y="176"/>
                  </a:lnTo>
                  <a:lnTo>
                    <a:pt x="707" y="179"/>
                  </a:lnTo>
                  <a:lnTo>
                    <a:pt x="707" y="179"/>
                  </a:lnTo>
                  <a:lnTo>
                    <a:pt x="707" y="182"/>
                  </a:lnTo>
                  <a:lnTo>
                    <a:pt x="704" y="182"/>
                  </a:lnTo>
                  <a:lnTo>
                    <a:pt x="704" y="182"/>
                  </a:lnTo>
                  <a:lnTo>
                    <a:pt x="704" y="184"/>
                  </a:lnTo>
                  <a:lnTo>
                    <a:pt x="701" y="184"/>
                  </a:lnTo>
                  <a:lnTo>
                    <a:pt x="701" y="187"/>
                  </a:lnTo>
                  <a:lnTo>
                    <a:pt x="701" y="187"/>
                  </a:lnTo>
                  <a:lnTo>
                    <a:pt x="701" y="190"/>
                  </a:lnTo>
                  <a:lnTo>
                    <a:pt x="701" y="190"/>
                  </a:lnTo>
                  <a:lnTo>
                    <a:pt x="701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6" y="196"/>
                  </a:lnTo>
                  <a:lnTo>
                    <a:pt x="696" y="196"/>
                  </a:lnTo>
                  <a:lnTo>
                    <a:pt x="693" y="196"/>
                  </a:lnTo>
                  <a:lnTo>
                    <a:pt x="693" y="199"/>
                  </a:lnTo>
                  <a:lnTo>
                    <a:pt x="693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87" y="199"/>
                  </a:lnTo>
                  <a:lnTo>
                    <a:pt x="687" y="202"/>
                  </a:lnTo>
                  <a:lnTo>
                    <a:pt x="687" y="205"/>
                  </a:lnTo>
                  <a:lnTo>
                    <a:pt x="687" y="205"/>
                  </a:lnTo>
                  <a:lnTo>
                    <a:pt x="696" y="219"/>
                  </a:lnTo>
                  <a:lnTo>
                    <a:pt x="704" y="234"/>
                  </a:lnTo>
                  <a:lnTo>
                    <a:pt x="710" y="242"/>
                  </a:lnTo>
                  <a:lnTo>
                    <a:pt x="713" y="248"/>
                  </a:lnTo>
                  <a:lnTo>
                    <a:pt x="713" y="254"/>
                  </a:lnTo>
                  <a:lnTo>
                    <a:pt x="716" y="251"/>
                  </a:lnTo>
                  <a:lnTo>
                    <a:pt x="716" y="248"/>
                  </a:lnTo>
                  <a:lnTo>
                    <a:pt x="722" y="245"/>
                  </a:lnTo>
                  <a:lnTo>
                    <a:pt x="722" y="245"/>
                  </a:lnTo>
                  <a:lnTo>
                    <a:pt x="727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48" y="242"/>
                  </a:lnTo>
                  <a:lnTo>
                    <a:pt x="751" y="242"/>
                  </a:lnTo>
                  <a:lnTo>
                    <a:pt x="753" y="242"/>
                  </a:lnTo>
                  <a:lnTo>
                    <a:pt x="753" y="242"/>
                  </a:lnTo>
                  <a:lnTo>
                    <a:pt x="756" y="242"/>
                  </a:lnTo>
                  <a:lnTo>
                    <a:pt x="759" y="239"/>
                  </a:lnTo>
                  <a:lnTo>
                    <a:pt x="759" y="239"/>
                  </a:lnTo>
                  <a:lnTo>
                    <a:pt x="762" y="239"/>
                  </a:lnTo>
                  <a:lnTo>
                    <a:pt x="765" y="239"/>
                  </a:lnTo>
                  <a:lnTo>
                    <a:pt x="768" y="236"/>
                  </a:lnTo>
                  <a:lnTo>
                    <a:pt x="771" y="234"/>
                  </a:lnTo>
                  <a:lnTo>
                    <a:pt x="774" y="231"/>
                  </a:lnTo>
                  <a:lnTo>
                    <a:pt x="776" y="228"/>
                  </a:lnTo>
                  <a:lnTo>
                    <a:pt x="779" y="228"/>
                  </a:lnTo>
                  <a:lnTo>
                    <a:pt x="782" y="219"/>
                  </a:lnTo>
                  <a:lnTo>
                    <a:pt x="788" y="213"/>
                  </a:lnTo>
                  <a:lnTo>
                    <a:pt x="794" y="208"/>
                  </a:lnTo>
                  <a:lnTo>
                    <a:pt x="802" y="199"/>
                  </a:lnTo>
                  <a:lnTo>
                    <a:pt x="802" y="199"/>
                  </a:lnTo>
                  <a:lnTo>
                    <a:pt x="802" y="196"/>
                  </a:lnTo>
                  <a:lnTo>
                    <a:pt x="802" y="196"/>
                  </a:lnTo>
                  <a:lnTo>
                    <a:pt x="805" y="196"/>
                  </a:lnTo>
                  <a:lnTo>
                    <a:pt x="805" y="193"/>
                  </a:lnTo>
                  <a:lnTo>
                    <a:pt x="808" y="190"/>
                  </a:lnTo>
                  <a:lnTo>
                    <a:pt x="808" y="187"/>
                  </a:lnTo>
                  <a:lnTo>
                    <a:pt x="811" y="187"/>
                  </a:lnTo>
                  <a:lnTo>
                    <a:pt x="811" y="184"/>
                  </a:lnTo>
                  <a:lnTo>
                    <a:pt x="814" y="182"/>
                  </a:lnTo>
                  <a:lnTo>
                    <a:pt x="814" y="182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20" y="182"/>
                  </a:lnTo>
                  <a:lnTo>
                    <a:pt x="820" y="182"/>
                  </a:lnTo>
                  <a:lnTo>
                    <a:pt x="820" y="184"/>
                  </a:lnTo>
                  <a:lnTo>
                    <a:pt x="820" y="184"/>
                  </a:lnTo>
                  <a:lnTo>
                    <a:pt x="820" y="187"/>
                  </a:lnTo>
                  <a:lnTo>
                    <a:pt x="820" y="187"/>
                  </a:lnTo>
                  <a:lnTo>
                    <a:pt x="823" y="190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202"/>
                  </a:lnTo>
                  <a:lnTo>
                    <a:pt x="831" y="202"/>
                  </a:lnTo>
                  <a:lnTo>
                    <a:pt x="831" y="205"/>
                  </a:lnTo>
                  <a:lnTo>
                    <a:pt x="834" y="208"/>
                  </a:lnTo>
                  <a:lnTo>
                    <a:pt x="834" y="210"/>
                  </a:lnTo>
                  <a:lnTo>
                    <a:pt x="837" y="213"/>
                  </a:lnTo>
                  <a:lnTo>
                    <a:pt x="837" y="216"/>
                  </a:lnTo>
                  <a:lnTo>
                    <a:pt x="840" y="219"/>
                  </a:lnTo>
                  <a:lnTo>
                    <a:pt x="840" y="219"/>
                  </a:lnTo>
                  <a:lnTo>
                    <a:pt x="843" y="222"/>
                  </a:lnTo>
                  <a:lnTo>
                    <a:pt x="843" y="222"/>
                  </a:lnTo>
                  <a:lnTo>
                    <a:pt x="843" y="225"/>
                  </a:lnTo>
                  <a:lnTo>
                    <a:pt x="843" y="225"/>
                  </a:lnTo>
                  <a:lnTo>
                    <a:pt x="843" y="228"/>
                  </a:lnTo>
                  <a:lnTo>
                    <a:pt x="846" y="228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9" y="231"/>
                  </a:lnTo>
                  <a:lnTo>
                    <a:pt x="849" y="234"/>
                  </a:lnTo>
                  <a:lnTo>
                    <a:pt x="849" y="234"/>
                  </a:lnTo>
                  <a:lnTo>
                    <a:pt x="852" y="236"/>
                  </a:lnTo>
                  <a:lnTo>
                    <a:pt x="852" y="236"/>
                  </a:lnTo>
                  <a:lnTo>
                    <a:pt x="852" y="239"/>
                  </a:lnTo>
                  <a:lnTo>
                    <a:pt x="854" y="239"/>
                  </a:lnTo>
                  <a:lnTo>
                    <a:pt x="854" y="242"/>
                  </a:lnTo>
                  <a:lnTo>
                    <a:pt x="854" y="242"/>
                  </a:lnTo>
                  <a:lnTo>
                    <a:pt x="857" y="245"/>
                  </a:lnTo>
                  <a:lnTo>
                    <a:pt x="857" y="245"/>
                  </a:lnTo>
                  <a:lnTo>
                    <a:pt x="857" y="248"/>
                  </a:lnTo>
                  <a:lnTo>
                    <a:pt x="860" y="248"/>
                  </a:lnTo>
                  <a:lnTo>
                    <a:pt x="860" y="248"/>
                  </a:lnTo>
                  <a:lnTo>
                    <a:pt x="860" y="251"/>
                  </a:lnTo>
                  <a:lnTo>
                    <a:pt x="860" y="251"/>
                  </a:lnTo>
                  <a:lnTo>
                    <a:pt x="863" y="251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9" y="257"/>
                  </a:lnTo>
                  <a:lnTo>
                    <a:pt x="869" y="260"/>
                  </a:lnTo>
                  <a:lnTo>
                    <a:pt x="872" y="260"/>
                  </a:lnTo>
                  <a:lnTo>
                    <a:pt x="872" y="260"/>
                  </a:lnTo>
                  <a:lnTo>
                    <a:pt x="875" y="260"/>
                  </a:lnTo>
                  <a:lnTo>
                    <a:pt x="875" y="260"/>
                  </a:lnTo>
                  <a:lnTo>
                    <a:pt x="875" y="262"/>
                  </a:lnTo>
                  <a:lnTo>
                    <a:pt x="878" y="262"/>
                  </a:lnTo>
                  <a:lnTo>
                    <a:pt x="878" y="262"/>
                  </a:lnTo>
                  <a:lnTo>
                    <a:pt x="880" y="262"/>
                  </a:lnTo>
                  <a:lnTo>
                    <a:pt x="880" y="262"/>
                  </a:lnTo>
                  <a:lnTo>
                    <a:pt x="883" y="262"/>
                  </a:lnTo>
                  <a:lnTo>
                    <a:pt x="883" y="262"/>
                  </a:lnTo>
                  <a:lnTo>
                    <a:pt x="886" y="262"/>
                  </a:lnTo>
                  <a:lnTo>
                    <a:pt x="886" y="262"/>
                  </a:lnTo>
                  <a:lnTo>
                    <a:pt x="889" y="265"/>
                  </a:lnTo>
                  <a:lnTo>
                    <a:pt x="889" y="265"/>
                  </a:lnTo>
                  <a:lnTo>
                    <a:pt x="892" y="265"/>
                  </a:lnTo>
                  <a:lnTo>
                    <a:pt x="892" y="268"/>
                  </a:lnTo>
                  <a:lnTo>
                    <a:pt x="895" y="268"/>
                  </a:lnTo>
                  <a:lnTo>
                    <a:pt x="895" y="268"/>
                  </a:lnTo>
                  <a:lnTo>
                    <a:pt x="898" y="268"/>
                  </a:lnTo>
                  <a:lnTo>
                    <a:pt x="898" y="271"/>
                  </a:lnTo>
                  <a:lnTo>
                    <a:pt x="901" y="271"/>
                  </a:lnTo>
                  <a:lnTo>
                    <a:pt x="904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9" y="271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7"/>
                  </a:lnTo>
                  <a:lnTo>
                    <a:pt x="912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3"/>
                  </a:lnTo>
                  <a:lnTo>
                    <a:pt x="906" y="283"/>
                  </a:lnTo>
                  <a:lnTo>
                    <a:pt x="906" y="283"/>
                  </a:lnTo>
                  <a:lnTo>
                    <a:pt x="909" y="283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12" y="286"/>
                  </a:lnTo>
                  <a:lnTo>
                    <a:pt x="912" y="288"/>
                  </a:lnTo>
                  <a:lnTo>
                    <a:pt x="912" y="288"/>
                  </a:lnTo>
                  <a:lnTo>
                    <a:pt x="909" y="288"/>
                  </a:lnTo>
                  <a:lnTo>
                    <a:pt x="909" y="291"/>
                  </a:lnTo>
                  <a:lnTo>
                    <a:pt x="909" y="288"/>
                  </a:lnTo>
                  <a:lnTo>
                    <a:pt x="909" y="288"/>
                  </a:lnTo>
                  <a:lnTo>
                    <a:pt x="906" y="288"/>
                  </a:lnTo>
                  <a:lnTo>
                    <a:pt x="906" y="291"/>
                  </a:lnTo>
                  <a:lnTo>
                    <a:pt x="909" y="291"/>
                  </a:lnTo>
                  <a:lnTo>
                    <a:pt x="909" y="291"/>
                  </a:lnTo>
                  <a:lnTo>
                    <a:pt x="909" y="294"/>
                  </a:lnTo>
                  <a:lnTo>
                    <a:pt x="906" y="294"/>
                  </a:lnTo>
                  <a:lnTo>
                    <a:pt x="906" y="294"/>
                  </a:lnTo>
                  <a:lnTo>
                    <a:pt x="904" y="294"/>
                  </a:lnTo>
                  <a:lnTo>
                    <a:pt x="904" y="294"/>
                  </a:lnTo>
                  <a:lnTo>
                    <a:pt x="906" y="297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6" y="297"/>
                  </a:lnTo>
                  <a:lnTo>
                    <a:pt x="906" y="300"/>
                  </a:lnTo>
                  <a:lnTo>
                    <a:pt x="906" y="300"/>
                  </a:lnTo>
                  <a:lnTo>
                    <a:pt x="906" y="30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auto">
            <a:xfrm>
              <a:off x="1612" y="1818"/>
              <a:ext cx="600" cy="733"/>
            </a:xfrm>
            <a:custGeom>
              <a:avLst/>
              <a:gdLst/>
              <a:ahLst/>
              <a:cxnLst>
                <a:cxn ang="0">
                  <a:pos x="586" y="329"/>
                </a:cxn>
                <a:cxn ang="0">
                  <a:pos x="600" y="363"/>
                </a:cxn>
                <a:cxn ang="0">
                  <a:pos x="583" y="415"/>
                </a:cxn>
                <a:cxn ang="0">
                  <a:pos x="591" y="476"/>
                </a:cxn>
                <a:cxn ang="0">
                  <a:pos x="589" y="511"/>
                </a:cxn>
                <a:cxn ang="0">
                  <a:pos x="571" y="522"/>
                </a:cxn>
                <a:cxn ang="0">
                  <a:pos x="548" y="554"/>
                </a:cxn>
                <a:cxn ang="0">
                  <a:pos x="534" y="603"/>
                </a:cxn>
                <a:cxn ang="0">
                  <a:pos x="499" y="609"/>
                </a:cxn>
                <a:cxn ang="0">
                  <a:pos x="493" y="632"/>
                </a:cxn>
                <a:cxn ang="0">
                  <a:pos x="488" y="649"/>
                </a:cxn>
                <a:cxn ang="0">
                  <a:pos x="456" y="658"/>
                </a:cxn>
                <a:cxn ang="0">
                  <a:pos x="436" y="669"/>
                </a:cxn>
                <a:cxn ang="0">
                  <a:pos x="410" y="672"/>
                </a:cxn>
                <a:cxn ang="0">
                  <a:pos x="381" y="672"/>
                </a:cxn>
                <a:cxn ang="0">
                  <a:pos x="355" y="684"/>
                </a:cxn>
                <a:cxn ang="0">
                  <a:pos x="332" y="704"/>
                </a:cxn>
                <a:cxn ang="0">
                  <a:pos x="311" y="724"/>
                </a:cxn>
                <a:cxn ang="0">
                  <a:pos x="288" y="730"/>
                </a:cxn>
                <a:cxn ang="0">
                  <a:pos x="259" y="733"/>
                </a:cxn>
                <a:cxn ang="0">
                  <a:pos x="234" y="716"/>
                </a:cxn>
                <a:cxn ang="0">
                  <a:pos x="208" y="710"/>
                </a:cxn>
                <a:cxn ang="0">
                  <a:pos x="179" y="704"/>
                </a:cxn>
                <a:cxn ang="0">
                  <a:pos x="153" y="690"/>
                </a:cxn>
                <a:cxn ang="0">
                  <a:pos x="132" y="667"/>
                </a:cxn>
                <a:cxn ang="0">
                  <a:pos x="127" y="632"/>
                </a:cxn>
                <a:cxn ang="0">
                  <a:pos x="109" y="606"/>
                </a:cxn>
                <a:cxn ang="0">
                  <a:pos x="80" y="589"/>
                </a:cxn>
                <a:cxn ang="0">
                  <a:pos x="69" y="557"/>
                </a:cxn>
                <a:cxn ang="0">
                  <a:pos x="69" y="516"/>
                </a:cxn>
                <a:cxn ang="0">
                  <a:pos x="37" y="493"/>
                </a:cxn>
                <a:cxn ang="0">
                  <a:pos x="26" y="459"/>
                </a:cxn>
                <a:cxn ang="0">
                  <a:pos x="17" y="424"/>
                </a:cxn>
                <a:cxn ang="0">
                  <a:pos x="11" y="395"/>
                </a:cxn>
                <a:cxn ang="0">
                  <a:pos x="5" y="366"/>
                </a:cxn>
                <a:cxn ang="0">
                  <a:pos x="0" y="335"/>
                </a:cxn>
                <a:cxn ang="0">
                  <a:pos x="11" y="297"/>
                </a:cxn>
                <a:cxn ang="0">
                  <a:pos x="31" y="271"/>
                </a:cxn>
                <a:cxn ang="0">
                  <a:pos x="60" y="262"/>
                </a:cxn>
                <a:cxn ang="0">
                  <a:pos x="86" y="242"/>
                </a:cxn>
                <a:cxn ang="0">
                  <a:pos x="118" y="234"/>
                </a:cxn>
                <a:cxn ang="0">
                  <a:pos x="147" y="182"/>
                </a:cxn>
                <a:cxn ang="0">
                  <a:pos x="176" y="158"/>
                </a:cxn>
                <a:cxn ang="0">
                  <a:pos x="170" y="124"/>
                </a:cxn>
                <a:cxn ang="0">
                  <a:pos x="176" y="81"/>
                </a:cxn>
                <a:cxn ang="0">
                  <a:pos x="317" y="14"/>
                </a:cxn>
                <a:cxn ang="0">
                  <a:pos x="361" y="3"/>
                </a:cxn>
                <a:cxn ang="0">
                  <a:pos x="407" y="14"/>
                </a:cxn>
                <a:cxn ang="0">
                  <a:pos x="453" y="37"/>
                </a:cxn>
                <a:cxn ang="0">
                  <a:pos x="540" y="69"/>
                </a:cxn>
                <a:cxn ang="0">
                  <a:pos x="528" y="95"/>
                </a:cxn>
                <a:cxn ang="0">
                  <a:pos x="548" y="115"/>
                </a:cxn>
                <a:cxn ang="0">
                  <a:pos x="548" y="135"/>
                </a:cxn>
                <a:cxn ang="0">
                  <a:pos x="566" y="153"/>
                </a:cxn>
                <a:cxn ang="0">
                  <a:pos x="566" y="184"/>
                </a:cxn>
                <a:cxn ang="0">
                  <a:pos x="580" y="190"/>
                </a:cxn>
                <a:cxn ang="0">
                  <a:pos x="589" y="173"/>
                </a:cxn>
                <a:cxn ang="0">
                  <a:pos x="597" y="196"/>
                </a:cxn>
                <a:cxn ang="0">
                  <a:pos x="591" y="219"/>
                </a:cxn>
                <a:cxn ang="0">
                  <a:pos x="568" y="236"/>
                </a:cxn>
                <a:cxn ang="0">
                  <a:pos x="560" y="268"/>
                </a:cxn>
                <a:cxn ang="0">
                  <a:pos x="574" y="300"/>
                </a:cxn>
              </a:cxnLst>
              <a:rect l="0" t="0" r="r" b="b"/>
              <a:pathLst>
                <a:path w="600" h="733">
                  <a:moveTo>
                    <a:pt x="577" y="309"/>
                  </a:moveTo>
                  <a:lnTo>
                    <a:pt x="577" y="311"/>
                  </a:lnTo>
                  <a:lnTo>
                    <a:pt x="577" y="311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80" y="314"/>
                  </a:lnTo>
                  <a:lnTo>
                    <a:pt x="580" y="317"/>
                  </a:lnTo>
                  <a:lnTo>
                    <a:pt x="580" y="317"/>
                  </a:lnTo>
                  <a:lnTo>
                    <a:pt x="580" y="320"/>
                  </a:lnTo>
                  <a:lnTo>
                    <a:pt x="580" y="320"/>
                  </a:lnTo>
                  <a:lnTo>
                    <a:pt x="583" y="320"/>
                  </a:lnTo>
                  <a:lnTo>
                    <a:pt x="583" y="320"/>
                  </a:lnTo>
                  <a:lnTo>
                    <a:pt x="586" y="320"/>
                  </a:lnTo>
                  <a:lnTo>
                    <a:pt x="586" y="320"/>
                  </a:lnTo>
                  <a:lnTo>
                    <a:pt x="586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6" y="326"/>
                  </a:lnTo>
                  <a:lnTo>
                    <a:pt x="586" y="329"/>
                  </a:lnTo>
                  <a:lnTo>
                    <a:pt x="586" y="329"/>
                  </a:lnTo>
                  <a:lnTo>
                    <a:pt x="586" y="332"/>
                  </a:lnTo>
                  <a:lnTo>
                    <a:pt x="586" y="332"/>
                  </a:lnTo>
                  <a:lnTo>
                    <a:pt x="586" y="329"/>
                  </a:lnTo>
                  <a:lnTo>
                    <a:pt x="583" y="329"/>
                  </a:lnTo>
                  <a:lnTo>
                    <a:pt x="583" y="332"/>
                  </a:lnTo>
                  <a:lnTo>
                    <a:pt x="583" y="332"/>
                  </a:lnTo>
                  <a:lnTo>
                    <a:pt x="586" y="335"/>
                  </a:lnTo>
                  <a:lnTo>
                    <a:pt x="586" y="335"/>
                  </a:lnTo>
                  <a:lnTo>
                    <a:pt x="586" y="337"/>
                  </a:lnTo>
                  <a:lnTo>
                    <a:pt x="589" y="337"/>
                  </a:lnTo>
                  <a:lnTo>
                    <a:pt x="589" y="337"/>
                  </a:lnTo>
                  <a:lnTo>
                    <a:pt x="591" y="335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5"/>
                  </a:lnTo>
                  <a:lnTo>
                    <a:pt x="597" y="335"/>
                  </a:lnTo>
                  <a:lnTo>
                    <a:pt x="597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7" y="343"/>
                  </a:lnTo>
                  <a:lnTo>
                    <a:pt x="600" y="346"/>
                  </a:lnTo>
                  <a:lnTo>
                    <a:pt x="600" y="349"/>
                  </a:lnTo>
                  <a:lnTo>
                    <a:pt x="600" y="352"/>
                  </a:lnTo>
                  <a:lnTo>
                    <a:pt x="600" y="355"/>
                  </a:lnTo>
                  <a:lnTo>
                    <a:pt x="600" y="358"/>
                  </a:lnTo>
                  <a:lnTo>
                    <a:pt x="600" y="358"/>
                  </a:lnTo>
                  <a:lnTo>
                    <a:pt x="600" y="361"/>
                  </a:lnTo>
                  <a:lnTo>
                    <a:pt x="600" y="363"/>
                  </a:lnTo>
                  <a:lnTo>
                    <a:pt x="600" y="363"/>
                  </a:lnTo>
                  <a:lnTo>
                    <a:pt x="600" y="366"/>
                  </a:lnTo>
                  <a:lnTo>
                    <a:pt x="600" y="369"/>
                  </a:lnTo>
                  <a:lnTo>
                    <a:pt x="600" y="369"/>
                  </a:lnTo>
                  <a:lnTo>
                    <a:pt x="600" y="372"/>
                  </a:lnTo>
                  <a:lnTo>
                    <a:pt x="600" y="375"/>
                  </a:lnTo>
                  <a:lnTo>
                    <a:pt x="600" y="375"/>
                  </a:lnTo>
                  <a:lnTo>
                    <a:pt x="600" y="378"/>
                  </a:lnTo>
                  <a:lnTo>
                    <a:pt x="600" y="378"/>
                  </a:lnTo>
                  <a:lnTo>
                    <a:pt x="597" y="378"/>
                  </a:lnTo>
                  <a:lnTo>
                    <a:pt x="597" y="381"/>
                  </a:lnTo>
                  <a:lnTo>
                    <a:pt x="597" y="381"/>
                  </a:lnTo>
                  <a:lnTo>
                    <a:pt x="594" y="381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1" y="384"/>
                  </a:lnTo>
                  <a:lnTo>
                    <a:pt x="591" y="387"/>
                  </a:lnTo>
                  <a:lnTo>
                    <a:pt x="591" y="389"/>
                  </a:lnTo>
                  <a:lnTo>
                    <a:pt x="589" y="389"/>
                  </a:lnTo>
                  <a:lnTo>
                    <a:pt x="589" y="392"/>
                  </a:lnTo>
                  <a:lnTo>
                    <a:pt x="589" y="392"/>
                  </a:lnTo>
                  <a:lnTo>
                    <a:pt x="589" y="395"/>
                  </a:lnTo>
                  <a:lnTo>
                    <a:pt x="586" y="395"/>
                  </a:lnTo>
                  <a:lnTo>
                    <a:pt x="586" y="398"/>
                  </a:lnTo>
                  <a:lnTo>
                    <a:pt x="586" y="401"/>
                  </a:lnTo>
                  <a:lnTo>
                    <a:pt x="586" y="407"/>
                  </a:lnTo>
                  <a:lnTo>
                    <a:pt x="586" y="412"/>
                  </a:lnTo>
                  <a:lnTo>
                    <a:pt x="583" y="415"/>
                  </a:lnTo>
                  <a:lnTo>
                    <a:pt x="580" y="427"/>
                  </a:lnTo>
                  <a:lnTo>
                    <a:pt x="574" y="447"/>
                  </a:lnTo>
                  <a:lnTo>
                    <a:pt x="574" y="450"/>
                  </a:lnTo>
                  <a:lnTo>
                    <a:pt x="577" y="450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80" y="447"/>
                  </a:lnTo>
                  <a:lnTo>
                    <a:pt x="583" y="447"/>
                  </a:lnTo>
                  <a:lnTo>
                    <a:pt x="583" y="450"/>
                  </a:lnTo>
                  <a:lnTo>
                    <a:pt x="586" y="453"/>
                  </a:lnTo>
                  <a:lnTo>
                    <a:pt x="586" y="456"/>
                  </a:lnTo>
                  <a:lnTo>
                    <a:pt x="589" y="456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62"/>
                  </a:lnTo>
                  <a:lnTo>
                    <a:pt x="589" y="462"/>
                  </a:lnTo>
                  <a:lnTo>
                    <a:pt x="591" y="464"/>
                  </a:lnTo>
                  <a:lnTo>
                    <a:pt x="591" y="467"/>
                  </a:lnTo>
                  <a:lnTo>
                    <a:pt x="589" y="467"/>
                  </a:lnTo>
                  <a:lnTo>
                    <a:pt x="589" y="470"/>
                  </a:lnTo>
                  <a:lnTo>
                    <a:pt x="591" y="470"/>
                  </a:lnTo>
                  <a:lnTo>
                    <a:pt x="591" y="470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6"/>
                  </a:lnTo>
                  <a:lnTo>
                    <a:pt x="591" y="476"/>
                  </a:lnTo>
                  <a:lnTo>
                    <a:pt x="589" y="479"/>
                  </a:lnTo>
                  <a:lnTo>
                    <a:pt x="589" y="482"/>
                  </a:lnTo>
                  <a:lnTo>
                    <a:pt x="589" y="485"/>
                  </a:lnTo>
                  <a:lnTo>
                    <a:pt x="589" y="485"/>
                  </a:lnTo>
                  <a:lnTo>
                    <a:pt x="589" y="488"/>
                  </a:lnTo>
                  <a:lnTo>
                    <a:pt x="591" y="488"/>
                  </a:lnTo>
                  <a:lnTo>
                    <a:pt x="591" y="490"/>
                  </a:lnTo>
                  <a:lnTo>
                    <a:pt x="591" y="490"/>
                  </a:lnTo>
                  <a:lnTo>
                    <a:pt x="591" y="493"/>
                  </a:lnTo>
                  <a:lnTo>
                    <a:pt x="594" y="493"/>
                  </a:lnTo>
                  <a:lnTo>
                    <a:pt x="594" y="496"/>
                  </a:lnTo>
                  <a:lnTo>
                    <a:pt x="591" y="496"/>
                  </a:lnTo>
                  <a:lnTo>
                    <a:pt x="594" y="496"/>
                  </a:lnTo>
                  <a:lnTo>
                    <a:pt x="591" y="499"/>
                  </a:lnTo>
                  <a:lnTo>
                    <a:pt x="591" y="502"/>
                  </a:lnTo>
                  <a:lnTo>
                    <a:pt x="589" y="502"/>
                  </a:lnTo>
                  <a:lnTo>
                    <a:pt x="589" y="499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5"/>
                  </a:lnTo>
                  <a:lnTo>
                    <a:pt x="589" y="505"/>
                  </a:lnTo>
                  <a:lnTo>
                    <a:pt x="589" y="508"/>
                  </a:lnTo>
                  <a:lnTo>
                    <a:pt x="589" y="508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6"/>
                  </a:lnTo>
                  <a:lnTo>
                    <a:pt x="586" y="516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3" y="519"/>
                  </a:lnTo>
                  <a:lnTo>
                    <a:pt x="583" y="519"/>
                  </a:lnTo>
                  <a:lnTo>
                    <a:pt x="583" y="522"/>
                  </a:lnTo>
                  <a:lnTo>
                    <a:pt x="580" y="522"/>
                  </a:lnTo>
                  <a:lnTo>
                    <a:pt x="580" y="522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6"/>
                  </a:lnTo>
                  <a:lnTo>
                    <a:pt x="580" y="516"/>
                  </a:lnTo>
                  <a:lnTo>
                    <a:pt x="580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4" y="519"/>
                  </a:lnTo>
                  <a:lnTo>
                    <a:pt x="574" y="519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8" y="522"/>
                  </a:lnTo>
                  <a:lnTo>
                    <a:pt x="566" y="525"/>
                  </a:lnTo>
                  <a:lnTo>
                    <a:pt x="566" y="525"/>
                  </a:lnTo>
                  <a:lnTo>
                    <a:pt x="566" y="528"/>
                  </a:lnTo>
                  <a:lnTo>
                    <a:pt x="563" y="528"/>
                  </a:lnTo>
                  <a:lnTo>
                    <a:pt x="563" y="531"/>
                  </a:lnTo>
                  <a:lnTo>
                    <a:pt x="560" y="531"/>
                  </a:lnTo>
                  <a:lnTo>
                    <a:pt x="560" y="531"/>
                  </a:lnTo>
                  <a:lnTo>
                    <a:pt x="560" y="534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60" y="537"/>
                  </a:lnTo>
                  <a:lnTo>
                    <a:pt x="557" y="540"/>
                  </a:lnTo>
                  <a:lnTo>
                    <a:pt x="557" y="540"/>
                  </a:lnTo>
                  <a:lnTo>
                    <a:pt x="557" y="542"/>
                  </a:lnTo>
                  <a:lnTo>
                    <a:pt x="557" y="542"/>
                  </a:lnTo>
                  <a:lnTo>
                    <a:pt x="557" y="545"/>
                  </a:lnTo>
                  <a:lnTo>
                    <a:pt x="557" y="548"/>
                  </a:lnTo>
                  <a:lnTo>
                    <a:pt x="554" y="548"/>
                  </a:lnTo>
                  <a:lnTo>
                    <a:pt x="554" y="551"/>
                  </a:lnTo>
                  <a:lnTo>
                    <a:pt x="554" y="551"/>
                  </a:lnTo>
                  <a:lnTo>
                    <a:pt x="551" y="554"/>
                  </a:lnTo>
                  <a:lnTo>
                    <a:pt x="551" y="554"/>
                  </a:lnTo>
                  <a:lnTo>
                    <a:pt x="548" y="554"/>
                  </a:lnTo>
                  <a:lnTo>
                    <a:pt x="548" y="554"/>
                  </a:lnTo>
                  <a:lnTo>
                    <a:pt x="545" y="554"/>
                  </a:lnTo>
                  <a:lnTo>
                    <a:pt x="545" y="554"/>
                  </a:lnTo>
                  <a:lnTo>
                    <a:pt x="542" y="557"/>
                  </a:lnTo>
                  <a:lnTo>
                    <a:pt x="542" y="557"/>
                  </a:lnTo>
                  <a:lnTo>
                    <a:pt x="540" y="563"/>
                  </a:lnTo>
                  <a:lnTo>
                    <a:pt x="540" y="563"/>
                  </a:lnTo>
                  <a:lnTo>
                    <a:pt x="540" y="566"/>
                  </a:lnTo>
                  <a:lnTo>
                    <a:pt x="540" y="566"/>
                  </a:lnTo>
                  <a:lnTo>
                    <a:pt x="540" y="568"/>
                  </a:lnTo>
                  <a:lnTo>
                    <a:pt x="540" y="568"/>
                  </a:lnTo>
                  <a:lnTo>
                    <a:pt x="540" y="571"/>
                  </a:lnTo>
                  <a:lnTo>
                    <a:pt x="540" y="571"/>
                  </a:lnTo>
                  <a:lnTo>
                    <a:pt x="540" y="574"/>
                  </a:lnTo>
                  <a:lnTo>
                    <a:pt x="540" y="574"/>
                  </a:lnTo>
                  <a:lnTo>
                    <a:pt x="540" y="577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0" y="583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37" y="589"/>
                  </a:lnTo>
                  <a:lnTo>
                    <a:pt x="537" y="591"/>
                  </a:lnTo>
                  <a:lnTo>
                    <a:pt x="534" y="591"/>
                  </a:lnTo>
                  <a:lnTo>
                    <a:pt x="534" y="594"/>
                  </a:lnTo>
                  <a:lnTo>
                    <a:pt x="534" y="594"/>
                  </a:lnTo>
                  <a:lnTo>
                    <a:pt x="534" y="597"/>
                  </a:lnTo>
                  <a:lnTo>
                    <a:pt x="534" y="600"/>
                  </a:lnTo>
                  <a:lnTo>
                    <a:pt x="534" y="603"/>
                  </a:lnTo>
                  <a:lnTo>
                    <a:pt x="534" y="603"/>
                  </a:lnTo>
                  <a:lnTo>
                    <a:pt x="534" y="606"/>
                  </a:lnTo>
                  <a:lnTo>
                    <a:pt x="534" y="603"/>
                  </a:lnTo>
                  <a:lnTo>
                    <a:pt x="531" y="603"/>
                  </a:lnTo>
                  <a:lnTo>
                    <a:pt x="531" y="600"/>
                  </a:lnTo>
                  <a:lnTo>
                    <a:pt x="531" y="600"/>
                  </a:lnTo>
                  <a:lnTo>
                    <a:pt x="528" y="600"/>
                  </a:lnTo>
                  <a:lnTo>
                    <a:pt x="528" y="597"/>
                  </a:lnTo>
                  <a:lnTo>
                    <a:pt x="525" y="597"/>
                  </a:lnTo>
                  <a:lnTo>
                    <a:pt x="525" y="597"/>
                  </a:lnTo>
                  <a:lnTo>
                    <a:pt x="522" y="597"/>
                  </a:lnTo>
                  <a:lnTo>
                    <a:pt x="522" y="600"/>
                  </a:lnTo>
                  <a:lnTo>
                    <a:pt x="519" y="600"/>
                  </a:lnTo>
                  <a:lnTo>
                    <a:pt x="516" y="600"/>
                  </a:lnTo>
                  <a:lnTo>
                    <a:pt x="516" y="600"/>
                  </a:lnTo>
                  <a:lnTo>
                    <a:pt x="514" y="600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11" y="600"/>
                  </a:lnTo>
                  <a:lnTo>
                    <a:pt x="508" y="603"/>
                  </a:lnTo>
                  <a:lnTo>
                    <a:pt x="505" y="603"/>
                  </a:lnTo>
                  <a:lnTo>
                    <a:pt x="505" y="603"/>
                  </a:lnTo>
                  <a:lnTo>
                    <a:pt x="502" y="603"/>
                  </a:lnTo>
                  <a:lnTo>
                    <a:pt x="502" y="606"/>
                  </a:lnTo>
                  <a:lnTo>
                    <a:pt x="502" y="606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6" y="609"/>
                  </a:lnTo>
                  <a:lnTo>
                    <a:pt x="496" y="606"/>
                  </a:lnTo>
                  <a:lnTo>
                    <a:pt x="493" y="606"/>
                  </a:lnTo>
                  <a:lnTo>
                    <a:pt x="493" y="603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88" y="606"/>
                  </a:lnTo>
                  <a:lnTo>
                    <a:pt x="488" y="609"/>
                  </a:lnTo>
                  <a:lnTo>
                    <a:pt x="485" y="609"/>
                  </a:lnTo>
                  <a:lnTo>
                    <a:pt x="490" y="617"/>
                  </a:lnTo>
                  <a:lnTo>
                    <a:pt x="490" y="617"/>
                  </a:lnTo>
                  <a:lnTo>
                    <a:pt x="490" y="620"/>
                  </a:lnTo>
                  <a:lnTo>
                    <a:pt x="493" y="620"/>
                  </a:lnTo>
                  <a:lnTo>
                    <a:pt x="493" y="620"/>
                  </a:lnTo>
                  <a:lnTo>
                    <a:pt x="493" y="623"/>
                  </a:lnTo>
                  <a:lnTo>
                    <a:pt x="493" y="626"/>
                  </a:lnTo>
                  <a:lnTo>
                    <a:pt x="493" y="623"/>
                  </a:lnTo>
                  <a:lnTo>
                    <a:pt x="490" y="623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3" y="629"/>
                  </a:lnTo>
                  <a:lnTo>
                    <a:pt x="493" y="632"/>
                  </a:lnTo>
                  <a:lnTo>
                    <a:pt x="493" y="632"/>
                  </a:lnTo>
                  <a:lnTo>
                    <a:pt x="490" y="632"/>
                  </a:lnTo>
                  <a:lnTo>
                    <a:pt x="490" y="635"/>
                  </a:lnTo>
                  <a:lnTo>
                    <a:pt x="490" y="635"/>
                  </a:lnTo>
                  <a:lnTo>
                    <a:pt x="493" y="635"/>
                  </a:lnTo>
                  <a:lnTo>
                    <a:pt x="493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9" y="641"/>
                  </a:lnTo>
                  <a:lnTo>
                    <a:pt x="499" y="643"/>
                  </a:lnTo>
                  <a:lnTo>
                    <a:pt x="499" y="643"/>
                  </a:lnTo>
                  <a:lnTo>
                    <a:pt x="502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6" y="646"/>
                  </a:lnTo>
                  <a:lnTo>
                    <a:pt x="496" y="649"/>
                  </a:lnTo>
                  <a:lnTo>
                    <a:pt x="496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88" y="649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5" y="652"/>
                  </a:lnTo>
                  <a:lnTo>
                    <a:pt x="482" y="655"/>
                  </a:lnTo>
                  <a:lnTo>
                    <a:pt x="479" y="655"/>
                  </a:lnTo>
                  <a:lnTo>
                    <a:pt x="479" y="655"/>
                  </a:lnTo>
                  <a:lnTo>
                    <a:pt x="476" y="655"/>
                  </a:lnTo>
                  <a:lnTo>
                    <a:pt x="476" y="652"/>
                  </a:lnTo>
                  <a:lnTo>
                    <a:pt x="473" y="652"/>
                  </a:lnTo>
                  <a:lnTo>
                    <a:pt x="473" y="652"/>
                  </a:lnTo>
                  <a:lnTo>
                    <a:pt x="470" y="652"/>
                  </a:lnTo>
                  <a:lnTo>
                    <a:pt x="470" y="652"/>
                  </a:lnTo>
                  <a:lnTo>
                    <a:pt x="467" y="652"/>
                  </a:lnTo>
                  <a:lnTo>
                    <a:pt x="467" y="652"/>
                  </a:lnTo>
                  <a:lnTo>
                    <a:pt x="467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2" y="655"/>
                  </a:lnTo>
                  <a:lnTo>
                    <a:pt x="462" y="655"/>
                  </a:lnTo>
                  <a:lnTo>
                    <a:pt x="462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3" y="658"/>
                  </a:lnTo>
                  <a:lnTo>
                    <a:pt x="453" y="661"/>
                  </a:lnTo>
                  <a:lnTo>
                    <a:pt x="456" y="661"/>
                  </a:lnTo>
                  <a:lnTo>
                    <a:pt x="456" y="664"/>
                  </a:lnTo>
                  <a:lnTo>
                    <a:pt x="456" y="664"/>
                  </a:lnTo>
                  <a:lnTo>
                    <a:pt x="453" y="664"/>
                  </a:lnTo>
                  <a:lnTo>
                    <a:pt x="453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6" y="669"/>
                  </a:lnTo>
                  <a:lnTo>
                    <a:pt x="436" y="669"/>
                  </a:lnTo>
                  <a:lnTo>
                    <a:pt x="433" y="669"/>
                  </a:lnTo>
                  <a:lnTo>
                    <a:pt x="433" y="669"/>
                  </a:lnTo>
                  <a:lnTo>
                    <a:pt x="430" y="669"/>
                  </a:lnTo>
                  <a:lnTo>
                    <a:pt x="430" y="667"/>
                  </a:lnTo>
                  <a:lnTo>
                    <a:pt x="430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72"/>
                  </a:lnTo>
                  <a:lnTo>
                    <a:pt x="418" y="672"/>
                  </a:lnTo>
                  <a:lnTo>
                    <a:pt x="418" y="672"/>
                  </a:lnTo>
                  <a:lnTo>
                    <a:pt x="415" y="672"/>
                  </a:lnTo>
                  <a:lnTo>
                    <a:pt x="415" y="672"/>
                  </a:lnTo>
                  <a:lnTo>
                    <a:pt x="415" y="669"/>
                  </a:lnTo>
                  <a:lnTo>
                    <a:pt x="415" y="669"/>
                  </a:lnTo>
                  <a:lnTo>
                    <a:pt x="415" y="672"/>
                  </a:lnTo>
                  <a:lnTo>
                    <a:pt x="413" y="672"/>
                  </a:lnTo>
                  <a:lnTo>
                    <a:pt x="413" y="672"/>
                  </a:lnTo>
                  <a:lnTo>
                    <a:pt x="413" y="675"/>
                  </a:lnTo>
                  <a:lnTo>
                    <a:pt x="410" y="675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07" y="672"/>
                  </a:lnTo>
                  <a:lnTo>
                    <a:pt x="407" y="672"/>
                  </a:lnTo>
                  <a:lnTo>
                    <a:pt x="404" y="672"/>
                  </a:lnTo>
                  <a:lnTo>
                    <a:pt x="404" y="672"/>
                  </a:lnTo>
                  <a:lnTo>
                    <a:pt x="401" y="672"/>
                  </a:lnTo>
                  <a:lnTo>
                    <a:pt x="401" y="669"/>
                  </a:lnTo>
                  <a:lnTo>
                    <a:pt x="401" y="669"/>
                  </a:lnTo>
                  <a:lnTo>
                    <a:pt x="398" y="669"/>
                  </a:lnTo>
                  <a:lnTo>
                    <a:pt x="398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2" y="669"/>
                  </a:lnTo>
                  <a:lnTo>
                    <a:pt x="392" y="672"/>
                  </a:lnTo>
                  <a:lnTo>
                    <a:pt x="392" y="669"/>
                  </a:lnTo>
                  <a:lnTo>
                    <a:pt x="392" y="669"/>
                  </a:lnTo>
                  <a:lnTo>
                    <a:pt x="389" y="672"/>
                  </a:lnTo>
                  <a:lnTo>
                    <a:pt x="389" y="672"/>
                  </a:lnTo>
                  <a:lnTo>
                    <a:pt x="387" y="672"/>
                  </a:lnTo>
                  <a:lnTo>
                    <a:pt x="387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78" y="672"/>
                  </a:lnTo>
                  <a:lnTo>
                    <a:pt x="375" y="672"/>
                  </a:lnTo>
                  <a:lnTo>
                    <a:pt x="375" y="672"/>
                  </a:lnTo>
                  <a:lnTo>
                    <a:pt x="372" y="672"/>
                  </a:lnTo>
                  <a:lnTo>
                    <a:pt x="372" y="672"/>
                  </a:lnTo>
                  <a:lnTo>
                    <a:pt x="369" y="672"/>
                  </a:lnTo>
                  <a:lnTo>
                    <a:pt x="369" y="672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72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6" y="675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3" y="678"/>
                  </a:lnTo>
                  <a:lnTo>
                    <a:pt x="363" y="681"/>
                  </a:lnTo>
                  <a:lnTo>
                    <a:pt x="363" y="681"/>
                  </a:lnTo>
                  <a:lnTo>
                    <a:pt x="361" y="681"/>
                  </a:lnTo>
                  <a:lnTo>
                    <a:pt x="361" y="678"/>
                  </a:lnTo>
                  <a:lnTo>
                    <a:pt x="361" y="681"/>
                  </a:lnTo>
                  <a:lnTo>
                    <a:pt x="361" y="681"/>
                  </a:lnTo>
                  <a:lnTo>
                    <a:pt x="361" y="684"/>
                  </a:lnTo>
                  <a:lnTo>
                    <a:pt x="358" y="684"/>
                  </a:lnTo>
                  <a:lnTo>
                    <a:pt x="358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2" y="684"/>
                  </a:lnTo>
                  <a:lnTo>
                    <a:pt x="352" y="687"/>
                  </a:lnTo>
                  <a:lnTo>
                    <a:pt x="352" y="687"/>
                  </a:lnTo>
                  <a:lnTo>
                    <a:pt x="349" y="687"/>
                  </a:lnTo>
                  <a:lnTo>
                    <a:pt x="349" y="687"/>
                  </a:lnTo>
                  <a:lnTo>
                    <a:pt x="346" y="684"/>
                  </a:lnTo>
                  <a:lnTo>
                    <a:pt x="346" y="687"/>
                  </a:lnTo>
                  <a:lnTo>
                    <a:pt x="346" y="687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3" y="690"/>
                  </a:lnTo>
                  <a:lnTo>
                    <a:pt x="343" y="693"/>
                  </a:lnTo>
                  <a:lnTo>
                    <a:pt x="343" y="693"/>
                  </a:lnTo>
                  <a:lnTo>
                    <a:pt x="340" y="693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37" y="698"/>
                  </a:lnTo>
                  <a:lnTo>
                    <a:pt x="337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5" y="701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32" y="704"/>
                  </a:lnTo>
                  <a:lnTo>
                    <a:pt x="332" y="704"/>
                  </a:lnTo>
                  <a:lnTo>
                    <a:pt x="332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6" y="707"/>
                  </a:lnTo>
                  <a:lnTo>
                    <a:pt x="326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17" y="716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4" y="719"/>
                  </a:lnTo>
                  <a:lnTo>
                    <a:pt x="314" y="719"/>
                  </a:lnTo>
                  <a:lnTo>
                    <a:pt x="314" y="721"/>
                  </a:lnTo>
                  <a:lnTo>
                    <a:pt x="311" y="721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11" y="727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09" y="724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0" y="727"/>
                  </a:lnTo>
                  <a:lnTo>
                    <a:pt x="300" y="724"/>
                  </a:lnTo>
                  <a:lnTo>
                    <a:pt x="300" y="724"/>
                  </a:lnTo>
                  <a:lnTo>
                    <a:pt x="300" y="727"/>
                  </a:lnTo>
                  <a:lnTo>
                    <a:pt x="300" y="727"/>
                  </a:lnTo>
                  <a:lnTo>
                    <a:pt x="297" y="727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4" y="730"/>
                  </a:lnTo>
                  <a:lnTo>
                    <a:pt x="294" y="727"/>
                  </a:lnTo>
                  <a:lnTo>
                    <a:pt x="294" y="727"/>
                  </a:lnTo>
                  <a:lnTo>
                    <a:pt x="294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3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5" y="730"/>
                  </a:lnTo>
                  <a:lnTo>
                    <a:pt x="285" y="730"/>
                  </a:lnTo>
                  <a:lnTo>
                    <a:pt x="285" y="733"/>
                  </a:lnTo>
                  <a:lnTo>
                    <a:pt x="283" y="733"/>
                  </a:lnTo>
                  <a:lnTo>
                    <a:pt x="283" y="733"/>
                  </a:lnTo>
                  <a:lnTo>
                    <a:pt x="280" y="733"/>
                  </a:lnTo>
                  <a:lnTo>
                    <a:pt x="280" y="733"/>
                  </a:lnTo>
                  <a:lnTo>
                    <a:pt x="280" y="730"/>
                  </a:lnTo>
                  <a:lnTo>
                    <a:pt x="277" y="730"/>
                  </a:lnTo>
                  <a:lnTo>
                    <a:pt x="277" y="730"/>
                  </a:lnTo>
                  <a:lnTo>
                    <a:pt x="274" y="730"/>
                  </a:lnTo>
                  <a:lnTo>
                    <a:pt x="274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68" y="730"/>
                  </a:lnTo>
                  <a:lnTo>
                    <a:pt x="268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2" y="730"/>
                  </a:lnTo>
                  <a:lnTo>
                    <a:pt x="262" y="733"/>
                  </a:lnTo>
                  <a:lnTo>
                    <a:pt x="262" y="733"/>
                  </a:lnTo>
                  <a:lnTo>
                    <a:pt x="259" y="733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9" y="730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7" y="727"/>
                  </a:lnTo>
                  <a:lnTo>
                    <a:pt x="257" y="727"/>
                  </a:lnTo>
                  <a:lnTo>
                    <a:pt x="254" y="727"/>
                  </a:lnTo>
                  <a:lnTo>
                    <a:pt x="254" y="727"/>
                  </a:lnTo>
                  <a:lnTo>
                    <a:pt x="251" y="727"/>
                  </a:lnTo>
                  <a:lnTo>
                    <a:pt x="251" y="724"/>
                  </a:lnTo>
                  <a:lnTo>
                    <a:pt x="251" y="724"/>
                  </a:lnTo>
                  <a:lnTo>
                    <a:pt x="248" y="724"/>
                  </a:lnTo>
                  <a:lnTo>
                    <a:pt x="248" y="724"/>
                  </a:lnTo>
                  <a:lnTo>
                    <a:pt x="248" y="721"/>
                  </a:lnTo>
                  <a:lnTo>
                    <a:pt x="245" y="721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36" y="716"/>
                  </a:lnTo>
                  <a:lnTo>
                    <a:pt x="236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1" y="716"/>
                  </a:lnTo>
                  <a:lnTo>
                    <a:pt x="231" y="713"/>
                  </a:lnTo>
                  <a:lnTo>
                    <a:pt x="231" y="713"/>
                  </a:lnTo>
                  <a:lnTo>
                    <a:pt x="228" y="713"/>
                  </a:lnTo>
                  <a:lnTo>
                    <a:pt x="228" y="713"/>
                  </a:lnTo>
                  <a:lnTo>
                    <a:pt x="225" y="713"/>
                  </a:lnTo>
                  <a:lnTo>
                    <a:pt x="225" y="713"/>
                  </a:lnTo>
                  <a:lnTo>
                    <a:pt x="222" y="713"/>
                  </a:lnTo>
                  <a:lnTo>
                    <a:pt x="222" y="713"/>
                  </a:lnTo>
                  <a:lnTo>
                    <a:pt x="219" y="713"/>
                  </a:lnTo>
                  <a:lnTo>
                    <a:pt x="219" y="710"/>
                  </a:lnTo>
                  <a:lnTo>
                    <a:pt x="219" y="710"/>
                  </a:lnTo>
                  <a:lnTo>
                    <a:pt x="219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10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5" y="710"/>
                  </a:lnTo>
                  <a:lnTo>
                    <a:pt x="205" y="710"/>
                  </a:lnTo>
                  <a:lnTo>
                    <a:pt x="202" y="710"/>
                  </a:lnTo>
                  <a:lnTo>
                    <a:pt x="202" y="710"/>
                  </a:lnTo>
                  <a:lnTo>
                    <a:pt x="199" y="710"/>
                  </a:lnTo>
                  <a:lnTo>
                    <a:pt x="199" y="707"/>
                  </a:lnTo>
                  <a:lnTo>
                    <a:pt x="196" y="707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90" y="707"/>
                  </a:lnTo>
                  <a:lnTo>
                    <a:pt x="187" y="707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4" y="704"/>
                  </a:lnTo>
                  <a:lnTo>
                    <a:pt x="184" y="704"/>
                  </a:lnTo>
                  <a:lnTo>
                    <a:pt x="182" y="704"/>
                  </a:lnTo>
                  <a:lnTo>
                    <a:pt x="182" y="707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1"/>
                  </a:lnTo>
                  <a:lnTo>
                    <a:pt x="176" y="701"/>
                  </a:lnTo>
                  <a:lnTo>
                    <a:pt x="176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3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67" y="704"/>
                  </a:lnTo>
                  <a:lnTo>
                    <a:pt x="167" y="704"/>
                  </a:lnTo>
                  <a:lnTo>
                    <a:pt x="164" y="704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1" y="701"/>
                  </a:lnTo>
                  <a:lnTo>
                    <a:pt x="161" y="698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58" y="695"/>
                  </a:lnTo>
                  <a:lnTo>
                    <a:pt x="158" y="695"/>
                  </a:lnTo>
                  <a:lnTo>
                    <a:pt x="156" y="693"/>
                  </a:lnTo>
                  <a:lnTo>
                    <a:pt x="156" y="693"/>
                  </a:lnTo>
                  <a:lnTo>
                    <a:pt x="156" y="690"/>
                  </a:lnTo>
                  <a:lnTo>
                    <a:pt x="153" y="690"/>
                  </a:lnTo>
                  <a:lnTo>
                    <a:pt x="153" y="690"/>
                  </a:lnTo>
                  <a:lnTo>
                    <a:pt x="153" y="687"/>
                  </a:lnTo>
                  <a:lnTo>
                    <a:pt x="153" y="687"/>
                  </a:lnTo>
                  <a:lnTo>
                    <a:pt x="150" y="687"/>
                  </a:lnTo>
                  <a:lnTo>
                    <a:pt x="150" y="684"/>
                  </a:lnTo>
                  <a:lnTo>
                    <a:pt x="150" y="684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4" y="678"/>
                  </a:lnTo>
                  <a:lnTo>
                    <a:pt x="144" y="678"/>
                  </a:lnTo>
                  <a:lnTo>
                    <a:pt x="141" y="678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38" y="675"/>
                  </a:lnTo>
                  <a:lnTo>
                    <a:pt x="138" y="675"/>
                  </a:lnTo>
                  <a:lnTo>
                    <a:pt x="138" y="672"/>
                  </a:lnTo>
                  <a:lnTo>
                    <a:pt x="135" y="672"/>
                  </a:lnTo>
                  <a:lnTo>
                    <a:pt x="135" y="672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0" y="661"/>
                  </a:lnTo>
                  <a:lnTo>
                    <a:pt x="130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4" y="655"/>
                  </a:lnTo>
                  <a:lnTo>
                    <a:pt x="124" y="655"/>
                  </a:lnTo>
                  <a:lnTo>
                    <a:pt x="124" y="652"/>
                  </a:lnTo>
                  <a:lnTo>
                    <a:pt x="124" y="652"/>
                  </a:lnTo>
                  <a:lnTo>
                    <a:pt x="124" y="649"/>
                  </a:lnTo>
                  <a:lnTo>
                    <a:pt x="124" y="649"/>
                  </a:lnTo>
                  <a:lnTo>
                    <a:pt x="124" y="646"/>
                  </a:lnTo>
                  <a:lnTo>
                    <a:pt x="121" y="646"/>
                  </a:lnTo>
                  <a:lnTo>
                    <a:pt x="121" y="646"/>
                  </a:lnTo>
                  <a:lnTo>
                    <a:pt x="121" y="643"/>
                  </a:lnTo>
                  <a:lnTo>
                    <a:pt x="124" y="643"/>
                  </a:lnTo>
                  <a:lnTo>
                    <a:pt x="124" y="641"/>
                  </a:lnTo>
                  <a:lnTo>
                    <a:pt x="124" y="641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5"/>
                  </a:lnTo>
                  <a:lnTo>
                    <a:pt x="124" y="635"/>
                  </a:lnTo>
                  <a:lnTo>
                    <a:pt x="127" y="632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4" y="629"/>
                  </a:lnTo>
                  <a:lnTo>
                    <a:pt x="121" y="629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18" y="626"/>
                  </a:lnTo>
                  <a:lnTo>
                    <a:pt x="118" y="623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17"/>
                  </a:lnTo>
                  <a:lnTo>
                    <a:pt x="115" y="620"/>
                  </a:lnTo>
                  <a:lnTo>
                    <a:pt x="115" y="617"/>
                  </a:lnTo>
                  <a:lnTo>
                    <a:pt x="115" y="617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2" y="612"/>
                  </a:lnTo>
                  <a:lnTo>
                    <a:pt x="112" y="609"/>
                  </a:lnTo>
                  <a:lnTo>
                    <a:pt x="109" y="609"/>
                  </a:lnTo>
                  <a:lnTo>
                    <a:pt x="109" y="609"/>
                  </a:lnTo>
                  <a:lnTo>
                    <a:pt x="109" y="606"/>
                  </a:lnTo>
                  <a:lnTo>
                    <a:pt x="109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3"/>
                  </a:lnTo>
                  <a:lnTo>
                    <a:pt x="104" y="603"/>
                  </a:lnTo>
                  <a:lnTo>
                    <a:pt x="104" y="603"/>
                  </a:lnTo>
                  <a:lnTo>
                    <a:pt x="101" y="603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597"/>
                  </a:lnTo>
                  <a:lnTo>
                    <a:pt x="98" y="597"/>
                  </a:lnTo>
                  <a:lnTo>
                    <a:pt x="98" y="597"/>
                  </a:lnTo>
                  <a:lnTo>
                    <a:pt x="95" y="597"/>
                  </a:lnTo>
                  <a:lnTo>
                    <a:pt x="92" y="597"/>
                  </a:lnTo>
                  <a:lnTo>
                    <a:pt x="92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6" y="594"/>
                  </a:lnTo>
                  <a:lnTo>
                    <a:pt x="86" y="594"/>
                  </a:lnTo>
                  <a:lnTo>
                    <a:pt x="86" y="591"/>
                  </a:lnTo>
                  <a:lnTo>
                    <a:pt x="83" y="591"/>
                  </a:lnTo>
                  <a:lnTo>
                    <a:pt x="83" y="591"/>
                  </a:lnTo>
                  <a:lnTo>
                    <a:pt x="83" y="589"/>
                  </a:lnTo>
                  <a:lnTo>
                    <a:pt x="83" y="589"/>
                  </a:lnTo>
                  <a:lnTo>
                    <a:pt x="80" y="589"/>
                  </a:lnTo>
                  <a:lnTo>
                    <a:pt x="80" y="589"/>
                  </a:lnTo>
                  <a:lnTo>
                    <a:pt x="80" y="586"/>
                  </a:lnTo>
                  <a:lnTo>
                    <a:pt x="78" y="586"/>
                  </a:lnTo>
                  <a:lnTo>
                    <a:pt x="78" y="586"/>
                  </a:lnTo>
                  <a:lnTo>
                    <a:pt x="78" y="583"/>
                  </a:lnTo>
                  <a:lnTo>
                    <a:pt x="75" y="583"/>
                  </a:lnTo>
                  <a:lnTo>
                    <a:pt x="75" y="580"/>
                  </a:lnTo>
                  <a:lnTo>
                    <a:pt x="75" y="580"/>
                  </a:lnTo>
                  <a:lnTo>
                    <a:pt x="75" y="577"/>
                  </a:lnTo>
                  <a:lnTo>
                    <a:pt x="78" y="577"/>
                  </a:lnTo>
                  <a:lnTo>
                    <a:pt x="78" y="574"/>
                  </a:lnTo>
                  <a:lnTo>
                    <a:pt x="78" y="574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5" y="571"/>
                  </a:lnTo>
                  <a:lnTo>
                    <a:pt x="75" y="568"/>
                  </a:lnTo>
                  <a:lnTo>
                    <a:pt x="75" y="568"/>
                  </a:lnTo>
                  <a:lnTo>
                    <a:pt x="75" y="566"/>
                  </a:lnTo>
                  <a:lnTo>
                    <a:pt x="75" y="566"/>
                  </a:lnTo>
                  <a:lnTo>
                    <a:pt x="72" y="566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69" y="563"/>
                  </a:lnTo>
                  <a:lnTo>
                    <a:pt x="72" y="560"/>
                  </a:lnTo>
                  <a:lnTo>
                    <a:pt x="72" y="560"/>
                  </a:lnTo>
                  <a:lnTo>
                    <a:pt x="69" y="560"/>
                  </a:lnTo>
                  <a:lnTo>
                    <a:pt x="69" y="557"/>
                  </a:lnTo>
                  <a:lnTo>
                    <a:pt x="69" y="557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6" y="554"/>
                  </a:lnTo>
                  <a:lnTo>
                    <a:pt x="66" y="551"/>
                  </a:lnTo>
                  <a:lnTo>
                    <a:pt x="69" y="551"/>
                  </a:lnTo>
                  <a:lnTo>
                    <a:pt x="66" y="548"/>
                  </a:lnTo>
                  <a:lnTo>
                    <a:pt x="69" y="548"/>
                  </a:lnTo>
                  <a:lnTo>
                    <a:pt x="69" y="545"/>
                  </a:lnTo>
                  <a:lnTo>
                    <a:pt x="69" y="545"/>
                  </a:lnTo>
                  <a:lnTo>
                    <a:pt x="69" y="542"/>
                  </a:lnTo>
                  <a:lnTo>
                    <a:pt x="72" y="542"/>
                  </a:lnTo>
                  <a:lnTo>
                    <a:pt x="72" y="540"/>
                  </a:lnTo>
                  <a:lnTo>
                    <a:pt x="72" y="537"/>
                  </a:lnTo>
                  <a:lnTo>
                    <a:pt x="72" y="537"/>
                  </a:lnTo>
                  <a:lnTo>
                    <a:pt x="72" y="534"/>
                  </a:lnTo>
                  <a:lnTo>
                    <a:pt x="75" y="528"/>
                  </a:lnTo>
                  <a:lnTo>
                    <a:pt x="75" y="528"/>
                  </a:lnTo>
                  <a:lnTo>
                    <a:pt x="72" y="528"/>
                  </a:lnTo>
                  <a:lnTo>
                    <a:pt x="72" y="525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69" y="519"/>
                  </a:lnTo>
                  <a:lnTo>
                    <a:pt x="69" y="519"/>
                  </a:lnTo>
                  <a:lnTo>
                    <a:pt x="69" y="516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5"/>
                  </a:lnTo>
                  <a:lnTo>
                    <a:pt x="63" y="505"/>
                  </a:lnTo>
                  <a:lnTo>
                    <a:pt x="63" y="505"/>
                  </a:lnTo>
                  <a:lnTo>
                    <a:pt x="60" y="505"/>
                  </a:lnTo>
                  <a:lnTo>
                    <a:pt x="60" y="505"/>
                  </a:lnTo>
                  <a:lnTo>
                    <a:pt x="57" y="505"/>
                  </a:lnTo>
                  <a:lnTo>
                    <a:pt x="55" y="505"/>
                  </a:lnTo>
                  <a:lnTo>
                    <a:pt x="55" y="505"/>
                  </a:lnTo>
                  <a:lnTo>
                    <a:pt x="52" y="505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49" y="502"/>
                  </a:lnTo>
                  <a:lnTo>
                    <a:pt x="43" y="499"/>
                  </a:lnTo>
                  <a:lnTo>
                    <a:pt x="43" y="499"/>
                  </a:lnTo>
                  <a:lnTo>
                    <a:pt x="40" y="499"/>
                  </a:lnTo>
                  <a:lnTo>
                    <a:pt x="40" y="499"/>
                  </a:lnTo>
                  <a:lnTo>
                    <a:pt x="37" y="496"/>
                  </a:lnTo>
                  <a:lnTo>
                    <a:pt x="37" y="496"/>
                  </a:lnTo>
                  <a:lnTo>
                    <a:pt x="37" y="493"/>
                  </a:lnTo>
                  <a:lnTo>
                    <a:pt x="34" y="493"/>
                  </a:lnTo>
                  <a:lnTo>
                    <a:pt x="34" y="493"/>
                  </a:lnTo>
                  <a:lnTo>
                    <a:pt x="34" y="490"/>
                  </a:lnTo>
                  <a:lnTo>
                    <a:pt x="34" y="490"/>
                  </a:lnTo>
                  <a:lnTo>
                    <a:pt x="34" y="488"/>
                  </a:lnTo>
                  <a:lnTo>
                    <a:pt x="34" y="488"/>
                  </a:lnTo>
                  <a:lnTo>
                    <a:pt x="34" y="485"/>
                  </a:lnTo>
                  <a:lnTo>
                    <a:pt x="31" y="485"/>
                  </a:lnTo>
                  <a:lnTo>
                    <a:pt x="31" y="485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9"/>
                  </a:lnTo>
                  <a:lnTo>
                    <a:pt x="31" y="476"/>
                  </a:lnTo>
                  <a:lnTo>
                    <a:pt x="29" y="476"/>
                  </a:lnTo>
                  <a:lnTo>
                    <a:pt x="29" y="473"/>
                  </a:lnTo>
                  <a:lnTo>
                    <a:pt x="29" y="473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67"/>
                  </a:lnTo>
                  <a:lnTo>
                    <a:pt x="26" y="467"/>
                  </a:lnTo>
                  <a:lnTo>
                    <a:pt x="26" y="464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6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6" y="453"/>
                  </a:lnTo>
                  <a:lnTo>
                    <a:pt x="23" y="453"/>
                  </a:lnTo>
                  <a:lnTo>
                    <a:pt x="23" y="450"/>
                  </a:lnTo>
                  <a:lnTo>
                    <a:pt x="23" y="447"/>
                  </a:lnTo>
                  <a:lnTo>
                    <a:pt x="23" y="447"/>
                  </a:lnTo>
                  <a:lnTo>
                    <a:pt x="23" y="444"/>
                  </a:lnTo>
                  <a:lnTo>
                    <a:pt x="23" y="444"/>
                  </a:lnTo>
                  <a:lnTo>
                    <a:pt x="23" y="441"/>
                  </a:lnTo>
                  <a:lnTo>
                    <a:pt x="23" y="441"/>
                  </a:lnTo>
                  <a:lnTo>
                    <a:pt x="23" y="438"/>
                  </a:lnTo>
                  <a:lnTo>
                    <a:pt x="20" y="438"/>
                  </a:lnTo>
                  <a:lnTo>
                    <a:pt x="20" y="438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20" y="430"/>
                  </a:lnTo>
                  <a:lnTo>
                    <a:pt x="20" y="427"/>
                  </a:lnTo>
                  <a:lnTo>
                    <a:pt x="17" y="427"/>
                  </a:lnTo>
                  <a:lnTo>
                    <a:pt x="17" y="427"/>
                  </a:lnTo>
                  <a:lnTo>
                    <a:pt x="17" y="424"/>
                  </a:lnTo>
                  <a:lnTo>
                    <a:pt x="17" y="424"/>
                  </a:lnTo>
                  <a:lnTo>
                    <a:pt x="14" y="424"/>
                  </a:lnTo>
                  <a:lnTo>
                    <a:pt x="14" y="421"/>
                  </a:lnTo>
                  <a:lnTo>
                    <a:pt x="14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8" y="421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5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07"/>
                  </a:lnTo>
                  <a:lnTo>
                    <a:pt x="11" y="407"/>
                  </a:lnTo>
                  <a:lnTo>
                    <a:pt x="11" y="404"/>
                  </a:lnTo>
                  <a:lnTo>
                    <a:pt x="11" y="404"/>
                  </a:lnTo>
                  <a:lnTo>
                    <a:pt x="11" y="401"/>
                  </a:lnTo>
                  <a:lnTo>
                    <a:pt x="11" y="401"/>
                  </a:lnTo>
                  <a:lnTo>
                    <a:pt x="11" y="398"/>
                  </a:lnTo>
                  <a:lnTo>
                    <a:pt x="11" y="398"/>
                  </a:lnTo>
                  <a:lnTo>
                    <a:pt x="11" y="395"/>
                  </a:lnTo>
                  <a:lnTo>
                    <a:pt x="11" y="395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7"/>
                  </a:lnTo>
                  <a:lnTo>
                    <a:pt x="11" y="387"/>
                  </a:lnTo>
                  <a:lnTo>
                    <a:pt x="11" y="384"/>
                  </a:lnTo>
                  <a:lnTo>
                    <a:pt x="8" y="384"/>
                  </a:lnTo>
                  <a:lnTo>
                    <a:pt x="8" y="384"/>
                  </a:lnTo>
                  <a:lnTo>
                    <a:pt x="11" y="381"/>
                  </a:lnTo>
                  <a:lnTo>
                    <a:pt x="8" y="381"/>
                  </a:lnTo>
                  <a:lnTo>
                    <a:pt x="8" y="381"/>
                  </a:lnTo>
                  <a:lnTo>
                    <a:pt x="8" y="378"/>
                  </a:lnTo>
                  <a:lnTo>
                    <a:pt x="8" y="378"/>
                  </a:lnTo>
                  <a:lnTo>
                    <a:pt x="11" y="378"/>
                  </a:lnTo>
                  <a:lnTo>
                    <a:pt x="8" y="375"/>
                  </a:lnTo>
                  <a:lnTo>
                    <a:pt x="8" y="375"/>
                  </a:lnTo>
                  <a:lnTo>
                    <a:pt x="8" y="372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3"/>
                  </a:lnTo>
                  <a:lnTo>
                    <a:pt x="3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0" y="349"/>
                  </a:lnTo>
                  <a:lnTo>
                    <a:pt x="3" y="349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3" y="332"/>
                  </a:lnTo>
                  <a:lnTo>
                    <a:pt x="3" y="329"/>
                  </a:lnTo>
                  <a:lnTo>
                    <a:pt x="3" y="329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23"/>
                  </a:lnTo>
                  <a:lnTo>
                    <a:pt x="3" y="323"/>
                  </a:lnTo>
                  <a:lnTo>
                    <a:pt x="3" y="320"/>
                  </a:lnTo>
                  <a:lnTo>
                    <a:pt x="3" y="320"/>
                  </a:lnTo>
                  <a:lnTo>
                    <a:pt x="3" y="317"/>
                  </a:lnTo>
                  <a:lnTo>
                    <a:pt x="3" y="317"/>
                  </a:lnTo>
                  <a:lnTo>
                    <a:pt x="3" y="314"/>
                  </a:lnTo>
                  <a:lnTo>
                    <a:pt x="5" y="314"/>
                  </a:lnTo>
                  <a:lnTo>
                    <a:pt x="5" y="311"/>
                  </a:lnTo>
                  <a:lnTo>
                    <a:pt x="5" y="311"/>
                  </a:lnTo>
                  <a:lnTo>
                    <a:pt x="5" y="309"/>
                  </a:lnTo>
                  <a:lnTo>
                    <a:pt x="5" y="306"/>
                  </a:lnTo>
                  <a:lnTo>
                    <a:pt x="5" y="306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0"/>
                  </a:lnTo>
                  <a:lnTo>
                    <a:pt x="11" y="300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4"/>
                  </a:lnTo>
                  <a:lnTo>
                    <a:pt x="11" y="294"/>
                  </a:lnTo>
                  <a:lnTo>
                    <a:pt x="11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3" y="280"/>
                  </a:lnTo>
                  <a:lnTo>
                    <a:pt x="26" y="280"/>
                  </a:lnTo>
                  <a:lnTo>
                    <a:pt x="26" y="280"/>
                  </a:lnTo>
                  <a:lnTo>
                    <a:pt x="26" y="277"/>
                  </a:lnTo>
                  <a:lnTo>
                    <a:pt x="29" y="277"/>
                  </a:lnTo>
                  <a:lnTo>
                    <a:pt x="29" y="277"/>
                  </a:lnTo>
                  <a:lnTo>
                    <a:pt x="29" y="274"/>
                  </a:lnTo>
                  <a:lnTo>
                    <a:pt x="29" y="274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7" y="268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43" y="265"/>
                  </a:lnTo>
                  <a:lnTo>
                    <a:pt x="43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62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59"/>
                  </a:lnTo>
                  <a:lnTo>
                    <a:pt x="60" y="259"/>
                  </a:lnTo>
                  <a:lnTo>
                    <a:pt x="60" y="259"/>
                  </a:lnTo>
                  <a:lnTo>
                    <a:pt x="60" y="262"/>
                  </a:lnTo>
                  <a:lnTo>
                    <a:pt x="63" y="262"/>
                  </a:lnTo>
                  <a:lnTo>
                    <a:pt x="63" y="262"/>
                  </a:lnTo>
                  <a:lnTo>
                    <a:pt x="63" y="259"/>
                  </a:lnTo>
                  <a:lnTo>
                    <a:pt x="66" y="259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6" y="259"/>
                  </a:lnTo>
                  <a:lnTo>
                    <a:pt x="69" y="259"/>
                  </a:lnTo>
                  <a:lnTo>
                    <a:pt x="69" y="259"/>
                  </a:lnTo>
                  <a:lnTo>
                    <a:pt x="72" y="259"/>
                  </a:lnTo>
                  <a:lnTo>
                    <a:pt x="72" y="257"/>
                  </a:lnTo>
                  <a:lnTo>
                    <a:pt x="72" y="257"/>
                  </a:lnTo>
                  <a:lnTo>
                    <a:pt x="75" y="257"/>
                  </a:lnTo>
                  <a:lnTo>
                    <a:pt x="75" y="257"/>
                  </a:lnTo>
                  <a:lnTo>
                    <a:pt x="75" y="254"/>
                  </a:lnTo>
                  <a:lnTo>
                    <a:pt x="75" y="254"/>
                  </a:lnTo>
                  <a:lnTo>
                    <a:pt x="75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48"/>
                  </a:lnTo>
                  <a:lnTo>
                    <a:pt x="80" y="248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9" y="239"/>
                  </a:lnTo>
                  <a:lnTo>
                    <a:pt x="92" y="239"/>
                  </a:lnTo>
                  <a:lnTo>
                    <a:pt x="92" y="236"/>
                  </a:lnTo>
                  <a:lnTo>
                    <a:pt x="92" y="239"/>
                  </a:lnTo>
                  <a:lnTo>
                    <a:pt x="95" y="239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9"/>
                  </a:lnTo>
                  <a:lnTo>
                    <a:pt x="101" y="239"/>
                  </a:lnTo>
                  <a:lnTo>
                    <a:pt x="101" y="239"/>
                  </a:lnTo>
                  <a:lnTo>
                    <a:pt x="104" y="239"/>
                  </a:lnTo>
                  <a:lnTo>
                    <a:pt x="104" y="239"/>
                  </a:lnTo>
                  <a:lnTo>
                    <a:pt x="104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9" y="234"/>
                  </a:lnTo>
                  <a:lnTo>
                    <a:pt x="109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5" y="234"/>
                  </a:lnTo>
                  <a:lnTo>
                    <a:pt x="115" y="236"/>
                  </a:lnTo>
                  <a:lnTo>
                    <a:pt x="115" y="236"/>
                  </a:lnTo>
                  <a:lnTo>
                    <a:pt x="118" y="234"/>
                  </a:lnTo>
                  <a:lnTo>
                    <a:pt x="118" y="234"/>
                  </a:lnTo>
                  <a:lnTo>
                    <a:pt x="115" y="231"/>
                  </a:lnTo>
                  <a:lnTo>
                    <a:pt x="118" y="231"/>
                  </a:lnTo>
                  <a:lnTo>
                    <a:pt x="118" y="231"/>
                  </a:lnTo>
                  <a:lnTo>
                    <a:pt x="121" y="231"/>
                  </a:lnTo>
                  <a:lnTo>
                    <a:pt x="121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7" y="228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2"/>
                  </a:lnTo>
                  <a:lnTo>
                    <a:pt x="130" y="222"/>
                  </a:lnTo>
                  <a:lnTo>
                    <a:pt x="130" y="219"/>
                  </a:lnTo>
                  <a:lnTo>
                    <a:pt x="130" y="219"/>
                  </a:lnTo>
                  <a:lnTo>
                    <a:pt x="132" y="219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35" y="213"/>
                  </a:lnTo>
                  <a:lnTo>
                    <a:pt x="135" y="213"/>
                  </a:lnTo>
                  <a:lnTo>
                    <a:pt x="135" y="210"/>
                  </a:lnTo>
                  <a:lnTo>
                    <a:pt x="138" y="210"/>
                  </a:lnTo>
                  <a:lnTo>
                    <a:pt x="138" y="208"/>
                  </a:lnTo>
                  <a:lnTo>
                    <a:pt x="144" y="187"/>
                  </a:lnTo>
                  <a:lnTo>
                    <a:pt x="147" y="184"/>
                  </a:lnTo>
                  <a:lnTo>
                    <a:pt x="147" y="184"/>
                  </a:lnTo>
                  <a:lnTo>
                    <a:pt x="147" y="182"/>
                  </a:lnTo>
                  <a:lnTo>
                    <a:pt x="147" y="182"/>
                  </a:lnTo>
                  <a:lnTo>
                    <a:pt x="147" y="179"/>
                  </a:lnTo>
                  <a:lnTo>
                    <a:pt x="147" y="179"/>
                  </a:lnTo>
                  <a:lnTo>
                    <a:pt x="147" y="176"/>
                  </a:lnTo>
                  <a:lnTo>
                    <a:pt x="147" y="176"/>
                  </a:lnTo>
                  <a:lnTo>
                    <a:pt x="150" y="173"/>
                  </a:lnTo>
                  <a:lnTo>
                    <a:pt x="150" y="173"/>
                  </a:lnTo>
                  <a:lnTo>
                    <a:pt x="153" y="173"/>
                  </a:lnTo>
                  <a:lnTo>
                    <a:pt x="153" y="173"/>
                  </a:lnTo>
                  <a:lnTo>
                    <a:pt x="156" y="173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8" y="170"/>
                  </a:lnTo>
                  <a:lnTo>
                    <a:pt x="158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67" y="161"/>
                  </a:lnTo>
                  <a:lnTo>
                    <a:pt x="167" y="161"/>
                  </a:lnTo>
                  <a:lnTo>
                    <a:pt x="167" y="158"/>
                  </a:lnTo>
                  <a:lnTo>
                    <a:pt x="167" y="158"/>
                  </a:lnTo>
                  <a:lnTo>
                    <a:pt x="170" y="158"/>
                  </a:lnTo>
                  <a:lnTo>
                    <a:pt x="170" y="158"/>
                  </a:lnTo>
                  <a:lnTo>
                    <a:pt x="173" y="158"/>
                  </a:lnTo>
                  <a:lnTo>
                    <a:pt x="173" y="158"/>
                  </a:lnTo>
                  <a:lnTo>
                    <a:pt x="176" y="158"/>
                  </a:lnTo>
                  <a:lnTo>
                    <a:pt x="176" y="158"/>
                  </a:lnTo>
                  <a:lnTo>
                    <a:pt x="179" y="158"/>
                  </a:lnTo>
                  <a:lnTo>
                    <a:pt x="179" y="158"/>
                  </a:lnTo>
                  <a:lnTo>
                    <a:pt x="179" y="156"/>
                  </a:lnTo>
                  <a:lnTo>
                    <a:pt x="182" y="156"/>
                  </a:lnTo>
                  <a:lnTo>
                    <a:pt x="179" y="156"/>
                  </a:lnTo>
                  <a:lnTo>
                    <a:pt x="179" y="153"/>
                  </a:lnTo>
                  <a:lnTo>
                    <a:pt x="179" y="153"/>
                  </a:lnTo>
                  <a:lnTo>
                    <a:pt x="176" y="153"/>
                  </a:lnTo>
                  <a:lnTo>
                    <a:pt x="176" y="150"/>
                  </a:lnTo>
                  <a:lnTo>
                    <a:pt x="176" y="147"/>
                  </a:lnTo>
                  <a:lnTo>
                    <a:pt x="176" y="147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1"/>
                  </a:lnTo>
                  <a:lnTo>
                    <a:pt x="176" y="141"/>
                  </a:lnTo>
                  <a:lnTo>
                    <a:pt x="176" y="138"/>
                  </a:lnTo>
                  <a:lnTo>
                    <a:pt x="176" y="138"/>
                  </a:lnTo>
                  <a:lnTo>
                    <a:pt x="176" y="135"/>
                  </a:lnTo>
                  <a:lnTo>
                    <a:pt x="173" y="135"/>
                  </a:lnTo>
                  <a:lnTo>
                    <a:pt x="173" y="132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30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1"/>
                  </a:lnTo>
                  <a:lnTo>
                    <a:pt x="170" y="118"/>
                  </a:lnTo>
                  <a:lnTo>
                    <a:pt x="170" y="112"/>
                  </a:lnTo>
                  <a:lnTo>
                    <a:pt x="170" y="112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3" y="106"/>
                  </a:lnTo>
                  <a:lnTo>
                    <a:pt x="173" y="106"/>
                  </a:lnTo>
                  <a:lnTo>
                    <a:pt x="176" y="104"/>
                  </a:lnTo>
                  <a:lnTo>
                    <a:pt x="176" y="104"/>
                  </a:lnTo>
                  <a:lnTo>
                    <a:pt x="176" y="101"/>
                  </a:lnTo>
                  <a:lnTo>
                    <a:pt x="176" y="101"/>
                  </a:lnTo>
                  <a:lnTo>
                    <a:pt x="176" y="98"/>
                  </a:lnTo>
                  <a:lnTo>
                    <a:pt x="176" y="98"/>
                  </a:lnTo>
                  <a:lnTo>
                    <a:pt x="176" y="95"/>
                  </a:lnTo>
                  <a:lnTo>
                    <a:pt x="176" y="95"/>
                  </a:lnTo>
                  <a:lnTo>
                    <a:pt x="176" y="92"/>
                  </a:lnTo>
                  <a:lnTo>
                    <a:pt x="179" y="92"/>
                  </a:lnTo>
                  <a:lnTo>
                    <a:pt x="179" y="89"/>
                  </a:lnTo>
                  <a:lnTo>
                    <a:pt x="176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1"/>
                  </a:lnTo>
                  <a:lnTo>
                    <a:pt x="202" y="11"/>
                  </a:lnTo>
                  <a:lnTo>
                    <a:pt x="285" y="92"/>
                  </a:lnTo>
                  <a:lnTo>
                    <a:pt x="283" y="34"/>
                  </a:lnTo>
                  <a:lnTo>
                    <a:pt x="283" y="34"/>
                  </a:lnTo>
                  <a:lnTo>
                    <a:pt x="283" y="31"/>
                  </a:lnTo>
                  <a:lnTo>
                    <a:pt x="285" y="31"/>
                  </a:lnTo>
                  <a:lnTo>
                    <a:pt x="285" y="31"/>
                  </a:lnTo>
                  <a:lnTo>
                    <a:pt x="288" y="31"/>
                  </a:lnTo>
                  <a:lnTo>
                    <a:pt x="288" y="29"/>
                  </a:lnTo>
                  <a:lnTo>
                    <a:pt x="291" y="29"/>
                  </a:lnTo>
                  <a:lnTo>
                    <a:pt x="291" y="29"/>
                  </a:lnTo>
                  <a:lnTo>
                    <a:pt x="294" y="29"/>
                  </a:lnTo>
                  <a:lnTo>
                    <a:pt x="294" y="26"/>
                  </a:lnTo>
                  <a:lnTo>
                    <a:pt x="297" y="26"/>
                  </a:lnTo>
                  <a:lnTo>
                    <a:pt x="297" y="26"/>
                  </a:lnTo>
                  <a:lnTo>
                    <a:pt x="300" y="23"/>
                  </a:lnTo>
                  <a:lnTo>
                    <a:pt x="300" y="23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9" y="20"/>
                  </a:lnTo>
                  <a:lnTo>
                    <a:pt x="309" y="17"/>
                  </a:lnTo>
                  <a:lnTo>
                    <a:pt x="311" y="17"/>
                  </a:lnTo>
                  <a:lnTo>
                    <a:pt x="311" y="17"/>
                  </a:lnTo>
                  <a:lnTo>
                    <a:pt x="314" y="17"/>
                  </a:lnTo>
                  <a:lnTo>
                    <a:pt x="314" y="14"/>
                  </a:lnTo>
                  <a:lnTo>
                    <a:pt x="317" y="14"/>
                  </a:lnTo>
                  <a:lnTo>
                    <a:pt x="317" y="14"/>
                  </a:lnTo>
                  <a:lnTo>
                    <a:pt x="320" y="14"/>
                  </a:lnTo>
                  <a:lnTo>
                    <a:pt x="320" y="14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29" y="11"/>
                  </a:lnTo>
                  <a:lnTo>
                    <a:pt x="329" y="11"/>
                  </a:lnTo>
                  <a:lnTo>
                    <a:pt x="332" y="11"/>
                  </a:lnTo>
                  <a:lnTo>
                    <a:pt x="332" y="11"/>
                  </a:lnTo>
                  <a:lnTo>
                    <a:pt x="335" y="11"/>
                  </a:lnTo>
                  <a:lnTo>
                    <a:pt x="335" y="8"/>
                  </a:lnTo>
                  <a:lnTo>
                    <a:pt x="337" y="8"/>
                  </a:lnTo>
                  <a:lnTo>
                    <a:pt x="337" y="8"/>
                  </a:lnTo>
                  <a:lnTo>
                    <a:pt x="340" y="8"/>
                  </a:lnTo>
                  <a:lnTo>
                    <a:pt x="340" y="5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5" y="3"/>
                  </a:lnTo>
                  <a:lnTo>
                    <a:pt x="358" y="3"/>
                  </a:lnTo>
                  <a:lnTo>
                    <a:pt x="358" y="3"/>
                  </a:lnTo>
                  <a:lnTo>
                    <a:pt x="361" y="3"/>
                  </a:lnTo>
                  <a:lnTo>
                    <a:pt x="361" y="3"/>
                  </a:lnTo>
                  <a:lnTo>
                    <a:pt x="363" y="3"/>
                  </a:lnTo>
                  <a:lnTo>
                    <a:pt x="363" y="0"/>
                  </a:lnTo>
                  <a:lnTo>
                    <a:pt x="366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81" y="3"/>
                  </a:lnTo>
                  <a:lnTo>
                    <a:pt x="384" y="3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9" y="5"/>
                  </a:lnTo>
                  <a:lnTo>
                    <a:pt x="389" y="5"/>
                  </a:lnTo>
                  <a:lnTo>
                    <a:pt x="392" y="5"/>
                  </a:lnTo>
                  <a:lnTo>
                    <a:pt x="395" y="8"/>
                  </a:lnTo>
                  <a:lnTo>
                    <a:pt x="395" y="8"/>
                  </a:lnTo>
                  <a:lnTo>
                    <a:pt x="398" y="11"/>
                  </a:lnTo>
                  <a:lnTo>
                    <a:pt x="398" y="11"/>
                  </a:lnTo>
                  <a:lnTo>
                    <a:pt x="401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4" y="11"/>
                  </a:lnTo>
                  <a:lnTo>
                    <a:pt x="407" y="14"/>
                  </a:lnTo>
                  <a:lnTo>
                    <a:pt x="407" y="14"/>
                  </a:lnTo>
                  <a:lnTo>
                    <a:pt x="410" y="14"/>
                  </a:lnTo>
                  <a:lnTo>
                    <a:pt x="410" y="14"/>
                  </a:lnTo>
                  <a:lnTo>
                    <a:pt x="413" y="14"/>
                  </a:lnTo>
                  <a:lnTo>
                    <a:pt x="413" y="14"/>
                  </a:lnTo>
                  <a:lnTo>
                    <a:pt x="415" y="14"/>
                  </a:lnTo>
                  <a:lnTo>
                    <a:pt x="415" y="17"/>
                  </a:lnTo>
                  <a:lnTo>
                    <a:pt x="418" y="17"/>
                  </a:lnTo>
                  <a:lnTo>
                    <a:pt x="418" y="17"/>
                  </a:lnTo>
                  <a:lnTo>
                    <a:pt x="421" y="17"/>
                  </a:lnTo>
                  <a:lnTo>
                    <a:pt x="424" y="20"/>
                  </a:lnTo>
                  <a:lnTo>
                    <a:pt x="424" y="20"/>
                  </a:lnTo>
                  <a:lnTo>
                    <a:pt x="427" y="20"/>
                  </a:lnTo>
                  <a:lnTo>
                    <a:pt x="427" y="20"/>
                  </a:lnTo>
                  <a:lnTo>
                    <a:pt x="430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6"/>
                  </a:lnTo>
                  <a:lnTo>
                    <a:pt x="436" y="26"/>
                  </a:lnTo>
                  <a:lnTo>
                    <a:pt x="438" y="26"/>
                  </a:lnTo>
                  <a:lnTo>
                    <a:pt x="441" y="29"/>
                  </a:lnTo>
                  <a:lnTo>
                    <a:pt x="441" y="29"/>
                  </a:lnTo>
                  <a:lnTo>
                    <a:pt x="444" y="31"/>
                  </a:lnTo>
                  <a:lnTo>
                    <a:pt x="444" y="31"/>
                  </a:lnTo>
                  <a:lnTo>
                    <a:pt x="447" y="31"/>
                  </a:lnTo>
                  <a:lnTo>
                    <a:pt x="447" y="34"/>
                  </a:lnTo>
                  <a:lnTo>
                    <a:pt x="450" y="34"/>
                  </a:lnTo>
                  <a:lnTo>
                    <a:pt x="450" y="34"/>
                  </a:lnTo>
                  <a:lnTo>
                    <a:pt x="453" y="37"/>
                  </a:lnTo>
                  <a:lnTo>
                    <a:pt x="453" y="37"/>
                  </a:lnTo>
                  <a:lnTo>
                    <a:pt x="456" y="37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62" y="43"/>
                  </a:lnTo>
                  <a:lnTo>
                    <a:pt x="462" y="43"/>
                  </a:lnTo>
                  <a:lnTo>
                    <a:pt x="464" y="43"/>
                  </a:lnTo>
                  <a:lnTo>
                    <a:pt x="464" y="43"/>
                  </a:lnTo>
                  <a:lnTo>
                    <a:pt x="464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3" y="46"/>
                  </a:lnTo>
                  <a:lnTo>
                    <a:pt x="485" y="52"/>
                  </a:lnTo>
                  <a:lnTo>
                    <a:pt x="511" y="57"/>
                  </a:lnTo>
                  <a:lnTo>
                    <a:pt x="531" y="63"/>
                  </a:lnTo>
                  <a:lnTo>
                    <a:pt x="531" y="63"/>
                  </a:lnTo>
                  <a:lnTo>
                    <a:pt x="534" y="63"/>
                  </a:lnTo>
                  <a:lnTo>
                    <a:pt x="534" y="63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6"/>
                  </a:lnTo>
                  <a:lnTo>
                    <a:pt x="537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72"/>
                  </a:lnTo>
                  <a:lnTo>
                    <a:pt x="540" y="72"/>
                  </a:lnTo>
                  <a:lnTo>
                    <a:pt x="540" y="75"/>
                  </a:lnTo>
                  <a:lnTo>
                    <a:pt x="537" y="75"/>
                  </a:lnTo>
                  <a:lnTo>
                    <a:pt x="537" y="75"/>
                  </a:lnTo>
                  <a:lnTo>
                    <a:pt x="537" y="78"/>
                  </a:lnTo>
                  <a:lnTo>
                    <a:pt x="537" y="78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4" y="81"/>
                  </a:lnTo>
                  <a:lnTo>
                    <a:pt x="537" y="83"/>
                  </a:lnTo>
                  <a:lnTo>
                    <a:pt x="537" y="83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4" y="89"/>
                  </a:lnTo>
                  <a:lnTo>
                    <a:pt x="534" y="92"/>
                  </a:lnTo>
                  <a:lnTo>
                    <a:pt x="534" y="92"/>
                  </a:lnTo>
                  <a:lnTo>
                    <a:pt x="534" y="95"/>
                  </a:lnTo>
                  <a:lnTo>
                    <a:pt x="534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28" y="95"/>
                  </a:lnTo>
                  <a:lnTo>
                    <a:pt x="528" y="98"/>
                  </a:lnTo>
                  <a:lnTo>
                    <a:pt x="528" y="98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4"/>
                  </a:lnTo>
                  <a:lnTo>
                    <a:pt x="534" y="104"/>
                  </a:lnTo>
                  <a:lnTo>
                    <a:pt x="534" y="104"/>
                  </a:lnTo>
                  <a:lnTo>
                    <a:pt x="537" y="104"/>
                  </a:lnTo>
                  <a:lnTo>
                    <a:pt x="537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8" y="106"/>
                  </a:lnTo>
                  <a:lnTo>
                    <a:pt x="548" y="106"/>
                  </a:lnTo>
                  <a:lnTo>
                    <a:pt x="548" y="109"/>
                  </a:lnTo>
                  <a:lnTo>
                    <a:pt x="548" y="109"/>
                  </a:lnTo>
                  <a:lnTo>
                    <a:pt x="551" y="109"/>
                  </a:lnTo>
                  <a:lnTo>
                    <a:pt x="551" y="112"/>
                  </a:lnTo>
                  <a:lnTo>
                    <a:pt x="551" y="112"/>
                  </a:lnTo>
                  <a:lnTo>
                    <a:pt x="548" y="112"/>
                  </a:lnTo>
                  <a:lnTo>
                    <a:pt x="548" y="115"/>
                  </a:lnTo>
                  <a:lnTo>
                    <a:pt x="548" y="115"/>
                  </a:lnTo>
                  <a:lnTo>
                    <a:pt x="545" y="115"/>
                  </a:lnTo>
                  <a:lnTo>
                    <a:pt x="545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0" y="115"/>
                  </a:lnTo>
                  <a:lnTo>
                    <a:pt x="540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2" y="121"/>
                  </a:lnTo>
                  <a:lnTo>
                    <a:pt x="542" y="121"/>
                  </a:lnTo>
                  <a:lnTo>
                    <a:pt x="542" y="124"/>
                  </a:lnTo>
                  <a:lnTo>
                    <a:pt x="542" y="124"/>
                  </a:lnTo>
                  <a:lnTo>
                    <a:pt x="545" y="127"/>
                  </a:lnTo>
                  <a:lnTo>
                    <a:pt x="545" y="127"/>
                  </a:lnTo>
                  <a:lnTo>
                    <a:pt x="545" y="130"/>
                  </a:lnTo>
                  <a:lnTo>
                    <a:pt x="545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2"/>
                  </a:lnTo>
                  <a:lnTo>
                    <a:pt x="551" y="132"/>
                  </a:lnTo>
                  <a:lnTo>
                    <a:pt x="548" y="132"/>
                  </a:lnTo>
                  <a:lnTo>
                    <a:pt x="548" y="135"/>
                  </a:lnTo>
                  <a:lnTo>
                    <a:pt x="545" y="135"/>
                  </a:lnTo>
                  <a:lnTo>
                    <a:pt x="545" y="135"/>
                  </a:lnTo>
                  <a:lnTo>
                    <a:pt x="548" y="138"/>
                  </a:lnTo>
                  <a:lnTo>
                    <a:pt x="548" y="138"/>
                  </a:lnTo>
                  <a:lnTo>
                    <a:pt x="548" y="135"/>
                  </a:lnTo>
                  <a:lnTo>
                    <a:pt x="551" y="135"/>
                  </a:lnTo>
                  <a:lnTo>
                    <a:pt x="551" y="138"/>
                  </a:lnTo>
                  <a:lnTo>
                    <a:pt x="551" y="138"/>
                  </a:lnTo>
                  <a:lnTo>
                    <a:pt x="551" y="141"/>
                  </a:lnTo>
                  <a:lnTo>
                    <a:pt x="551" y="141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4" y="147"/>
                  </a:lnTo>
                  <a:lnTo>
                    <a:pt x="554" y="147"/>
                  </a:lnTo>
                  <a:lnTo>
                    <a:pt x="554" y="150"/>
                  </a:lnTo>
                  <a:lnTo>
                    <a:pt x="557" y="150"/>
                  </a:lnTo>
                  <a:lnTo>
                    <a:pt x="557" y="153"/>
                  </a:lnTo>
                  <a:lnTo>
                    <a:pt x="560" y="153"/>
                  </a:lnTo>
                  <a:lnTo>
                    <a:pt x="560" y="153"/>
                  </a:lnTo>
                  <a:lnTo>
                    <a:pt x="563" y="150"/>
                  </a:lnTo>
                  <a:lnTo>
                    <a:pt x="563" y="150"/>
                  </a:lnTo>
                  <a:lnTo>
                    <a:pt x="566" y="147"/>
                  </a:lnTo>
                  <a:lnTo>
                    <a:pt x="566" y="147"/>
                  </a:lnTo>
                  <a:lnTo>
                    <a:pt x="568" y="147"/>
                  </a:lnTo>
                  <a:lnTo>
                    <a:pt x="568" y="150"/>
                  </a:lnTo>
                  <a:lnTo>
                    <a:pt x="566" y="153"/>
                  </a:lnTo>
                  <a:lnTo>
                    <a:pt x="566" y="153"/>
                  </a:lnTo>
                  <a:lnTo>
                    <a:pt x="566" y="156"/>
                  </a:lnTo>
                  <a:lnTo>
                    <a:pt x="568" y="156"/>
                  </a:lnTo>
                  <a:lnTo>
                    <a:pt x="568" y="156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71" y="161"/>
                  </a:lnTo>
                  <a:lnTo>
                    <a:pt x="571" y="164"/>
                  </a:lnTo>
                  <a:lnTo>
                    <a:pt x="571" y="164"/>
                  </a:lnTo>
                  <a:lnTo>
                    <a:pt x="571" y="167"/>
                  </a:lnTo>
                  <a:lnTo>
                    <a:pt x="571" y="167"/>
                  </a:lnTo>
                  <a:lnTo>
                    <a:pt x="571" y="170"/>
                  </a:lnTo>
                  <a:lnTo>
                    <a:pt x="571" y="170"/>
                  </a:lnTo>
                  <a:lnTo>
                    <a:pt x="571" y="173"/>
                  </a:lnTo>
                  <a:lnTo>
                    <a:pt x="571" y="173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71" y="179"/>
                  </a:lnTo>
                  <a:lnTo>
                    <a:pt x="568" y="179"/>
                  </a:lnTo>
                  <a:lnTo>
                    <a:pt x="568" y="182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6" y="184"/>
                  </a:lnTo>
                  <a:lnTo>
                    <a:pt x="566" y="184"/>
                  </a:lnTo>
                  <a:lnTo>
                    <a:pt x="566" y="187"/>
                  </a:lnTo>
                  <a:lnTo>
                    <a:pt x="566" y="187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3"/>
                  </a:lnTo>
                  <a:lnTo>
                    <a:pt x="568" y="193"/>
                  </a:lnTo>
                  <a:lnTo>
                    <a:pt x="568" y="193"/>
                  </a:lnTo>
                  <a:lnTo>
                    <a:pt x="568" y="196"/>
                  </a:lnTo>
                  <a:lnTo>
                    <a:pt x="568" y="196"/>
                  </a:lnTo>
                  <a:lnTo>
                    <a:pt x="566" y="199"/>
                  </a:lnTo>
                  <a:lnTo>
                    <a:pt x="568" y="199"/>
                  </a:lnTo>
                  <a:lnTo>
                    <a:pt x="568" y="199"/>
                  </a:lnTo>
                  <a:lnTo>
                    <a:pt x="571" y="199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4" y="196"/>
                  </a:lnTo>
                  <a:lnTo>
                    <a:pt x="574" y="199"/>
                  </a:lnTo>
                  <a:lnTo>
                    <a:pt x="577" y="196"/>
                  </a:lnTo>
                  <a:lnTo>
                    <a:pt x="577" y="196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3" y="187"/>
                  </a:lnTo>
                  <a:lnTo>
                    <a:pt x="583" y="190"/>
                  </a:lnTo>
                  <a:lnTo>
                    <a:pt x="583" y="190"/>
                  </a:lnTo>
                  <a:lnTo>
                    <a:pt x="586" y="190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4"/>
                  </a:lnTo>
                  <a:lnTo>
                    <a:pt x="586" y="184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9" y="176"/>
                  </a:lnTo>
                  <a:lnTo>
                    <a:pt x="589" y="179"/>
                  </a:lnTo>
                  <a:lnTo>
                    <a:pt x="589" y="179"/>
                  </a:lnTo>
                  <a:lnTo>
                    <a:pt x="589" y="176"/>
                  </a:lnTo>
                  <a:lnTo>
                    <a:pt x="589" y="176"/>
                  </a:lnTo>
                  <a:lnTo>
                    <a:pt x="589" y="173"/>
                  </a:lnTo>
                  <a:lnTo>
                    <a:pt x="591" y="173"/>
                  </a:lnTo>
                  <a:lnTo>
                    <a:pt x="591" y="176"/>
                  </a:lnTo>
                  <a:lnTo>
                    <a:pt x="591" y="176"/>
                  </a:lnTo>
                  <a:lnTo>
                    <a:pt x="591" y="179"/>
                  </a:lnTo>
                  <a:lnTo>
                    <a:pt x="594" y="176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82"/>
                  </a:lnTo>
                  <a:lnTo>
                    <a:pt x="594" y="182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7"/>
                  </a:lnTo>
                  <a:lnTo>
                    <a:pt x="594" y="187"/>
                  </a:lnTo>
                  <a:lnTo>
                    <a:pt x="591" y="187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7" y="193"/>
                  </a:lnTo>
                  <a:lnTo>
                    <a:pt x="597" y="196"/>
                  </a:lnTo>
                  <a:lnTo>
                    <a:pt x="597" y="196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4" y="202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7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5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1" y="208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4" y="213"/>
                  </a:lnTo>
                  <a:lnTo>
                    <a:pt x="594" y="216"/>
                  </a:lnTo>
                  <a:lnTo>
                    <a:pt x="594" y="216"/>
                  </a:lnTo>
                  <a:lnTo>
                    <a:pt x="591" y="219"/>
                  </a:lnTo>
                  <a:lnTo>
                    <a:pt x="591" y="219"/>
                  </a:lnTo>
                  <a:lnTo>
                    <a:pt x="594" y="219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89" y="222"/>
                  </a:lnTo>
                  <a:lnTo>
                    <a:pt x="589" y="225"/>
                  </a:lnTo>
                  <a:lnTo>
                    <a:pt x="586" y="225"/>
                  </a:lnTo>
                  <a:lnTo>
                    <a:pt x="586" y="225"/>
                  </a:lnTo>
                  <a:lnTo>
                    <a:pt x="583" y="225"/>
                  </a:lnTo>
                  <a:lnTo>
                    <a:pt x="583" y="225"/>
                  </a:lnTo>
                  <a:lnTo>
                    <a:pt x="580" y="225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77" y="228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4" y="231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6"/>
                  </a:lnTo>
                  <a:lnTo>
                    <a:pt x="571" y="236"/>
                  </a:lnTo>
                  <a:lnTo>
                    <a:pt x="571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9"/>
                  </a:lnTo>
                  <a:lnTo>
                    <a:pt x="568" y="239"/>
                  </a:lnTo>
                  <a:lnTo>
                    <a:pt x="568" y="242"/>
                  </a:lnTo>
                  <a:lnTo>
                    <a:pt x="568" y="242"/>
                  </a:lnTo>
                  <a:lnTo>
                    <a:pt x="568" y="245"/>
                  </a:lnTo>
                  <a:lnTo>
                    <a:pt x="566" y="245"/>
                  </a:lnTo>
                  <a:lnTo>
                    <a:pt x="566" y="245"/>
                  </a:lnTo>
                  <a:lnTo>
                    <a:pt x="566" y="248"/>
                  </a:lnTo>
                  <a:lnTo>
                    <a:pt x="566" y="248"/>
                  </a:lnTo>
                  <a:lnTo>
                    <a:pt x="563" y="248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0" y="251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7"/>
                  </a:lnTo>
                  <a:lnTo>
                    <a:pt x="560" y="257"/>
                  </a:lnTo>
                  <a:lnTo>
                    <a:pt x="560" y="259"/>
                  </a:lnTo>
                  <a:lnTo>
                    <a:pt x="563" y="259"/>
                  </a:lnTo>
                  <a:lnTo>
                    <a:pt x="563" y="259"/>
                  </a:lnTo>
                  <a:lnTo>
                    <a:pt x="563" y="262"/>
                  </a:lnTo>
                  <a:lnTo>
                    <a:pt x="560" y="262"/>
                  </a:lnTo>
                  <a:lnTo>
                    <a:pt x="560" y="262"/>
                  </a:lnTo>
                  <a:lnTo>
                    <a:pt x="560" y="265"/>
                  </a:lnTo>
                  <a:lnTo>
                    <a:pt x="560" y="265"/>
                  </a:lnTo>
                  <a:lnTo>
                    <a:pt x="560" y="268"/>
                  </a:lnTo>
                  <a:lnTo>
                    <a:pt x="560" y="268"/>
                  </a:lnTo>
                  <a:lnTo>
                    <a:pt x="560" y="271"/>
                  </a:lnTo>
                  <a:lnTo>
                    <a:pt x="560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4"/>
                  </a:lnTo>
                  <a:lnTo>
                    <a:pt x="563" y="274"/>
                  </a:lnTo>
                  <a:lnTo>
                    <a:pt x="563" y="277"/>
                  </a:lnTo>
                  <a:lnTo>
                    <a:pt x="563" y="277"/>
                  </a:lnTo>
                  <a:lnTo>
                    <a:pt x="563" y="280"/>
                  </a:lnTo>
                  <a:lnTo>
                    <a:pt x="566" y="280"/>
                  </a:lnTo>
                  <a:lnTo>
                    <a:pt x="566" y="280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5"/>
                  </a:lnTo>
                  <a:lnTo>
                    <a:pt x="566" y="285"/>
                  </a:lnTo>
                  <a:lnTo>
                    <a:pt x="566" y="288"/>
                  </a:lnTo>
                  <a:lnTo>
                    <a:pt x="568" y="288"/>
                  </a:lnTo>
                  <a:lnTo>
                    <a:pt x="568" y="291"/>
                  </a:lnTo>
                  <a:lnTo>
                    <a:pt x="568" y="291"/>
                  </a:lnTo>
                  <a:lnTo>
                    <a:pt x="568" y="294"/>
                  </a:lnTo>
                  <a:lnTo>
                    <a:pt x="571" y="294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4" y="300"/>
                  </a:lnTo>
                  <a:lnTo>
                    <a:pt x="574" y="300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7" y="303"/>
                  </a:lnTo>
                  <a:lnTo>
                    <a:pt x="577" y="306"/>
                  </a:lnTo>
                  <a:lnTo>
                    <a:pt x="577" y="306"/>
                  </a:lnTo>
                  <a:lnTo>
                    <a:pt x="577" y="309"/>
                  </a:lnTo>
                  <a:lnTo>
                    <a:pt x="577" y="3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1620" y="1105"/>
              <a:ext cx="1279" cy="1065"/>
            </a:xfrm>
            <a:custGeom>
              <a:avLst/>
              <a:gdLst/>
              <a:ahLst/>
              <a:cxnLst>
                <a:cxn ang="0">
                  <a:pos x="1170" y="245"/>
                </a:cxn>
                <a:cxn ang="0">
                  <a:pos x="1204" y="291"/>
                </a:cxn>
                <a:cxn ang="0">
                  <a:pos x="1198" y="349"/>
                </a:cxn>
                <a:cxn ang="0">
                  <a:pos x="1219" y="407"/>
                </a:cxn>
                <a:cxn ang="0">
                  <a:pos x="1239" y="482"/>
                </a:cxn>
                <a:cxn ang="0">
                  <a:pos x="1233" y="542"/>
                </a:cxn>
                <a:cxn ang="0">
                  <a:pos x="1242" y="609"/>
                </a:cxn>
                <a:cxn ang="0">
                  <a:pos x="1265" y="669"/>
                </a:cxn>
                <a:cxn ang="0">
                  <a:pos x="1268" y="750"/>
                </a:cxn>
                <a:cxn ang="0">
                  <a:pos x="1265" y="799"/>
                </a:cxn>
                <a:cxn ang="0">
                  <a:pos x="1196" y="805"/>
                </a:cxn>
                <a:cxn ang="0">
                  <a:pos x="1120" y="814"/>
                </a:cxn>
                <a:cxn ang="0">
                  <a:pos x="1100" y="840"/>
                </a:cxn>
                <a:cxn ang="0">
                  <a:pos x="1063" y="837"/>
                </a:cxn>
                <a:cxn ang="0">
                  <a:pos x="1043" y="817"/>
                </a:cxn>
                <a:cxn ang="0">
                  <a:pos x="1014" y="814"/>
                </a:cxn>
                <a:cxn ang="0">
                  <a:pos x="999" y="834"/>
                </a:cxn>
                <a:cxn ang="0">
                  <a:pos x="985" y="880"/>
                </a:cxn>
                <a:cxn ang="0">
                  <a:pos x="962" y="921"/>
                </a:cxn>
                <a:cxn ang="0">
                  <a:pos x="910" y="900"/>
                </a:cxn>
                <a:cxn ang="0">
                  <a:pos x="849" y="886"/>
                </a:cxn>
                <a:cxn ang="0">
                  <a:pos x="803" y="903"/>
                </a:cxn>
                <a:cxn ang="0">
                  <a:pos x="800" y="941"/>
                </a:cxn>
                <a:cxn ang="0">
                  <a:pos x="832" y="998"/>
                </a:cxn>
                <a:cxn ang="0">
                  <a:pos x="826" y="1059"/>
                </a:cxn>
                <a:cxn ang="0">
                  <a:pos x="780" y="1042"/>
                </a:cxn>
                <a:cxn ang="0">
                  <a:pos x="734" y="1036"/>
                </a:cxn>
                <a:cxn ang="0">
                  <a:pos x="685" y="1039"/>
                </a:cxn>
                <a:cxn ang="0">
                  <a:pos x="659" y="1010"/>
                </a:cxn>
                <a:cxn ang="0">
                  <a:pos x="627" y="1004"/>
                </a:cxn>
                <a:cxn ang="0">
                  <a:pos x="578" y="1024"/>
                </a:cxn>
                <a:cxn ang="0">
                  <a:pos x="552" y="970"/>
                </a:cxn>
                <a:cxn ang="0">
                  <a:pos x="583" y="923"/>
                </a:cxn>
                <a:cxn ang="0">
                  <a:pos x="581" y="889"/>
                </a:cxn>
                <a:cxn ang="0">
                  <a:pos x="558" y="900"/>
                </a:cxn>
                <a:cxn ang="0">
                  <a:pos x="543" y="848"/>
                </a:cxn>
                <a:cxn ang="0">
                  <a:pos x="529" y="817"/>
                </a:cxn>
                <a:cxn ang="0">
                  <a:pos x="462" y="759"/>
                </a:cxn>
                <a:cxn ang="0">
                  <a:pos x="384" y="718"/>
                </a:cxn>
                <a:cxn ang="0">
                  <a:pos x="301" y="733"/>
                </a:cxn>
                <a:cxn ang="0">
                  <a:pos x="38" y="542"/>
                </a:cxn>
                <a:cxn ang="0">
                  <a:pos x="78" y="493"/>
                </a:cxn>
                <a:cxn ang="0">
                  <a:pos x="142" y="464"/>
                </a:cxn>
                <a:cxn ang="0">
                  <a:pos x="185" y="407"/>
                </a:cxn>
                <a:cxn ang="0">
                  <a:pos x="223" y="363"/>
                </a:cxn>
                <a:cxn ang="0">
                  <a:pos x="237" y="309"/>
                </a:cxn>
                <a:cxn ang="0">
                  <a:pos x="243" y="236"/>
                </a:cxn>
                <a:cxn ang="0">
                  <a:pos x="306" y="196"/>
                </a:cxn>
                <a:cxn ang="0">
                  <a:pos x="422" y="132"/>
                </a:cxn>
                <a:cxn ang="0">
                  <a:pos x="480" y="118"/>
                </a:cxn>
                <a:cxn ang="0">
                  <a:pos x="581" y="118"/>
                </a:cxn>
                <a:cxn ang="0">
                  <a:pos x="575" y="190"/>
                </a:cxn>
                <a:cxn ang="0">
                  <a:pos x="595" y="277"/>
                </a:cxn>
                <a:cxn ang="0">
                  <a:pos x="725" y="283"/>
                </a:cxn>
                <a:cxn ang="0">
                  <a:pos x="806" y="228"/>
                </a:cxn>
                <a:cxn ang="0">
                  <a:pos x="858" y="170"/>
                </a:cxn>
                <a:cxn ang="0">
                  <a:pos x="913" y="135"/>
                </a:cxn>
                <a:cxn ang="0">
                  <a:pos x="956" y="89"/>
                </a:cxn>
                <a:cxn ang="0">
                  <a:pos x="1011" y="52"/>
                </a:cxn>
                <a:cxn ang="0">
                  <a:pos x="1074" y="20"/>
                </a:cxn>
                <a:cxn ang="0">
                  <a:pos x="1120" y="23"/>
                </a:cxn>
                <a:cxn ang="0">
                  <a:pos x="1126" y="109"/>
                </a:cxn>
                <a:cxn ang="0">
                  <a:pos x="1158" y="181"/>
                </a:cxn>
              </a:cxnLst>
              <a:rect l="0" t="0" r="r" b="b"/>
              <a:pathLst>
                <a:path w="1279" h="1065">
                  <a:moveTo>
                    <a:pt x="1158" y="181"/>
                  </a:moveTo>
                  <a:lnTo>
                    <a:pt x="1158" y="184"/>
                  </a:lnTo>
                  <a:lnTo>
                    <a:pt x="1158" y="184"/>
                  </a:lnTo>
                  <a:lnTo>
                    <a:pt x="1158" y="187"/>
                  </a:lnTo>
                  <a:lnTo>
                    <a:pt x="1158" y="187"/>
                  </a:lnTo>
                  <a:lnTo>
                    <a:pt x="1158" y="190"/>
                  </a:lnTo>
                  <a:lnTo>
                    <a:pt x="1158" y="190"/>
                  </a:lnTo>
                  <a:lnTo>
                    <a:pt x="1158" y="193"/>
                  </a:lnTo>
                  <a:lnTo>
                    <a:pt x="1158" y="193"/>
                  </a:lnTo>
                  <a:lnTo>
                    <a:pt x="1155" y="193"/>
                  </a:lnTo>
                  <a:lnTo>
                    <a:pt x="1155" y="196"/>
                  </a:lnTo>
                  <a:lnTo>
                    <a:pt x="1155" y="196"/>
                  </a:lnTo>
                  <a:lnTo>
                    <a:pt x="1155" y="199"/>
                  </a:lnTo>
                  <a:lnTo>
                    <a:pt x="1155" y="199"/>
                  </a:lnTo>
                  <a:lnTo>
                    <a:pt x="1158" y="199"/>
                  </a:lnTo>
                  <a:lnTo>
                    <a:pt x="1158" y="202"/>
                  </a:lnTo>
                  <a:lnTo>
                    <a:pt x="1158" y="202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7"/>
                  </a:lnTo>
                  <a:lnTo>
                    <a:pt x="1161" y="207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3"/>
                  </a:lnTo>
                  <a:lnTo>
                    <a:pt x="1161" y="213"/>
                  </a:lnTo>
                  <a:lnTo>
                    <a:pt x="1164" y="213"/>
                  </a:lnTo>
                  <a:lnTo>
                    <a:pt x="1164" y="216"/>
                  </a:lnTo>
                  <a:lnTo>
                    <a:pt x="1164" y="216"/>
                  </a:lnTo>
                  <a:lnTo>
                    <a:pt x="1164" y="219"/>
                  </a:lnTo>
                  <a:lnTo>
                    <a:pt x="1164" y="219"/>
                  </a:lnTo>
                  <a:lnTo>
                    <a:pt x="1164" y="222"/>
                  </a:lnTo>
                  <a:lnTo>
                    <a:pt x="1164" y="222"/>
                  </a:lnTo>
                  <a:lnTo>
                    <a:pt x="1167" y="222"/>
                  </a:lnTo>
                  <a:lnTo>
                    <a:pt x="1167" y="225"/>
                  </a:lnTo>
                  <a:lnTo>
                    <a:pt x="1167" y="225"/>
                  </a:lnTo>
                  <a:lnTo>
                    <a:pt x="1167" y="228"/>
                  </a:lnTo>
                  <a:lnTo>
                    <a:pt x="1167" y="228"/>
                  </a:lnTo>
                  <a:lnTo>
                    <a:pt x="1167" y="231"/>
                  </a:lnTo>
                  <a:lnTo>
                    <a:pt x="1167" y="231"/>
                  </a:lnTo>
                  <a:lnTo>
                    <a:pt x="1167" y="233"/>
                  </a:lnTo>
                  <a:lnTo>
                    <a:pt x="1167" y="233"/>
                  </a:lnTo>
                  <a:lnTo>
                    <a:pt x="1167" y="236"/>
                  </a:lnTo>
                  <a:lnTo>
                    <a:pt x="1167" y="236"/>
                  </a:lnTo>
                  <a:lnTo>
                    <a:pt x="1170" y="236"/>
                  </a:lnTo>
                  <a:lnTo>
                    <a:pt x="1170" y="239"/>
                  </a:lnTo>
                  <a:lnTo>
                    <a:pt x="1167" y="239"/>
                  </a:lnTo>
                  <a:lnTo>
                    <a:pt x="1167" y="239"/>
                  </a:lnTo>
                  <a:lnTo>
                    <a:pt x="1167" y="242"/>
                  </a:lnTo>
                  <a:lnTo>
                    <a:pt x="1167" y="242"/>
                  </a:lnTo>
                  <a:lnTo>
                    <a:pt x="1170" y="245"/>
                  </a:lnTo>
                  <a:lnTo>
                    <a:pt x="1170" y="245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51"/>
                  </a:lnTo>
                  <a:lnTo>
                    <a:pt x="1170" y="251"/>
                  </a:lnTo>
                  <a:lnTo>
                    <a:pt x="1172" y="254"/>
                  </a:lnTo>
                  <a:lnTo>
                    <a:pt x="1172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7"/>
                  </a:lnTo>
                  <a:lnTo>
                    <a:pt x="1178" y="257"/>
                  </a:lnTo>
                  <a:lnTo>
                    <a:pt x="1178" y="257"/>
                  </a:lnTo>
                  <a:lnTo>
                    <a:pt x="1178" y="259"/>
                  </a:lnTo>
                  <a:lnTo>
                    <a:pt x="1178" y="259"/>
                  </a:lnTo>
                  <a:lnTo>
                    <a:pt x="1178" y="262"/>
                  </a:lnTo>
                  <a:lnTo>
                    <a:pt x="1178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4" y="262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7" y="265"/>
                  </a:lnTo>
                  <a:lnTo>
                    <a:pt x="1187" y="268"/>
                  </a:lnTo>
                  <a:lnTo>
                    <a:pt x="1187" y="268"/>
                  </a:lnTo>
                  <a:lnTo>
                    <a:pt x="1190" y="268"/>
                  </a:lnTo>
                  <a:lnTo>
                    <a:pt x="1190" y="268"/>
                  </a:lnTo>
                  <a:lnTo>
                    <a:pt x="1193" y="271"/>
                  </a:lnTo>
                  <a:lnTo>
                    <a:pt x="1193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8" y="274"/>
                  </a:lnTo>
                  <a:lnTo>
                    <a:pt x="1198" y="274"/>
                  </a:lnTo>
                  <a:lnTo>
                    <a:pt x="1198" y="277"/>
                  </a:lnTo>
                  <a:lnTo>
                    <a:pt x="1198" y="277"/>
                  </a:lnTo>
                  <a:lnTo>
                    <a:pt x="1198" y="280"/>
                  </a:lnTo>
                  <a:lnTo>
                    <a:pt x="1198" y="280"/>
                  </a:lnTo>
                  <a:lnTo>
                    <a:pt x="1201" y="280"/>
                  </a:lnTo>
                  <a:lnTo>
                    <a:pt x="1201" y="283"/>
                  </a:lnTo>
                  <a:lnTo>
                    <a:pt x="1201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5"/>
                  </a:lnTo>
                  <a:lnTo>
                    <a:pt x="1204" y="285"/>
                  </a:lnTo>
                  <a:lnTo>
                    <a:pt x="1207" y="288"/>
                  </a:lnTo>
                  <a:lnTo>
                    <a:pt x="1207" y="288"/>
                  </a:lnTo>
                  <a:lnTo>
                    <a:pt x="1204" y="291"/>
                  </a:lnTo>
                  <a:lnTo>
                    <a:pt x="1207" y="291"/>
                  </a:lnTo>
                  <a:lnTo>
                    <a:pt x="1207" y="294"/>
                  </a:lnTo>
                  <a:lnTo>
                    <a:pt x="1204" y="294"/>
                  </a:lnTo>
                  <a:lnTo>
                    <a:pt x="1204" y="294"/>
                  </a:lnTo>
                  <a:lnTo>
                    <a:pt x="1204" y="297"/>
                  </a:lnTo>
                  <a:lnTo>
                    <a:pt x="1204" y="297"/>
                  </a:lnTo>
                  <a:lnTo>
                    <a:pt x="1204" y="300"/>
                  </a:lnTo>
                  <a:lnTo>
                    <a:pt x="1204" y="300"/>
                  </a:lnTo>
                  <a:lnTo>
                    <a:pt x="1204" y="303"/>
                  </a:lnTo>
                  <a:lnTo>
                    <a:pt x="1201" y="303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9"/>
                  </a:lnTo>
                  <a:lnTo>
                    <a:pt x="1201" y="309"/>
                  </a:lnTo>
                  <a:lnTo>
                    <a:pt x="1198" y="309"/>
                  </a:lnTo>
                  <a:lnTo>
                    <a:pt x="1201" y="311"/>
                  </a:lnTo>
                  <a:lnTo>
                    <a:pt x="1201" y="311"/>
                  </a:lnTo>
                  <a:lnTo>
                    <a:pt x="1198" y="311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7"/>
                  </a:lnTo>
                  <a:lnTo>
                    <a:pt x="1198" y="317"/>
                  </a:lnTo>
                  <a:lnTo>
                    <a:pt x="1196" y="317"/>
                  </a:lnTo>
                  <a:lnTo>
                    <a:pt x="1198" y="320"/>
                  </a:lnTo>
                  <a:lnTo>
                    <a:pt x="1198" y="320"/>
                  </a:lnTo>
                  <a:lnTo>
                    <a:pt x="1196" y="320"/>
                  </a:lnTo>
                  <a:lnTo>
                    <a:pt x="1196" y="323"/>
                  </a:lnTo>
                  <a:lnTo>
                    <a:pt x="1196" y="323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3" y="326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32"/>
                  </a:lnTo>
                  <a:lnTo>
                    <a:pt x="1193" y="332"/>
                  </a:lnTo>
                  <a:lnTo>
                    <a:pt x="1193" y="334"/>
                  </a:lnTo>
                  <a:lnTo>
                    <a:pt x="1196" y="334"/>
                  </a:lnTo>
                  <a:lnTo>
                    <a:pt x="1196" y="334"/>
                  </a:lnTo>
                  <a:lnTo>
                    <a:pt x="1196" y="337"/>
                  </a:lnTo>
                  <a:lnTo>
                    <a:pt x="1196" y="337"/>
                  </a:lnTo>
                  <a:lnTo>
                    <a:pt x="1196" y="340"/>
                  </a:lnTo>
                  <a:lnTo>
                    <a:pt x="1196" y="340"/>
                  </a:lnTo>
                  <a:lnTo>
                    <a:pt x="1196" y="343"/>
                  </a:lnTo>
                  <a:lnTo>
                    <a:pt x="1198" y="343"/>
                  </a:lnTo>
                  <a:lnTo>
                    <a:pt x="1198" y="343"/>
                  </a:lnTo>
                  <a:lnTo>
                    <a:pt x="1198" y="346"/>
                  </a:lnTo>
                  <a:lnTo>
                    <a:pt x="1198" y="346"/>
                  </a:lnTo>
                  <a:lnTo>
                    <a:pt x="1198" y="349"/>
                  </a:lnTo>
                  <a:lnTo>
                    <a:pt x="1198" y="349"/>
                  </a:lnTo>
                  <a:lnTo>
                    <a:pt x="1201" y="352"/>
                  </a:lnTo>
                  <a:lnTo>
                    <a:pt x="1201" y="352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8"/>
                  </a:lnTo>
                  <a:lnTo>
                    <a:pt x="1201" y="358"/>
                  </a:lnTo>
                  <a:lnTo>
                    <a:pt x="1201" y="360"/>
                  </a:lnTo>
                  <a:lnTo>
                    <a:pt x="1201" y="360"/>
                  </a:lnTo>
                  <a:lnTo>
                    <a:pt x="1204" y="360"/>
                  </a:lnTo>
                  <a:lnTo>
                    <a:pt x="1204" y="363"/>
                  </a:lnTo>
                  <a:lnTo>
                    <a:pt x="1204" y="363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9"/>
                  </a:lnTo>
                  <a:lnTo>
                    <a:pt x="1204" y="369"/>
                  </a:lnTo>
                  <a:lnTo>
                    <a:pt x="1207" y="372"/>
                  </a:lnTo>
                  <a:lnTo>
                    <a:pt x="1207" y="372"/>
                  </a:lnTo>
                  <a:lnTo>
                    <a:pt x="1207" y="375"/>
                  </a:lnTo>
                  <a:lnTo>
                    <a:pt x="1207" y="375"/>
                  </a:lnTo>
                  <a:lnTo>
                    <a:pt x="1207" y="378"/>
                  </a:lnTo>
                  <a:lnTo>
                    <a:pt x="1207" y="378"/>
                  </a:lnTo>
                  <a:lnTo>
                    <a:pt x="1207" y="381"/>
                  </a:lnTo>
                  <a:lnTo>
                    <a:pt x="1207" y="381"/>
                  </a:lnTo>
                  <a:lnTo>
                    <a:pt x="1207" y="384"/>
                  </a:lnTo>
                  <a:lnTo>
                    <a:pt x="1204" y="384"/>
                  </a:lnTo>
                  <a:lnTo>
                    <a:pt x="1204" y="386"/>
                  </a:lnTo>
                  <a:lnTo>
                    <a:pt x="1204" y="386"/>
                  </a:lnTo>
                  <a:lnTo>
                    <a:pt x="1204" y="389"/>
                  </a:lnTo>
                  <a:lnTo>
                    <a:pt x="1201" y="389"/>
                  </a:lnTo>
                  <a:lnTo>
                    <a:pt x="1201" y="392"/>
                  </a:lnTo>
                  <a:lnTo>
                    <a:pt x="1201" y="392"/>
                  </a:lnTo>
                  <a:lnTo>
                    <a:pt x="1201" y="395"/>
                  </a:lnTo>
                  <a:lnTo>
                    <a:pt x="1201" y="395"/>
                  </a:lnTo>
                  <a:lnTo>
                    <a:pt x="1201" y="398"/>
                  </a:lnTo>
                  <a:lnTo>
                    <a:pt x="1204" y="398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7" y="401"/>
                  </a:lnTo>
                  <a:lnTo>
                    <a:pt x="1207" y="404"/>
                  </a:lnTo>
                  <a:lnTo>
                    <a:pt x="1207" y="404"/>
                  </a:lnTo>
                  <a:lnTo>
                    <a:pt x="1210" y="404"/>
                  </a:lnTo>
                  <a:lnTo>
                    <a:pt x="1210" y="404"/>
                  </a:lnTo>
                  <a:lnTo>
                    <a:pt x="1213" y="404"/>
                  </a:lnTo>
                  <a:lnTo>
                    <a:pt x="1213" y="407"/>
                  </a:lnTo>
                  <a:lnTo>
                    <a:pt x="1213" y="407"/>
                  </a:lnTo>
                  <a:lnTo>
                    <a:pt x="1216" y="407"/>
                  </a:lnTo>
                  <a:lnTo>
                    <a:pt x="1216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10"/>
                  </a:lnTo>
                  <a:lnTo>
                    <a:pt x="1224" y="412"/>
                  </a:lnTo>
                  <a:lnTo>
                    <a:pt x="1227" y="415"/>
                  </a:lnTo>
                  <a:lnTo>
                    <a:pt x="1227" y="415"/>
                  </a:lnTo>
                  <a:lnTo>
                    <a:pt x="1230" y="415"/>
                  </a:lnTo>
                  <a:lnTo>
                    <a:pt x="1230" y="418"/>
                  </a:lnTo>
                  <a:lnTo>
                    <a:pt x="1230" y="418"/>
                  </a:lnTo>
                  <a:lnTo>
                    <a:pt x="1233" y="418"/>
                  </a:lnTo>
                  <a:lnTo>
                    <a:pt x="1233" y="421"/>
                  </a:lnTo>
                  <a:lnTo>
                    <a:pt x="1233" y="421"/>
                  </a:lnTo>
                  <a:lnTo>
                    <a:pt x="1230" y="421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7"/>
                  </a:lnTo>
                  <a:lnTo>
                    <a:pt x="1227" y="430"/>
                  </a:lnTo>
                  <a:lnTo>
                    <a:pt x="1227" y="430"/>
                  </a:lnTo>
                  <a:lnTo>
                    <a:pt x="1227" y="433"/>
                  </a:lnTo>
                  <a:lnTo>
                    <a:pt x="1227" y="433"/>
                  </a:lnTo>
                  <a:lnTo>
                    <a:pt x="1227" y="436"/>
                  </a:lnTo>
                  <a:lnTo>
                    <a:pt x="1224" y="436"/>
                  </a:lnTo>
                  <a:lnTo>
                    <a:pt x="1224" y="436"/>
                  </a:lnTo>
                  <a:lnTo>
                    <a:pt x="1224" y="438"/>
                  </a:lnTo>
                  <a:lnTo>
                    <a:pt x="1219" y="438"/>
                  </a:lnTo>
                  <a:lnTo>
                    <a:pt x="1216" y="441"/>
                  </a:lnTo>
                  <a:lnTo>
                    <a:pt x="1216" y="441"/>
                  </a:lnTo>
                  <a:lnTo>
                    <a:pt x="1213" y="441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7"/>
                  </a:lnTo>
                  <a:lnTo>
                    <a:pt x="1213" y="447"/>
                  </a:lnTo>
                  <a:lnTo>
                    <a:pt x="1213" y="450"/>
                  </a:lnTo>
                  <a:lnTo>
                    <a:pt x="1213" y="450"/>
                  </a:lnTo>
                  <a:lnTo>
                    <a:pt x="1213" y="453"/>
                  </a:lnTo>
                  <a:lnTo>
                    <a:pt x="1216" y="459"/>
                  </a:lnTo>
                  <a:lnTo>
                    <a:pt x="1216" y="462"/>
                  </a:lnTo>
                  <a:lnTo>
                    <a:pt x="1219" y="462"/>
                  </a:lnTo>
                  <a:lnTo>
                    <a:pt x="1219" y="462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3" y="467"/>
                  </a:lnTo>
                  <a:lnTo>
                    <a:pt x="1233" y="470"/>
                  </a:lnTo>
                  <a:lnTo>
                    <a:pt x="1236" y="476"/>
                  </a:lnTo>
                  <a:lnTo>
                    <a:pt x="1236" y="476"/>
                  </a:lnTo>
                  <a:lnTo>
                    <a:pt x="1236" y="479"/>
                  </a:lnTo>
                  <a:lnTo>
                    <a:pt x="1236" y="479"/>
                  </a:lnTo>
                  <a:lnTo>
                    <a:pt x="1239" y="479"/>
                  </a:lnTo>
                  <a:lnTo>
                    <a:pt x="1239" y="482"/>
                  </a:lnTo>
                  <a:lnTo>
                    <a:pt x="1239" y="482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7"/>
                  </a:lnTo>
                  <a:lnTo>
                    <a:pt x="1239" y="487"/>
                  </a:lnTo>
                  <a:lnTo>
                    <a:pt x="1239" y="490"/>
                  </a:lnTo>
                  <a:lnTo>
                    <a:pt x="1242" y="490"/>
                  </a:lnTo>
                  <a:lnTo>
                    <a:pt x="1242" y="490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6"/>
                  </a:lnTo>
                  <a:lnTo>
                    <a:pt x="1242" y="496"/>
                  </a:lnTo>
                  <a:lnTo>
                    <a:pt x="1242" y="499"/>
                  </a:lnTo>
                  <a:lnTo>
                    <a:pt x="1239" y="499"/>
                  </a:lnTo>
                  <a:lnTo>
                    <a:pt x="1239" y="502"/>
                  </a:lnTo>
                  <a:lnTo>
                    <a:pt x="1239" y="502"/>
                  </a:lnTo>
                  <a:lnTo>
                    <a:pt x="1239" y="505"/>
                  </a:lnTo>
                  <a:lnTo>
                    <a:pt x="1239" y="508"/>
                  </a:lnTo>
                  <a:lnTo>
                    <a:pt x="1239" y="508"/>
                  </a:lnTo>
                  <a:lnTo>
                    <a:pt x="1236" y="508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3"/>
                  </a:lnTo>
                  <a:lnTo>
                    <a:pt x="1233" y="513"/>
                  </a:lnTo>
                  <a:lnTo>
                    <a:pt x="1233" y="516"/>
                  </a:lnTo>
                  <a:lnTo>
                    <a:pt x="1230" y="516"/>
                  </a:lnTo>
                  <a:lnTo>
                    <a:pt x="1230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22"/>
                  </a:lnTo>
                  <a:lnTo>
                    <a:pt x="1227" y="522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31"/>
                  </a:lnTo>
                  <a:lnTo>
                    <a:pt x="1230" y="531"/>
                  </a:lnTo>
                  <a:lnTo>
                    <a:pt x="1233" y="531"/>
                  </a:lnTo>
                  <a:lnTo>
                    <a:pt x="1233" y="531"/>
                  </a:lnTo>
                  <a:lnTo>
                    <a:pt x="1233" y="534"/>
                  </a:lnTo>
                  <a:lnTo>
                    <a:pt x="1236" y="534"/>
                  </a:lnTo>
                  <a:lnTo>
                    <a:pt x="1236" y="539"/>
                  </a:lnTo>
                  <a:lnTo>
                    <a:pt x="1236" y="539"/>
                  </a:lnTo>
                  <a:lnTo>
                    <a:pt x="1233" y="542"/>
                  </a:lnTo>
                  <a:lnTo>
                    <a:pt x="1233" y="542"/>
                  </a:lnTo>
                  <a:lnTo>
                    <a:pt x="1233" y="548"/>
                  </a:lnTo>
                  <a:lnTo>
                    <a:pt x="1233" y="551"/>
                  </a:lnTo>
                  <a:lnTo>
                    <a:pt x="1233" y="551"/>
                  </a:lnTo>
                  <a:lnTo>
                    <a:pt x="1233" y="554"/>
                  </a:lnTo>
                  <a:lnTo>
                    <a:pt x="1233" y="554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0" y="565"/>
                  </a:lnTo>
                  <a:lnTo>
                    <a:pt x="1230" y="568"/>
                  </a:lnTo>
                  <a:lnTo>
                    <a:pt x="1233" y="568"/>
                  </a:lnTo>
                  <a:lnTo>
                    <a:pt x="1233" y="571"/>
                  </a:lnTo>
                  <a:lnTo>
                    <a:pt x="1236" y="571"/>
                  </a:lnTo>
                  <a:lnTo>
                    <a:pt x="1236" y="571"/>
                  </a:lnTo>
                  <a:lnTo>
                    <a:pt x="1239" y="571"/>
                  </a:lnTo>
                  <a:lnTo>
                    <a:pt x="1239" y="571"/>
                  </a:lnTo>
                  <a:lnTo>
                    <a:pt x="1239" y="574"/>
                  </a:lnTo>
                  <a:lnTo>
                    <a:pt x="1239" y="574"/>
                  </a:lnTo>
                  <a:lnTo>
                    <a:pt x="1239" y="577"/>
                  </a:lnTo>
                  <a:lnTo>
                    <a:pt x="1239" y="577"/>
                  </a:lnTo>
                  <a:lnTo>
                    <a:pt x="1239" y="580"/>
                  </a:lnTo>
                  <a:lnTo>
                    <a:pt x="1239" y="580"/>
                  </a:lnTo>
                  <a:lnTo>
                    <a:pt x="1239" y="583"/>
                  </a:lnTo>
                  <a:lnTo>
                    <a:pt x="1242" y="583"/>
                  </a:lnTo>
                  <a:lnTo>
                    <a:pt x="1242" y="583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91"/>
                  </a:lnTo>
                  <a:lnTo>
                    <a:pt x="1248" y="591"/>
                  </a:lnTo>
                  <a:lnTo>
                    <a:pt x="1248" y="591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7"/>
                  </a:lnTo>
                  <a:lnTo>
                    <a:pt x="1248" y="597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3"/>
                  </a:lnTo>
                  <a:lnTo>
                    <a:pt x="1245" y="603"/>
                  </a:lnTo>
                  <a:lnTo>
                    <a:pt x="1242" y="603"/>
                  </a:lnTo>
                  <a:lnTo>
                    <a:pt x="1242" y="606"/>
                  </a:lnTo>
                  <a:lnTo>
                    <a:pt x="1242" y="606"/>
                  </a:lnTo>
                  <a:lnTo>
                    <a:pt x="1242" y="609"/>
                  </a:lnTo>
                  <a:lnTo>
                    <a:pt x="1242" y="609"/>
                  </a:lnTo>
                  <a:lnTo>
                    <a:pt x="1242" y="612"/>
                  </a:lnTo>
                  <a:lnTo>
                    <a:pt x="1242" y="612"/>
                  </a:lnTo>
                  <a:lnTo>
                    <a:pt x="1242" y="615"/>
                  </a:lnTo>
                  <a:lnTo>
                    <a:pt x="1242" y="615"/>
                  </a:lnTo>
                  <a:lnTo>
                    <a:pt x="1245" y="615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20"/>
                  </a:lnTo>
                  <a:lnTo>
                    <a:pt x="1248" y="620"/>
                  </a:lnTo>
                  <a:lnTo>
                    <a:pt x="1248" y="620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3" y="629"/>
                  </a:lnTo>
                  <a:lnTo>
                    <a:pt x="1253" y="632"/>
                  </a:lnTo>
                  <a:lnTo>
                    <a:pt x="1253" y="632"/>
                  </a:lnTo>
                  <a:lnTo>
                    <a:pt x="1256" y="635"/>
                  </a:lnTo>
                  <a:lnTo>
                    <a:pt x="1256" y="635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40"/>
                  </a:lnTo>
                  <a:lnTo>
                    <a:pt x="1259" y="640"/>
                  </a:lnTo>
                  <a:lnTo>
                    <a:pt x="1259" y="643"/>
                  </a:lnTo>
                  <a:lnTo>
                    <a:pt x="1259" y="643"/>
                  </a:lnTo>
                  <a:lnTo>
                    <a:pt x="1259" y="646"/>
                  </a:lnTo>
                  <a:lnTo>
                    <a:pt x="1259" y="646"/>
                  </a:lnTo>
                  <a:lnTo>
                    <a:pt x="1259" y="649"/>
                  </a:lnTo>
                  <a:lnTo>
                    <a:pt x="1259" y="649"/>
                  </a:lnTo>
                  <a:lnTo>
                    <a:pt x="1259" y="652"/>
                  </a:lnTo>
                  <a:lnTo>
                    <a:pt x="1259" y="652"/>
                  </a:lnTo>
                  <a:lnTo>
                    <a:pt x="1259" y="655"/>
                  </a:lnTo>
                  <a:lnTo>
                    <a:pt x="1259" y="655"/>
                  </a:lnTo>
                  <a:lnTo>
                    <a:pt x="1262" y="655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5" y="661"/>
                  </a:lnTo>
                  <a:lnTo>
                    <a:pt x="1265" y="664"/>
                  </a:lnTo>
                  <a:lnTo>
                    <a:pt x="1265" y="664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9"/>
                  </a:lnTo>
                  <a:lnTo>
                    <a:pt x="1265" y="669"/>
                  </a:lnTo>
                  <a:lnTo>
                    <a:pt x="1265" y="672"/>
                  </a:lnTo>
                  <a:lnTo>
                    <a:pt x="1265" y="672"/>
                  </a:lnTo>
                  <a:lnTo>
                    <a:pt x="1268" y="672"/>
                  </a:lnTo>
                  <a:lnTo>
                    <a:pt x="1268" y="675"/>
                  </a:lnTo>
                  <a:lnTo>
                    <a:pt x="1268" y="678"/>
                  </a:lnTo>
                  <a:lnTo>
                    <a:pt x="1268" y="678"/>
                  </a:lnTo>
                  <a:lnTo>
                    <a:pt x="1268" y="681"/>
                  </a:lnTo>
                  <a:lnTo>
                    <a:pt x="1268" y="684"/>
                  </a:lnTo>
                  <a:lnTo>
                    <a:pt x="1268" y="684"/>
                  </a:lnTo>
                  <a:lnTo>
                    <a:pt x="1268" y="687"/>
                  </a:lnTo>
                  <a:lnTo>
                    <a:pt x="1268" y="687"/>
                  </a:lnTo>
                  <a:lnTo>
                    <a:pt x="1268" y="690"/>
                  </a:lnTo>
                  <a:lnTo>
                    <a:pt x="1268" y="690"/>
                  </a:lnTo>
                  <a:lnTo>
                    <a:pt x="1268" y="692"/>
                  </a:lnTo>
                  <a:lnTo>
                    <a:pt x="1268" y="692"/>
                  </a:lnTo>
                  <a:lnTo>
                    <a:pt x="1268" y="695"/>
                  </a:lnTo>
                  <a:lnTo>
                    <a:pt x="1268" y="695"/>
                  </a:lnTo>
                  <a:lnTo>
                    <a:pt x="1265" y="695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701"/>
                  </a:lnTo>
                  <a:lnTo>
                    <a:pt x="1265" y="701"/>
                  </a:lnTo>
                  <a:lnTo>
                    <a:pt x="1265" y="704"/>
                  </a:lnTo>
                  <a:lnTo>
                    <a:pt x="1265" y="707"/>
                  </a:lnTo>
                  <a:lnTo>
                    <a:pt x="1265" y="710"/>
                  </a:lnTo>
                  <a:lnTo>
                    <a:pt x="1265" y="713"/>
                  </a:lnTo>
                  <a:lnTo>
                    <a:pt x="1265" y="713"/>
                  </a:lnTo>
                  <a:lnTo>
                    <a:pt x="1265" y="716"/>
                  </a:lnTo>
                  <a:lnTo>
                    <a:pt x="1265" y="718"/>
                  </a:lnTo>
                  <a:lnTo>
                    <a:pt x="1265" y="721"/>
                  </a:lnTo>
                  <a:lnTo>
                    <a:pt x="1265" y="721"/>
                  </a:lnTo>
                  <a:lnTo>
                    <a:pt x="1265" y="724"/>
                  </a:lnTo>
                  <a:lnTo>
                    <a:pt x="1265" y="724"/>
                  </a:lnTo>
                  <a:lnTo>
                    <a:pt x="1265" y="727"/>
                  </a:lnTo>
                  <a:lnTo>
                    <a:pt x="1265" y="727"/>
                  </a:lnTo>
                  <a:lnTo>
                    <a:pt x="1265" y="730"/>
                  </a:lnTo>
                  <a:lnTo>
                    <a:pt x="1265" y="730"/>
                  </a:lnTo>
                  <a:lnTo>
                    <a:pt x="1268" y="730"/>
                  </a:lnTo>
                  <a:lnTo>
                    <a:pt x="1268" y="733"/>
                  </a:lnTo>
                  <a:lnTo>
                    <a:pt x="1268" y="733"/>
                  </a:lnTo>
                  <a:lnTo>
                    <a:pt x="1268" y="736"/>
                  </a:lnTo>
                  <a:lnTo>
                    <a:pt x="1268" y="736"/>
                  </a:lnTo>
                  <a:lnTo>
                    <a:pt x="1268" y="739"/>
                  </a:lnTo>
                  <a:lnTo>
                    <a:pt x="1268" y="739"/>
                  </a:lnTo>
                  <a:lnTo>
                    <a:pt x="1268" y="742"/>
                  </a:lnTo>
                  <a:lnTo>
                    <a:pt x="1268" y="742"/>
                  </a:lnTo>
                  <a:lnTo>
                    <a:pt x="1268" y="744"/>
                  </a:lnTo>
                  <a:lnTo>
                    <a:pt x="1268" y="744"/>
                  </a:lnTo>
                  <a:lnTo>
                    <a:pt x="1268" y="747"/>
                  </a:lnTo>
                  <a:lnTo>
                    <a:pt x="1268" y="747"/>
                  </a:lnTo>
                  <a:lnTo>
                    <a:pt x="1268" y="750"/>
                  </a:lnTo>
                  <a:lnTo>
                    <a:pt x="1268" y="750"/>
                  </a:lnTo>
                  <a:lnTo>
                    <a:pt x="1271" y="750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6"/>
                  </a:lnTo>
                  <a:lnTo>
                    <a:pt x="1271" y="756"/>
                  </a:lnTo>
                  <a:lnTo>
                    <a:pt x="1273" y="759"/>
                  </a:lnTo>
                  <a:lnTo>
                    <a:pt x="1273" y="759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5"/>
                  </a:lnTo>
                  <a:lnTo>
                    <a:pt x="1273" y="765"/>
                  </a:lnTo>
                  <a:lnTo>
                    <a:pt x="1273" y="768"/>
                  </a:lnTo>
                  <a:lnTo>
                    <a:pt x="1273" y="768"/>
                  </a:lnTo>
                  <a:lnTo>
                    <a:pt x="1273" y="770"/>
                  </a:lnTo>
                  <a:lnTo>
                    <a:pt x="1273" y="770"/>
                  </a:lnTo>
                  <a:lnTo>
                    <a:pt x="1273" y="773"/>
                  </a:lnTo>
                  <a:lnTo>
                    <a:pt x="1273" y="773"/>
                  </a:lnTo>
                  <a:lnTo>
                    <a:pt x="1273" y="776"/>
                  </a:lnTo>
                  <a:lnTo>
                    <a:pt x="1273" y="776"/>
                  </a:lnTo>
                  <a:lnTo>
                    <a:pt x="1273" y="779"/>
                  </a:lnTo>
                  <a:lnTo>
                    <a:pt x="1273" y="779"/>
                  </a:lnTo>
                  <a:lnTo>
                    <a:pt x="1273" y="782"/>
                  </a:lnTo>
                  <a:lnTo>
                    <a:pt x="1273" y="782"/>
                  </a:lnTo>
                  <a:lnTo>
                    <a:pt x="1276" y="782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8"/>
                  </a:lnTo>
                  <a:lnTo>
                    <a:pt x="1276" y="788"/>
                  </a:lnTo>
                  <a:lnTo>
                    <a:pt x="1276" y="791"/>
                  </a:lnTo>
                  <a:lnTo>
                    <a:pt x="1276" y="791"/>
                  </a:lnTo>
                  <a:lnTo>
                    <a:pt x="1276" y="794"/>
                  </a:lnTo>
                  <a:lnTo>
                    <a:pt x="1276" y="794"/>
                  </a:lnTo>
                  <a:lnTo>
                    <a:pt x="1276" y="796"/>
                  </a:lnTo>
                  <a:lnTo>
                    <a:pt x="1276" y="796"/>
                  </a:lnTo>
                  <a:lnTo>
                    <a:pt x="1276" y="799"/>
                  </a:lnTo>
                  <a:lnTo>
                    <a:pt x="1279" y="799"/>
                  </a:lnTo>
                  <a:lnTo>
                    <a:pt x="1279" y="802"/>
                  </a:lnTo>
                  <a:lnTo>
                    <a:pt x="1276" y="802"/>
                  </a:lnTo>
                  <a:lnTo>
                    <a:pt x="1276" y="802"/>
                  </a:lnTo>
                  <a:lnTo>
                    <a:pt x="1273" y="802"/>
                  </a:lnTo>
                  <a:lnTo>
                    <a:pt x="1273" y="799"/>
                  </a:lnTo>
                  <a:lnTo>
                    <a:pt x="1273" y="799"/>
                  </a:lnTo>
                  <a:lnTo>
                    <a:pt x="1271" y="799"/>
                  </a:lnTo>
                  <a:lnTo>
                    <a:pt x="1271" y="799"/>
                  </a:lnTo>
                  <a:lnTo>
                    <a:pt x="1268" y="799"/>
                  </a:lnTo>
                  <a:lnTo>
                    <a:pt x="1268" y="799"/>
                  </a:lnTo>
                  <a:lnTo>
                    <a:pt x="1265" y="799"/>
                  </a:lnTo>
                  <a:lnTo>
                    <a:pt x="1265" y="799"/>
                  </a:lnTo>
                  <a:lnTo>
                    <a:pt x="1262" y="799"/>
                  </a:lnTo>
                  <a:lnTo>
                    <a:pt x="1262" y="802"/>
                  </a:lnTo>
                  <a:lnTo>
                    <a:pt x="1262" y="802"/>
                  </a:lnTo>
                  <a:lnTo>
                    <a:pt x="1259" y="802"/>
                  </a:lnTo>
                  <a:lnTo>
                    <a:pt x="1259" y="802"/>
                  </a:lnTo>
                  <a:lnTo>
                    <a:pt x="1259" y="805"/>
                  </a:lnTo>
                  <a:lnTo>
                    <a:pt x="1256" y="805"/>
                  </a:lnTo>
                  <a:lnTo>
                    <a:pt x="1256" y="805"/>
                  </a:lnTo>
                  <a:lnTo>
                    <a:pt x="1253" y="805"/>
                  </a:lnTo>
                  <a:lnTo>
                    <a:pt x="1253" y="805"/>
                  </a:lnTo>
                  <a:lnTo>
                    <a:pt x="1250" y="805"/>
                  </a:lnTo>
                  <a:lnTo>
                    <a:pt x="1250" y="805"/>
                  </a:lnTo>
                  <a:lnTo>
                    <a:pt x="1248" y="805"/>
                  </a:lnTo>
                  <a:lnTo>
                    <a:pt x="1248" y="805"/>
                  </a:lnTo>
                  <a:lnTo>
                    <a:pt x="1245" y="805"/>
                  </a:lnTo>
                  <a:lnTo>
                    <a:pt x="1245" y="805"/>
                  </a:lnTo>
                  <a:lnTo>
                    <a:pt x="1242" y="805"/>
                  </a:lnTo>
                  <a:lnTo>
                    <a:pt x="1242" y="805"/>
                  </a:lnTo>
                  <a:lnTo>
                    <a:pt x="1239" y="808"/>
                  </a:lnTo>
                  <a:lnTo>
                    <a:pt x="1239" y="808"/>
                  </a:lnTo>
                  <a:lnTo>
                    <a:pt x="1236" y="808"/>
                  </a:lnTo>
                  <a:lnTo>
                    <a:pt x="1236" y="808"/>
                  </a:lnTo>
                  <a:lnTo>
                    <a:pt x="1233" y="808"/>
                  </a:lnTo>
                  <a:lnTo>
                    <a:pt x="1233" y="808"/>
                  </a:lnTo>
                  <a:lnTo>
                    <a:pt x="1230" y="808"/>
                  </a:lnTo>
                  <a:lnTo>
                    <a:pt x="1230" y="808"/>
                  </a:lnTo>
                  <a:lnTo>
                    <a:pt x="1230" y="811"/>
                  </a:lnTo>
                  <a:lnTo>
                    <a:pt x="1227" y="811"/>
                  </a:lnTo>
                  <a:lnTo>
                    <a:pt x="1227" y="811"/>
                  </a:lnTo>
                  <a:lnTo>
                    <a:pt x="1224" y="811"/>
                  </a:lnTo>
                  <a:lnTo>
                    <a:pt x="1224" y="811"/>
                  </a:lnTo>
                  <a:lnTo>
                    <a:pt x="1222" y="811"/>
                  </a:lnTo>
                  <a:lnTo>
                    <a:pt x="1222" y="808"/>
                  </a:lnTo>
                  <a:lnTo>
                    <a:pt x="1219" y="808"/>
                  </a:lnTo>
                  <a:lnTo>
                    <a:pt x="1219" y="808"/>
                  </a:lnTo>
                  <a:lnTo>
                    <a:pt x="1216" y="808"/>
                  </a:lnTo>
                  <a:lnTo>
                    <a:pt x="1216" y="808"/>
                  </a:lnTo>
                  <a:lnTo>
                    <a:pt x="1213" y="808"/>
                  </a:lnTo>
                  <a:lnTo>
                    <a:pt x="1213" y="808"/>
                  </a:lnTo>
                  <a:lnTo>
                    <a:pt x="1210" y="808"/>
                  </a:lnTo>
                  <a:lnTo>
                    <a:pt x="1210" y="808"/>
                  </a:lnTo>
                  <a:lnTo>
                    <a:pt x="1207" y="808"/>
                  </a:lnTo>
                  <a:lnTo>
                    <a:pt x="1207" y="808"/>
                  </a:lnTo>
                  <a:lnTo>
                    <a:pt x="1204" y="808"/>
                  </a:lnTo>
                  <a:lnTo>
                    <a:pt x="1204" y="808"/>
                  </a:lnTo>
                  <a:lnTo>
                    <a:pt x="1201" y="808"/>
                  </a:lnTo>
                  <a:lnTo>
                    <a:pt x="1201" y="808"/>
                  </a:lnTo>
                  <a:lnTo>
                    <a:pt x="1198" y="808"/>
                  </a:lnTo>
                  <a:lnTo>
                    <a:pt x="1198" y="805"/>
                  </a:lnTo>
                  <a:lnTo>
                    <a:pt x="1198" y="805"/>
                  </a:lnTo>
                  <a:lnTo>
                    <a:pt x="1196" y="805"/>
                  </a:lnTo>
                  <a:lnTo>
                    <a:pt x="1196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0" y="805"/>
                  </a:lnTo>
                  <a:lnTo>
                    <a:pt x="1190" y="805"/>
                  </a:lnTo>
                  <a:lnTo>
                    <a:pt x="1187" y="805"/>
                  </a:lnTo>
                  <a:lnTo>
                    <a:pt x="1184" y="805"/>
                  </a:lnTo>
                  <a:lnTo>
                    <a:pt x="1184" y="805"/>
                  </a:lnTo>
                  <a:lnTo>
                    <a:pt x="1181" y="808"/>
                  </a:lnTo>
                  <a:lnTo>
                    <a:pt x="1181" y="808"/>
                  </a:lnTo>
                  <a:lnTo>
                    <a:pt x="1178" y="808"/>
                  </a:lnTo>
                  <a:lnTo>
                    <a:pt x="1178" y="808"/>
                  </a:lnTo>
                  <a:lnTo>
                    <a:pt x="1175" y="805"/>
                  </a:lnTo>
                  <a:lnTo>
                    <a:pt x="1175" y="805"/>
                  </a:lnTo>
                  <a:lnTo>
                    <a:pt x="1172" y="805"/>
                  </a:lnTo>
                  <a:lnTo>
                    <a:pt x="1172" y="805"/>
                  </a:lnTo>
                  <a:lnTo>
                    <a:pt x="1170" y="805"/>
                  </a:lnTo>
                  <a:lnTo>
                    <a:pt x="1170" y="805"/>
                  </a:lnTo>
                  <a:lnTo>
                    <a:pt x="1167" y="805"/>
                  </a:lnTo>
                  <a:lnTo>
                    <a:pt x="1167" y="805"/>
                  </a:lnTo>
                  <a:lnTo>
                    <a:pt x="1164" y="805"/>
                  </a:lnTo>
                  <a:lnTo>
                    <a:pt x="1164" y="805"/>
                  </a:lnTo>
                  <a:lnTo>
                    <a:pt x="1161" y="805"/>
                  </a:lnTo>
                  <a:lnTo>
                    <a:pt x="1161" y="805"/>
                  </a:lnTo>
                  <a:lnTo>
                    <a:pt x="1158" y="805"/>
                  </a:lnTo>
                  <a:lnTo>
                    <a:pt x="1155" y="808"/>
                  </a:lnTo>
                  <a:lnTo>
                    <a:pt x="1155" y="808"/>
                  </a:lnTo>
                  <a:lnTo>
                    <a:pt x="1152" y="808"/>
                  </a:lnTo>
                  <a:lnTo>
                    <a:pt x="1152" y="808"/>
                  </a:lnTo>
                  <a:lnTo>
                    <a:pt x="1149" y="808"/>
                  </a:lnTo>
                  <a:lnTo>
                    <a:pt x="1146" y="808"/>
                  </a:lnTo>
                  <a:lnTo>
                    <a:pt x="1146" y="808"/>
                  </a:lnTo>
                  <a:lnTo>
                    <a:pt x="1144" y="808"/>
                  </a:lnTo>
                  <a:lnTo>
                    <a:pt x="1144" y="808"/>
                  </a:lnTo>
                  <a:lnTo>
                    <a:pt x="1141" y="808"/>
                  </a:lnTo>
                  <a:lnTo>
                    <a:pt x="1141" y="808"/>
                  </a:lnTo>
                  <a:lnTo>
                    <a:pt x="1138" y="808"/>
                  </a:lnTo>
                  <a:lnTo>
                    <a:pt x="1138" y="808"/>
                  </a:lnTo>
                  <a:lnTo>
                    <a:pt x="1135" y="808"/>
                  </a:lnTo>
                  <a:lnTo>
                    <a:pt x="1135" y="808"/>
                  </a:lnTo>
                  <a:lnTo>
                    <a:pt x="1132" y="808"/>
                  </a:lnTo>
                  <a:lnTo>
                    <a:pt x="1132" y="808"/>
                  </a:lnTo>
                  <a:lnTo>
                    <a:pt x="1129" y="808"/>
                  </a:lnTo>
                  <a:lnTo>
                    <a:pt x="1129" y="808"/>
                  </a:lnTo>
                  <a:lnTo>
                    <a:pt x="1126" y="808"/>
                  </a:lnTo>
                  <a:lnTo>
                    <a:pt x="1126" y="808"/>
                  </a:lnTo>
                  <a:lnTo>
                    <a:pt x="1123" y="808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0" y="811"/>
                  </a:lnTo>
                  <a:lnTo>
                    <a:pt x="1120" y="811"/>
                  </a:lnTo>
                  <a:lnTo>
                    <a:pt x="1120" y="814"/>
                  </a:lnTo>
                  <a:lnTo>
                    <a:pt x="1123" y="814"/>
                  </a:lnTo>
                  <a:lnTo>
                    <a:pt x="1120" y="814"/>
                  </a:lnTo>
                  <a:lnTo>
                    <a:pt x="1120" y="814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22"/>
                  </a:lnTo>
                  <a:lnTo>
                    <a:pt x="1115" y="822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22"/>
                  </a:lnTo>
                  <a:lnTo>
                    <a:pt x="1112" y="822"/>
                  </a:lnTo>
                  <a:lnTo>
                    <a:pt x="1112" y="822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5"/>
                  </a:lnTo>
                  <a:lnTo>
                    <a:pt x="1109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8"/>
                  </a:lnTo>
                  <a:lnTo>
                    <a:pt x="1109" y="828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6" y="831"/>
                  </a:lnTo>
                  <a:lnTo>
                    <a:pt x="1106" y="831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3" y="837"/>
                  </a:lnTo>
                  <a:lnTo>
                    <a:pt x="1106" y="837"/>
                  </a:lnTo>
                  <a:lnTo>
                    <a:pt x="1106" y="837"/>
                  </a:lnTo>
                  <a:lnTo>
                    <a:pt x="1106" y="840"/>
                  </a:lnTo>
                  <a:lnTo>
                    <a:pt x="1103" y="840"/>
                  </a:lnTo>
                  <a:lnTo>
                    <a:pt x="1103" y="840"/>
                  </a:lnTo>
                  <a:lnTo>
                    <a:pt x="1103" y="837"/>
                  </a:lnTo>
                  <a:lnTo>
                    <a:pt x="1100" y="837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4" y="840"/>
                  </a:lnTo>
                  <a:lnTo>
                    <a:pt x="1094" y="840"/>
                  </a:lnTo>
                  <a:lnTo>
                    <a:pt x="1094" y="843"/>
                  </a:lnTo>
                  <a:lnTo>
                    <a:pt x="1094" y="843"/>
                  </a:lnTo>
                  <a:lnTo>
                    <a:pt x="1094" y="840"/>
                  </a:lnTo>
                  <a:lnTo>
                    <a:pt x="1092" y="840"/>
                  </a:lnTo>
                  <a:lnTo>
                    <a:pt x="1092" y="840"/>
                  </a:lnTo>
                  <a:lnTo>
                    <a:pt x="1089" y="840"/>
                  </a:lnTo>
                  <a:lnTo>
                    <a:pt x="1089" y="840"/>
                  </a:lnTo>
                  <a:lnTo>
                    <a:pt x="1089" y="843"/>
                  </a:lnTo>
                  <a:lnTo>
                    <a:pt x="1089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3" y="843"/>
                  </a:lnTo>
                  <a:lnTo>
                    <a:pt x="1083" y="843"/>
                  </a:lnTo>
                  <a:lnTo>
                    <a:pt x="1080" y="843"/>
                  </a:lnTo>
                  <a:lnTo>
                    <a:pt x="1077" y="843"/>
                  </a:lnTo>
                  <a:lnTo>
                    <a:pt x="1077" y="843"/>
                  </a:lnTo>
                  <a:lnTo>
                    <a:pt x="1074" y="843"/>
                  </a:lnTo>
                  <a:lnTo>
                    <a:pt x="1074" y="843"/>
                  </a:lnTo>
                  <a:lnTo>
                    <a:pt x="1074" y="840"/>
                  </a:lnTo>
                  <a:lnTo>
                    <a:pt x="1071" y="840"/>
                  </a:lnTo>
                  <a:lnTo>
                    <a:pt x="1071" y="840"/>
                  </a:lnTo>
                  <a:lnTo>
                    <a:pt x="1074" y="840"/>
                  </a:lnTo>
                  <a:lnTo>
                    <a:pt x="1074" y="837"/>
                  </a:lnTo>
                  <a:lnTo>
                    <a:pt x="1077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1" y="834"/>
                  </a:lnTo>
                  <a:lnTo>
                    <a:pt x="1071" y="834"/>
                  </a:lnTo>
                  <a:lnTo>
                    <a:pt x="1071" y="831"/>
                  </a:lnTo>
                  <a:lnTo>
                    <a:pt x="1071" y="831"/>
                  </a:lnTo>
                  <a:lnTo>
                    <a:pt x="1071" y="834"/>
                  </a:lnTo>
                  <a:lnTo>
                    <a:pt x="1069" y="834"/>
                  </a:lnTo>
                  <a:lnTo>
                    <a:pt x="1069" y="834"/>
                  </a:lnTo>
                  <a:lnTo>
                    <a:pt x="1069" y="831"/>
                  </a:lnTo>
                  <a:lnTo>
                    <a:pt x="1066" y="831"/>
                  </a:lnTo>
                  <a:lnTo>
                    <a:pt x="1066" y="834"/>
                  </a:lnTo>
                  <a:lnTo>
                    <a:pt x="1066" y="834"/>
                  </a:lnTo>
                  <a:lnTo>
                    <a:pt x="1066" y="837"/>
                  </a:lnTo>
                  <a:lnTo>
                    <a:pt x="1066" y="837"/>
                  </a:lnTo>
                  <a:lnTo>
                    <a:pt x="1063" y="837"/>
                  </a:lnTo>
                  <a:lnTo>
                    <a:pt x="1063" y="837"/>
                  </a:lnTo>
                  <a:lnTo>
                    <a:pt x="1063" y="834"/>
                  </a:lnTo>
                  <a:lnTo>
                    <a:pt x="1063" y="834"/>
                  </a:lnTo>
                  <a:lnTo>
                    <a:pt x="1063" y="831"/>
                  </a:lnTo>
                  <a:lnTo>
                    <a:pt x="1063" y="831"/>
                  </a:lnTo>
                  <a:lnTo>
                    <a:pt x="1063" y="828"/>
                  </a:lnTo>
                  <a:lnTo>
                    <a:pt x="1066" y="828"/>
                  </a:lnTo>
                  <a:lnTo>
                    <a:pt x="1066" y="828"/>
                  </a:lnTo>
                  <a:lnTo>
                    <a:pt x="1063" y="828"/>
                  </a:lnTo>
                  <a:lnTo>
                    <a:pt x="1063" y="828"/>
                  </a:lnTo>
                  <a:lnTo>
                    <a:pt x="1060" y="828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57" y="825"/>
                  </a:lnTo>
                  <a:lnTo>
                    <a:pt x="1057" y="825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4" y="828"/>
                  </a:lnTo>
                  <a:lnTo>
                    <a:pt x="1054" y="825"/>
                  </a:lnTo>
                  <a:lnTo>
                    <a:pt x="1057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1" y="825"/>
                  </a:lnTo>
                  <a:lnTo>
                    <a:pt x="1054" y="822"/>
                  </a:lnTo>
                  <a:lnTo>
                    <a:pt x="1054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22"/>
                  </a:lnTo>
                  <a:lnTo>
                    <a:pt x="1045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5" y="822"/>
                  </a:lnTo>
                  <a:lnTo>
                    <a:pt x="1045" y="822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3" y="819"/>
                  </a:lnTo>
                  <a:lnTo>
                    <a:pt x="1043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3" y="817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0" y="814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08"/>
                  </a:lnTo>
                  <a:lnTo>
                    <a:pt x="1040" y="808"/>
                  </a:lnTo>
                  <a:lnTo>
                    <a:pt x="1037" y="808"/>
                  </a:lnTo>
                  <a:lnTo>
                    <a:pt x="1037" y="808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4" y="811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7" y="808"/>
                  </a:lnTo>
                  <a:lnTo>
                    <a:pt x="1037" y="805"/>
                  </a:lnTo>
                  <a:lnTo>
                    <a:pt x="1034" y="805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11"/>
                  </a:lnTo>
                  <a:lnTo>
                    <a:pt x="1031" y="811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28" y="808"/>
                  </a:lnTo>
                  <a:lnTo>
                    <a:pt x="1028" y="811"/>
                  </a:lnTo>
                  <a:lnTo>
                    <a:pt x="1031" y="811"/>
                  </a:lnTo>
                  <a:lnTo>
                    <a:pt x="1031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19" y="811"/>
                  </a:lnTo>
                  <a:lnTo>
                    <a:pt x="1017" y="814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4"/>
                  </a:lnTo>
                  <a:lnTo>
                    <a:pt x="1017" y="814"/>
                  </a:lnTo>
                  <a:lnTo>
                    <a:pt x="1017" y="817"/>
                  </a:lnTo>
                  <a:lnTo>
                    <a:pt x="1014" y="814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1"/>
                  </a:lnTo>
                  <a:lnTo>
                    <a:pt x="1008" y="814"/>
                  </a:lnTo>
                  <a:lnTo>
                    <a:pt x="1005" y="814"/>
                  </a:lnTo>
                  <a:lnTo>
                    <a:pt x="1005" y="814"/>
                  </a:lnTo>
                  <a:lnTo>
                    <a:pt x="1005" y="811"/>
                  </a:lnTo>
                  <a:lnTo>
                    <a:pt x="1005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7"/>
                  </a:lnTo>
                  <a:lnTo>
                    <a:pt x="999" y="817"/>
                  </a:lnTo>
                  <a:lnTo>
                    <a:pt x="999" y="817"/>
                  </a:lnTo>
                  <a:lnTo>
                    <a:pt x="1002" y="819"/>
                  </a:lnTo>
                  <a:lnTo>
                    <a:pt x="1002" y="817"/>
                  </a:lnTo>
                  <a:lnTo>
                    <a:pt x="1002" y="817"/>
                  </a:lnTo>
                  <a:lnTo>
                    <a:pt x="1002" y="819"/>
                  </a:lnTo>
                  <a:lnTo>
                    <a:pt x="1002" y="819"/>
                  </a:lnTo>
                  <a:lnTo>
                    <a:pt x="1005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8"/>
                  </a:lnTo>
                  <a:lnTo>
                    <a:pt x="1005" y="828"/>
                  </a:lnTo>
                  <a:lnTo>
                    <a:pt x="1002" y="828"/>
                  </a:lnTo>
                  <a:lnTo>
                    <a:pt x="1002" y="828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4"/>
                  </a:lnTo>
                  <a:lnTo>
                    <a:pt x="999" y="837"/>
                  </a:lnTo>
                  <a:lnTo>
                    <a:pt x="996" y="837"/>
                  </a:lnTo>
                  <a:lnTo>
                    <a:pt x="996" y="837"/>
                  </a:lnTo>
                  <a:lnTo>
                    <a:pt x="996" y="840"/>
                  </a:lnTo>
                  <a:lnTo>
                    <a:pt x="996" y="840"/>
                  </a:lnTo>
                  <a:lnTo>
                    <a:pt x="993" y="840"/>
                  </a:lnTo>
                  <a:lnTo>
                    <a:pt x="993" y="840"/>
                  </a:lnTo>
                  <a:lnTo>
                    <a:pt x="993" y="843"/>
                  </a:lnTo>
                  <a:lnTo>
                    <a:pt x="996" y="843"/>
                  </a:lnTo>
                  <a:lnTo>
                    <a:pt x="996" y="843"/>
                  </a:lnTo>
                  <a:lnTo>
                    <a:pt x="996" y="845"/>
                  </a:lnTo>
                  <a:lnTo>
                    <a:pt x="996" y="845"/>
                  </a:lnTo>
                  <a:lnTo>
                    <a:pt x="996" y="848"/>
                  </a:lnTo>
                  <a:lnTo>
                    <a:pt x="996" y="848"/>
                  </a:lnTo>
                  <a:lnTo>
                    <a:pt x="993" y="848"/>
                  </a:lnTo>
                  <a:lnTo>
                    <a:pt x="993" y="851"/>
                  </a:lnTo>
                  <a:lnTo>
                    <a:pt x="993" y="851"/>
                  </a:lnTo>
                  <a:lnTo>
                    <a:pt x="993" y="854"/>
                  </a:lnTo>
                  <a:lnTo>
                    <a:pt x="993" y="854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1" y="857"/>
                  </a:lnTo>
                  <a:lnTo>
                    <a:pt x="991" y="860"/>
                  </a:lnTo>
                  <a:lnTo>
                    <a:pt x="991" y="860"/>
                  </a:lnTo>
                  <a:lnTo>
                    <a:pt x="991" y="863"/>
                  </a:lnTo>
                  <a:lnTo>
                    <a:pt x="988" y="863"/>
                  </a:lnTo>
                  <a:lnTo>
                    <a:pt x="988" y="866"/>
                  </a:lnTo>
                  <a:lnTo>
                    <a:pt x="991" y="866"/>
                  </a:lnTo>
                  <a:lnTo>
                    <a:pt x="991" y="869"/>
                  </a:lnTo>
                  <a:lnTo>
                    <a:pt x="988" y="869"/>
                  </a:lnTo>
                  <a:lnTo>
                    <a:pt x="988" y="869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5" y="877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3"/>
                  </a:lnTo>
                  <a:lnTo>
                    <a:pt x="982" y="883"/>
                  </a:lnTo>
                  <a:lnTo>
                    <a:pt x="982" y="883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9"/>
                  </a:lnTo>
                  <a:lnTo>
                    <a:pt x="982" y="889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82" y="892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6" y="897"/>
                  </a:lnTo>
                  <a:lnTo>
                    <a:pt x="976" y="900"/>
                  </a:lnTo>
                  <a:lnTo>
                    <a:pt x="976" y="900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3" y="903"/>
                  </a:lnTo>
                  <a:lnTo>
                    <a:pt x="976" y="903"/>
                  </a:lnTo>
                  <a:lnTo>
                    <a:pt x="976" y="906"/>
                  </a:lnTo>
                  <a:lnTo>
                    <a:pt x="973" y="906"/>
                  </a:lnTo>
                  <a:lnTo>
                    <a:pt x="976" y="906"/>
                  </a:lnTo>
                  <a:lnTo>
                    <a:pt x="973" y="909"/>
                  </a:lnTo>
                  <a:lnTo>
                    <a:pt x="976" y="909"/>
                  </a:lnTo>
                  <a:lnTo>
                    <a:pt x="976" y="909"/>
                  </a:lnTo>
                  <a:lnTo>
                    <a:pt x="973" y="909"/>
                  </a:lnTo>
                  <a:lnTo>
                    <a:pt x="973" y="912"/>
                  </a:lnTo>
                  <a:lnTo>
                    <a:pt x="973" y="912"/>
                  </a:lnTo>
                  <a:lnTo>
                    <a:pt x="973" y="915"/>
                  </a:lnTo>
                  <a:lnTo>
                    <a:pt x="973" y="915"/>
                  </a:lnTo>
                  <a:lnTo>
                    <a:pt x="970" y="915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67" y="918"/>
                  </a:lnTo>
                  <a:lnTo>
                    <a:pt x="967" y="918"/>
                  </a:lnTo>
                  <a:lnTo>
                    <a:pt x="967" y="921"/>
                  </a:lnTo>
                  <a:lnTo>
                    <a:pt x="965" y="921"/>
                  </a:lnTo>
                  <a:lnTo>
                    <a:pt x="965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59" y="921"/>
                  </a:lnTo>
                  <a:lnTo>
                    <a:pt x="959" y="923"/>
                  </a:lnTo>
                  <a:lnTo>
                    <a:pt x="959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3" y="923"/>
                  </a:lnTo>
                  <a:lnTo>
                    <a:pt x="953" y="923"/>
                  </a:lnTo>
                  <a:lnTo>
                    <a:pt x="950" y="923"/>
                  </a:lnTo>
                  <a:lnTo>
                    <a:pt x="950" y="921"/>
                  </a:lnTo>
                  <a:lnTo>
                    <a:pt x="950" y="923"/>
                  </a:lnTo>
                  <a:lnTo>
                    <a:pt x="947" y="921"/>
                  </a:lnTo>
                  <a:lnTo>
                    <a:pt x="947" y="923"/>
                  </a:lnTo>
                  <a:lnTo>
                    <a:pt x="947" y="921"/>
                  </a:lnTo>
                  <a:lnTo>
                    <a:pt x="944" y="921"/>
                  </a:lnTo>
                  <a:lnTo>
                    <a:pt x="944" y="921"/>
                  </a:lnTo>
                  <a:lnTo>
                    <a:pt x="944" y="918"/>
                  </a:lnTo>
                  <a:lnTo>
                    <a:pt x="944" y="918"/>
                  </a:lnTo>
                  <a:lnTo>
                    <a:pt x="944" y="915"/>
                  </a:lnTo>
                  <a:lnTo>
                    <a:pt x="944" y="915"/>
                  </a:lnTo>
                  <a:lnTo>
                    <a:pt x="944" y="912"/>
                  </a:lnTo>
                  <a:lnTo>
                    <a:pt x="947" y="912"/>
                  </a:lnTo>
                  <a:lnTo>
                    <a:pt x="944" y="912"/>
                  </a:lnTo>
                  <a:lnTo>
                    <a:pt x="944" y="912"/>
                  </a:lnTo>
                  <a:lnTo>
                    <a:pt x="944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39" y="909"/>
                  </a:lnTo>
                  <a:lnTo>
                    <a:pt x="936" y="909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3" y="906"/>
                  </a:lnTo>
                  <a:lnTo>
                    <a:pt x="933" y="903"/>
                  </a:lnTo>
                  <a:lnTo>
                    <a:pt x="933" y="903"/>
                  </a:lnTo>
                  <a:lnTo>
                    <a:pt x="933" y="900"/>
                  </a:lnTo>
                  <a:lnTo>
                    <a:pt x="933" y="900"/>
                  </a:lnTo>
                  <a:lnTo>
                    <a:pt x="930" y="900"/>
                  </a:lnTo>
                  <a:lnTo>
                    <a:pt x="930" y="900"/>
                  </a:lnTo>
                  <a:lnTo>
                    <a:pt x="927" y="900"/>
                  </a:lnTo>
                  <a:lnTo>
                    <a:pt x="927" y="900"/>
                  </a:lnTo>
                  <a:lnTo>
                    <a:pt x="924" y="900"/>
                  </a:lnTo>
                  <a:lnTo>
                    <a:pt x="924" y="900"/>
                  </a:lnTo>
                  <a:lnTo>
                    <a:pt x="921" y="900"/>
                  </a:lnTo>
                  <a:lnTo>
                    <a:pt x="921" y="900"/>
                  </a:lnTo>
                  <a:lnTo>
                    <a:pt x="918" y="900"/>
                  </a:lnTo>
                  <a:lnTo>
                    <a:pt x="918" y="900"/>
                  </a:lnTo>
                  <a:lnTo>
                    <a:pt x="915" y="900"/>
                  </a:lnTo>
                  <a:lnTo>
                    <a:pt x="915" y="900"/>
                  </a:lnTo>
                  <a:lnTo>
                    <a:pt x="913" y="900"/>
                  </a:lnTo>
                  <a:lnTo>
                    <a:pt x="913" y="900"/>
                  </a:lnTo>
                  <a:lnTo>
                    <a:pt x="910" y="900"/>
                  </a:lnTo>
                  <a:lnTo>
                    <a:pt x="910" y="900"/>
                  </a:lnTo>
                  <a:lnTo>
                    <a:pt x="910" y="897"/>
                  </a:lnTo>
                  <a:lnTo>
                    <a:pt x="907" y="897"/>
                  </a:lnTo>
                  <a:lnTo>
                    <a:pt x="907" y="900"/>
                  </a:lnTo>
                  <a:lnTo>
                    <a:pt x="907" y="900"/>
                  </a:lnTo>
                  <a:lnTo>
                    <a:pt x="904" y="900"/>
                  </a:lnTo>
                  <a:lnTo>
                    <a:pt x="904" y="900"/>
                  </a:lnTo>
                  <a:lnTo>
                    <a:pt x="901" y="900"/>
                  </a:lnTo>
                  <a:lnTo>
                    <a:pt x="901" y="900"/>
                  </a:lnTo>
                  <a:lnTo>
                    <a:pt x="898" y="900"/>
                  </a:lnTo>
                  <a:lnTo>
                    <a:pt x="898" y="897"/>
                  </a:lnTo>
                  <a:lnTo>
                    <a:pt x="898" y="897"/>
                  </a:lnTo>
                  <a:lnTo>
                    <a:pt x="898" y="895"/>
                  </a:lnTo>
                  <a:lnTo>
                    <a:pt x="898" y="895"/>
                  </a:lnTo>
                  <a:lnTo>
                    <a:pt x="895" y="895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2" y="889"/>
                  </a:lnTo>
                  <a:lnTo>
                    <a:pt x="892" y="889"/>
                  </a:lnTo>
                  <a:lnTo>
                    <a:pt x="890" y="889"/>
                  </a:lnTo>
                  <a:lnTo>
                    <a:pt x="890" y="886"/>
                  </a:lnTo>
                  <a:lnTo>
                    <a:pt x="890" y="886"/>
                  </a:lnTo>
                  <a:lnTo>
                    <a:pt x="887" y="886"/>
                  </a:lnTo>
                  <a:lnTo>
                    <a:pt x="887" y="886"/>
                  </a:lnTo>
                  <a:lnTo>
                    <a:pt x="884" y="889"/>
                  </a:lnTo>
                  <a:lnTo>
                    <a:pt x="884" y="889"/>
                  </a:lnTo>
                  <a:lnTo>
                    <a:pt x="881" y="889"/>
                  </a:lnTo>
                  <a:lnTo>
                    <a:pt x="881" y="889"/>
                  </a:lnTo>
                  <a:lnTo>
                    <a:pt x="878" y="889"/>
                  </a:lnTo>
                  <a:lnTo>
                    <a:pt x="878" y="889"/>
                  </a:lnTo>
                  <a:lnTo>
                    <a:pt x="875" y="889"/>
                  </a:lnTo>
                  <a:lnTo>
                    <a:pt x="875" y="889"/>
                  </a:lnTo>
                  <a:lnTo>
                    <a:pt x="872" y="889"/>
                  </a:lnTo>
                  <a:lnTo>
                    <a:pt x="872" y="892"/>
                  </a:lnTo>
                  <a:lnTo>
                    <a:pt x="869" y="892"/>
                  </a:lnTo>
                  <a:lnTo>
                    <a:pt x="869" y="892"/>
                  </a:lnTo>
                  <a:lnTo>
                    <a:pt x="866" y="892"/>
                  </a:lnTo>
                  <a:lnTo>
                    <a:pt x="866" y="892"/>
                  </a:lnTo>
                  <a:lnTo>
                    <a:pt x="864" y="892"/>
                  </a:lnTo>
                  <a:lnTo>
                    <a:pt x="864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58" y="889"/>
                  </a:lnTo>
                  <a:lnTo>
                    <a:pt x="858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2" y="886"/>
                  </a:lnTo>
                  <a:lnTo>
                    <a:pt x="852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9"/>
                  </a:lnTo>
                  <a:lnTo>
                    <a:pt x="846" y="889"/>
                  </a:lnTo>
                  <a:lnTo>
                    <a:pt x="846" y="892"/>
                  </a:lnTo>
                  <a:lnTo>
                    <a:pt x="846" y="892"/>
                  </a:lnTo>
                  <a:lnTo>
                    <a:pt x="843" y="892"/>
                  </a:lnTo>
                  <a:lnTo>
                    <a:pt x="843" y="892"/>
                  </a:lnTo>
                  <a:lnTo>
                    <a:pt x="840" y="892"/>
                  </a:lnTo>
                  <a:lnTo>
                    <a:pt x="840" y="892"/>
                  </a:lnTo>
                  <a:lnTo>
                    <a:pt x="838" y="892"/>
                  </a:lnTo>
                  <a:lnTo>
                    <a:pt x="838" y="892"/>
                  </a:lnTo>
                  <a:lnTo>
                    <a:pt x="835" y="892"/>
                  </a:lnTo>
                  <a:lnTo>
                    <a:pt x="835" y="895"/>
                  </a:lnTo>
                  <a:lnTo>
                    <a:pt x="835" y="892"/>
                  </a:lnTo>
                  <a:lnTo>
                    <a:pt x="835" y="892"/>
                  </a:lnTo>
                  <a:lnTo>
                    <a:pt x="832" y="892"/>
                  </a:lnTo>
                  <a:lnTo>
                    <a:pt x="832" y="895"/>
                  </a:lnTo>
                  <a:lnTo>
                    <a:pt x="832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6" y="892"/>
                  </a:lnTo>
                  <a:lnTo>
                    <a:pt x="826" y="889"/>
                  </a:lnTo>
                  <a:lnTo>
                    <a:pt x="826" y="889"/>
                  </a:lnTo>
                  <a:lnTo>
                    <a:pt x="823" y="889"/>
                  </a:lnTo>
                  <a:lnTo>
                    <a:pt x="823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17" y="889"/>
                  </a:lnTo>
                  <a:lnTo>
                    <a:pt x="817" y="889"/>
                  </a:lnTo>
                  <a:lnTo>
                    <a:pt x="814" y="889"/>
                  </a:lnTo>
                  <a:lnTo>
                    <a:pt x="814" y="889"/>
                  </a:lnTo>
                  <a:lnTo>
                    <a:pt x="814" y="886"/>
                  </a:lnTo>
                  <a:lnTo>
                    <a:pt x="812" y="886"/>
                  </a:lnTo>
                  <a:lnTo>
                    <a:pt x="812" y="889"/>
                  </a:lnTo>
                  <a:lnTo>
                    <a:pt x="812" y="889"/>
                  </a:lnTo>
                  <a:lnTo>
                    <a:pt x="812" y="892"/>
                  </a:lnTo>
                  <a:lnTo>
                    <a:pt x="812" y="892"/>
                  </a:lnTo>
                  <a:lnTo>
                    <a:pt x="812" y="895"/>
                  </a:lnTo>
                  <a:lnTo>
                    <a:pt x="812" y="895"/>
                  </a:lnTo>
                  <a:lnTo>
                    <a:pt x="812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3"/>
                  </a:lnTo>
                  <a:lnTo>
                    <a:pt x="803" y="903"/>
                  </a:lnTo>
                  <a:lnTo>
                    <a:pt x="803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797" y="903"/>
                  </a:lnTo>
                  <a:lnTo>
                    <a:pt x="794" y="903"/>
                  </a:lnTo>
                  <a:lnTo>
                    <a:pt x="794" y="903"/>
                  </a:lnTo>
                  <a:lnTo>
                    <a:pt x="791" y="903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88" y="906"/>
                  </a:lnTo>
                  <a:lnTo>
                    <a:pt x="788" y="909"/>
                  </a:lnTo>
                  <a:lnTo>
                    <a:pt x="788" y="909"/>
                  </a:lnTo>
                  <a:lnTo>
                    <a:pt x="786" y="909"/>
                  </a:lnTo>
                  <a:lnTo>
                    <a:pt x="786" y="912"/>
                  </a:lnTo>
                  <a:lnTo>
                    <a:pt x="786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0" y="912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8"/>
                  </a:lnTo>
                  <a:lnTo>
                    <a:pt x="780" y="918"/>
                  </a:lnTo>
                  <a:lnTo>
                    <a:pt x="780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8" y="923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4" y="929"/>
                  </a:lnTo>
                  <a:lnTo>
                    <a:pt x="794" y="932"/>
                  </a:lnTo>
                  <a:lnTo>
                    <a:pt x="794" y="932"/>
                  </a:lnTo>
                  <a:lnTo>
                    <a:pt x="794" y="935"/>
                  </a:lnTo>
                  <a:lnTo>
                    <a:pt x="794" y="935"/>
                  </a:lnTo>
                  <a:lnTo>
                    <a:pt x="794" y="938"/>
                  </a:lnTo>
                  <a:lnTo>
                    <a:pt x="794" y="938"/>
                  </a:lnTo>
                  <a:lnTo>
                    <a:pt x="794" y="941"/>
                  </a:lnTo>
                  <a:lnTo>
                    <a:pt x="797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4"/>
                  </a:lnTo>
                  <a:lnTo>
                    <a:pt x="803" y="944"/>
                  </a:lnTo>
                  <a:lnTo>
                    <a:pt x="803" y="944"/>
                  </a:lnTo>
                  <a:lnTo>
                    <a:pt x="806" y="944"/>
                  </a:lnTo>
                  <a:lnTo>
                    <a:pt x="806" y="944"/>
                  </a:lnTo>
                  <a:lnTo>
                    <a:pt x="809" y="944"/>
                  </a:lnTo>
                  <a:lnTo>
                    <a:pt x="809" y="944"/>
                  </a:lnTo>
                  <a:lnTo>
                    <a:pt x="812" y="944"/>
                  </a:lnTo>
                  <a:lnTo>
                    <a:pt x="812" y="944"/>
                  </a:lnTo>
                  <a:lnTo>
                    <a:pt x="814" y="944"/>
                  </a:lnTo>
                  <a:lnTo>
                    <a:pt x="814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9"/>
                  </a:lnTo>
                  <a:lnTo>
                    <a:pt x="812" y="949"/>
                  </a:lnTo>
                  <a:lnTo>
                    <a:pt x="812" y="952"/>
                  </a:lnTo>
                  <a:lnTo>
                    <a:pt x="809" y="952"/>
                  </a:lnTo>
                  <a:lnTo>
                    <a:pt x="809" y="955"/>
                  </a:lnTo>
                  <a:lnTo>
                    <a:pt x="809" y="955"/>
                  </a:lnTo>
                  <a:lnTo>
                    <a:pt x="809" y="958"/>
                  </a:lnTo>
                  <a:lnTo>
                    <a:pt x="809" y="958"/>
                  </a:lnTo>
                  <a:lnTo>
                    <a:pt x="812" y="958"/>
                  </a:lnTo>
                  <a:lnTo>
                    <a:pt x="812" y="961"/>
                  </a:lnTo>
                  <a:lnTo>
                    <a:pt x="812" y="961"/>
                  </a:lnTo>
                  <a:lnTo>
                    <a:pt x="814" y="964"/>
                  </a:lnTo>
                  <a:lnTo>
                    <a:pt x="814" y="964"/>
                  </a:lnTo>
                  <a:lnTo>
                    <a:pt x="812" y="967"/>
                  </a:lnTo>
                  <a:lnTo>
                    <a:pt x="812" y="967"/>
                  </a:lnTo>
                  <a:lnTo>
                    <a:pt x="812" y="970"/>
                  </a:lnTo>
                  <a:lnTo>
                    <a:pt x="812" y="970"/>
                  </a:lnTo>
                  <a:lnTo>
                    <a:pt x="812" y="972"/>
                  </a:lnTo>
                  <a:lnTo>
                    <a:pt x="812" y="972"/>
                  </a:lnTo>
                  <a:lnTo>
                    <a:pt x="812" y="975"/>
                  </a:lnTo>
                  <a:lnTo>
                    <a:pt x="814" y="981"/>
                  </a:lnTo>
                  <a:lnTo>
                    <a:pt x="814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3" y="987"/>
                  </a:lnTo>
                  <a:lnTo>
                    <a:pt x="823" y="990"/>
                  </a:lnTo>
                  <a:lnTo>
                    <a:pt x="823" y="990"/>
                  </a:lnTo>
                  <a:lnTo>
                    <a:pt x="823" y="993"/>
                  </a:lnTo>
                  <a:lnTo>
                    <a:pt x="826" y="993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32" y="996"/>
                  </a:lnTo>
                  <a:lnTo>
                    <a:pt x="832" y="998"/>
                  </a:lnTo>
                  <a:lnTo>
                    <a:pt x="835" y="998"/>
                  </a:lnTo>
                  <a:lnTo>
                    <a:pt x="835" y="1001"/>
                  </a:lnTo>
                  <a:lnTo>
                    <a:pt x="835" y="1001"/>
                  </a:lnTo>
                  <a:lnTo>
                    <a:pt x="832" y="1010"/>
                  </a:lnTo>
                  <a:lnTo>
                    <a:pt x="829" y="1010"/>
                  </a:lnTo>
                  <a:lnTo>
                    <a:pt x="829" y="1013"/>
                  </a:lnTo>
                  <a:lnTo>
                    <a:pt x="829" y="1013"/>
                  </a:lnTo>
                  <a:lnTo>
                    <a:pt x="829" y="1016"/>
                  </a:lnTo>
                  <a:lnTo>
                    <a:pt x="829" y="1016"/>
                  </a:lnTo>
                  <a:lnTo>
                    <a:pt x="829" y="1019"/>
                  </a:lnTo>
                  <a:lnTo>
                    <a:pt x="829" y="1019"/>
                  </a:lnTo>
                  <a:lnTo>
                    <a:pt x="829" y="1022"/>
                  </a:lnTo>
                  <a:lnTo>
                    <a:pt x="829" y="1024"/>
                  </a:lnTo>
                  <a:lnTo>
                    <a:pt x="832" y="1024"/>
                  </a:lnTo>
                  <a:lnTo>
                    <a:pt x="832" y="1027"/>
                  </a:lnTo>
                  <a:lnTo>
                    <a:pt x="832" y="1027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3"/>
                  </a:lnTo>
                  <a:lnTo>
                    <a:pt x="832" y="1033"/>
                  </a:lnTo>
                  <a:lnTo>
                    <a:pt x="835" y="1036"/>
                  </a:lnTo>
                  <a:lnTo>
                    <a:pt x="835" y="1036"/>
                  </a:lnTo>
                  <a:lnTo>
                    <a:pt x="835" y="1039"/>
                  </a:lnTo>
                  <a:lnTo>
                    <a:pt x="835" y="1039"/>
                  </a:lnTo>
                  <a:lnTo>
                    <a:pt x="835" y="1042"/>
                  </a:lnTo>
                  <a:lnTo>
                    <a:pt x="835" y="1042"/>
                  </a:lnTo>
                  <a:lnTo>
                    <a:pt x="838" y="1045"/>
                  </a:lnTo>
                  <a:lnTo>
                    <a:pt x="838" y="1045"/>
                  </a:lnTo>
                  <a:lnTo>
                    <a:pt x="838" y="1048"/>
                  </a:lnTo>
                  <a:lnTo>
                    <a:pt x="838" y="1048"/>
                  </a:lnTo>
                  <a:lnTo>
                    <a:pt x="838" y="1050"/>
                  </a:lnTo>
                  <a:lnTo>
                    <a:pt x="838" y="1050"/>
                  </a:lnTo>
                  <a:lnTo>
                    <a:pt x="840" y="1053"/>
                  </a:lnTo>
                  <a:lnTo>
                    <a:pt x="840" y="1053"/>
                  </a:lnTo>
                  <a:lnTo>
                    <a:pt x="840" y="1056"/>
                  </a:lnTo>
                  <a:lnTo>
                    <a:pt x="838" y="1056"/>
                  </a:lnTo>
                  <a:lnTo>
                    <a:pt x="838" y="1056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62"/>
                  </a:lnTo>
                  <a:lnTo>
                    <a:pt x="832" y="1062"/>
                  </a:lnTo>
                  <a:lnTo>
                    <a:pt x="832" y="1065"/>
                  </a:lnTo>
                  <a:lnTo>
                    <a:pt x="832" y="1065"/>
                  </a:lnTo>
                  <a:lnTo>
                    <a:pt x="832" y="1062"/>
                  </a:lnTo>
                  <a:lnTo>
                    <a:pt x="829" y="1062"/>
                  </a:lnTo>
                  <a:lnTo>
                    <a:pt x="829" y="1062"/>
                  </a:lnTo>
                  <a:lnTo>
                    <a:pt x="829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3" y="1059"/>
                  </a:lnTo>
                  <a:lnTo>
                    <a:pt x="823" y="1059"/>
                  </a:lnTo>
                  <a:lnTo>
                    <a:pt x="820" y="1059"/>
                  </a:lnTo>
                  <a:lnTo>
                    <a:pt x="820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4" y="1059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2" y="1056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09" y="1053"/>
                  </a:lnTo>
                  <a:lnTo>
                    <a:pt x="809" y="1050"/>
                  </a:lnTo>
                  <a:lnTo>
                    <a:pt x="809" y="1050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5"/>
                  </a:lnTo>
                  <a:lnTo>
                    <a:pt x="809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2"/>
                  </a:lnTo>
                  <a:lnTo>
                    <a:pt x="800" y="1042"/>
                  </a:lnTo>
                  <a:lnTo>
                    <a:pt x="797" y="1039"/>
                  </a:lnTo>
                  <a:lnTo>
                    <a:pt x="794" y="1039"/>
                  </a:lnTo>
                  <a:lnTo>
                    <a:pt x="794" y="1039"/>
                  </a:lnTo>
                  <a:lnTo>
                    <a:pt x="791" y="1039"/>
                  </a:lnTo>
                  <a:lnTo>
                    <a:pt x="791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0" y="1039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77" y="1042"/>
                  </a:lnTo>
                  <a:lnTo>
                    <a:pt x="777" y="1045"/>
                  </a:lnTo>
                  <a:lnTo>
                    <a:pt x="777" y="1045"/>
                  </a:lnTo>
                  <a:lnTo>
                    <a:pt x="777" y="1048"/>
                  </a:lnTo>
                  <a:lnTo>
                    <a:pt x="777" y="1048"/>
                  </a:lnTo>
                  <a:lnTo>
                    <a:pt x="774" y="1048"/>
                  </a:lnTo>
                  <a:lnTo>
                    <a:pt x="774" y="1048"/>
                  </a:lnTo>
                  <a:lnTo>
                    <a:pt x="774" y="1050"/>
                  </a:lnTo>
                  <a:lnTo>
                    <a:pt x="771" y="1050"/>
                  </a:lnTo>
                  <a:lnTo>
                    <a:pt x="771" y="1050"/>
                  </a:lnTo>
                  <a:lnTo>
                    <a:pt x="768" y="1050"/>
                  </a:lnTo>
                  <a:lnTo>
                    <a:pt x="768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2" y="1050"/>
                  </a:lnTo>
                  <a:lnTo>
                    <a:pt x="762" y="1050"/>
                  </a:lnTo>
                  <a:lnTo>
                    <a:pt x="760" y="1050"/>
                  </a:lnTo>
                  <a:lnTo>
                    <a:pt x="760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4" y="1050"/>
                  </a:lnTo>
                  <a:lnTo>
                    <a:pt x="754" y="1048"/>
                  </a:lnTo>
                  <a:lnTo>
                    <a:pt x="754" y="1048"/>
                  </a:lnTo>
                  <a:lnTo>
                    <a:pt x="757" y="1045"/>
                  </a:lnTo>
                  <a:lnTo>
                    <a:pt x="757" y="1045"/>
                  </a:lnTo>
                  <a:lnTo>
                    <a:pt x="757" y="1042"/>
                  </a:lnTo>
                  <a:lnTo>
                    <a:pt x="757" y="1042"/>
                  </a:lnTo>
                  <a:lnTo>
                    <a:pt x="757" y="1039"/>
                  </a:lnTo>
                  <a:lnTo>
                    <a:pt x="757" y="1039"/>
                  </a:lnTo>
                  <a:lnTo>
                    <a:pt x="757" y="1036"/>
                  </a:lnTo>
                  <a:lnTo>
                    <a:pt x="754" y="1036"/>
                  </a:lnTo>
                  <a:lnTo>
                    <a:pt x="754" y="1036"/>
                  </a:lnTo>
                  <a:lnTo>
                    <a:pt x="751" y="1036"/>
                  </a:lnTo>
                  <a:lnTo>
                    <a:pt x="751" y="1036"/>
                  </a:lnTo>
                  <a:lnTo>
                    <a:pt x="748" y="1036"/>
                  </a:lnTo>
                  <a:lnTo>
                    <a:pt x="748" y="1036"/>
                  </a:lnTo>
                  <a:lnTo>
                    <a:pt x="745" y="1036"/>
                  </a:lnTo>
                  <a:lnTo>
                    <a:pt x="745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4" y="1036"/>
                  </a:lnTo>
                  <a:lnTo>
                    <a:pt x="734" y="1036"/>
                  </a:lnTo>
                  <a:lnTo>
                    <a:pt x="731" y="1036"/>
                  </a:lnTo>
                  <a:lnTo>
                    <a:pt x="731" y="1036"/>
                  </a:lnTo>
                  <a:lnTo>
                    <a:pt x="728" y="1036"/>
                  </a:lnTo>
                  <a:lnTo>
                    <a:pt x="728" y="1033"/>
                  </a:lnTo>
                  <a:lnTo>
                    <a:pt x="725" y="1033"/>
                  </a:lnTo>
                  <a:lnTo>
                    <a:pt x="725" y="1033"/>
                  </a:lnTo>
                  <a:lnTo>
                    <a:pt x="722" y="1033"/>
                  </a:lnTo>
                  <a:lnTo>
                    <a:pt x="722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3" y="1033"/>
                  </a:lnTo>
                  <a:lnTo>
                    <a:pt x="713" y="1033"/>
                  </a:lnTo>
                  <a:lnTo>
                    <a:pt x="711" y="1033"/>
                  </a:lnTo>
                  <a:lnTo>
                    <a:pt x="711" y="1036"/>
                  </a:lnTo>
                  <a:lnTo>
                    <a:pt x="711" y="1036"/>
                  </a:lnTo>
                  <a:lnTo>
                    <a:pt x="708" y="1036"/>
                  </a:lnTo>
                  <a:lnTo>
                    <a:pt x="708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699" y="1036"/>
                  </a:lnTo>
                  <a:lnTo>
                    <a:pt x="699" y="1036"/>
                  </a:lnTo>
                  <a:lnTo>
                    <a:pt x="696" y="1036"/>
                  </a:lnTo>
                  <a:lnTo>
                    <a:pt x="696" y="1036"/>
                  </a:lnTo>
                  <a:lnTo>
                    <a:pt x="696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87" y="1039"/>
                  </a:lnTo>
                  <a:lnTo>
                    <a:pt x="687" y="1039"/>
                  </a:lnTo>
                  <a:lnTo>
                    <a:pt x="687" y="1036"/>
                  </a:lnTo>
                  <a:lnTo>
                    <a:pt x="687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9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2" y="1036"/>
                  </a:lnTo>
                  <a:lnTo>
                    <a:pt x="682" y="1036"/>
                  </a:lnTo>
                  <a:lnTo>
                    <a:pt x="679" y="1036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82" y="1033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79" y="1030"/>
                  </a:lnTo>
                  <a:lnTo>
                    <a:pt x="679" y="1033"/>
                  </a:lnTo>
                  <a:lnTo>
                    <a:pt x="676" y="1033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27"/>
                  </a:lnTo>
                  <a:lnTo>
                    <a:pt x="676" y="1030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0" y="1027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22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6"/>
                  </a:lnTo>
                  <a:lnTo>
                    <a:pt x="661" y="1016"/>
                  </a:lnTo>
                  <a:lnTo>
                    <a:pt x="661" y="1019"/>
                  </a:lnTo>
                  <a:lnTo>
                    <a:pt x="661" y="1019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59" y="1013"/>
                  </a:lnTo>
                  <a:lnTo>
                    <a:pt x="659" y="1010"/>
                  </a:lnTo>
                  <a:lnTo>
                    <a:pt x="661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4"/>
                  </a:lnTo>
                  <a:lnTo>
                    <a:pt x="659" y="1004"/>
                  </a:lnTo>
                  <a:lnTo>
                    <a:pt x="659" y="1007"/>
                  </a:lnTo>
                  <a:lnTo>
                    <a:pt x="656" y="1007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3" y="1004"/>
                  </a:lnTo>
                  <a:lnTo>
                    <a:pt x="653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47" y="1001"/>
                  </a:lnTo>
                  <a:lnTo>
                    <a:pt x="647" y="998"/>
                  </a:lnTo>
                  <a:lnTo>
                    <a:pt x="650" y="998"/>
                  </a:lnTo>
                  <a:lnTo>
                    <a:pt x="647" y="998"/>
                  </a:lnTo>
                  <a:lnTo>
                    <a:pt x="647" y="998"/>
                  </a:lnTo>
                  <a:lnTo>
                    <a:pt x="644" y="998"/>
                  </a:lnTo>
                  <a:lnTo>
                    <a:pt x="644" y="998"/>
                  </a:lnTo>
                  <a:lnTo>
                    <a:pt x="641" y="998"/>
                  </a:lnTo>
                  <a:lnTo>
                    <a:pt x="641" y="998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38" y="1004"/>
                  </a:lnTo>
                  <a:lnTo>
                    <a:pt x="638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1"/>
                  </a:lnTo>
                  <a:lnTo>
                    <a:pt x="633" y="1001"/>
                  </a:lnTo>
                  <a:lnTo>
                    <a:pt x="633" y="1004"/>
                  </a:lnTo>
                  <a:lnTo>
                    <a:pt x="633" y="1004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4"/>
                  </a:lnTo>
                  <a:lnTo>
                    <a:pt x="630" y="1004"/>
                  </a:lnTo>
                  <a:lnTo>
                    <a:pt x="627" y="1004"/>
                  </a:lnTo>
                  <a:lnTo>
                    <a:pt x="627" y="1004"/>
                  </a:lnTo>
                  <a:lnTo>
                    <a:pt x="624" y="1004"/>
                  </a:lnTo>
                  <a:lnTo>
                    <a:pt x="624" y="1001"/>
                  </a:lnTo>
                  <a:lnTo>
                    <a:pt x="624" y="1001"/>
                  </a:lnTo>
                  <a:lnTo>
                    <a:pt x="621" y="1001"/>
                  </a:lnTo>
                  <a:lnTo>
                    <a:pt x="621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2" y="1004"/>
                  </a:lnTo>
                  <a:lnTo>
                    <a:pt x="612" y="1001"/>
                  </a:lnTo>
                  <a:lnTo>
                    <a:pt x="612" y="1001"/>
                  </a:lnTo>
                  <a:lnTo>
                    <a:pt x="609" y="1001"/>
                  </a:lnTo>
                  <a:lnTo>
                    <a:pt x="609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4" y="1001"/>
                  </a:lnTo>
                  <a:lnTo>
                    <a:pt x="604" y="1001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598" y="1004"/>
                  </a:lnTo>
                  <a:lnTo>
                    <a:pt x="598" y="1004"/>
                  </a:lnTo>
                  <a:lnTo>
                    <a:pt x="598" y="1007"/>
                  </a:lnTo>
                  <a:lnTo>
                    <a:pt x="595" y="1004"/>
                  </a:lnTo>
                  <a:lnTo>
                    <a:pt x="595" y="1007"/>
                  </a:lnTo>
                  <a:lnTo>
                    <a:pt x="595" y="1007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3"/>
                  </a:lnTo>
                  <a:lnTo>
                    <a:pt x="592" y="1013"/>
                  </a:lnTo>
                  <a:lnTo>
                    <a:pt x="592" y="1016"/>
                  </a:lnTo>
                  <a:lnTo>
                    <a:pt x="589" y="1016"/>
                  </a:lnTo>
                  <a:lnTo>
                    <a:pt x="589" y="1016"/>
                  </a:lnTo>
                  <a:lnTo>
                    <a:pt x="586" y="1016"/>
                  </a:lnTo>
                  <a:lnTo>
                    <a:pt x="586" y="1016"/>
                  </a:lnTo>
                  <a:lnTo>
                    <a:pt x="586" y="1019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81" y="1019"/>
                  </a:lnTo>
                  <a:lnTo>
                    <a:pt x="581" y="1022"/>
                  </a:lnTo>
                  <a:lnTo>
                    <a:pt x="578" y="1022"/>
                  </a:lnTo>
                  <a:lnTo>
                    <a:pt x="578" y="1022"/>
                  </a:lnTo>
                  <a:lnTo>
                    <a:pt x="578" y="1024"/>
                  </a:lnTo>
                  <a:lnTo>
                    <a:pt x="575" y="1024"/>
                  </a:lnTo>
                  <a:lnTo>
                    <a:pt x="575" y="1024"/>
                  </a:lnTo>
                  <a:lnTo>
                    <a:pt x="572" y="1024"/>
                  </a:lnTo>
                  <a:lnTo>
                    <a:pt x="572" y="1024"/>
                  </a:lnTo>
                  <a:lnTo>
                    <a:pt x="572" y="1022"/>
                  </a:lnTo>
                  <a:lnTo>
                    <a:pt x="569" y="1022"/>
                  </a:lnTo>
                  <a:lnTo>
                    <a:pt x="569" y="1022"/>
                  </a:lnTo>
                  <a:lnTo>
                    <a:pt x="569" y="1019"/>
                  </a:lnTo>
                  <a:lnTo>
                    <a:pt x="569" y="1019"/>
                  </a:lnTo>
                  <a:lnTo>
                    <a:pt x="569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3"/>
                  </a:lnTo>
                  <a:lnTo>
                    <a:pt x="566" y="1013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07"/>
                  </a:lnTo>
                  <a:lnTo>
                    <a:pt x="560" y="1007"/>
                  </a:lnTo>
                  <a:lnTo>
                    <a:pt x="560" y="1004"/>
                  </a:lnTo>
                  <a:lnTo>
                    <a:pt x="560" y="1004"/>
                  </a:lnTo>
                  <a:lnTo>
                    <a:pt x="560" y="1001"/>
                  </a:lnTo>
                  <a:lnTo>
                    <a:pt x="558" y="1001"/>
                  </a:lnTo>
                  <a:lnTo>
                    <a:pt x="558" y="998"/>
                  </a:lnTo>
                  <a:lnTo>
                    <a:pt x="558" y="998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3"/>
                  </a:lnTo>
                  <a:lnTo>
                    <a:pt x="558" y="993"/>
                  </a:lnTo>
                  <a:lnTo>
                    <a:pt x="555" y="993"/>
                  </a:lnTo>
                  <a:lnTo>
                    <a:pt x="555" y="990"/>
                  </a:lnTo>
                  <a:lnTo>
                    <a:pt x="555" y="990"/>
                  </a:lnTo>
                  <a:lnTo>
                    <a:pt x="555" y="987"/>
                  </a:lnTo>
                  <a:lnTo>
                    <a:pt x="555" y="987"/>
                  </a:lnTo>
                  <a:lnTo>
                    <a:pt x="555" y="984"/>
                  </a:lnTo>
                  <a:lnTo>
                    <a:pt x="555" y="984"/>
                  </a:lnTo>
                  <a:lnTo>
                    <a:pt x="552" y="984"/>
                  </a:lnTo>
                  <a:lnTo>
                    <a:pt x="552" y="984"/>
                  </a:lnTo>
                  <a:lnTo>
                    <a:pt x="552" y="981"/>
                  </a:lnTo>
                  <a:lnTo>
                    <a:pt x="552" y="981"/>
                  </a:lnTo>
                  <a:lnTo>
                    <a:pt x="552" y="978"/>
                  </a:lnTo>
                  <a:lnTo>
                    <a:pt x="552" y="978"/>
                  </a:lnTo>
                  <a:lnTo>
                    <a:pt x="552" y="975"/>
                  </a:lnTo>
                  <a:lnTo>
                    <a:pt x="552" y="975"/>
                  </a:lnTo>
                  <a:lnTo>
                    <a:pt x="555" y="975"/>
                  </a:lnTo>
                  <a:lnTo>
                    <a:pt x="555" y="972"/>
                  </a:lnTo>
                  <a:lnTo>
                    <a:pt x="555" y="972"/>
                  </a:lnTo>
                  <a:lnTo>
                    <a:pt x="552" y="972"/>
                  </a:lnTo>
                  <a:lnTo>
                    <a:pt x="552" y="970"/>
                  </a:lnTo>
                  <a:lnTo>
                    <a:pt x="552" y="970"/>
                  </a:lnTo>
                  <a:lnTo>
                    <a:pt x="552" y="967"/>
                  </a:lnTo>
                  <a:lnTo>
                    <a:pt x="552" y="967"/>
                  </a:lnTo>
                  <a:lnTo>
                    <a:pt x="552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1"/>
                  </a:lnTo>
                  <a:lnTo>
                    <a:pt x="558" y="961"/>
                  </a:lnTo>
                  <a:lnTo>
                    <a:pt x="558" y="961"/>
                  </a:lnTo>
                  <a:lnTo>
                    <a:pt x="558" y="958"/>
                  </a:lnTo>
                  <a:lnTo>
                    <a:pt x="558" y="958"/>
                  </a:lnTo>
                  <a:lnTo>
                    <a:pt x="560" y="958"/>
                  </a:lnTo>
                  <a:lnTo>
                    <a:pt x="560" y="955"/>
                  </a:lnTo>
                  <a:lnTo>
                    <a:pt x="560" y="955"/>
                  </a:lnTo>
                  <a:lnTo>
                    <a:pt x="560" y="952"/>
                  </a:lnTo>
                  <a:lnTo>
                    <a:pt x="560" y="952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3" y="949"/>
                  </a:lnTo>
                  <a:lnTo>
                    <a:pt x="563" y="949"/>
                  </a:lnTo>
                  <a:lnTo>
                    <a:pt x="566" y="949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38"/>
                  </a:lnTo>
                  <a:lnTo>
                    <a:pt x="575" y="938"/>
                  </a:lnTo>
                  <a:lnTo>
                    <a:pt x="575" y="938"/>
                  </a:lnTo>
                  <a:lnTo>
                    <a:pt x="578" y="938"/>
                  </a:lnTo>
                  <a:lnTo>
                    <a:pt x="578" y="938"/>
                  </a:lnTo>
                  <a:lnTo>
                    <a:pt x="581" y="938"/>
                  </a:lnTo>
                  <a:lnTo>
                    <a:pt x="581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6" y="932"/>
                  </a:lnTo>
                  <a:lnTo>
                    <a:pt x="583" y="932"/>
                  </a:lnTo>
                  <a:lnTo>
                    <a:pt x="583" y="932"/>
                  </a:lnTo>
                  <a:lnTo>
                    <a:pt x="586" y="929"/>
                  </a:lnTo>
                  <a:lnTo>
                    <a:pt x="586" y="929"/>
                  </a:lnTo>
                  <a:lnTo>
                    <a:pt x="586" y="926"/>
                  </a:lnTo>
                  <a:lnTo>
                    <a:pt x="583" y="926"/>
                  </a:lnTo>
                  <a:lnTo>
                    <a:pt x="583" y="926"/>
                  </a:lnTo>
                  <a:lnTo>
                    <a:pt x="583" y="923"/>
                  </a:lnTo>
                  <a:lnTo>
                    <a:pt x="583" y="923"/>
                  </a:lnTo>
                  <a:lnTo>
                    <a:pt x="583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18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9" y="921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6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09"/>
                  </a:lnTo>
                  <a:lnTo>
                    <a:pt x="589" y="909"/>
                  </a:lnTo>
                  <a:lnTo>
                    <a:pt x="589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6" y="903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3" y="900"/>
                  </a:lnTo>
                  <a:lnTo>
                    <a:pt x="586" y="900"/>
                  </a:lnTo>
                  <a:lnTo>
                    <a:pt x="586" y="900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5"/>
                  </a:lnTo>
                  <a:lnTo>
                    <a:pt x="586" y="895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89"/>
                  </a:lnTo>
                  <a:lnTo>
                    <a:pt x="583" y="892"/>
                  </a:lnTo>
                  <a:lnTo>
                    <a:pt x="583" y="889"/>
                  </a:lnTo>
                  <a:lnTo>
                    <a:pt x="583" y="889"/>
                  </a:lnTo>
                  <a:lnTo>
                    <a:pt x="583" y="886"/>
                  </a:lnTo>
                  <a:lnTo>
                    <a:pt x="581" y="886"/>
                  </a:lnTo>
                  <a:lnTo>
                    <a:pt x="581" y="889"/>
                  </a:lnTo>
                  <a:lnTo>
                    <a:pt x="581" y="889"/>
                  </a:lnTo>
                  <a:lnTo>
                    <a:pt x="581" y="892"/>
                  </a:lnTo>
                  <a:lnTo>
                    <a:pt x="581" y="892"/>
                  </a:lnTo>
                  <a:lnTo>
                    <a:pt x="581" y="889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7"/>
                  </a:lnTo>
                  <a:lnTo>
                    <a:pt x="578" y="897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3"/>
                  </a:lnTo>
                  <a:lnTo>
                    <a:pt x="575" y="903"/>
                  </a:lnTo>
                  <a:lnTo>
                    <a:pt x="575" y="903"/>
                  </a:lnTo>
                  <a:lnTo>
                    <a:pt x="575" y="900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9"/>
                  </a:lnTo>
                  <a:lnTo>
                    <a:pt x="569" y="909"/>
                  </a:lnTo>
                  <a:lnTo>
                    <a:pt x="566" y="912"/>
                  </a:lnTo>
                  <a:lnTo>
                    <a:pt x="566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12"/>
                  </a:lnTo>
                  <a:lnTo>
                    <a:pt x="560" y="912"/>
                  </a:lnTo>
                  <a:lnTo>
                    <a:pt x="560" y="912"/>
                  </a:lnTo>
                  <a:lnTo>
                    <a:pt x="558" y="912"/>
                  </a:lnTo>
                  <a:lnTo>
                    <a:pt x="560" y="909"/>
                  </a:lnTo>
                  <a:lnTo>
                    <a:pt x="560" y="909"/>
                  </a:lnTo>
                  <a:lnTo>
                    <a:pt x="560" y="906"/>
                  </a:lnTo>
                  <a:lnTo>
                    <a:pt x="560" y="906"/>
                  </a:lnTo>
                  <a:lnTo>
                    <a:pt x="558" y="906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0"/>
                  </a:lnTo>
                  <a:lnTo>
                    <a:pt x="558" y="900"/>
                  </a:lnTo>
                  <a:lnTo>
                    <a:pt x="558" y="897"/>
                  </a:lnTo>
                  <a:lnTo>
                    <a:pt x="558" y="897"/>
                  </a:lnTo>
                  <a:lnTo>
                    <a:pt x="558" y="895"/>
                  </a:lnTo>
                  <a:lnTo>
                    <a:pt x="558" y="895"/>
                  </a:lnTo>
                  <a:lnTo>
                    <a:pt x="560" y="895"/>
                  </a:lnTo>
                  <a:lnTo>
                    <a:pt x="560" y="892"/>
                  </a:lnTo>
                  <a:lnTo>
                    <a:pt x="563" y="892"/>
                  </a:lnTo>
                  <a:lnTo>
                    <a:pt x="563" y="889"/>
                  </a:lnTo>
                  <a:lnTo>
                    <a:pt x="563" y="889"/>
                  </a:lnTo>
                  <a:lnTo>
                    <a:pt x="563" y="886"/>
                  </a:lnTo>
                  <a:lnTo>
                    <a:pt x="563" y="886"/>
                  </a:lnTo>
                  <a:lnTo>
                    <a:pt x="563" y="883"/>
                  </a:lnTo>
                  <a:lnTo>
                    <a:pt x="563" y="883"/>
                  </a:lnTo>
                  <a:lnTo>
                    <a:pt x="563" y="880"/>
                  </a:lnTo>
                  <a:lnTo>
                    <a:pt x="563" y="880"/>
                  </a:lnTo>
                  <a:lnTo>
                    <a:pt x="563" y="877"/>
                  </a:lnTo>
                  <a:lnTo>
                    <a:pt x="563" y="877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8" y="869"/>
                  </a:lnTo>
                  <a:lnTo>
                    <a:pt x="558" y="866"/>
                  </a:lnTo>
                  <a:lnTo>
                    <a:pt x="558" y="866"/>
                  </a:lnTo>
                  <a:lnTo>
                    <a:pt x="560" y="863"/>
                  </a:lnTo>
                  <a:lnTo>
                    <a:pt x="560" y="860"/>
                  </a:lnTo>
                  <a:lnTo>
                    <a:pt x="558" y="860"/>
                  </a:lnTo>
                  <a:lnTo>
                    <a:pt x="558" y="860"/>
                  </a:lnTo>
                  <a:lnTo>
                    <a:pt x="555" y="863"/>
                  </a:lnTo>
                  <a:lnTo>
                    <a:pt x="555" y="863"/>
                  </a:lnTo>
                  <a:lnTo>
                    <a:pt x="552" y="866"/>
                  </a:lnTo>
                  <a:lnTo>
                    <a:pt x="552" y="866"/>
                  </a:lnTo>
                  <a:lnTo>
                    <a:pt x="549" y="866"/>
                  </a:lnTo>
                  <a:lnTo>
                    <a:pt x="549" y="863"/>
                  </a:lnTo>
                  <a:lnTo>
                    <a:pt x="546" y="863"/>
                  </a:lnTo>
                  <a:lnTo>
                    <a:pt x="546" y="860"/>
                  </a:lnTo>
                  <a:lnTo>
                    <a:pt x="546" y="860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4"/>
                  </a:lnTo>
                  <a:lnTo>
                    <a:pt x="543" y="854"/>
                  </a:lnTo>
                  <a:lnTo>
                    <a:pt x="543" y="851"/>
                  </a:lnTo>
                  <a:lnTo>
                    <a:pt x="543" y="851"/>
                  </a:lnTo>
                  <a:lnTo>
                    <a:pt x="543" y="848"/>
                  </a:lnTo>
                  <a:lnTo>
                    <a:pt x="540" y="848"/>
                  </a:lnTo>
                  <a:lnTo>
                    <a:pt x="540" y="851"/>
                  </a:lnTo>
                  <a:lnTo>
                    <a:pt x="540" y="851"/>
                  </a:lnTo>
                  <a:lnTo>
                    <a:pt x="537" y="848"/>
                  </a:lnTo>
                  <a:lnTo>
                    <a:pt x="537" y="848"/>
                  </a:lnTo>
                  <a:lnTo>
                    <a:pt x="540" y="848"/>
                  </a:lnTo>
                  <a:lnTo>
                    <a:pt x="540" y="845"/>
                  </a:lnTo>
                  <a:lnTo>
                    <a:pt x="543" y="845"/>
                  </a:lnTo>
                  <a:lnTo>
                    <a:pt x="543" y="845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37" y="843"/>
                  </a:lnTo>
                  <a:lnTo>
                    <a:pt x="537" y="843"/>
                  </a:lnTo>
                  <a:lnTo>
                    <a:pt x="537" y="840"/>
                  </a:lnTo>
                  <a:lnTo>
                    <a:pt x="537" y="840"/>
                  </a:lnTo>
                  <a:lnTo>
                    <a:pt x="534" y="837"/>
                  </a:lnTo>
                  <a:lnTo>
                    <a:pt x="534" y="837"/>
                  </a:lnTo>
                  <a:lnTo>
                    <a:pt x="534" y="834"/>
                  </a:lnTo>
                  <a:lnTo>
                    <a:pt x="534" y="834"/>
                  </a:lnTo>
                  <a:lnTo>
                    <a:pt x="532" y="834"/>
                  </a:lnTo>
                  <a:lnTo>
                    <a:pt x="532" y="831"/>
                  </a:lnTo>
                  <a:lnTo>
                    <a:pt x="532" y="831"/>
                  </a:lnTo>
                  <a:lnTo>
                    <a:pt x="532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7" y="828"/>
                  </a:lnTo>
                  <a:lnTo>
                    <a:pt x="537" y="828"/>
                  </a:lnTo>
                  <a:lnTo>
                    <a:pt x="540" y="828"/>
                  </a:lnTo>
                  <a:lnTo>
                    <a:pt x="540" y="828"/>
                  </a:lnTo>
                  <a:lnTo>
                    <a:pt x="540" y="825"/>
                  </a:lnTo>
                  <a:lnTo>
                    <a:pt x="543" y="825"/>
                  </a:lnTo>
                  <a:lnTo>
                    <a:pt x="543" y="825"/>
                  </a:lnTo>
                  <a:lnTo>
                    <a:pt x="543" y="822"/>
                  </a:lnTo>
                  <a:lnTo>
                    <a:pt x="540" y="822"/>
                  </a:lnTo>
                  <a:lnTo>
                    <a:pt x="540" y="822"/>
                  </a:lnTo>
                  <a:lnTo>
                    <a:pt x="540" y="819"/>
                  </a:lnTo>
                  <a:lnTo>
                    <a:pt x="540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4" y="819"/>
                  </a:lnTo>
                  <a:lnTo>
                    <a:pt x="534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29" y="819"/>
                  </a:lnTo>
                  <a:lnTo>
                    <a:pt x="529" y="817"/>
                  </a:lnTo>
                  <a:lnTo>
                    <a:pt x="526" y="817"/>
                  </a:lnTo>
                  <a:lnTo>
                    <a:pt x="526" y="817"/>
                  </a:lnTo>
                  <a:lnTo>
                    <a:pt x="523" y="817"/>
                  </a:lnTo>
                  <a:lnTo>
                    <a:pt x="523" y="817"/>
                  </a:lnTo>
                  <a:lnTo>
                    <a:pt x="523" y="814"/>
                  </a:lnTo>
                  <a:lnTo>
                    <a:pt x="523" y="814"/>
                  </a:lnTo>
                  <a:lnTo>
                    <a:pt x="520" y="814"/>
                  </a:lnTo>
                  <a:lnTo>
                    <a:pt x="520" y="811"/>
                  </a:lnTo>
                  <a:lnTo>
                    <a:pt x="520" y="811"/>
                  </a:lnTo>
                  <a:lnTo>
                    <a:pt x="520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6" y="808"/>
                  </a:lnTo>
                  <a:lnTo>
                    <a:pt x="526" y="808"/>
                  </a:lnTo>
                  <a:lnTo>
                    <a:pt x="526" y="805"/>
                  </a:lnTo>
                  <a:lnTo>
                    <a:pt x="526" y="805"/>
                  </a:lnTo>
                  <a:lnTo>
                    <a:pt x="526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799"/>
                  </a:lnTo>
                  <a:lnTo>
                    <a:pt x="529" y="799"/>
                  </a:lnTo>
                  <a:lnTo>
                    <a:pt x="529" y="796"/>
                  </a:lnTo>
                  <a:lnTo>
                    <a:pt x="529" y="796"/>
                  </a:lnTo>
                  <a:lnTo>
                    <a:pt x="526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1"/>
                  </a:lnTo>
                  <a:lnTo>
                    <a:pt x="529" y="791"/>
                  </a:lnTo>
                  <a:lnTo>
                    <a:pt x="529" y="788"/>
                  </a:lnTo>
                  <a:lnTo>
                    <a:pt x="529" y="788"/>
                  </a:lnTo>
                  <a:lnTo>
                    <a:pt x="532" y="788"/>
                  </a:lnTo>
                  <a:lnTo>
                    <a:pt x="532" y="785"/>
                  </a:lnTo>
                  <a:lnTo>
                    <a:pt x="532" y="785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29" y="782"/>
                  </a:lnTo>
                  <a:lnTo>
                    <a:pt x="529" y="779"/>
                  </a:lnTo>
                  <a:lnTo>
                    <a:pt x="526" y="779"/>
                  </a:lnTo>
                  <a:lnTo>
                    <a:pt x="526" y="779"/>
                  </a:lnTo>
                  <a:lnTo>
                    <a:pt x="526" y="776"/>
                  </a:lnTo>
                  <a:lnTo>
                    <a:pt x="526" y="776"/>
                  </a:lnTo>
                  <a:lnTo>
                    <a:pt x="523" y="776"/>
                  </a:lnTo>
                  <a:lnTo>
                    <a:pt x="523" y="776"/>
                  </a:lnTo>
                  <a:lnTo>
                    <a:pt x="503" y="770"/>
                  </a:lnTo>
                  <a:lnTo>
                    <a:pt x="477" y="765"/>
                  </a:lnTo>
                  <a:lnTo>
                    <a:pt x="465" y="759"/>
                  </a:lnTo>
                  <a:lnTo>
                    <a:pt x="462" y="759"/>
                  </a:lnTo>
                  <a:lnTo>
                    <a:pt x="462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6" y="759"/>
                  </a:lnTo>
                  <a:lnTo>
                    <a:pt x="456" y="756"/>
                  </a:lnTo>
                  <a:lnTo>
                    <a:pt x="456" y="756"/>
                  </a:lnTo>
                  <a:lnTo>
                    <a:pt x="454" y="756"/>
                  </a:lnTo>
                  <a:lnTo>
                    <a:pt x="454" y="756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48" y="750"/>
                  </a:lnTo>
                  <a:lnTo>
                    <a:pt x="445" y="750"/>
                  </a:lnTo>
                  <a:lnTo>
                    <a:pt x="445" y="750"/>
                  </a:lnTo>
                  <a:lnTo>
                    <a:pt x="442" y="747"/>
                  </a:lnTo>
                  <a:lnTo>
                    <a:pt x="442" y="747"/>
                  </a:lnTo>
                  <a:lnTo>
                    <a:pt x="439" y="747"/>
                  </a:lnTo>
                  <a:lnTo>
                    <a:pt x="439" y="744"/>
                  </a:lnTo>
                  <a:lnTo>
                    <a:pt x="436" y="744"/>
                  </a:lnTo>
                  <a:lnTo>
                    <a:pt x="436" y="744"/>
                  </a:lnTo>
                  <a:lnTo>
                    <a:pt x="433" y="742"/>
                  </a:lnTo>
                  <a:lnTo>
                    <a:pt x="433" y="742"/>
                  </a:lnTo>
                  <a:lnTo>
                    <a:pt x="430" y="739"/>
                  </a:lnTo>
                  <a:lnTo>
                    <a:pt x="428" y="739"/>
                  </a:lnTo>
                  <a:lnTo>
                    <a:pt x="428" y="739"/>
                  </a:lnTo>
                  <a:lnTo>
                    <a:pt x="425" y="736"/>
                  </a:lnTo>
                  <a:lnTo>
                    <a:pt x="422" y="736"/>
                  </a:lnTo>
                  <a:lnTo>
                    <a:pt x="422" y="736"/>
                  </a:lnTo>
                  <a:lnTo>
                    <a:pt x="419" y="733"/>
                  </a:lnTo>
                  <a:lnTo>
                    <a:pt x="419" y="733"/>
                  </a:lnTo>
                  <a:lnTo>
                    <a:pt x="416" y="733"/>
                  </a:lnTo>
                  <a:lnTo>
                    <a:pt x="416" y="733"/>
                  </a:lnTo>
                  <a:lnTo>
                    <a:pt x="413" y="730"/>
                  </a:lnTo>
                  <a:lnTo>
                    <a:pt x="410" y="730"/>
                  </a:lnTo>
                  <a:lnTo>
                    <a:pt x="410" y="730"/>
                  </a:lnTo>
                  <a:lnTo>
                    <a:pt x="407" y="730"/>
                  </a:lnTo>
                  <a:lnTo>
                    <a:pt x="407" y="727"/>
                  </a:lnTo>
                  <a:lnTo>
                    <a:pt x="405" y="727"/>
                  </a:lnTo>
                  <a:lnTo>
                    <a:pt x="405" y="727"/>
                  </a:lnTo>
                  <a:lnTo>
                    <a:pt x="402" y="727"/>
                  </a:lnTo>
                  <a:lnTo>
                    <a:pt x="402" y="727"/>
                  </a:lnTo>
                  <a:lnTo>
                    <a:pt x="399" y="727"/>
                  </a:lnTo>
                  <a:lnTo>
                    <a:pt x="399" y="727"/>
                  </a:lnTo>
                  <a:lnTo>
                    <a:pt x="396" y="724"/>
                  </a:lnTo>
                  <a:lnTo>
                    <a:pt x="396" y="724"/>
                  </a:lnTo>
                  <a:lnTo>
                    <a:pt x="393" y="724"/>
                  </a:lnTo>
                  <a:lnTo>
                    <a:pt x="393" y="724"/>
                  </a:lnTo>
                  <a:lnTo>
                    <a:pt x="390" y="724"/>
                  </a:lnTo>
                  <a:lnTo>
                    <a:pt x="390" y="724"/>
                  </a:lnTo>
                  <a:lnTo>
                    <a:pt x="387" y="721"/>
                  </a:lnTo>
                  <a:lnTo>
                    <a:pt x="387" y="721"/>
                  </a:lnTo>
                  <a:lnTo>
                    <a:pt x="384" y="718"/>
                  </a:lnTo>
                  <a:lnTo>
                    <a:pt x="381" y="718"/>
                  </a:lnTo>
                  <a:lnTo>
                    <a:pt x="381" y="718"/>
                  </a:lnTo>
                  <a:lnTo>
                    <a:pt x="379" y="716"/>
                  </a:lnTo>
                  <a:lnTo>
                    <a:pt x="376" y="716"/>
                  </a:lnTo>
                  <a:lnTo>
                    <a:pt x="376" y="716"/>
                  </a:lnTo>
                  <a:lnTo>
                    <a:pt x="373" y="716"/>
                  </a:lnTo>
                  <a:lnTo>
                    <a:pt x="370" y="713"/>
                  </a:lnTo>
                  <a:lnTo>
                    <a:pt x="367" y="713"/>
                  </a:lnTo>
                  <a:lnTo>
                    <a:pt x="367" y="713"/>
                  </a:lnTo>
                  <a:lnTo>
                    <a:pt x="364" y="713"/>
                  </a:lnTo>
                  <a:lnTo>
                    <a:pt x="364" y="713"/>
                  </a:lnTo>
                  <a:lnTo>
                    <a:pt x="361" y="713"/>
                  </a:lnTo>
                  <a:lnTo>
                    <a:pt x="361" y="713"/>
                  </a:lnTo>
                  <a:lnTo>
                    <a:pt x="358" y="713"/>
                  </a:lnTo>
                  <a:lnTo>
                    <a:pt x="355" y="713"/>
                  </a:lnTo>
                  <a:lnTo>
                    <a:pt x="355" y="716"/>
                  </a:lnTo>
                  <a:lnTo>
                    <a:pt x="353" y="716"/>
                  </a:lnTo>
                  <a:lnTo>
                    <a:pt x="353" y="716"/>
                  </a:lnTo>
                  <a:lnTo>
                    <a:pt x="350" y="716"/>
                  </a:lnTo>
                  <a:lnTo>
                    <a:pt x="350" y="716"/>
                  </a:lnTo>
                  <a:lnTo>
                    <a:pt x="347" y="716"/>
                  </a:lnTo>
                  <a:lnTo>
                    <a:pt x="344" y="716"/>
                  </a:lnTo>
                  <a:lnTo>
                    <a:pt x="344" y="716"/>
                  </a:lnTo>
                  <a:lnTo>
                    <a:pt x="341" y="716"/>
                  </a:lnTo>
                  <a:lnTo>
                    <a:pt x="338" y="716"/>
                  </a:lnTo>
                  <a:lnTo>
                    <a:pt x="338" y="716"/>
                  </a:lnTo>
                  <a:lnTo>
                    <a:pt x="335" y="716"/>
                  </a:lnTo>
                  <a:lnTo>
                    <a:pt x="335" y="718"/>
                  </a:lnTo>
                  <a:lnTo>
                    <a:pt x="332" y="718"/>
                  </a:lnTo>
                  <a:lnTo>
                    <a:pt x="332" y="721"/>
                  </a:lnTo>
                  <a:lnTo>
                    <a:pt x="329" y="721"/>
                  </a:lnTo>
                  <a:lnTo>
                    <a:pt x="329" y="721"/>
                  </a:lnTo>
                  <a:lnTo>
                    <a:pt x="327" y="721"/>
                  </a:lnTo>
                  <a:lnTo>
                    <a:pt x="327" y="724"/>
                  </a:lnTo>
                  <a:lnTo>
                    <a:pt x="324" y="724"/>
                  </a:lnTo>
                  <a:lnTo>
                    <a:pt x="324" y="724"/>
                  </a:lnTo>
                  <a:lnTo>
                    <a:pt x="321" y="724"/>
                  </a:lnTo>
                  <a:lnTo>
                    <a:pt x="321" y="724"/>
                  </a:lnTo>
                  <a:lnTo>
                    <a:pt x="318" y="724"/>
                  </a:lnTo>
                  <a:lnTo>
                    <a:pt x="318" y="724"/>
                  </a:lnTo>
                  <a:lnTo>
                    <a:pt x="315" y="724"/>
                  </a:lnTo>
                  <a:lnTo>
                    <a:pt x="315" y="724"/>
                  </a:lnTo>
                  <a:lnTo>
                    <a:pt x="312" y="727"/>
                  </a:lnTo>
                  <a:lnTo>
                    <a:pt x="312" y="727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30"/>
                  </a:lnTo>
                  <a:lnTo>
                    <a:pt x="303" y="730"/>
                  </a:lnTo>
                  <a:lnTo>
                    <a:pt x="303" y="730"/>
                  </a:lnTo>
                  <a:lnTo>
                    <a:pt x="301" y="730"/>
                  </a:lnTo>
                  <a:lnTo>
                    <a:pt x="301" y="733"/>
                  </a:lnTo>
                  <a:lnTo>
                    <a:pt x="298" y="733"/>
                  </a:lnTo>
                  <a:lnTo>
                    <a:pt x="298" y="733"/>
                  </a:lnTo>
                  <a:lnTo>
                    <a:pt x="295" y="733"/>
                  </a:lnTo>
                  <a:lnTo>
                    <a:pt x="295" y="733"/>
                  </a:lnTo>
                  <a:lnTo>
                    <a:pt x="292" y="736"/>
                  </a:lnTo>
                  <a:lnTo>
                    <a:pt x="292" y="736"/>
                  </a:lnTo>
                  <a:lnTo>
                    <a:pt x="289" y="739"/>
                  </a:lnTo>
                  <a:lnTo>
                    <a:pt x="289" y="739"/>
                  </a:lnTo>
                  <a:lnTo>
                    <a:pt x="286" y="739"/>
                  </a:lnTo>
                  <a:lnTo>
                    <a:pt x="286" y="742"/>
                  </a:lnTo>
                  <a:lnTo>
                    <a:pt x="283" y="742"/>
                  </a:lnTo>
                  <a:lnTo>
                    <a:pt x="283" y="742"/>
                  </a:lnTo>
                  <a:lnTo>
                    <a:pt x="280" y="742"/>
                  </a:lnTo>
                  <a:lnTo>
                    <a:pt x="280" y="744"/>
                  </a:lnTo>
                  <a:lnTo>
                    <a:pt x="277" y="744"/>
                  </a:lnTo>
                  <a:lnTo>
                    <a:pt x="277" y="744"/>
                  </a:lnTo>
                  <a:lnTo>
                    <a:pt x="275" y="744"/>
                  </a:lnTo>
                  <a:lnTo>
                    <a:pt x="275" y="747"/>
                  </a:lnTo>
                  <a:lnTo>
                    <a:pt x="275" y="747"/>
                  </a:lnTo>
                  <a:lnTo>
                    <a:pt x="277" y="805"/>
                  </a:lnTo>
                  <a:lnTo>
                    <a:pt x="194" y="724"/>
                  </a:lnTo>
                  <a:lnTo>
                    <a:pt x="150" y="681"/>
                  </a:lnTo>
                  <a:lnTo>
                    <a:pt x="18" y="640"/>
                  </a:lnTo>
                  <a:lnTo>
                    <a:pt x="0" y="603"/>
                  </a:lnTo>
                  <a:lnTo>
                    <a:pt x="23" y="563"/>
                  </a:lnTo>
                  <a:lnTo>
                    <a:pt x="23" y="563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6" y="557"/>
                  </a:lnTo>
                  <a:lnTo>
                    <a:pt x="26" y="554"/>
                  </a:lnTo>
                  <a:lnTo>
                    <a:pt x="26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29" y="551"/>
                  </a:lnTo>
                  <a:lnTo>
                    <a:pt x="32" y="551"/>
                  </a:lnTo>
                  <a:lnTo>
                    <a:pt x="32" y="548"/>
                  </a:lnTo>
                  <a:lnTo>
                    <a:pt x="32" y="548"/>
                  </a:lnTo>
                  <a:lnTo>
                    <a:pt x="32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8" y="551"/>
                  </a:lnTo>
                  <a:lnTo>
                    <a:pt x="38" y="551"/>
                  </a:lnTo>
                  <a:lnTo>
                    <a:pt x="38" y="548"/>
                  </a:lnTo>
                  <a:lnTo>
                    <a:pt x="38" y="548"/>
                  </a:lnTo>
                  <a:lnTo>
                    <a:pt x="35" y="545"/>
                  </a:lnTo>
                  <a:lnTo>
                    <a:pt x="35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41" y="542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4"/>
                  </a:lnTo>
                  <a:lnTo>
                    <a:pt x="41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1"/>
                  </a:lnTo>
                  <a:lnTo>
                    <a:pt x="47" y="531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2"/>
                  </a:lnTo>
                  <a:lnTo>
                    <a:pt x="49" y="522"/>
                  </a:lnTo>
                  <a:lnTo>
                    <a:pt x="49" y="519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52" y="516"/>
                  </a:lnTo>
                  <a:lnTo>
                    <a:pt x="55" y="516"/>
                  </a:lnTo>
                  <a:lnTo>
                    <a:pt x="55" y="513"/>
                  </a:lnTo>
                  <a:lnTo>
                    <a:pt x="58" y="513"/>
                  </a:lnTo>
                  <a:lnTo>
                    <a:pt x="58" y="511"/>
                  </a:lnTo>
                  <a:lnTo>
                    <a:pt x="58" y="511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4" y="508"/>
                  </a:lnTo>
                  <a:lnTo>
                    <a:pt x="64" y="505"/>
                  </a:lnTo>
                  <a:lnTo>
                    <a:pt x="64" y="505"/>
                  </a:lnTo>
                  <a:lnTo>
                    <a:pt x="67" y="502"/>
                  </a:lnTo>
                  <a:lnTo>
                    <a:pt x="67" y="502"/>
                  </a:lnTo>
                  <a:lnTo>
                    <a:pt x="70" y="502"/>
                  </a:lnTo>
                  <a:lnTo>
                    <a:pt x="70" y="499"/>
                  </a:lnTo>
                  <a:lnTo>
                    <a:pt x="70" y="499"/>
                  </a:lnTo>
                  <a:lnTo>
                    <a:pt x="70" y="496"/>
                  </a:lnTo>
                  <a:lnTo>
                    <a:pt x="70" y="496"/>
                  </a:lnTo>
                  <a:lnTo>
                    <a:pt x="70" y="493"/>
                  </a:lnTo>
                  <a:lnTo>
                    <a:pt x="70" y="493"/>
                  </a:lnTo>
                  <a:lnTo>
                    <a:pt x="72" y="493"/>
                  </a:lnTo>
                  <a:lnTo>
                    <a:pt x="75" y="493"/>
                  </a:lnTo>
                  <a:lnTo>
                    <a:pt x="75" y="493"/>
                  </a:lnTo>
                  <a:lnTo>
                    <a:pt x="78" y="493"/>
                  </a:lnTo>
                  <a:lnTo>
                    <a:pt x="78" y="493"/>
                  </a:lnTo>
                  <a:lnTo>
                    <a:pt x="81" y="490"/>
                  </a:lnTo>
                  <a:lnTo>
                    <a:pt x="81" y="490"/>
                  </a:lnTo>
                  <a:lnTo>
                    <a:pt x="78" y="487"/>
                  </a:lnTo>
                  <a:lnTo>
                    <a:pt x="78" y="487"/>
                  </a:lnTo>
                  <a:lnTo>
                    <a:pt x="78" y="485"/>
                  </a:lnTo>
                  <a:lnTo>
                    <a:pt x="81" y="485"/>
                  </a:lnTo>
                  <a:lnTo>
                    <a:pt x="81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7" y="482"/>
                  </a:lnTo>
                  <a:lnTo>
                    <a:pt x="90" y="482"/>
                  </a:lnTo>
                  <a:lnTo>
                    <a:pt x="90" y="482"/>
                  </a:lnTo>
                  <a:lnTo>
                    <a:pt x="93" y="482"/>
                  </a:lnTo>
                  <a:lnTo>
                    <a:pt x="93" y="485"/>
                  </a:lnTo>
                  <a:lnTo>
                    <a:pt x="96" y="485"/>
                  </a:lnTo>
                  <a:lnTo>
                    <a:pt x="96" y="482"/>
                  </a:lnTo>
                  <a:lnTo>
                    <a:pt x="96" y="482"/>
                  </a:lnTo>
                  <a:lnTo>
                    <a:pt x="98" y="482"/>
                  </a:lnTo>
                  <a:lnTo>
                    <a:pt x="98" y="482"/>
                  </a:lnTo>
                  <a:lnTo>
                    <a:pt x="101" y="482"/>
                  </a:lnTo>
                  <a:lnTo>
                    <a:pt x="101" y="482"/>
                  </a:lnTo>
                  <a:lnTo>
                    <a:pt x="101" y="479"/>
                  </a:lnTo>
                  <a:lnTo>
                    <a:pt x="104" y="479"/>
                  </a:lnTo>
                  <a:lnTo>
                    <a:pt x="104" y="476"/>
                  </a:lnTo>
                  <a:lnTo>
                    <a:pt x="104" y="476"/>
                  </a:lnTo>
                  <a:lnTo>
                    <a:pt x="104" y="479"/>
                  </a:lnTo>
                  <a:lnTo>
                    <a:pt x="107" y="479"/>
                  </a:lnTo>
                  <a:lnTo>
                    <a:pt x="107" y="479"/>
                  </a:lnTo>
                  <a:lnTo>
                    <a:pt x="110" y="479"/>
                  </a:lnTo>
                  <a:lnTo>
                    <a:pt x="113" y="476"/>
                  </a:lnTo>
                  <a:lnTo>
                    <a:pt x="113" y="476"/>
                  </a:lnTo>
                  <a:lnTo>
                    <a:pt x="116" y="476"/>
                  </a:lnTo>
                  <a:lnTo>
                    <a:pt x="116" y="473"/>
                  </a:lnTo>
                  <a:lnTo>
                    <a:pt x="116" y="473"/>
                  </a:lnTo>
                  <a:lnTo>
                    <a:pt x="119" y="473"/>
                  </a:lnTo>
                  <a:lnTo>
                    <a:pt x="119" y="473"/>
                  </a:lnTo>
                  <a:lnTo>
                    <a:pt x="122" y="473"/>
                  </a:lnTo>
                  <a:lnTo>
                    <a:pt x="122" y="470"/>
                  </a:lnTo>
                  <a:lnTo>
                    <a:pt x="124" y="470"/>
                  </a:lnTo>
                  <a:lnTo>
                    <a:pt x="124" y="467"/>
                  </a:lnTo>
                  <a:lnTo>
                    <a:pt x="124" y="467"/>
                  </a:lnTo>
                  <a:lnTo>
                    <a:pt x="127" y="467"/>
                  </a:lnTo>
                  <a:lnTo>
                    <a:pt x="130" y="467"/>
                  </a:lnTo>
                  <a:lnTo>
                    <a:pt x="133" y="467"/>
                  </a:lnTo>
                  <a:lnTo>
                    <a:pt x="133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9" y="467"/>
                  </a:lnTo>
                  <a:lnTo>
                    <a:pt x="139" y="467"/>
                  </a:lnTo>
                  <a:lnTo>
                    <a:pt x="142" y="464"/>
                  </a:lnTo>
                  <a:lnTo>
                    <a:pt x="142" y="464"/>
                  </a:lnTo>
                  <a:lnTo>
                    <a:pt x="145" y="464"/>
                  </a:lnTo>
                  <a:lnTo>
                    <a:pt x="145" y="464"/>
                  </a:lnTo>
                  <a:lnTo>
                    <a:pt x="148" y="462"/>
                  </a:lnTo>
                  <a:lnTo>
                    <a:pt x="148" y="462"/>
                  </a:lnTo>
                  <a:lnTo>
                    <a:pt x="148" y="459"/>
                  </a:lnTo>
                  <a:lnTo>
                    <a:pt x="150" y="459"/>
                  </a:lnTo>
                  <a:lnTo>
                    <a:pt x="150" y="456"/>
                  </a:lnTo>
                  <a:lnTo>
                    <a:pt x="150" y="453"/>
                  </a:lnTo>
                  <a:lnTo>
                    <a:pt x="153" y="453"/>
                  </a:lnTo>
                  <a:lnTo>
                    <a:pt x="153" y="450"/>
                  </a:lnTo>
                  <a:lnTo>
                    <a:pt x="153" y="450"/>
                  </a:lnTo>
                  <a:lnTo>
                    <a:pt x="153" y="447"/>
                  </a:lnTo>
                  <a:lnTo>
                    <a:pt x="153" y="444"/>
                  </a:lnTo>
                  <a:lnTo>
                    <a:pt x="153" y="444"/>
                  </a:lnTo>
                  <a:lnTo>
                    <a:pt x="153" y="441"/>
                  </a:lnTo>
                  <a:lnTo>
                    <a:pt x="153" y="441"/>
                  </a:lnTo>
                  <a:lnTo>
                    <a:pt x="156" y="441"/>
                  </a:lnTo>
                  <a:lnTo>
                    <a:pt x="153" y="438"/>
                  </a:lnTo>
                  <a:lnTo>
                    <a:pt x="156" y="438"/>
                  </a:lnTo>
                  <a:lnTo>
                    <a:pt x="156" y="436"/>
                  </a:lnTo>
                  <a:lnTo>
                    <a:pt x="156" y="436"/>
                  </a:lnTo>
                  <a:lnTo>
                    <a:pt x="159" y="436"/>
                  </a:lnTo>
                  <a:lnTo>
                    <a:pt x="159" y="433"/>
                  </a:lnTo>
                  <a:lnTo>
                    <a:pt x="162" y="433"/>
                  </a:lnTo>
                  <a:lnTo>
                    <a:pt x="162" y="433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27"/>
                  </a:lnTo>
                  <a:lnTo>
                    <a:pt x="162" y="427"/>
                  </a:lnTo>
                  <a:lnTo>
                    <a:pt x="165" y="427"/>
                  </a:lnTo>
                  <a:lnTo>
                    <a:pt x="165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1"/>
                  </a:lnTo>
                  <a:lnTo>
                    <a:pt x="171" y="421"/>
                  </a:lnTo>
                  <a:lnTo>
                    <a:pt x="171" y="421"/>
                  </a:lnTo>
                  <a:lnTo>
                    <a:pt x="171" y="418"/>
                  </a:lnTo>
                  <a:lnTo>
                    <a:pt x="174" y="418"/>
                  </a:lnTo>
                  <a:lnTo>
                    <a:pt x="174" y="418"/>
                  </a:lnTo>
                  <a:lnTo>
                    <a:pt x="176" y="418"/>
                  </a:lnTo>
                  <a:lnTo>
                    <a:pt x="176" y="418"/>
                  </a:lnTo>
                  <a:lnTo>
                    <a:pt x="179" y="418"/>
                  </a:lnTo>
                  <a:lnTo>
                    <a:pt x="179" y="415"/>
                  </a:lnTo>
                  <a:lnTo>
                    <a:pt x="182" y="415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85" y="410"/>
                  </a:lnTo>
                  <a:lnTo>
                    <a:pt x="185" y="410"/>
                  </a:lnTo>
                  <a:lnTo>
                    <a:pt x="185" y="407"/>
                  </a:lnTo>
                  <a:lnTo>
                    <a:pt x="188" y="407"/>
                  </a:lnTo>
                  <a:lnTo>
                    <a:pt x="188" y="404"/>
                  </a:lnTo>
                  <a:lnTo>
                    <a:pt x="188" y="404"/>
                  </a:lnTo>
                  <a:lnTo>
                    <a:pt x="191" y="401"/>
                  </a:lnTo>
                  <a:lnTo>
                    <a:pt x="191" y="401"/>
                  </a:lnTo>
                  <a:lnTo>
                    <a:pt x="191" y="398"/>
                  </a:lnTo>
                  <a:lnTo>
                    <a:pt x="194" y="398"/>
                  </a:lnTo>
                  <a:lnTo>
                    <a:pt x="194" y="395"/>
                  </a:lnTo>
                  <a:lnTo>
                    <a:pt x="197" y="395"/>
                  </a:lnTo>
                  <a:lnTo>
                    <a:pt x="197" y="392"/>
                  </a:lnTo>
                  <a:lnTo>
                    <a:pt x="200" y="392"/>
                  </a:lnTo>
                  <a:lnTo>
                    <a:pt x="200" y="392"/>
                  </a:lnTo>
                  <a:lnTo>
                    <a:pt x="202" y="392"/>
                  </a:lnTo>
                  <a:lnTo>
                    <a:pt x="202" y="392"/>
                  </a:lnTo>
                  <a:lnTo>
                    <a:pt x="205" y="392"/>
                  </a:lnTo>
                  <a:lnTo>
                    <a:pt x="205" y="392"/>
                  </a:lnTo>
                  <a:lnTo>
                    <a:pt x="208" y="392"/>
                  </a:lnTo>
                  <a:lnTo>
                    <a:pt x="208" y="395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6"/>
                  </a:lnTo>
                  <a:lnTo>
                    <a:pt x="217" y="386"/>
                  </a:lnTo>
                  <a:lnTo>
                    <a:pt x="217" y="384"/>
                  </a:lnTo>
                  <a:lnTo>
                    <a:pt x="217" y="384"/>
                  </a:lnTo>
                  <a:lnTo>
                    <a:pt x="214" y="384"/>
                  </a:lnTo>
                  <a:lnTo>
                    <a:pt x="214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3" y="375"/>
                  </a:lnTo>
                  <a:lnTo>
                    <a:pt x="223" y="375"/>
                  </a:lnTo>
                  <a:lnTo>
                    <a:pt x="226" y="375"/>
                  </a:lnTo>
                  <a:lnTo>
                    <a:pt x="226" y="375"/>
                  </a:lnTo>
                  <a:lnTo>
                    <a:pt x="226" y="372"/>
                  </a:lnTo>
                  <a:lnTo>
                    <a:pt x="226" y="372"/>
                  </a:lnTo>
                  <a:lnTo>
                    <a:pt x="228" y="372"/>
                  </a:lnTo>
                  <a:lnTo>
                    <a:pt x="228" y="369"/>
                  </a:lnTo>
                  <a:lnTo>
                    <a:pt x="228" y="369"/>
                  </a:lnTo>
                  <a:lnTo>
                    <a:pt x="228" y="366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0"/>
                  </a:lnTo>
                  <a:lnTo>
                    <a:pt x="223" y="360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23" y="358"/>
                  </a:lnTo>
                  <a:lnTo>
                    <a:pt x="223" y="358"/>
                  </a:lnTo>
                  <a:lnTo>
                    <a:pt x="223" y="355"/>
                  </a:lnTo>
                  <a:lnTo>
                    <a:pt x="223" y="355"/>
                  </a:lnTo>
                  <a:lnTo>
                    <a:pt x="223" y="352"/>
                  </a:lnTo>
                  <a:lnTo>
                    <a:pt x="223" y="352"/>
                  </a:lnTo>
                  <a:lnTo>
                    <a:pt x="223" y="349"/>
                  </a:lnTo>
                  <a:lnTo>
                    <a:pt x="223" y="349"/>
                  </a:lnTo>
                  <a:lnTo>
                    <a:pt x="220" y="349"/>
                  </a:lnTo>
                  <a:lnTo>
                    <a:pt x="223" y="349"/>
                  </a:lnTo>
                  <a:lnTo>
                    <a:pt x="223" y="346"/>
                  </a:lnTo>
                  <a:lnTo>
                    <a:pt x="223" y="346"/>
                  </a:lnTo>
                  <a:lnTo>
                    <a:pt x="223" y="343"/>
                  </a:lnTo>
                  <a:lnTo>
                    <a:pt x="223" y="343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8" y="340"/>
                  </a:lnTo>
                  <a:lnTo>
                    <a:pt x="228" y="337"/>
                  </a:lnTo>
                  <a:lnTo>
                    <a:pt x="226" y="337"/>
                  </a:lnTo>
                  <a:lnTo>
                    <a:pt x="226" y="337"/>
                  </a:lnTo>
                  <a:lnTo>
                    <a:pt x="228" y="337"/>
                  </a:lnTo>
                  <a:lnTo>
                    <a:pt x="231" y="337"/>
                  </a:lnTo>
                  <a:lnTo>
                    <a:pt x="231" y="337"/>
                  </a:lnTo>
                  <a:lnTo>
                    <a:pt x="231" y="340"/>
                  </a:lnTo>
                  <a:lnTo>
                    <a:pt x="234" y="340"/>
                  </a:lnTo>
                  <a:lnTo>
                    <a:pt x="234" y="337"/>
                  </a:lnTo>
                  <a:lnTo>
                    <a:pt x="234" y="337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29"/>
                  </a:lnTo>
                  <a:lnTo>
                    <a:pt x="234" y="329"/>
                  </a:lnTo>
                  <a:lnTo>
                    <a:pt x="234" y="326"/>
                  </a:lnTo>
                  <a:lnTo>
                    <a:pt x="234" y="326"/>
                  </a:lnTo>
                  <a:lnTo>
                    <a:pt x="234" y="323"/>
                  </a:lnTo>
                  <a:lnTo>
                    <a:pt x="234" y="323"/>
                  </a:lnTo>
                  <a:lnTo>
                    <a:pt x="234" y="320"/>
                  </a:lnTo>
                  <a:lnTo>
                    <a:pt x="234" y="320"/>
                  </a:lnTo>
                  <a:lnTo>
                    <a:pt x="234" y="317"/>
                  </a:lnTo>
                  <a:lnTo>
                    <a:pt x="237" y="317"/>
                  </a:lnTo>
                  <a:lnTo>
                    <a:pt x="237" y="314"/>
                  </a:lnTo>
                  <a:lnTo>
                    <a:pt x="237" y="314"/>
                  </a:lnTo>
                  <a:lnTo>
                    <a:pt x="237" y="311"/>
                  </a:lnTo>
                  <a:lnTo>
                    <a:pt x="237" y="309"/>
                  </a:lnTo>
                  <a:lnTo>
                    <a:pt x="237" y="309"/>
                  </a:lnTo>
                  <a:lnTo>
                    <a:pt x="237" y="306"/>
                  </a:lnTo>
                  <a:lnTo>
                    <a:pt x="237" y="306"/>
                  </a:lnTo>
                  <a:lnTo>
                    <a:pt x="237" y="303"/>
                  </a:lnTo>
                  <a:lnTo>
                    <a:pt x="237" y="303"/>
                  </a:lnTo>
                  <a:lnTo>
                    <a:pt x="237" y="300"/>
                  </a:lnTo>
                  <a:lnTo>
                    <a:pt x="237" y="297"/>
                  </a:lnTo>
                  <a:lnTo>
                    <a:pt x="237" y="297"/>
                  </a:lnTo>
                  <a:lnTo>
                    <a:pt x="237" y="294"/>
                  </a:lnTo>
                  <a:lnTo>
                    <a:pt x="237" y="294"/>
                  </a:lnTo>
                  <a:lnTo>
                    <a:pt x="237" y="291"/>
                  </a:lnTo>
                  <a:lnTo>
                    <a:pt x="237" y="291"/>
                  </a:lnTo>
                  <a:lnTo>
                    <a:pt x="237" y="288"/>
                  </a:lnTo>
                  <a:lnTo>
                    <a:pt x="240" y="288"/>
                  </a:lnTo>
                  <a:lnTo>
                    <a:pt x="240" y="285"/>
                  </a:lnTo>
                  <a:lnTo>
                    <a:pt x="237" y="285"/>
                  </a:lnTo>
                  <a:lnTo>
                    <a:pt x="237" y="285"/>
                  </a:lnTo>
                  <a:lnTo>
                    <a:pt x="237" y="283"/>
                  </a:lnTo>
                  <a:lnTo>
                    <a:pt x="237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77"/>
                  </a:lnTo>
                  <a:lnTo>
                    <a:pt x="237" y="274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7" y="271"/>
                  </a:lnTo>
                  <a:lnTo>
                    <a:pt x="240" y="268"/>
                  </a:lnTo>
                  <a:lnTo>
                    <a:pt x="240" y="268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2"/>
                  </a:lnTo>
                  <a:lnTo>
                    <a:pt x="240" y="262"/>
                  </a:lnTo>
                  <a:lnTo>
                    <a:pt x="240" y="259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40" y="257"/>
                  </a:lnTo>
                  <a:lnTo>
                    <a:pt x="240" y="254"/>
                  </a:lnTo>
                  <a:lnTo>
                    <a:pt x="237" y="254"/>
                  </a:lnTo>
                  <a:lnTo>
                    <a:pt x="237" y="254"/>
                  </a:lnTo>
                  <a:lnTo>
                    <a:pt x="237" y="251"/>
                  </a:lnTo>
                  <a:lnTo>
                    <a:pt x="237" y="251"/>
                  </a:lnTo>
                  <a:lnTo>
                    <a:pt x="237" y="248"/>
                  </a:lnTo>
                  <a:lnTo>
                    <a:pt x="240" y="248"/>
                  </a:lnTo>
                  <a:lnTo>
                    <a:pt x="240" y="248"/>
                  </a:lnTo>
                  <a:lnTo>
                    <a:pt x="240" y="245"/>
                  </a:lnTo>
                  <a:lnTo>
                    <a:pt x="240" y="245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3" y="239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3" y="236"/>
                  </a:lnTo>
                  <a:lnTo>
                    <a:pt x="243" y="233"/>
                  </a:lnTo>
                  <a:lnTo>
                    <a:pt x="243" y="233"/>
                  </a:lnTo>
                  <a:lnTo>
                    <a:pt x="243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28"/>
                  </a:lnTo>
                  <a:lnTo>
                    <a:pt x="249" y="228"/>
                  </a:lnTo>
                  <a:lnTo>
                    <a:pt x="249" y="225"/>
                  </a:lnTo>
                  <a:lnTo>
                    <a:pt x="249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4" y="225"/>
                  </a:lnTo>
                  <a:lnTo>
                    <a:pt x="254" y="225"/>
                  </a:lnTo>
                  <a:lnTo>
                    <a:pt x="257" y="225"/>
                  </a:lnTo>
                  <a:lnTo>
                    <a:pt x="257" y="225"/>
                  </a:lnTo>
                  <a:lnTo>
                    <a:pt x="260" y="222"/>
                  </a:lnTo>
                  <a:lnTo>
                    <a:pt x="263" y="219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6" y="216"/>
                  </a:lnTo>
                  <a:lnTo>
                    <a:pt x="269" y="216"/>
                  </a:lnTo>
                  <a:lnTo>
                    <a:pt x="269" y="216"/>
                  </a:lnTo>
                  <a:lnTo>
                    <a:pt x="272" y="216"/>
                  </a:lnTo>
                  <a:lnTo>
                    <a:pt x="272" y="213"/>
                  </a:lnTo>
                  <a:lnTo>
                    <a:pt x="275" y="213"/>
                  </a:lnTo>
                  <a:lnTo>
                    <a:pt x="277" y="213"/>
                  </a:lnTo>
                  <a:lnTo>
                    <a:pt x="277" y="213"/>
                  </a:lnTo>
                  <a:lnTo>
                    <a:pt x="280" y="213"/>
                  </a:lnTo>
                  <a:lnTo>
                    <a:pt x="280" y="210"/>
                  </a:lnTo>
                  <a:lnTo>
                    <a:pt x="283" y="210"/>
                  </a:lnTo>
                  <a:lnTo>
                    <a:pt x="283" y="210"/>
                  </a:lnTo>
                  <a:lnTo>
                    <a:pt x="286" y="210"/>
                  </a:lnTo>
                  <a:lnTo>
                    <a:pt x="286" y="210"/>
                  </a:lnTo>
                  <a:lnTo>
                    <a:pt x="289" y="210"/>
                  </a:lnTo>
                  <a:lnTo>
                    <a:pt x="289" y="207"/>
                  </a:lnTo>
                  <a:lnTo>
                    <a:pt x="292" y="207"/>
                  </a:lnTo>
                  <a:lnTo>
                    <a:pt x="292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3" y="199"/>
                  </a:lnTo>
                  <a:lnTo>
                    <a:pt x="303" y="19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3"/>
                  </a:lnTo>
                  <a:lnTo>
                    <a:pt x="306" y="193"/>
                  </a:lnTo>
                  <a:lnTo>
                    <a:pt x="306" y="190"/>
                  </a:lnTo>
                  <a:lnTo>
                    <a:pt x="309" y="187"/>
                  </a:lnTo>
                  <a:lnTo>
                    <a:pt x="309" y="187"/>
                  </a:lnTo>
                  <a:lnTo>
                    <a:pt x="309" y="184"/>
                  </a:lnTo>
                  <a:lnTo>
                    <a:pt x="309" y="181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2" y="176"/>
                  </a:lnTo>
                  <a:lnTo>
                    <a:pt x="312" y="176"/>
                  </a:lnTo>
                  <a:lnTo>
                    <a:pt x="312" y="173"/>
                  </a:lnTo>
                  <a:lnTo>
                    <a:pt x="312" y="173"/>
                  </a:lnTo>
                  <a:lnTo>
                    <a:pt x="315" y="170"/>
                  </a:lnTo>
                  <a:lnTo>
                    <a:pt x="315" y="170"/>
                  </a:lnTo>
                  <a:lnTo>
                    <a:pt x="315" y="167"/>
                  </a:lnTo>
                  <a:lnTo>
                    <a:pt x="315" y="167"/>
                  </a:lnTo>
                  <a:lnTo>
                    <a:pt x="318" y="167"/>
                  </a:lnTo>
                  <a:lnTo>
                    <a:pt x="318" y="167"/>
                  </a:lnTo>
                  <a:lnTo>
                    <a:pt x="321" y="167"/>
                  </a:lnTo>
                  <a:lnTo>
                    <a:pt x="321" y="167"/>
                  </a:lnTo>
                  <a:lnTo>
                    <a:pt x="329" y="167"/>
                  </a:lnTo>
                  <a:lnTo>
                    <a:pt x="335" y="164"/>
                  </a:lnTo>
                  <a:lnTo>
                    <a:pt x="338" y="164"/>
                  </a:lnTo>
                  <a:lnTo>
                    <a:pt x="344" y="161"/>
                  </a:lnTo>
                  <a:lnTo>
                    <a:pt x="347" y="161"/>
                  </a:lnTo>
                  <a:lnTo>
                    <a:pt x="350" y="161"/>
                  </a:lnTo>
                  <a:lnTo>
                    <a:pt x="355" y="158"/>
                  </a:lnTo>
                  <a:lnTo>
                    <a:pt x="358" y="158"/>
                  </a:lnTo>
                  <a:lnTo>
                    <a:pt x="364" y="155"/>
                  </a:lnTo>
                  <a:lnTo>
                    <a:pt x="370" y="155"/>
                  </a:lnTo>
                  <a:lnTo>
                    <a:pt x="373" y="153"/>
                  </a:lnTo>
                  <a:lnTo>
                    <a:pt x="379" y="153"/>
                  </a:lnTo>
                  <a:lnTo>
                    <a:pt x="381" y="150"/>
                  </a:lnTo>
                  <a:lnTo>
                    <a:pt x="384" y="150"/>
                  </a:lnTo>
                  <a:lnTo>
                    <a:pt x="387" y="150"/>
                  </a:lnTo>
                  <a:lnTo>
                    <a:pt x="393" y="147"/>
                  </a:lnTo>
                  <a:lnTo>
                    <a:pt x="396" y="147"/>
                  </a:lnTo>
                  <a:lnTo>
                    <a:pt x="399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5" y="141"/>
                  </a:lnTo>
                  <a:lnTo>
                    <a:pt x="407" y="138"/>
                  </a:lnTo>
                  <a:lnTo>
                    <a:pt x="410" y="138"/>
                  </a:lnTo>
                  <a:lnTo>
                    <a:pt x="413" y="135"/>
                  </a:lnTo>
                  <a:lnTo>
                    <a:pt x="413" y="135"/>
                  </a:lnTo>
                  <a:lnTo>
                    <a:pt x="416" y="135"/>
                  </a:lnTo>
                  <a:lnTo>
                    <a:pt x="416" y="135"/>
                  </a:lnTo>
                  <a:lnTo>
                    <a:pt x="419" y="135"/>
                  </a:lnTo>
                  <a:lnTo>
                    <a:pt x="419" y="135"/>
                  </a:lnTo>
                  <a:lnTo>
                    <a:pt x="419" y="132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0"/>
                  </a:lnTo>
                  <a:lnTo>
                    <a:pt x="428" y="130"/>
                  </a:lnTo>
                  <a:lnTo>
                    <a:pt x="428" y="127"/>
                  </a:lnTo>
                  <a:lnTo>
                    <a:pt x="428" y="127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1"/>
                  </a:lnTo>
                  <a:lnTo>
                    <a:pt x="433" y="121"/>
                  </a:lnTo>
                  <a:lnTo>
                    <a:pt x="436" y="121"/>
                  </a:lnTo>
                  <a:lnTo>
                    <a:pt x="436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42" y="121"/>
                  </a:lnTo>
                  <a:lnTo>
                    <a:pt x="442" y="121"/>
                  </a:lnTo>
                  <a:lnTo>
                    <a:pt x="442" y="124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8" y="124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51" y="121"/>
                  </a:lnTo>
                  <a:lnTo>
                    <a:pt x="451" y="118"/>
                  </a:lnTo>
                  <a:lnTo>
                    <a:pt x="451" y="118"/>
                  </a:lnTo>
                  <a:lnTo>
                    <a:pt x="454" y="118"/>
                  </a:lnTo>
                  <a:lnTo>
                    <a:pt x="454" y="118"/>
                  </a:lnTo>
                  <a:lnTo>
                    <a:pt x="456" y="118"/>
                  </a:lnTo>
                  <a:lnTo>
                    <a:pt x="456" y="118"/>
                  </a:lnTo>
                  <a:lnTo>
                    <a:pt x="459" y="118"/>
                  </a:lnTo>
                  <a:lnTo>
                    <a:pt x="459" y="115"/>
                  </a:lnTo>
                  <a:lnTo>
                    <a:pt x="459" y="115"/>
                  </a:lnTo>
                  <a:lnTo>
                    <a:pt x="462" y="115"/>
                  </a:lnTo>
                  <a:lnTo>
                    <a:pt x="462" y="115"/>
                  </a:lnTo>
                  <a:lnTo>
                    <a:pt x="465" y="115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71" y="115"/>
                  </a:lnTo>
                  <a:lnTo>
                    <a:pt x="471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7" y="115"/>
                  </a:lnTo>
                  <a:lnTo>
                    <a:pt x="477" y="115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4"/>
                  </a:lnTo>
                  <a:lnTo>
                    <a:pt x="485" y="124"/>
                  </a:lnTo>
                  <a:lnTo>
                    <a:pt x="485" y="124"/>
                  </a:lnTo>
                  <a:lnTo>
                    <a:pt x="488" y="124"/>
                  </a:lnTo>
                  <a:lnTo>
                    <a:pt x="488" y="124"/>
                  </a:lnTo>
                  <a:lnTo>
                    <a:pt x="491" y="124"/>
                  </a:lnTo>
                  <a:lnTo>
                    <a:pt x="494" y="124"/>
                  </a:lnTo>
                  <a:lnTo>
                    <a:pt x="494" y="124"/>
                  </a:lnTo>
                  <a:lnTo>
                    <a:pt x="497" y="124"/>
                  </a:lnTo>
                  <a:lnTo>
                    <a:pt x="500" y="124"/>
                  </a:lnTo>
                  <a:lnTo>
                    <a:pt x="500" y="124"/>
                  </a:lnTo>
                  <a:lnTo>
                    <a:pt x="503" y="124"/>
                  </a:lnTo>
                  <a:lnTo>
                    <a:pt x="503" y="124"/>
                  </a:lnTo>
                  <a:lnTo>
                    <a:pt x="506" y="124"/>
                  </a:lnTo>
                  <a:lnTo>
                    <a:pt x="511" y="121"/>
                  </a:lnTo>
                  <a:lnTo>
                    <a:pt x="514" y="121"/>
                  </a:lnTo>
                  <a:lnTo>
                    <a:pt x="517" y="121"/>
                  </a:lnTo>
                  <a:lnTo>
                    <a:pt x="520" y="121"/>
                  </a:lnTo>
                  <a:lnTo>
                    <a:pt x="523" y="121"/>
                  </a:lnTo>
                  <a:lnTo>
                    <a:pt x="526" y="121"/>
                  </a:lnTo>
                  <a:lnTo>
                    <a:pt x="529" y="121"/>
                  </a:lnTo>
                  <a:lnTo>
                    <a:pt x="532" y="121"/>
                  </a:lnTo>
                  <a:lnTo>
                    <a:pt x="534" y="121"/>
                  </a:lnTo>
                  <a:lnTo>
                    <a:pt x="537" y="118"/>
                  </a:lnTo>
                  <a:lnTo>
                    <a:pt x="537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3" y="121"/>
                  </a:lnTo>
                  <a:lnTo>
                    <a:pt x="546" y="121"/>
                  </a:lnTo>
                  <a:lnTo>
                    <a:pt x="549" y="121"/>
                  </a:lnTo>
                  <a:lnTo>
                    <a:pt x="552" y="121"/>
                  </a:lnTo>
                  <a:lnTo>
                    <a:pt x="552" y="121"/>
                  </a:lnTo>
                  <a:lnTo>
                    <a:pt x="555" y="121"/>
                  </a:lnTo>
                  <a:lnTo>
                    <a:pt x="558" y="121"/>
                  </a:lnTo>
                  <a:lnTo>
                    <a:pt x="558" y="121"/>
                  </a:lnTo>
                  <a:lnTo>
                    <a:pt x="560" y="121"/>
                  </a:lnTo>
                  <a:lnTo>
                    <a:pt x="563" y="121"/>
                  </a:lnTo>
                  <a:lnTo>
                    <a:pt x="563" y="121"/>
                  </a:lnTo>
                  <a:lnTo>
                    <a:pt x="566" y="121"/>
                  </a:lnTo>
                  <a:lnTo>
                    <a:pt x="569" y="121"/>
                  </a:lnTo>
                  <a:lnTo>
                    <a:pt x="569" y="118"/>
                  </a:lnTo>
                  <a:lnTo>
                    <a:pt x="572" y="118"/>
                  </a:lnTo>
                  <a:lnTo>
                    <a:pt x="575" y="118"/>
                  </a:lnTo>
                  <a:lnTo>
                    <a:pt x="575" y="118"/>
                  </a:lnTo>
                  <a:lnTo>
                    <a:pt x="578" y="118"/>
                  </a:lnTo>
                  <a:lnTo>
                    <a:pt x="578" y="118"/>
                  </a:lnTo>
                  <a:lnTo>
                    <a:pt x="581" y="118"/>
                  </a:lnTo>
                  <a:lnTo>
                    <a:pt x="581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6" y="121"/>
                  </a:lnTo>
                  <a:lnTo>
                    <a:pt x="586" y="121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9" y="127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89" y="132"/>
                  </a:lnTo>
                  <a:lnTo>
                    <a:pt x="592" y="132"/>
                  </a:lnTo>
                  <a:lnTo>
                    <a:pt x="592" y="135"/>
                  </a:lnTo>
                  <a:lnTo>
                    <a:pt x="592" y="135"/>
                  </a:lnTo>
                  <a:lnTo>
                    <a:pt x="592" y="138"/>
                  </a:lnTo>
                  <a:lnTo>
                    <a:pt x="592" y="138"/>
                  </a:lnTo>
                  <a:lnTo>
                    <a:pt x="592" y="141"/>
                  </a:lnTo>
                  <a:lnTo>
                    <a:pt x="592" y="141"/>
                  </a:lnTo>
                  <a:lnTo>
                    <a:pt x="592" y="144"/>
                  </a:lnTo>
                  <a:lnTo>
                    <a:pt x="592" y="144"/>
                  </a:lnTo>
                  <a:lnTo>
                    <a:pt x="592" y="147"/>
                  </a:lnTo>
                  <a:lnTo>
                    <a:pt x="589" y="147"/>
                  </a:lnTo>
                  <a:lnTo>
                    <a:pt x="589" y="150"/>
                  </a:lnTo>
                  <a:lnTo>
                    <a:pt x="589" y="150"/>
                  </a:lnTo>
                  <a:lnTo>
                    <a:pt x="589" y="153"/>
                  </a:lnTo>
                  <a:lnTo>
                    <a:pt x="589" y="153"/>
                  </a:lnTo>
                  <a:lnTo>
                    <a:pt x="589" y="155"/>
                  </a:lnTo>
                  <a:lnTo>
                    <a:pt x="586" y="155"/>
                  </a:lnTo>
                  <a:lnTo>
                    <a:pt x="586" y="155"/>
                  </a:lnTo>
                  <a:lnTo>
                    <a:pt x="586" y="158"/>
                  </a:lnTo>
                  <a:lnTo>
                    <a:pt x="586" y="158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4"/>
                  </a:lnTo>
                  <a:lnTo>
                    <a:pt x="586" y="164"/>
                  </a:lnTo>
                  <a:lnTo>
                    <a:pt x="583" y="164"/>
                  </a:lnTo>
                  <a:lnTo>
                    <a:pt x="583" y="167"/>
                  </a:lnTo>
                  <a:lnTo>
                    <a:pt x="583" y="167"/>
                  </a:lnTo>
                  <a:lnTo>
                    <a:pt x="583" y="170"/>
                  </a:lnTo>
                  <a:lnTo>
                    <a:pt x="583" y="170"/>
                  </a:lnTo>
                  <a:lnTo>
                    <a:pt x="581" y="173"/>
                  </a:lnTo>
                  <a:lnTo>
                    <a:pt x="581" y="173"/>
                  </a:lnTo>
                  <a:lnTo>
                    <a:pt x="578" y="176"/>
                  </a:lnTo>
                  <a:lnTo>
                    <a:pt x="578" y="176"/>
                  </a:lnTo>
                  <a:lnTo>
                    <a:pt x="575" y="176"/>
                  </a:lnTo>
                  <a:lnTo>
                    <a:pt x="575" y="179"/>
                  </a:lnTo>
                  <a:lnTo>
                    <a:pt x="575" y="181"/>
                  </a:lnTo>
                  <a:lnTo>
                    <a:pt x="575" y="184"/>
                  </a:lnTo>
                  <a:lnTo>
                    <a:pt x="578" y="187"/>
                  </a:lnTo>
                  <a:lnTo>
                    <a:pt x="575" y="187"/>
                  </a:lnTo>
                  <a:lnTo>
                    <a:pt x="575" y="190"/>
                  </a:lnTo>
                  <a:lnTo>
                    <a:pt x="575" y="190"/>
                  </a:lnTo>
                  <a:lnTo>
                    <a:pt x="572" y="193"/>
                  </a:lnTo>
                  <a:lnTo>
                    <a:pt x="569" y="193"/>
                  </a:lnTo>
                  <a:lnTo>
                    <a:pt x="569" y="196"/>
                  </a:lnTo>
                  <a:lnTo>
                    <a:pt x="569" y="199"/>
                  </a:lnTo>
                  <a:lnTo>
                    <a:pt x="572" y="202"/>
                  </a:lnTo>
                  <a:lnTo>
                    <a:pt x="572" y="202"/>
                  </a:lnTo>
                  <a:lnTo>
                    <a:pt x="572" y="205"/>
                  </a:lnTo>
                  <a:lnTo>
                    <a:pt x="572" y="207"/>
                  </a:lnTo>
                  <a:lnTo>
                    <a:pt x="572" y="207"/>
                  </a:lnTo>
                  <a:lnTo>
                    <a:pt x="572" y="210"/>
                  </a:lnTo>
                  <a:lnTo>
                    <a:pt x="569" y="210"/>
                  </a:lnTo>
                  <a:lnTo>
                    <a:pt x="569" y="210"/>
                  </a:lnTo>
                  <a:lnTo>
                    <a:pt x="569" y="213"/>
                  </a:lnTo>
                  <a:lnTo>
                    <a:pt x="569" y="213"/>
                  </a:lnTo>
                  <a:lnTo>
                    <a:pt x="569" y="216"/>
                  </a:lnTo>
                  <a:lnTo>
                    <a:pt x="569" y="216"/>
                  </a:lnTo>
                  <a:lnTo>
                    <a:pt x="569" y="219"/>
                  </a:lnTo>
                  <a:lnTo>
                    <a:pt x="569" y="219"/>
                  </a:lnTo>
                  <a:lnTo>
                    <a:pt x="572" y="222"/>
                  </a:lnTo>
                  <a:lnTo>
                    <a:pt x="572" y="222"/>
                  </a:lnTo>
                  <a:lnTo>
                    <a:pt x="572" y="225"/>
                  </a:lnTo>
                  <a:lnTo>
                    <a:pt x="572" y="225"/>
                  </a:lnTo>
                  <a:lnTo>
                    <a:pt x="572" y="228"/>
                  </a:lnTo>
                  <a:lnTo>
                    <a:pt x="572" y="231"/>
                  </a:lnTo>
                  <a:lnTo>
                    <a:pt x="572" y="233"/>
                  </a:lnTo>
                  <a:lnTo>
                    <a:pt x="572" y="233"/>
                  </a:lnTo>
                  <a:lnTo>
                    <a:pt x="572" y="236"/>
                  </a:lnTo>
                  <a:lnTo>
                    <a:pt x="572" y="236"/>
                  </a:lnTo>
                  <a:lnTo>
                    <a:pt x="572" y="239"/>
                  </a:lnTo>
                  <a:lnTo>
                    <a:pt x="575" y="242"/>
                  </a:lnTo>
                  <a:lnTo>
                    <a:pt x="575" y="242"/>
                  </a:lnTo>
                  <a:lnTo>
                    <a:pt x="578" y="245"/>
                  </a:lnTo>
                  <a:lnTo>
                    <a:pt x="581" y="245"/>
                  </a:lnTo>
                  <a:lnTo>
                    <a:pt x="581" y="248"/>
                  </a:lnTo>
                  <a:lnTo>
                    <a:pt x="581" y="248"/>
                  </a:lnTo>
                  <a:lnTo>
                    <a:pt x="581" y="251"/>
                  </a:lnTo>
                  <a:lnTo>
                    <a:pt x="581" y="251"/>
                  </a:lnTo>
                  <a:lnTo>
                    <a:pt x="581" y="254"/>
                  </a:lnTo>
                  <a:lnTo>
                    <a:pt x="581" y="254"/>
                  </a:lnTo>
                  <a:lnTo>
                    <a:pt x="581" y="257"/>
                  </a:lnTo>
                  <a:lnTo>
                    <a:pt x="581" y="257"/>
                  </a:lnTo>
                  <a:lnTo>
                    <a:pt x="581" y="259"/>
                  </a:lnTo>
                  <a:lnTo>
                    <a:pt x="581" y="262"/>
                  </a:lnTo>
                  <a:lnTo>
                    <a:pt x="583" y="262"/>
                  </a:lnTo>
                  <a:lnTo>
                    <a:pt x="583" y="265"/>
                  </a:lnTo>
                  <a:lnTo>
                    <a:pt x="583" y="265"/>
                  </a:lnTo>
                  <a:lnTo>
                    <a:pt x="586" y="268"/>
                  </a:lnTo>
                  <a:lnTo>
                    <a:pt x="586" y="271"/>
                  </a:lnTo>
                  <a:lnTo>
                    <a:pt x="589" y="271"/>
                  </a:lnTo>
                  <a:lnTo>
                    <a:pt x="592" y="274"/>
                  </a:lnTo>
                  <a:lnTo>
                    <a:pt x="595" y="277"/>
                  </a:lnTo>
                  <a:lnTo>
                    <a:pt x="595" y="280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5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601" y="291"/>
                  </a:lnTo>
                  <a:lnTo>
                    <a:pt x="601" y="294"/>
                  </a:lnTo>
                  <a:lnTo>
                    <a:pt x="604" y="297"/>
                  </a:lnTo>
                  <a:lnTo>
                    <a:pt x="604" y="297"/>
                  </a:lnTo>
                  <a:lnTo>
                    <a:pt x="607" y="297"/>
                  </a:lnTo>
                  <a:lnTo>
                    <a:pt x="607" y="300"/>
                  </a:lnTo>
                  <a:lnTo>
                    <a:pt x="607" y="303"/>
                  </a:lnTo>
                  <a:lnTo>
                    <a:pt x="609" y="303"/>
                  </a:lnTo>
                  <a:lnTo>
                    <a:pt x="612" y="309"/>
                  </a:lnTo>
                  <a:lnTo>
                    <a:pt x="618" y="314"/>
                  </a:lnTo>
                  <a:lnTo>
                    <a:pt x="624" y="320"/>
                  </a:lnTo>
                  <a:lnTo>
                    <a:pt x="627" y="326"/>
                  </a:lnTo>
                  <a:lnTo>
                    <a:pt x="630" y="329"/>
                  </a:lnTo>
                  <a:lnTo>
                    <a:pt x="633" y="332"/>
                  </a:lnTo>
                  <a:lnTo>
                    <a:pt x="635" y="332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0" y="332"/>
                  </a:lnTo>
                  <a:lnTo>
                    <a:pt x="656" y="332"/>
                  </a:lnTo>
                  <a:lnTo>
                    <a:pt x="661" y="329"/>
                  </a:lnTo>
                  <a:lnTo>
                    <a:pt x="664" y="326"/>
                  </a:lnTo>
                  <a:lnTo>
                    <a:pt x="667" y="326"/>
                  </a:lnTo>
                  <a:lnTo>
                    <a:pt x="670" y="323"/>
                  </a:lnTo>
                  <a:lnTo>
                    <a:pt x="670" y="323"/>
                  </a:lnTo>
                  <a:lnTo>
                    <a:pt x="673" y="320"/>
                  </a:lnTo>
                  <a:lnTo>
                    <a:pt x="676" y="320"/>
                  </a:lnTo>
                  <a:lnTo>
                    <a:pt x="679" y="317"/>
                  </a:lnTo>
                  <a:lnTo>
                    <a:pt x="679" y="317"/>
                  </a:lnTo>
                  <a:lnTo>
                    <a:pt x="682" y="314"/>
                  </a:lnTo>
                  <a:lnTo>
                    <a:pt x="685" y="311"/>
                  </a:lnTo>
                  <a:lnTo>
                    <a:pt x="687" y="309"/>
                  </a:lnTo>
                  <a:lnTo>
                    <a:pt x="690" y="309"/>
                  </a:lnTo>
                  <a:lnTo>
                    <a:pt x="693" y="306"/>
                  </a:lnTo>
                  <a:lnTo>
                    <a:pt x="696" y="303"/>
                  </a:lnTo>
                  <a:lnTo>
                    <a:pt x="699" y="303"/>
                  </a:lnTo>
                  <a:lnTo>
                    <a:pt x="702" y="300"/>
                  </a:lnTo>
                  <a:lnTo>
                    <a:pt x="702" y="297"/>
                  </a:lnTo>
                  <a:lnTo>
                    <a:pt x="708" y="294"/>
                  </a:lnTo>
                  <a:lnTo>
                    <a:pt x="711" y="291"/>
                  </a:lnTo>
                  <a:lnTo>
                    <a:pt x="713" y="291"/>
                  </a:lnTo>
                  <a:lnTo>
                    <a:pt x="716" y="285"/>
                  </a:lnTo>
                  <a:lnTo>
                    <a:pt x="719" y="285"/>
                  </a:lnTo>
                  <a:lnTo>
                    <a:pt x="722" y="283"/>
                  </a:lnTo>
                  <a:lnTo>
                    <a:pt x="725" y="283"/>
                  </a:lnTo>
                  <a:lnTo>
                    <a:pt x="728" y="280"/>
                  </a:lnTo>
                  <a:lnTo>
                    <a:pt x="731" y="277"/>
                  </a:lnTo>
                  <a:lnTo>
                    <a:pt x="734" y="277"/>
                  </a:lnTo>
                  <a:lnTo>
                    <a:pt x="737" y="274"/>
                  </a:lnTo>
                  <a:lnTo>
                    <a:pt x="739" y="274"/>
                  </a:lnTo>
                  <a:lnTo>
                    <a:pt x="742" y="271"/>
                  </a:lnTo>
                  <a:lnTo>
                    <a:pt x="742" y="271"/>
                  </a:lnTo>
                  <a:lnTo>
                    <a:pt x="745" y="271"/>
                  </a:lnTo>
                  <a:lnTo>
                    <a:pt x="745" y="271"/>
                  </a:lnTo>
                  <a:lnTo>
                    <a:pt x="748" y="268"/>
                  </a:lnTo>
                  <a:lnTo>
                    <a:pt x="751" y="268"/>
                  </a:lnTo>
                  <a:lnTo>
                    <a:pt x="751" y="268"/>
                  </a:lnTo>
                  <a:lnTo>
                    <a:pt x="754" y="265"/>
                  </a:lnTo>
                  <a:lnTo>
                    <a:pt x="754" y="265"/>
                  </a:lnTo>
                  <a:lnTo>
                    <a:pt x="757" y="265"/>
                  </a:lnTo>
                  <a:lnTo>
                    <a:pt x="757" y="265"/>
                  </a:lnTo>
                  <a:lnTo>
                    <a:pt x="760" y="262"/>
                  </a:lnTo>
                  <a:lnTo>
                    <a:pt x="760" y="262"/>
                  </a:lnTo>
                  <a:lnTo>
                    <a:pt x="762" y="262"/>
                  </a:lnTo>
                  <a:lnTo>
                    <a:pt x="762" y="259"/>
                  </a:lnTo>
                  <a:lnTo>
                    <a:pt x="765" y="259"/>
                  </a:lnTo>
                  <a:lnTo>
                    <a:pt x="765" y="259"/>
                  </a:lnTo>
                  <a:lnTo>
                    <a:pt x="768" y="259"/>
                  </a:lnTo>
                  <a:lnTo>
                    <a:pt x="768" y="257"/>
                  </a:lnTo>
                  <a:lnTo>
                    <a:pt x="771" y="257"/>
                  </a:lnTo>
                  <a:lnTo>
                    <a:pt x="771" y="257"/>
                  </a:lnTo>
                  <a:lnTo>
                    <a:pt x="771" y="254"/>
                  </a:lnTo>
                  <a:lnTo>
                    <a:pt x="774" y="254"/>
                  </a:lnTo>
                  <a:lnTo>
                    <a:pt x="774" y="254"/>
                  </a:lnTo>
                  <a:lnTo>
                    <a:pt x="777" y="254"/>
                  </a:lnTo>
                  <a:lnTo>
                    <a:pt x="777" y="251"/>
                  </a:lnTo>
                  <a:lnTo>
                    <a:pt x="777" y="251"/>
                  </a:lnTo>
                  <a:lnTo>
                    <a:pt x="780" y="251"/>
                  </a:lnTo>
                  <a:lnTo>
                    <a:pt x="780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8" y="245"/>
                  </a:lnTo>
                  <a:lnTo>
                    <a:pt x="791" y="242"/>
                  </a:lnTo>
                  <a:lnTo>
                    <a:pt x="791" y="239"/>
                  </a:lnTo>
                  <a:lnTo>
                    <a:pt x="794" y="239"/>
                  </a:lnTo>
                  <a:lnTo>
                    <a:pt x="797" y="236"/>
                  </a:lnTo>
                  <a:lnTo>
                    <a:pt x="800" y="236"/>
                  </a:lnTo>
                  <a:lnTo>
                    <a:pt x="800" y="233"/>
                  </a:lnTo>
                  <a:lnTo>
                    <a:pt x="803" y="233"/>
                  </a:lnTo>
                  <a:lnTo>
                    <a:pt x="803" y="231"/>
                  </a:lnTo>
                  <a:lnTo>
                    <a:pt x="806" y="231"/>
                  </a:lnTo>
                  <a:lnTo>
                    <a:pt x="806" y="231"/>
                  </a:lnTo>
                  <a:lnTo>
                    <a:pt x="806" y="228"/>
                  </a:lnTo>
                  <a:lnTo>
                    <a:pt x="806" y="225"/>
                  </a:lnTo>
                  <a:lnTo>
                    <a:pt x="809" y="225"/>
                  </a:lnTo>
                  <a:lnTo>
                    <a:pt x="809" y="222"/>
                  </a:lnTo>
                  <a:lnTo>
                    <a:pt x="812" y="222"/>
                  </a:lnTo>
                  <a:lnTo>
                    <a:pt x="812" y="219"/>
                  </a:lnTo>
                  <a:lnTo>
                    <a:pt x="812" y="219"/>
                  </a:lnTo>
                  <a:lnTo>
                    <a:pt x="812" y="216"/>
                  </a:lnTo>
                  <a:lnTo>
                    <a:pt x="814" y="216"/>
                  </a:lnTo>
                  <a:lnTo>
                    <a:pt x="814" y="213"/>
                  </a:lnTo>
                  <a:lnTo>
                    <a:pt x="814" y="213"/>
                  </a:lnTo>
                  <a:lnTo>
                    <a:pt x="814" y="210"/>
                  </a:lnTo>
                  <a:lnTo>
                    <a:pt x="814" y="210"/>
                  </a:lnTo>
                  <a:lnTo>
                    <a:pt x="817" y="207"/>
                  </a:lnTo>
                  <a:lnTo>
                    <a:pt x="817" y="207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2"/>
                  </a:lnTo>
                  <a:lnTo>
                    <a:pt x="820" y="202"/>
                  </a:lnTo>
                  <a:lnTo>
                    <a:pt x="820" y="199"/>
                  </a:lnTo>
                  <a:lnTo>
                    <a:pt x="820" y="199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3"/>
                  </a:lnTo>
                  <a:lnTo>
                    <a:pt x="826" y="193"/>
                  </a:lnTo>
                  <a:lnTo>
                    <a:pt x="826" y="190"/>
                  </a:lnTo>
                  <a:lnTo>
                    <a:pt x="826" y="190"/>
                  </a:lnTo>
                  <a:lnTo>
                    <a:pt x="829" y="190"/>
                  </a:lnTo>
                  <a:lnTo>
                    <a:pt x="829" y="187"/>
                  </a:lnTo>
                  <a:lnTo>
                    <a:pt x="829" y="187"/>
                  </a:lnTo>
                  <a:lnTo>
                    <a:pt x="832" y="187"/>
                  </a:lnTo>
                  <a:lnTo>
                    <a:pt x="832" y="184"/>
                  </a:lnTo>
                  <a:lnTo>
                    <a:pt x="832" y="184"/>
                  </a:lnTo>
                  <a:lnTo>
                    <a:pt x="835" y="184"/>
                  </a:lnTo>
                  <a:lnTo>
                    <a:pt x="835" y="181"/>
                  </a:lnTo>
                  <a:lnTo>
                    <a:pt x="838" y="181"/>
                  </a:lnTo>
                  <a:lnTo>
                    <a:pt x="838" y="181"/>
                  </a:lnTo>
                  <a:lnTo>
                    <a:pt x="840" y="179"/>
                  </a:lnTo>
                  <a:lnTo>
                    <a:pt x="840" y="179"/>
                  </a:lnTo>
                  <a:lnTo>
                    <a:pt x="843" y="179"/>
                  </a:lnTo>
                  <a:lnTo>
                    <a:pt x="843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9" y="173"/>
                  </a:lnTo>
                  <a:lnTo>
                    <a:pt x="849" y="173"/>
                  </a:lnTo>
                  <a:lnTo>
                    <a:pt x="852" y="173"/>
                  </a:lnTo>
                  <a:lnTo>
                    <a:pt x="852" y="173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8" y="170"/>
                  </a:lnTo>
                  <a:lnTo>
                    <a:pt x="858" y="170"/>
                  </a:lnTo>
                  <a:lnTo>
                    <a:pt x="861" y="167"/>
                  </a:lnTo>
                  <a:lnTo>
                    <a:pt x="861" y="167"/>
                  </a:lnTo>
                  <a:lnTo>
                    <a:pt x="864" y="167"/>
                  </a:lnTo>
                  <a:lnTo>
                    <a:pt x="864" y="164"/>
                  </a:lnTo>
                  <a:lnTo>
                    <a:pt x="864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9" y="161"/>
                  </a:lnTo>
                  <a:lnTo>
                    <a:pt x="869" y="161"/>
                  </a:lnTo>
                  <a:lnTo>
                    <a:pt x="872" y="161"/>
                  </a:lnTo>
                  <a:lnTo>
                    <a:pt x="872" y="161"/>
                  </a:lnTo>
                  <a:lnTo>
                    <a:pt x="875" y="161"/>
                  </a:lnTo>
                  <a:lnTo>
                    <a:pt x="875" y="158"/>
                  </a:lnTo>
                  <a:lnTo>
                    <a:pt x="875" y="158"/>
                  </a:lnTo>
                  <a:lnTo>
                    <a:pt x="875" y="161"/>
                  </a:lnTo>
                  <a:lnTo>
                    <a:pt x="878" y="158"/>
                  </a:lnTo>
                  <a:lnTo>
                    <a:pt x="878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4" y="158"/>
                  </a:lnTo>
                  <a:lnTo>
                    <a:pt x="884" y="158"/>
                  </a:lnTo>
                  <a:lnTo>
                    <a:pt x="884" y="155"/>
                  </a:lnTo>
                  <a:lnTo>
                    <a:pt x="887" y="155"/>
                  </a:lnTo>
                  <a:lnTo>
                    <a:pt x="887" y="155"/>
                  </a:lnTo>
                  <a:lnTo>
                    <a:pt x="890" y="155"/>
                  </a:lnTo>
                  <a:lnTo>
                    <a:pt x="890" y="155"/>
                  </a:lnTo>
                  <a:lnTo>
                    <a:pt x="892" y="155"/>
                  </a:lnTo>
                  <a:lnTo>
                    <a:pt x="892" y="153"/>
                  </a:lnTo>
                  <a:lnTo>
                    <a:pt x="895" y="153"/>
                  </a:lnTo>
                  <a:lnTo>
                    <a:pt x="895" y="153"/>
                  </a:lnTo>
                  <a:lnTo>
                    <a:pt x="898" y="153"/>
                  </a:lnTo>
                  <a:lnTo>
                    <a:pt x="898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1"/>
                  </a:lnTo>
                  <a:lnTo>
                    <a:pt x="910" y="141"/>
                  </a:lnTo>
                  <a:lnTo>
                    <a:pt x="910" y="138"/>
                  </a:lnTo>
                  <a:lnTo>
                    <a:pt x="910" y="138"/>
                  </a:lnTo>
                  <a:lnTo>
                    <a:pt x="913" y="138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5" y="135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21" y="127"/>
                  </a:lnTo>
                  <a:lnTo>
                    <a:pt x="921" y="127"/>
                  </a:lnTo>
                  <a:lnTo>
                    <a:pt x="924" y="127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7" y="124"/>
                  </a:lnTo>
                  <a:lnTo>
                    <a:pt x="927" y="121"/>
                  </a:lnTo>
                  <a:lnTo>
                    <a:pt x="927" y="121"/>
                  </a:lnTo>
                  <a:lnTo>
                    <a:pt x="930" y="121"/>
                  </a:lnTo>
                  <a:lnTo>
                    <a:pt x="930" y="118"/>
                  </a:lnTo>
                  <a:lnTo>
                    <a:pt x="930" y="118"/>
                  </a:lnTo>
                  <a:lnTo>
                    <a:pt x="930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2"/>
                  </a:lnTo>
                  <a:lnTo>
                    <a:pt x="936" y="112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9" y="109"/>
                  </a:lnTo>
                  <a:lnTo>
                    <a:pt x="939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5"/>
                  </a:lnTo>
                  <a:lnTo>
                    <a:pt x="953" y="95"/>
                  </a:lnTo>
                  <a:lnTo>
                    <a:pt x="953" y="95"/>
                  </a:lnTo>
                  <a:lnTo>
                    <a:pt x="953" y="92"/>
                  </a:lnTo>
                  <a:lnTo>
                    <a:pt x="956" y="92"/>
                  </a:lnTo>
                  <a:lnTo>
                    <a:pt x="956" y="92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59" y="89"/>
                  </a:lnTo>
                  <a:lnTo>
                    <a:pt x="959" y="86"/>
                  </a:lnTo>
                  <a:lnTo>
                    <a:pt x="959" y="86"/>
                  </a:lnTo>
                  <a:lnTo>
                    <a:pt x="962" y="86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0"/>
                  </a:lnTo>
                  <a:lnTo>
                    <a:pt x="962" y="80"/>
                  </a:lnTo>
                  <a:lnTo>
                    <a:pt x="965" y="80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5"/>
                  </a:lnTo>
                  <a:lnTo>
                    <a:pt x="967" y="75"/>
                  </a:lnTo>
                  <a:lnTo>
                    <a:pt x="967" y="75"/>
                  </a:lnTo>
                  <a:lnTo>
                    <a:pt x="970" y="75"/>
                  </a:lnTo>
                  <a:lnTo>
                    <a:pt x="970" y="72"/>
                  </a:lnTo>
                  <a:lnTo>
                    <a:pt x="970" y="72"/>
                  </a:lnTo>
                  <a:lnTo>
                    <a:pt x="973" y="72"/>
                  </a:lnTo>
                  <a:lnTo>
                    <a:pt x="973" y="72"/>
                  </a:lnTo>
                  <a:lnTo>
                    <a:pt x="976" y="69"/>
                  </a:lnTo>
                  <a:lnTo>
                    <a:pt x="976" y="66"/>
                  </a:lnTo>
                  <a:lnTo>
                    <a:pt x="979" y="66"/>
                  </a:lnTo>
                  <a:lnTo>
                    <a:pt x="979" y="66"/>
                  </a:lnTo>
                  <a:lnTo>
                    <a:pt x="982" y="66"/>
                  </a:lnTo>
                  <a:lnTo>
                    <a:pt x="982" y="66"/>
                  </a:lnTo>
                  <a:lnTo>
                    <a:pt x="985" y="63"/>
                  </a:lnTo>
                  <a:lnTo>
                    <a:pt x="985" y="63"/>
                  </a:lnTo>
                  <a:lnTo>
                    <a:pt x="988" y="63"/>
                  </a:lnTo>
                  <a:lnTo>
                    <a:pt x="988" y="63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3" y="60"/>
                  </a:lnTo>
                  <a:lnTo>
                    <a:pt x="993" y="60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9" y="57"/>
                  </a:lnTo>
                  <a:lnTo>
                    <a:pt x="999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5" y="54"/>
                  </a:lnTo>
                  <a:lnTo>
                    <a:pt x="1005" y="54"/>
                  </a:lnTo>
                  <a:lnTo>
                    <a:pt x="1008" y="54"/>
                  </a:lnTo>
                  <a:lnTo>
                    <a:pt x="1008" y="52"/>
                  </a:lnTo>
                  <a:lnTo>
                    <a:pt x="1008" y="52"/>
                  </a:lnTo>
                  <a:lnTo>
                    <a:pt x="1011" y="52"/>
                  </a:lnTo>
                  <a:lnTo>
                    <a:pt x="1011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7" y="52"/>
                  </a:lnTo>
                  <a:lnTo>
                    <a:pt x="1017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22" y="49"/>
                  </a:lnTo>
                  <a:lnTo>
                    <a:pt x="1022" y="49"/>
                  </a:lnTo>
                  <a:lnTo>
                    <a:pt x="1022" y="46"/>
                  </a:lnTo>
                  <a:lnTo>
                    <a:pt x="1025" y="46"/>
                  </a:lnTo>
                  <a:lnTo>
                    <a:pt x="1025" y="46"/>
                  </a:lnTo>
                  <a:lnTo>
                    <a:pt x="1028" y="46"/>
                  </a:lnTo>
                  <a:lnTo>
                    <a:pt x="1028" y="46"/>
                  </a:lnTo>
                  <a:lnTo>
                    <a:pt x="1031" y="46"/>
                  </a:lnTo>
                  <a:lnTo>
                    <a:pt x="1031" y="46"/>
                  </a:lnTo>
                  <a:lnTo>
                    <a:pt x="1031" y="43"/>
                  </a:lnTo>
                  <a:lnTo>
                    <a:pt x="1034" y="43"/>
                  </a:lnTo>
                  <a:lnTo>
                    <a:pt x="1034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40" y="40"/>
                  </a:lnTo>
                  <a:lnTo>
                    <a:pt x="1040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5" y="37"/>
                  </a:lnTo>
                  <a:lnTo>
                    <a:pt x="1045" y="37"/>
                  </a:lnTo>
                  <a:lnTo>
                    <a:pt x="1048" y="37"/>
                  </a:lnTo>
                  <a:lnTo>
                    <a:pt x="1048" y="37"/>
                  </a:lnTo>
                  <a:lnTo>
                    <a:pt x="1051" y="34"/>
                  </a:lnTo>
                  <a:lnTo>
                    <a:pt x="1051" y="34"/>
                  </a:lnTo>
                  <a:lnTo>
                    <a:pt x="1054" y="34"/>
                  </a:lnTo>
                  <a:lnTo>
                    <a:pt x="1054" y="31"/>
                  </a:lnTo>
                  <a:lnTo>
                    <a:pt x="1057" y="31"/>
                  </a:lnTo>
                  <a:lnTo>
                    <a:pt x="1057" y="31"/>
                  </a:lnTo>
                  <a:lnTo>
                    <a:pt x="1057" y="28"/>
                  </a:lnTo>
                  <a:lnTo>
                    <a:pt x="1060" y="28"/>
                  </a:lnTo>
                  <a:lnTo>
                    <a:pt x="1060" y="28"/>
                  </a:lnTo>
                  <a:lnTo>
                    <a:pt x="1063" y="26"/>
                  </a:lnTo>
                  <a:lnTo>
                    <a:pt x="1063" y="26"/>
                  </a:lnTo>
                  <a:lnTo>
                    <a:pt x="1066" y="26"/>
                  </a:lnTo>
                  <a:lnTo>
                    <a:pt x="1066" y="26"/>
                  </a:lnTo>
                  <a:lnTo>
                    <a:pt x="1066" y="23"/>
                  </a:lnTo>
                  <a:lnTo>
                    <a:pt x="1069" y="23"/>
                  </a:lnTo>
                  <a:lnTo>
                    <a:pt x="1069" y="23"/>
                  </a:lnTo>
                  <a:lnTo>
                    <a:pt x="1071" y="23"/>
                  </a:lnTo>
                  <a:lnTo>
                    <a:pt x="1071" y="23"/>
                  </a:lnTo>
                  <a:lnTo>
                    <a:pt x="1074" y="23"/>
                  </a:lnTo>
                  <a:lnTo>
                    <a:pt x="1074" y="20"/>
                  </a:lnTo>
                  <a:lnTo>
                    <a:pt x="1077" y="20"/>
                  </a:lnTo>
                  <a:lnTo>
                    <a:pt x="1077" y="20"/>
                  </a:lnTo>
                  <a:lnTo>
                    <a:pt x="1080" y="20"/>
                  </a:lnTo>
                  <a:lnTo>
                    <a:pt x="1083" y="20"/>
                  </a:lnTo>
                  <a:lnTo>
                    <a:pt x="1086" y="20"/>
                  </a:lnTo>
                  <a:lnTo>
                    <a:pt x="1086" y="17"/>
                  </a:lnTo>
                  <a:lnTo>
                    <a:pt x="1089" y="17"/>
                  </a:lnTo>
                  <a:lnTo>
                    <a:pt x="1089" y="17"/>
                  </a:lnTo>
                  <a:lnTo>
                    <a:pt x="1092" y="17"/>
                  </a:lnTo>
                  <a:lnTo>
                    <a:pt x="1092" y="17"/>
                  </a:lnTo>
                  <a:lnTo>
                    <a:pt x="1094" y="17"/>
                  </a:lnTo>
                  <a:lnTo>
                    <a:pt x="1094" y="17"/>
                  </a:lnTo>
                  <a:lnTo>
                    <a:pt x="1097" y="17"/>
                  </a:lnTo>
                  <a:lnTo>
                    <a:pt x="1097" y="14"/>
                  </a:lnTo>
                  <a:lnTo>
                    <a:pt x="1100" y="14"/>
                  </a:lnTo>
                  <a:lnTo>
                    <a:pt x="1100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6" y="14"/>
                  </a:lnTo>
                  <a:lnTo>
                    <a:pt x="1106" y="11"/>
                  </a:lnTo>
                  <a:lnTo>
                    <a:pt x="1106" y="11"/>
                  </a:lnTo>
                  <a:lnTo>
                    <a:pt x="1109" y="11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12" y="8"/>
                  </a:lnTo>
                  <a:lnTo>
                    <a:pt x="1112" y="5"/>
                  </a:lnTo>
                  <a:lnTo>
                    <a:pt x="1112" y="5"/>
                  </a:lnTo>
                  <a:lnTo>
                    <a:pt x="1112" y="2"/>
                  </a:lnTo>
                  <a:lnTo>
                    <a:pt x="1115" y="2"/>
                  </a:lnTo>
                  <a:lnTo>
                    <a:pt x="1115" y="0"/>
                  </a:lnTo>
                  <a:lnTo>
                    <a:pt x="1115" y="0"/>
                  </a:lnTo>
                  <a:lnTo>
                    <a:pt x="1118" y="0"/>
                  </a:lnTo>
                  <a:lnTo>
                    <a:pt x="1115" y="0"/>
                  </a:lnTo>
                  <a:lnTo>
                    <a:pt x="1115" y="2"/>
                  </a:lnTo>
                  <a:lnTo>
                    <a:pt x="1118" y="2"/>
                  </a:lnTo>
                  <a:lnTo>
                    <a:pt x="1118" y="5"/>
                  </a:lnTo>
                  <a:lnTo>
                    <a:pt x="1118" y="5"/>
                  </a:lnTo>
                  <a:lnTo>
                    <a:pt x="1120" y="5"/>
                  </a:lnTo>
                  <a:lnTo>
                    <a:pt x="1120" y="5"/>
                  </a:lnTo>
                  <a:lnTo>
                    <a:pt x="1120" y="8"/>
                  </a:lnTo>
                  <a:lnTo>
                    <a:pt x="1123" y="8"/>
                  </a:lnTo>
                  <a:lnTo>
                    <a:pt x="1123" y="11"/>
                  </a:lnTo>
                  <a:lnTo>
                    <a:pt x="1123" y="11"/>
                  </a:lnTo>
                  <a:lnTo>
                    <a:pt x="1123" y="14"/>
                  </a:lnTo>
                  <a:lnTo>
                    <a:pt x="1123" y="14"/>
                  </a:lnTo>
                  <a:lnTo>
                    <a:pt x="1120" y="17"/>
                  </a:lnTo>
                  <a:lnTo>
                    <a:pt x="1120" y="17"/>
                  </a:lnTo>
                  <a:lnTo>
                    <a:pt x="1120" y="20"/>
                  </a:lnTo>
                  <a:lnTo>
                    <a:pt x="1120" y="20"/>
                  </a:lnTo>
                  <a:lnTo>
                    <a:pt x="1120" y="23"/>
                  </a:lnTo>
                  <a:lnTo>
                    <a:pt x="1123" y="23"/>
                  </a:lnTo>
                  <a:lnTo>
                    <a:pt x="1123" y="26"/>
                  </a:lnTo>
                  <a:lnTo>
                    <a:pt x="1123" y="26"/>
                  </a:lnTo>
                  <a:lnTo>
                    <a:pt x="1123" y="28"/>
                  </a:lnTo>
                  <a:lnTo>
                    <a:pt x="1123" y="28"/>
                  </a:lnTo>
                  <a:lnTo>
                    <a:pt x="1126" y="28"/>
                  </a:lnTo>
                  <a:lnTo>
                    <a:pt x="1126" y="31"/>
                  </a:lnTo>
                  <a:lnTo>
                    <a:pt x="1126" y="31"/>
                  </a:lnTo>
                  <a:lnTo>
                    <a:pt x="1126" y="34"/>
                  </a:lnTo>
                  <a:lnTo>
                    <a:pt x="1126" y="34"/>
                  </a:lnTo>
                  <a:lnTo>
                    <a:pt x="1126" y="37"/>
                  </a:lnTo>
                  <a:lnTo>
                    <a:pt x="1126" y="40"/>
                  </a:lnTo>
                  <a:lnTo>
                    <a:pt x="1126" y="40"/>
                  </a:lnTo>
                  <a:lnTo>
                    <a:pt x="1126" y="43"/>
                  </a:lnTo>
                  <a:lnTo>
                    <a:pt x="1126" y="43"/>
                  </a:lnTo>
                  <a:lnTo>
                    <a:pt x="1126" y="46"/>
                  </a:lnTo>
                  <a:lnTo>
                    <a:pt x="1126" y="46"/>
                  </a:lnTo>
                  <a:lnTo>
                    <a:pt x="1126" y="49"/>
                  </a:lnTo>
                  <a:lnTo>
                    <a:pt x="1126" y="52"/>
                  </a:lnTo>
                  <a:lnTo>
                    <a:pt x="1126" y="52"/>
                  </a:lnTo>
                  <a:lnTo>
                    <a:pt x="1126" y="54"/>
                  </a:lnTo>
                  <a:lnTo>
                    <a:pt x="1126" y="54"/>
                  </a:lnTo>
                  <a:lnTo>
                    <a:pt x="1126" y="57"/>
                  </a:lnTo>
                  <a:lnTo>
                    <a:pt x="1126" y="57"/>
                  </a:lnTo>
                  <a:lnTo>
                    <a:pt x="1126" y="60"/>
                  </a:lnTo>
                  <a:lnTo>
                    <a:pt x="1126" y="60"/>
                  </a:lnTo>
                  <a:lnTo>
                    <a:pt x="1123" y="63"/>
                  </a:lnTo>
                  <a:lnTo>
                    <a:pt x="1123" y="63"/>
                  </a:lnTo>
                  <a:lnTo>
                    <a:pt x="1123" y="66"/>
                  </a:lnTo>
                  <a:lnTo>
                    <a:pt x="1123" y="69"/>
                  </a:lnTo>
                  <a:lnTo>
                    <a:pt x="1123" y="72"/>
                  </a:lnTo>
                  <a:lnTo>
                    <a:pt x="1123" y="72"/>
                  </a:lnTo>
                  <a:lnTo>
                    <a:pt x="1123" y="75"/>
                  </a:lnTo>
                  <a:lnTo>
                    <a:pt x="1123" y="78"/>
                  </a:lnTo>
                  <a:lnTo>
                    <a:pt x="1126" y="78"/>
                  </a:lnTo>
                  <a:lnTo>
                    <a:pt x="1126" y="80"/>
                  </a:lnTo>
                  <a:lnTo>
                    <a:pt x="1126" y="83"/>
                  </a:lnTo>
                  <a:lnTo>
                    <a:pt x="1126" y="83"/>
                  </a:lnTo>
                  <a:lnTo>
                    <a:pt x="1126" y="86"/>
                  </a:lnTo>
                  <a:lnTo>
                    <a:pt x="1126" y="89"/>
                  </a:lnTo>
                  <a:lnTo>
                    <a:pt x="1126" y="89"/>
                  </a:lnTo>
                  <a:lnTo>
                    <a:pt x="1123" y="92"/>
                  </a:lnTo>
                  <a:lnTo>
                    <a:pt x="1123" y="92"/>
                  </a:lnTo>
                  <a:lnTo>
                    <a:pt x="1123" y="95"/>
                  </a:lnTo>
                  <a:lnTo>
                    <a:pt x="1123" y="95"/>
                  </a:lnTo>
                  <a:lnTo>
                    <a:pt x="1123" y="98"/>
                  </a:lnTo>
                  <a:lnTo>
                    <a:pt x="1126" y="98"/>
                  </a:lnTo>
                  <a:lnTo>
                    <a:pt x="1126" y="101"/>
                  </a:lnTo>
                  <a:lnTo>
                    <a:pt x="1126" y="104"/>
                  </a:lnTo>
                  <a:lnTo>
                    <a:pt x="1126" y="106"/>
                  </a:lnTo>
                  <a:lnTo>
                    <a:pt x="1126" y="106"/>
                  </a:lnTo>
                  <a:lnTo>
                    <a:pt x="1126" y="109"/>
                  </a:lnTo>
                  <a:lnTo>
                    <a:pt x="1126" y="112"/>
                  </a:lnTo>
                  <a:lnTo>
                    <a:pt x="1126" y="112"/>
                  </a:lnTo>
                  <a:lnTo>
                    <a:pt x="1126" y="115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21"/>
                  </a:lnTo>
                  <a:lnTo>
                    <a:pt x="1126" y="121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26" y="127"/>
                  </a:lnTo>
                  <a:lnTo>
                    <a:pt x="1126" y="127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5"/>
                  </a:lnTo>
                  <a:lnTo>
                    <a:pt x="1126" y="135"/>
                  </a:lnTo>
                  <a:lnTo>
                    <a:pt x="1126" y="138"/>
                  </a:lnTo>
                  <a:lnTo>
                    <a:pt x="1126" y="138"/>
                  </a:lnTo>
                  <a:lnTo>
                    <a:pt x="1126" y="141"/>
                  </a:lnTo>
                  <a:lnTo>
                    <a:pt x="1126" y="141"/>
                  </a:lnTo>
                  <a:lnTo>
                    <a:pt x="1126" y="144"/>
                  </a:lnTo>
                  <a:lnTo>
                    <a:pt x="1126" y="144"/>
                  </a:lnTo>
                  <a:lnTo>
                    <a:pt x="1126" y="147"/>
                  </a:lnTo>
                  <a:lnTo>
                    <a:pt x="1126" y="147"/>
                  </a:lnTo>
                  <a:lnTo>
                    <a:pt x="1129" y="147"/>
                  </a:lnTo>
                  <a:lnTo>
                    <a:pt x="1135" y="150"/>
                  </a:lnTo>
                  <a:lnTo>
                    <a:pt x="1138" y="150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6" y="158"/>
                  </a:lnTo>
                  <a:lnTo>
                    <a:pt x="1149" y="161"/>
                  </a:lnTo>
                  <a:lnTo>
                    <a:pt x="1152" y="164"/>
                  </a:lnTo>
                  <a:lnTo>
                    <a:pt x="1155" y="167"/>
                  </a:lnTo>
                  <a:lnTo>
                    <a:pt x="1155" y="170"/>
                  </a:lnTo>
                  <a:lnTo>
                    <a:pt x="1158" y="170"/>
                  </a:lnTo>
                  <a:lnTo>
                    <a:pt x="1158" y="170"/>
                  </a:lnTo>
                  <a:lnTo>
                    <a:pt x="1158" y="173"/>
                  </a:lnTo>
                  <a:lnTo>
                    <a:pt x="1158" y="173"/>
                  </a:lnTo>
                  <a:lnTo>
                    <a:pt x="1158" y="176"/>
                  </a:lnTo>
                  <a:lnTo>
                    <a:pt x="1158" y="176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8" name="Freeform 22"/>
            <p:cNvSpPr>
              <a:spLocks/>
            </p:cNvSpPr>
            <p:nvPr/>
          </p:nvSpPr>
          <p:spPr bwMode="auto">
            <a:xfrm>
              <a:off x="1283" y="2262"/>
              <a:ext cx="840" cy="840"/>
            </a:xfrm>
            <a:custGeom>
              <a:avLst/>
              <a:gdLst/>
              <a:ahLst/>
              <a:cxnLst>
                <a:cxn ang="0">
                  <a:pos x="779" y="306"/>
                </a:cxn>
                <a:cxn ang="0">
                  <a:pos x="739" y="456"/>
                </a:cxn>
                <a:cxn ang="0">
                  <a:pos x="727" y="540"/>
                </a:cxn>
                <a:cxn ang="0">
                  <a:pos x="759" y="540"/>
                </a:cxn>
                <a:cxn ang="0">
                  <a:pos x="791" y="543"/>
                </a:cxn>
                <a:cxn ang="0">
                  <a:pos x="817" y="549"/>
                </a:cxn>
                <a:cxn ang="0">
                  <a:pos x="831" y="552"/>
                </a:cxn>
                <a:cxn ang="0">
                  <a:pos x="791" y="607"/>
                </a:cxn>
                <a:cxn ang="0">
                  <a:pos x="750" y="762"/>
                </a:cxn>
                <a:cxn ang="0">
                  <a:pos x="724" y="835"/>
                </a:cxn>
                <a:cxn ang="0">
                  <a:pos x="681" y="832"/>
                </a:cxn>
                <a:cxn ang="0">
                  <a:pos x="626" y="811"/>
                </a:cxn>
                <a:cxn ang="0">
                  <a:pos x="586" y="800"/>
                </a:cxn>
                <a:cxn ang="0">
                  <a:pos x="551" y="794"/>
                </a:cxn>
                <a:cxn ang="0">
                  <a:pos x="522" y="791"/>
                </a:cxn>
                <a:cxn ang="0">
                  <a:pos x="499" y="791"/>
                </a:cxn>
                <a:cxn ang="0">
                  <a:pos x="464" y="791"/>
                </a:cxn>
                <a:cxn ang="0">
                  <a:pos x="444" y="814"/>
                </a:cxn>
                <a:cxn ang="0">
                  <a:pos x="369" y="826"/>
                </a:cxn>
                <a:cxn ang="0">
                  <a:pos x="317" y="780"/>
                </a:cxn>
                <a:cxn ang="0">
                  <a:pos x="216" y="751"/>
                </a:cxn>
                <a:cxn ang="0">
                  <a:pos x="207" y="716"/>
                </a:cxn>
                <a:cxn ang="0">
                  <a:pos x="225" y="670"/>
                </a:cxn>
                <a:cxn ang="0">
                  <a:pos x="228" y="609"/>
                </a:cxn>
                <a:cxn ang="0">
                  <a:pos x="225" y="563"/>
                </a:cxn>
                <a:cxn ang="0">
                  <a:pos x="239" y="511"/>
                </a:cxn>
                <a:cxn ang="0">
                  <a:pos x="205" y="482"/>
                </a:cxn>
                <a:cxn ang="0">
                  <a:pos x="161" y="465"/>
                </a:cxn>
                <a:cxn ang="0">
                  <a:pos x="124" y="456"/>
                </a:cxn>
                <a:cxn ang="0">
                  <a:pos x="89" y="430"/>
                </a:cxn>
                <a:cxn ang="0">
                  <a:pos x="57" y="410"/>
                </a:cxn>
                <a:cxn ang="0">
                  <a:pos x="31" y="384"/>
                </a:cxn>
                <a:cxn ang="0">
                  <a:pos x="23" y="350"/>
                </a:cxn>
                <a:cxn ang="0">
                  <a:pos x="2" y="303"/>
                </a:cxn>
                <a:cxn ang="0">
                  <a:pos x="2" y="254"/>
                </a:cxn>
                <a:cxn ang="0">
                  <a:pos x="8" y="211"/>
                </a:cxn>
                <a:cxn ang="0">
                  <a:pos x="34" y="202"/>
                </a:cxn>
                <a:cxn ang="0">
                  <a:pos x="83" y="188"/>
                </a:cxn>
                <a:cxn ang="0">
                  <a:pos x="118" y="150"/>
                </a:cxn>
                <a:cxn ang="0">
                  <a:pos x="132" y="116"/>
                </a:cxn>
                <a:cxn ang="0">
                  <a:pos x="179" y="145"/>
                </a:cxn>
                <a:cxn ang="0">
                  <a:pos x="222" y="130"/>
                </a:cxn>
                <a:cxn ang="0">
                  <a:pos x="256" y="81"/>
                </a:cxn>
                <a:cxn ang="0">
                  <a:pos x="262" y="32"/>
                </a:cxn>
                <a:cxn ang="0">
                  <a:pos x="308" y="23"/>
                </a:cxn>
                <a:cxn ang="0">
                  <a:pos x="337" y="18"/>
                </a:cxn>
                <a:cxn ang="0">
                  <a:pos x="358" y="26"/>
                </a:cxn>
                <a:cxn ang="0">
                  <a:pos x="386" y="61"/>
                </a:cxn>
                <a:cxn ang="0">
                  <a:pos x="398" y="104"/>
                </a:cxn>
                <a:cxn ang="0">
                  <a:pos x="407" y="142"/>
                </a:cxn>
                <a:cxn ang="0">
                  <a:pos x="438" y="165"/>
                </a:cxn>
                <a:cxn ang="0">
                  <a:pos x="450" y="199"/>
                </a:cxn>
                <a:cxn ang="0">
                  <a:pos x="470" y="231"/>
                </a:cxn>
                <a:cxn ang="0">
                  <a:pos x="502" y="260"/>
                </a:cxn>
                <a:cxn ang="0">
                  <a:pos x="537" y="266"/>
                </a:cxn>
                <a:cxn ang="0">
                  <a:pos x="571" y="272"/>
                </a:cxn>
                <a:cxn ang="0">
                  <a:pos x="600" y="286"/>
                </a:cxn>
                <a:cxn ang="0">
                  <a:pos x="629" y="283"/>
                </a:cxn>
                <a:cxn ang="0">
                  <a:pos x="658" y="263"/>
                </a:cxn>
                <a:cxn ang="0">
                  <a:pos x="687" y="240"/>
                </a:cxn>
                <a:cxn ang="0">
                  <a:pos x="716" y="228"/>
                </a:cxn>
                <a:cxn ang="0">
                  <a:pos x="750" y="225"/>
                </a:cxn>
                <a:cxn ang="0">
                  <a:pos x="779" y="223"/>
                </a:cxn>
              </a:cxnLst>
              <a:rect l="0" t="0" r="r" b="b"/>
              <a:pathLst>
                <a:path w="840" h="840">
                  <a:moveTo>
                    <a:pt x="793" y="211"/>
                  </a:moveTo>
                  <a:lnTo>
                    <a:pt x="793" y="214"/>
                  </a:lnTo>
                  <a:lnTo>
                    <a:pt x="796" y="214"/>
                  </a:lnTo>
                  <a:lnTo>
                    <a:pt x="799" y="214"/>
                  </a:lnTo>
                  <a:lnTo>
                    <a:pt x="799" y="214"/>
                  </a:lnTo>
                  <a:lnTo>
                    <a:pt x="802" y="217"/>
                  </a:lnTo>
                  <a:lnTo>
                    <a:pt x="802" y="217"/>
                  </a:lnTo>
                  <a:lnTo>
                    <a:pt x="805" y="217"/>
                  </a:lnTo>
                  <a:lnTo>
                    <a:pt x="805" y="217"/>
                  </a:lnTo>
                  <a:lnTo>
                    <a:pt x="805" y="220"/>
                  </a:lnTo>
                  <a:lnTo>
                    <a:pt x="805" y="223"/>
                  </a:lnTo>
                  <a:lnTo>
                    <a:pt x="805" y="225"/>
                  </a:lnTo>
                  <a:lnTo>
                    <a:pt x="805" y="225"/>
                  </a:lnTo>
                  <a:lnTo>
                    <a:pt x="805" y="228"/>
                  </a:lnTo>
                  <a:lnTo>
                    <a:pt x="805" y="231"/>
                  </a:lnTo>
                  <a:lnTo>
                    <a:pt x="805" y="231"/>
                  </a:lnTo>
                  <a:lnTo>
                    <a:pt x="805" y="234"/>
                  </a:lnTo>
                  <a:lnTo>
                    <a:pt x="805" y="237"/>
                  </a:lnTo>
                  <a:lnTo>
                    <a:pt x="802" y="237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3"/>
                  </a:lnTo>
                  <a:lnTo>
                    <a:pt x="802" y="243"/>
                  </a:lnTo>
                  <a:lnTo>
                    <a:pt x="799" y="246"/>
                  </a:lnTo>
                  <a:lnTo>
                    <a:pt x="799" y="246"/>
                  </a:lnTo>
                  <a:lnTo>
                    <a:pt x="791" y="275"/>
                  </a:lnTo>
                  <a:lnTo>
                    <a:pt x="788" y="283"/>
                  </a:lnTo>
                  <a:lnTo>
                    <a:pt x="785" y="289"/>
                  </a:lnTo>
                  <a:lnTo>
                    <a:pt x="785" y="295"/>
                  </a:lnTo>
                  <a:lnTo>
                    <a:pt x="782" y="295"/>
                  </a:lnTo>
                  <a:lnTo>
                    <a:pt x="782" y="300"/>
                  </a:lnTo>
                  <a:lnTo>
                    <a:pt x="779" y="303"/>
                  </a:lnTo>
                  <a:lnTo>
                    <a:pt x="779" y="306"/>
                  </a:lnTo>
                  <a:lnTo>
                    <a:pt x="776" y="309"/>
                  </a:lnTo>
                  <a:lnTo>
                    <a:pt x="770" y="321"/>
                  </a:lnTo>
                  <a:lnTo>
                    <a:pt x="765" y="329"/>
                  </a:lnTo>
                  <a:lnTo>
                    <a:pt x="762" y="335"/>
                  </a:lnTo>
                  <a:lnTo>
                    <a:pt x="759" y="341"/>
                  </a:lnTo>
                  <a:lnTo>
                    <a:pt x="759" y="344"/>
                  </a:lnTo>
                  <a:lnTo>
                    <a:pt x="759" y="347"/>
                  </a:lnTo>
                  <a:lnTo>
                    <a:pt x="759" y="350"/>
                  </a:lnTo>
                  <a:lnTo>
                    <a:pt x="759" y="352"/>
                  </a:lnTo>
                  <a:lnTo>
                    <a:pt x="756" y="355"/>
                  </a:lnTo>
                  <a:lnTo>
                    <a:pt x="753" y="364"/>
                  </a:lnTo>
                  <a:lnTo>
                    <a:pt x="753" y="367"/>
                  </a:lnTo>
                  <a:lnTo>
                    <a:pt x="750" y="373"/>
                  </a:lnTo>
                  <a:lnTo>
                    <a:pt x="750" y="376"/>
                  </a:lnTo>
                  <a:lnTo>
                    <a:pt x="750" y="378"/>
                  </a:lnTo>
                  <a:lnTo>
                    <a:pt x="750" y="381"/>
                  </a:lnTo>
                  <a:lnTo>
                    <a:pt x="747" y="384"/>
                  </a:lnTo>
                  <a:lnTo>
                    <a:pt x="747" y="387"/>
                  </a:lnTo>
                  <a:lnTo>
                    <a:pt x="747" y="393"/>
                  </a:lnTo>
                  <a:lnTo>
                    <a:pt x="744" y="402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4" y="413"/>
                  </a:lnTo>
                  <a:lnTo>
                    <a:pt x="744" y="419"/>
                  </a:lnTo>
                  <a:lnTo>
                    <a:pt x="744" y="425"/>
                  </a:lnTo>
                  <a:lnTo>
                    <a:pt x="744" y="430"/>
                  </a:lnTo>
                  <a:lnTo>
                    <a:pt x="744" y="433"/>
                  </a:lnTo>
                  <a:lnTo>
                    <a:pt x="744" y="436"/>
                  </a:lnTo>
                  <a:lnTo>
                    <a:pt x="744" y="439"/>
                  </a:lnTo>
                  <a:lnTo>
                    <a:pt x="744" y="442"/>
                  </a:lnTo>
                  <a:lnTo>
                    <a:pt x="744" y="445"/>
                  </a:lnTo>
                  <a:lnTo>
                    <a:pt x="742" y="448"/>
                  </a:lnTo>
                  <a:lnTo>
                    <a:pt x="742" y="451"/>
                  </a:lnTo>
                  <a:lnTo>
                    <a:pt x="739" y="456"/>
                  </a:lnTo>
                  <a:lnTo>
                    <a:pt x="739" y="462"/>
                  </a:lnTo>
                  <a:lnTo>
                    <a:pt x="739" y="465"/>
                  </a:lnTo>
                  <a:lnTo>
                    <a:pt x="736" y="471"/>
                  </a:lnTo>
                  <a:lnTo>
                    <a:pt x="736" y="474"/>
                  </a:lnTo>
                  <a:lnTo>
                    <a:pt x="736" y="477"/>
                  </a:lnTo>
                  <a:lnTo>
                    <a:pt x="736" y="479"/>
                  </a:lnTo>
                  <a:lnTo>
                    <a:pt x="736" y="479"/>
                  </a:lnTo>
                  <a:lnTo>
                    <a:pt x="733" y="482"/>
                  </a:lnTo>
                  <a:lnTo>
                    <a:pt x="736" y="482"/>
                  </a:lnTo>
                  <a:lnTo>
                    <a:pt x="733" y="485"/>
                  </a:lnTo>
                  <a:lnTo>
                    <a:pt x="733" y="485"/>
                  </a:lnTo>
                  <a:lnTo>
                    <a:pt x="733" y="488"/>
                  </a:lnTo>
                  <a:lnTo>
                    <a:pt x="733" y="488"/>
                  </a:lnTo>
                  <a:lnTo>
                    <a:pt x="733" y="491"/>
                  </a:lnTo>
                  <a:lnTo>
                    <a:pt x="733" y="491"/>
                  </a:lnTo>
                  <a:lnTo>
                    <a:pt x="733" y="494"/>
                  </a:lnTo>
                  <a:lnTo>
                    <a:pt x="733" y="497"/>
                  </a:lnTo>
                  <a:lnTo>
                    <a:pt x="733" y="500"/>
                  </a:lnTo>
                  <a:lnTo>
                    <a:pt x="733" y="503"/>
                  </a:lnTo>
                  <a:lnTo>
                    <a:pt x="733" y="505"/>
                  </a:lnTo>
                  <a:lnTo>
                    <a:pt x="733" y="508"/>
                  </a:lnTo>
                  <a:lnTo>
                    <a:pt x="730" y="511"/>
                  </a:lnTo>
                  <a:lnTo>
                    <a:pt x="730" y="514"/>
                  </a:lnTo>
                  <a:lnTo>
                    <a:pt x="730" y="517"/>
                  </a:lnTo>
                  <a:lnTo>
                    <a:pt x="730" y="520"/>
                  </a:lnTo>
                  <a:lnTo>
                    <a:pt x="730" y="523"/>
                  </a:lnTo>
                  <a:lnTo>
                    <a:pt x="730" y="526"/>
                  </a:lnTo>
                  <a:lnTo>
                    <a:pt x="727" y="529"/>
                  </a:lnTo>
                  <a:lnTo>
                    <a:pt x="727" y="529"/>
                  </a:lnTo>
                  <a:lnTo>
                    <a:pt x="727" y="531"/>
                  </a:lnTo>
                  <a:lnTo>
                    <a:pt x="727" y="534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30" y="540"/>
                  </a:lnTo>
                  <a:lnTo>
                    <a:pt x="730" y="540"/>
                  </a:lnTo>
                  <a:lnTo>
                    <a:pt x="733" y="540"/>
                  </a:lnTo>
                  <a:lnTo>
                    <a:pt x="733" y="543"/>
                  </a:lnTo>
                  <a:lnTo>
                    <a:pt x="733" y="543"/>
                  </a:lnTo>
                  <a:lnTo>
                    <a:pt x="736" y="543"/>
                  </a:lnTo>
                  <a:lnTo>
                    <a:pt x="736" y="546"/>
                  </a:lnTo>
                  <a:lnTo>
                    <a:pt x="736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4" y="552"/>
                  </a:lnTo>
                  <a:lnTo>
                    <a:pt x="744" y="552"/>
                  </a:lnTo>
                  <a:lnTo>
                    <a:pt x="747" y="552"/>
                  </a:lnTo>
                  <a:lnTo>
                    <a:pt x="747" y="552"/>
                  </a:lnTo>
                  <a:lnTo>
                    <a:pt x="747" y="549"/>
                  </a:lnTo>
                  <a:lnTo>
                    <a:pt x="750" y="549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3" y="546"/>
                  </a:lnTo>
                  <a:lnTo>
                    <a:pt x="753" y="543"/>
                  </a:lnTo>
                  <a:lnTo>
                    <a:pt x="753" y="543"/>
                  </a:lnTo>
                  <a:lnTo>
                    <a:pt x="753" y="540"/>
                  </a:lnTo>
                  <a:lnTo>
                    <a:pt x="753" y="540"/>
                  </a:lnTo>
                  <a:lnTo>
                    <a:pt x="756" y="540"/>
                  </a:lnTo>
                  <a:lnTo>
                    <a:pt x="756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3"/>
                  </a:lnTo>
                  <a:lnTo>
                    <a:pt x="762" y="546"/>
                  </a:lnTo>
                  <a:lnTo>
                    <a:pt x="762" y="546"/>
                  </a:lnTo>
                  <a:lnTo>
                    <a:pt x="765" y="546"/>
                  </a:lnTo>
                  <a:lnTo>
                    <a:pt x="765" y="546"/>
                  </a:lnTo>
                  <a:lnTo>
                    <a:pt x="767" y="546"/>
                  </a:lnTo>
                  <a:lnTo>
                    <a:pt x="767" y="546"/>
                  </a:lnTo>
                  <a:lnTo>
                    <a:pt x="770" y="546"/>
                  </a:lnTo>
                  <a:lnTo>
                    <a:pt x="770" y="543"/>
                  </a:lnTo>
                  <a:lnTo>
                    <a:pt x="770" y="543"/>
                  </a:lnTo>
                  <a:lnTo>
                    <a:pt x="773" y="543"/>
                  </a:lnTo>
                  <a:lnTo>
                    <a:pt x="773" y="543"/>
                  </a:lnTo>
                  <a:lnTo>
                    <a:pt x="776" y="543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9" y="540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82" y="537"/>
                  </a:lnTo>
                  <a:lnTo>
                    <a:pt x="782" y="537"/>
                  </a:lnTo>
                  <a:lnTo>
                    <a:pt x="782" y="540"/>
                  </a:lnTo>
                  <a:lnTo>
                    <a:pt x="782" y="540"/>
                  </a:lnTo>
                  <a:lnTo>
                    <a:pt x="782" y="543"/>
                  </a:lnTo>
                  <a:lnTo>
                    <a:pt x="785" y="540"/>
                  </a:lnTo>
                  <a:lnTo>
                    <a:pt x="785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3"/>
                  </a:lnTo>
                  <a:lnTo>
                    <a:pt x="791" y="543"/>
                  </a:lnTo>
                  <a:lnTo>
                    <a:pt x="791" y="543"/>
                  </a:lnTo>
                  <a:lnTo>
                    <a:pt x="791" y="546"/>
                  </a:lnTo>
                  <a:lnTo>
                    <a:pt x="791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6" y="546"/>
                  </a:lnTo>
                  <a:lnTo>
                    <a:pt x="796" y="546"/>
                  </a:lnTo>
                  <a:lnTo>
                    <a:pt x="796" y="549"/>
                  </a:lnTo>
                  <a:lnTo>
                    <a:pt x="796" y="549"/>
                  </a:lnTo>
                  <a:lnTo>
                    <a:pt x="799" y="549"/>
                  </a:lnTo>
                  <a:lnTo>
                    <a:pt x="799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5" y="549"/>
                  </a:lnTo>
                  <a:lnTo>
                    <a:pt x="805" y="549"/>
                  </a:lnTo>
                  <a:lnTo>
                    <a:pt x="805" y="546"/>
                  </a:lnTo>
                  <a:lnTo>
                    <a:pt x="805" y="546"/>
                  </a:lnTo>
                  <a:lnTo>
                    <a:pt x="805" y="543"/>
                  </a:lnTo>
                  <a:lnTo>
                    <a:pt x="808" y="543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08" y="549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11" y="546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4" y="546"/>
                  </a:lnTo>
                  <a:lnTo>
                    <a:pt x="814" y="546"/>
                  </a:lnTo>
                  <a:lnTo>
                    <a:pt x="817" y="549"/>
                  </a:lnTo>
                  <a:lnTo>
                    <a:pt x="817" y="549"/>
                  </a:lnTo>
                  <a:lnTo>
                    <a:pt x="814" y="549"/>
                  </a:lnTo>
                  <a:lnTo>
                    <a:pt x="814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49"/>
                  </a:lnTo>
                  <a:lnTo>
                    <a:pt x="822" y="549"/>
                  </a:lnTo>
                  <a:lnTo>
                    <a:pt x="822" y="549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3"/>
                  </a:lnTo>
                  <a:lnTo>
                    <a:pt x="822" y="543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9"/>
                  </a:lnTo>
                  <a:lnTo>
                    <a:pt x="822" y="549"/>
                  </a:lnTo>
                  <a:lnTo>
                    <a:pt x="825" y="549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5" y="552"/>
                  </a:lnTo>
                  <a:lnTo>
                    <a:pt x="825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31" y="552"/>
                  </a:lnTo>
                  <a:lnTo>
                    <a:pt x="831" y="552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7"/>
                  </a:lnTo>
                  <a:lnTo>
                    <a:pt x="828" y="557"/>
                  </a:lnTo>
                  <a:lnTo>
                    <a:pt x="831" y="557"/>
                  </a:lnTo>
                  <a:lnTo>
                    <a:pt x="831" y="557"/>
                  </a:lnTo>
                  <a:lnTo>
                    <a:pt x="834" y="557"/>
                  </a:lnTo>
                  <a:lnTo>
                    <a:pt x="834" y="555"/>
                  </a:lnTo>
                  <a:lnTo>
                    <a:pt x="834" y="555"/>
                  </a:lnTo>
                  <a:lnTo>
                    <a:pt x="834" y="552"/>
                  </a:lnTo>
                  <a:lnTo>
                    <a:pt x="834" y="552"/>
                  </a:lnTo>
                  <a:lnTo>
                    <a:pt x="834" y="549"/>
                  </a:lnTo>
                  <a:lnTo>
                    <a:pt x="834" y="549"/>
                  </a:lnTo>
                  <a:lnTo>
                    <a:pt x="837" y="552"/>
                  </a:lnTo>
                  <a:lnTo>
                    <a:pt x="837" y="549"/>
                  </a:lnTo>
                  <a:lnTo>
                    <a:pt x="840" y="549"/>
                  </a:lnTo>
                  <a:lnTo>
                    <a:pt x="837" y="552"/>
                  </a:lnTo>
                  <a:lnTo>
                    <a:pt x="837" y="552"/>
                  </a:lnTo>
                  <a:lnTo>
                    <a:pt x="840" y="552"/>
                  </a:lnTo>
                  <a:lnTo>
                    <a:pt x="834" y="560"/>
                  </a:lnTo>
                  <a:lnTo>
                    <a:pt x="834" y="560"/>
                  </a:lnTo>
                  <a:lnTo>
                    <a:pt x="831" y="563"/>
                  </a:lnTo>
                  <a:lnTo>
                    <a:pt x="831" y="566"/>
                  </a:lnTo>
                  <a:lnTo>
                    <a:pt x="831" y="566"/>
                  </a:lnTo>
                  <a:lnTo>
                    <a:pt x="817" y="581"/>
                  </a:lnTo>
                  <a:lnTo>
                    <a:pt x="811" y="586"/>
                  </a:lnTo>
                  <a:lnTo>
                    <a:pt x="808" y="589"/>
                  </a:lnTo>
                  <a:lnTo>
                    <a:pt x="808" y="592"/>
                  </a:lnTo>
                  <a:lnTo>
                    <a:pt x="805" y="595"/>
                  </a:lnTo>
                  <a:lnTo>
                    <a:pt x="802" y="598"/>
                  </a:lnTo>
                  <a:lnTo>
                    <a:pt x="799" y="598"/>
                  </a:lnTo>
                  <a:lnTo>
                    <a:pt x="793" y="607"/>
                  </a:lnTo>
                  <a:lnTo>
                    <a:pt x="791" y="607"/>
                  </a:lnTo>
                  <a:lnTo>
                    <a:pt x="791" y="609"/>
                  </a:lnTo>
                  <a:lnTo>
                    <a:pt x="788" y="612"/>
                  </a:lnTo>
                  <a:lnTo>
                    <a:pt x="788" y="615"/>
                  </a:lnTo>
                  <a:lnTo>
                    <a:pt x="785" y="618"/>
                  </a:lnTo>
                  <a:lnTo>
                    <a:pt x="782" y="621"/>
                  </a:lnTo>
                  <a:lnTo>
                    <a:pt x="779" y="624"/>
                  </a:lnTo>
                  <a:lnTo>
                    <a:pt x="776" y="627"/>
                  </a:lnTo>
                  <a:lnTo>
                    <a:pt x="776" y="630"/>
                  </a:lnTo>
                  <a:lnTo>
                    <a:pt x="773" y="632"/>
                  </a:lnTo>
                  <a:lnTo>
                    <a:pt x="773" y="635"/>
                  </a:lnTo>
                  <a:lnTo>
                    <a:pt x="770" y="647"/>
                  </a:lnTo>
                  <a:lnTo>
                    <a:pt x="767" y="653"/>
                  </a:lnTo>
                  <a:lnTo>
                    <a:pt x="767" y="656"/>
                  </a:lnTo>
                  <a:lnTo>
                    <a:pt x="767" y="661"/>
                  </a:lnTo>
                  <a:lnTo>
                    <a:pt x="767" y="664"/>
                  </a:lnTo>
                  <a:lnTo>
                    <a:pt x="767" y="667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3"/>
                  </a:lnTo>
                  <a:lnTo>
                    <a:pt x="765" y="696"/>
                  </a:lnTo>
                  <a:lnTo>
                    <a:pt x="762" y="705"/>
                  </a:lnTo>
                  <a:lnTo>
                    <a:pt x="762" y="708"/>
                  </a:lnTo>
                  <a:lnTo>
                    <a:pt x="762" y="710"/>
                  </a:lnTo>
                  <a:lnTo>
                    <a:pt x="762" y="713"/>
                  </a:lnTo>
                  <a:lnTo>
                    <a:pt x="759" y="719"/>
                  </a:lnTo>
                  <a:lnTo>
                    <a:pt x="759" y="725"/>
                  </a:lnTo>
                  <a:lnTo>
                    <a:pt x="756" y="731"/>
                  </a:lnTo>
                  <a:lnTo>
                    <a:pt x="756" y="734"/>
                  </a:lnTo>
                  <a:lnTo>
                    <a:pt x="756" y="739"/>
                  </a:lnTo>
                  <a:lnTo>
                    <a:pt x="756" y="748"/>
                  </a:lnTo>
                  <a:lnTo>
                    <a:pt x="756" y="751"/>
                  </a:lnTo>
                  <a:lnTo>
                    <a:pt x="753" y="754"/>
                  </a:lnTo>
                  <a:lnTo>
                    <a:pt x="753" y="760"/>
                  </a:lnTo>
                  <a:lnTo>
                    <a:pt x="750" y="762"/>
                  </a:lnTo>
                  <a:lnTo>
                    <a:pt x="750" y="765"/>
                  </a:lnTo>
                  <a:lnTo>
                    <a:pt x="750" y="771"/>
                  </a:lnTo>
                  <a:lnTo>
                    <a:pt x="750" y="774"/>
                  </a:lnTo>
                  <a:lnTo>
                    <a:pt x="750" y="785"/>
                  </a:lnTo>
                  <a:lnTo>
                    <a:pt x="750" y="785"/>
                  </a:lnTo>
                  <a:lnTo>
                    <a:pt x="753" y="794"/>
                  </a:lnTo>
                  <a:lnTo>
                    <a:pt x="753" y="797"/>
                  </a:lnTo>
                  <a:lnTo>
                    <a:pt x="753" y="800"/>
                  </a:lnTo>
                  <a:lnTo>
                    <a:pt x="753" y="809"/>
                  </a:lnTo>
                  <a:lnTo>
                    <a:pt x="750" y="814"/>
                  </a:lnTo>
                  <a:lnTo>
                    <a:pt x="750" y="826"/>
                  </a:lnTo>
                  <a:lnTo>
                    <a:pt x="750" y="832"/>
                  </a:lnTo>
                  <a:lnTo>
                    <a:pt x="750" y="829"/>
                  </a:lnTo>
                  <a:lnTo>
                    <a:pt x="747" y="829"/>
                  </a:lnTo>
                  <a:lnTo>
                    <a:pt x="747" y="829"/>
                  </a:lnTo>
                  <a:lnTo>
                    <a:pt x="744" y="829"/>
                  </a:lnTo>
                  <a:lnTo>
                    <a:pt x="744" y="829"/>
                  </a:lnTo>
                  <a:lnTo>
                    <a:pt x="742" y="829"/>
                  </a:lnTo>
                  <a:lnTo>
                    <a:pt x="742" y="832"/>
                  </a:lnTo>
                  <a:lnTo>
                    <a:pt x="742" y="832"/>
                  </a:lnTo>
                  <a:lnTo>
                    <a:pt x="739" y="832"/>
                  </a:lnTo>
                  <a:lnTo>
                    <a:pt x="739" y="832"/>
                  </a:lnTo>
                  <a:lnTo>
                    <a:pt x="739" y="835"/>
                  </a:lnTo>
                  <a:lnTo>
                    <a:pt x="736" y="835"/>
                  </a:lnTo>
                  <a:lnTo>
                    <a:pt x="736" y="835"/>
                  </a:lnTo>
                  <a:lnTo>
                    <a:pt x="733" y="835"/>
                  </a:lnTo>
                  <a:lnTo>
                    <a:pt x="733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27" y="835"/>
                  </a:lnTo>
                  <a:lnTo>
                    <a:pt x="727" y="837"/>
                  </a:lnTo>
                  <a:lnTo>
                    <a:pt x="724" y="837"/>
                  </a:lnTo>
                  <a:lnTo>
                    <a:pt x="724" y="835"/>
                  </a:lnTo>
                  <a:lnTo>
                    <a:pt x="724" y="835"/>
                  </a:lnTo>
                  <a:lnTo>
                    <a:pt x="721" y="835"/>
                  </a:lnTo>
                  <a:lnTo>
                    <a:pt x="721" y="835"/>
                  </a:lnTo>
                  <a:lnTo>
                    <a:pt x="721" y="837"/>
                  </a:lnTo>
                  <a:lnTo>
                    <a:pt x="718" y="837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7"/>
                  </a:lnTo>
                  <a:lnTo>
                    <a:pt x="713" y="837"/>
                  </a:lnTo>
                  <a:lnTo>
                    <a:pt x="713" y="840"/>
                  </a:lnTo>
                  <a:lnTo>
                    <a:pt x="713" y="840"/>
                  </a:lnTo>
                  <a:lnTo>
                    <a:pt x="710" y="840"/>
                  </a:lnTo>
                  <a:lnTo>
                    <a:pt x="710" y="840"/>
                  </a:lnTo>
                  <a:lnTo>
                    <a:pt x="707" y="840"/>
                  </a:lnTo>
                  <a:lnTo>
                    <a:pt x="704" y="840"/>
                  </a:lnTo>
                  <a:lnTo>
                    <a:pt x="704" y="837"/>
                  </a:lnTo>
                  <a:lnTo>
                    <a:pt x="701" y="837"/>
                  </a:lnTo>
                  <a:lnTo>
                    <a:pt x="701" y="837"/>
                  </a:lnTo>
                  <a:lnTo>
                    <a:pt x="701" y="835"/>
                  </a:lnTo>
                  <a:lnTo>
                    <a:pt x="698" y="835"/>
                  </a:lnTo>
                  <a:lnTo>
                    <a:pt x="698" y="835"/>
                  </a:lnTo>
                  <a:lnTo>
                    <a:pt x="695" y="835"/>
                  </a:lnTo>
                  <a:lnTo>
                    <a:pt x="695" y="835"/>
                  </a:lnTo>
                  <a:lnTo>
                    <a:pt x="692" y="835"/>
                  </a:lnTo>
                  <a:lnTo>
                    <a:pt x="690" y="835"/>
                  </a:lnTo>
                  <a:lnTo>
                    <a:pt x="690" y="835"/>
                  </a:lnTo>
                  <a:lnTo>
                    <a:pt x="684" y="835"/>
                  </a:lnTo>
                  <a:lnTo>
                    <a:pt x="684" y="835"/>
                  </a:lnTo>
                  <a:lnTo>
                    <a:pt x="684" y="832"/>
                  </a:lnTo>
                  <a:lnTo>
                    <a:pt x="681" y="832"/>
                  </a:lnTo>
                  <a:lnTo>
                    <a:pt x="681" y="832"/>
                  </a:lnTo>
                  <a:lnTo>
                    <a:pt x="678" y="832"/>
                  </a:lnTo>
                  <a:lnTo>
                    <a:pt x="678" y="832"/>
                  </a:lnTo>
                  <a:lnTo>
                    <a:pt x="675" y="832"/>
                  </a:lnTo>
                  <a:lnTo>
                    <a:pt x="675" y="832"/>
                  </a:lnTo>
                  <a:lnTo>
                    <a:pt x="672" y="832"/>
                  </a:lnTo>
                  <a:lnTo>
                    <a:pt x="669" y="829"/>
                  </a:lnTo>
                  <a:lnTo>
                    <a:pt x="669" y="829"/>
                  </a:lnTo>
                  <a:lnTo>
                    <a:pt x="666" y="826"/>
                  </a:lnTo>
                  <a:lnTo>
                    <a:pt x="666" y="826"/>
                  </a:lnTo>
                  <a:lnTo>
                    <a:pt x="664" y="826"/>
                  </a:lnTo>
                  <a:lnTo>
                    <a:pt x="664" y="826"/>
                  </a:lnTo>
                  <a:lnTo>
                    <a:pt x="661" y="823"/>
                  </a:lnTo>
                  <a:lnTo>
                    <a:pt x="658" y="823"/>
                  </a:lnTo>
                  <a:lnTo>
                    <a:pt x="658" y="823"/>
                  </a:lnTo>
                  <a:lnTo>
                    <a:pt x="655" y="823"/>
                  </a:lnTo>
                  <a:lnTo>
                    <a:pt x="655" y="823"/>
                  </a:lnTo>
                  <a:lnTo>
                    <a:pt x="652" y="823"/>
                  </a:lnTo>
                  <a:lnTo>
                    <a:pt x="652" y="823"/>
                  </a:lnTo>
                  <a:lnTo>
                    <a:pt x="649" y="823"/>
                  </a:lnTo>
                  <a:lnTo>
                    <a:pt x="649" y="820"/>
                  </a:lnTo>
                  <a:lnTo>
                    <a:pt x="646" y="823"/>
                  </a:lnTo>
                  <a:lnTo>
                    <a:pt x="646" y="823"/>
                  </a:lnTo>
                  <a:lnTo>
                    <a:pt x="643" y="820"/>
                  </a:lnTo>
                  <a:lnTo>
                    <a:pt x="643" y="820"/>
                  </a:lnTo>
                  <a:lnTo>
                    <a:pt x="640" y="820"/>
                  </a:lnTo>
                  <a:lnTo>
                    <a:pt x="638" y="817"/>
                  </a:lnTo>
                  <a:lnTo>
                    <a:pt x="635" y="817"/>
                  </a:lnTo>
                  <a:lnTo>
                    <a:pt x="635" y="817"/>
                  </a:lnTo>
                  <a:lnTo>
                    <a:pt x="632" y="817"/>
                  </a:lnTo>
                  <a:lnTo>
                    <a:pt x="629" y="817"/>
                  </a:lnTo>
                  <a:lnTo>
                    <a:pt x="629" y="814"/>
                  </a:lnTo>
                  <a:lnTo>
                    <a:pt x="629" y="811"/>
                  </a:lnTo>
                  <a:lnTo>
                    <a:pt x="626" y="811"/>
                  </a:lnTo>
                  <a:lnTo>
                    <a:pt x="626" y="811"/>
                  </a:lnTo>
                  <a:lnTo>
                    <a:pt x="623" y="811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4" y="803"/>
                  </a:lnTo>
                  <a:lnTo>
                    <a:pt x="614" y="803"/>
                  </a:lnTo>
                  <a:lnTo>
                    <a:pt x="612" y="800"/>
                  </a:lnTo>
                  <a:lnTo>
                    <a:pt x="612" y="800"/>
                  </a:lnTo>
                  <a:lnTo>
                    <a:pt x="612" y="797"/>
                  </a:lnTo>
                  <a:lnTo>
                    <a:pt x="612" y="797"/>
                  </a:lnTo>
                  <a:lnTo>
                    <a:pt x="612" y="794"/>
                  </a:lnTo>
                  <a:lnTo>
                    <a:pt x="609" y="794"/>
                  </a:lnTo>
                  <a:lnTo>
                    <a:pt x="609" y="794"/>
                  </a:lnTo>
                  <a:lnTo>
                    <a:pt x="606" y="794"/>
                  </a:lnTo>
                  <a:lnTo>
                    <a:pt x="606" y="794"/>
                  </a:lnTo>
                  <a:lnTo>
                    <a:pt x="603" y="794"/>
                  </a:lnTo>
                  <a:lnTo>
                    <a:pt x="603" y="797"/>
                  </a:lnTo>
                  <a:lnTo>
                    <a:pt x="600" y="797"/>
                  </a:lnTo>
                  <a:lnTo>
                    <a:pt x="600" y="800"/>
                  </a:lnTo>
                  <a:lnTo>
                    <a:pt x="597" y="800"/>
                  </a:lnTo>
                  <a:lnTo>
                    <a:pt x="597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1" y="800"/>
                  </a:lnTo>
                  <a:lnTo>
                    <a:pt x="591" y="800"/>
                  </a:lnTo>
                  <a:lnTo>
                    <a:pt x="588" y="800"/>
                  </a:lnTo>
                  <a:lnTo>
                    <a:pt x="588" y="800"/>
                  </a:lnTo>
                  <a:lnTo>
                    <a:pt x="586" y="800"/>
                  </a:lnTo>
                  <a:lnTo>
                    <a:pt x="586" y="800"/>
                  </a:lnTo>
                  <a:lnTo>
                    <a:pt x="583" y="800"/>
                  </a:lnTo>
                  <a:lnTo>
                    <a:pt x="583" y="800"/>
                  </a:lnTo>
                  <a:lnTo>
                    <a:pt x="580" y="800"/>
                  </a:lnTo>
                  <a:lnTo>
                    <a:pt x="580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1" y="800"/>
                  </a:lnTo>
                  <a:lnTo>
                    <a:pt x="571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5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0" y="800"/>
                  </a:lnTo>
                  <a:lnTo>
                    <a:pt x="560" y="797"/>
                  </a:lnTo>
                  <a:lnTo>
                    <a:pt x="560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7" y="797"/>
                  </a:lnTo>
                  <a:lnTo>
                    <a:pt x="537" y="794"/>
                  </a:lnTo>
                  <a:lnTo>
                    <a:pt x="537" y="794"/>
                  </a:lnTo>
                  <a:lnTo>
                    <a:pt x="534" y="794"/>
                  </a:lnTo>
                  <a:lnTo>
                    <a:pt x="534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28" y="794"/>
                  </a:lnTo>
                  <a:lnTo>
                    <a:pt x="528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88"/>
                  </a:lnTo>
                  <a:lnTo>
                    <a:pt x="522" y="788"/>
                  </a:lnTo>
                  <a:lnTo>
                    <a:pt x="522" y="791"/>
                  </a:lnTo>
                  <a:lnTo>
                    <a:pt x="522" y="788"/>
                  </a:lnTo>
                  <a:lnTo>
                    <a:pt x="522" y="788"/>
                  </a:lnTo>
                  <a:lnTo>
                    <a:pt x="519" y="788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6" y="785"/>
                  </a:lnTo>
                  <a:lnTo>
                    <a:pt x="516" y="783"/>
                  </a:lnTo>
                  <a:lnTo>
                    <a:pt x="516" y="783"/>
                  </a:lnTo>
                  <a:lnTo>
                    <a:pt x="513" y="783"/>
                  </a:lnTo>
                  <a:lnTo>
                    <a:pt x="513" y="780"/>
                  </a:lnTo>
                  <a:lnTo>
                    <a:pt x="513" y="780"/>
                  </a:lnTo>
                  <a:lnTo>
                    <a:pt x="513" y="783"/>
                  </a:lnTo>
                  <a:lnTo>
                    <a:pt x="511" y="783"/>
                  </a:lnTo>
                  <a:lnTo>
                    <a:pt x="511" y="783"/>
                  </a:lnTo>
                  <a:lnTo>
                    <a:pt x="511" y="785"/>
                  </a:lnTo>
                  <a:lnTo>
                    <a:pt x="511" y="785"/>
                  </a:lnTo>
                  <a:lnTo>
                    <a:pt x="508" y="785"/>
                  </a:lnTo>
                  <a:lnTo>
                    <a:pt x="508" y="785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5" y="788"/>
                  </a:lnTo>
                  <a:lnTo>
                    <a:pt x="505" y="791"/>
                  </a:lnTo>
                  <a:lnTo>
                    <a:pt x="505" y="791"/>
                  </a:lnTo>
                  <a:lnTo>
                    <a:pt x="502" y="788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88"/>
                  </a:lnTo>
                  <a:lnTo>
                    <a:pt x="499" y="788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6" y="791"/>
                  </a:lnTo>
                  <a:lnTo>
                    <a:pt x="496" y="791"/>
                  </a:lnTo>
                  <a:lnTo>
                    <a:pt x="493" y="791"/>
                  </a:lnTo>
                  <a:lnTo>
                    <a:pt x="493" y="791"/>
                  </a:lnTo>
                  <a:lnTo>
                    <a:pt x="490" y="791"/>
                  </a:lnTo>
                  <a:lnTo>
                    <a:pt x="490" y="791"/>
                  </a:lnTo>
                  <a:lnTo>
                    <a:pt x="490" y="794"/>
                  </a:lnTo>
                  <a:lnTo>
                    <a:pt x="490" y="794"/>
                  </a:lnTo>
                  <a:lnTo>
                    <a:pt x="487" y="794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2" y="791"/>
                  </a:lnTo>
                  <a:lnTo>
                    <a:pt x="482" y="791"/>
                  </a:lnTo>
                  <a:lnTo>
                    <a:pt x="479" y="788"/>
                  </a:lnTo>
                  <a:lnTo>
                    <a:pt x="479" y="788"/>
                  </a:lnTo>
                  <a:lnTo>
                    <a:pt x="476" y="788"/>
                  </a:lnTo>
                  <a:lnTo>
                    <a:pt x="476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4" y="788"/>
                  </a:lnTo>
                  <a:lnTo>
                    <a:pt x="464" y="791"/>
                  </a:lnTo>
                  <a:lnTo>
                    <a:pt x="464" y="791"/>
                  </a:lnTo>
                  <a:lnTo>
                    <a:pt x="461" y="791"/>
                  </a:lnTo>
                  <a:lnTo>
                    <a:pt x="461" y="791"/>
                  </a:lnTo>
                  <a:lnTo>
                    <a:pt x="461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7"/>
                  </a:lnTo>
                  <a:lnTo>
                    <a:pt x="456" y="797"/>
                  </a:lnTo>
                  <a:lnTo>
                    <a:pt x="459" y="797"/>
                  </a:lnTo>
                  <a:lnTo>
                    <a:pt x="459" y="800"/>
                  </a:lnTo>
                  <a:lnTo>
                    <a:pt x="459" y="800"/>
                  </a:lnTo>
                  <a:lnTo>
                    <a:pt x="456" y="803"/>
                  </a:lnTo>
                  <a:lnTo>
                    <a:pt x="456" y="803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3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6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11"/>
                  </a:lnTo>
                  <a:lnTo>
                    <a:pt x="447" y="811"/>
                  </a:lnTo>
                  <a:lnTo>
                    <a:pt x="444" y="811"/>
                  </a:lnTo>
                  <a:lnTo>
                    <a:pt x="444" y="814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1" y="817"/>
                  </a:lnTo>
                  <a:lnTo>
                    <a:pt x="441" y="820"/>
                  </a:lnTo>
                  <a:lnTo>
                    <a:pt x="438" y="820"/>
                  </a:lnTo>
                  <a:lnTo>
                    <a:pt x="438" y="820"/>
                  </a:lnTo>
                  <a:lnTo>
                    <a:pt x="435" y="817"/>
                  </a:lnTo>
                  <a:lnTo>
                    <a:pt x="435" y="820"/>
                  </a:lnTo>
                  <a:lnTo>
                    <a:pt x="433" y="817"/>
                  </a:lnTo>
                  <a:lnTo>
                    <a:pt x="433" y="817"/>
                  </a:lnTo>
                  <a:lnTo>
                    <a:pt x="430" y="817"/>
                  </a:lnTo>
                  <a:lnTo>
                    <a:pt x="430" y="817"/>
                  </a:lnTo>
                  <a:lnTo>
                    <a:pt x="427" y="820"/>
                  </a:lnTo>
                  <a:lnTo>
                    <a:pt x="424" y="820"/>
                  </a:lnTo>
                  <a:lnTo>
                    <a:pt x="421" y="820"/>
                  </a:lnTo>
                  <a:lnTo>
                    <a:pt x="418" y="820"/>
                  </a:lnTo>
                  <a:lnTo>
                    <a:pt x="415" y="820"/>
                  </a:lnTo>
                  <a:lnTo>
                    <a:pt x="415" y="820"/>
                  </a:lnTo>
                  <a:lnTo>
                    <a:pt x="412" y="823"/>
                  </a:lnTo>
                  <a:lnTo>
                    <a:pt x="407" y="823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5" y="826"/>
                  </a:lnTo>
                  <a:lnTo>
                    <a:pt x="389" y="829"/>
                  </a:lnTo>
                  <a:lnTo>
                    <a:pt x="386" y="829"/>
                  </a:lnTo>
                  <a:lnTo>
                    <a:pt x="386" y="829"/>
                  </a:lnTo>
                  <a:lnTo>
                    <a:pt x="384" y="829"/>
                  </a:lnTo>
                  <a:lnTo>
                    <a:pt x="381" y="826"/>
                  </a:lnTo>
                  <a:lnTo>
                    <a:pt x="378" y="826"/>
                  </a:lnTo>
                  <a:lnTo>
                    <a:pt x="378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69" y="826"/>
                  </a:lnTo>
                  <a:lnTo>
                    <a:pt x="366" y="826"/>
                  </a:lnTo>
                  <a:lnTo>
                    <a:pt x="363" y="826"/>
                  </a:lnTo>
                  <a:lnTo>
                    <a:pt x="363" y="826"/>
                  </a:lnTo>
                  <a:lnTo>
                    <a:pt x="360" y="826"/>
                  </a:lnTo>
                  <a:lnTo>
                    <a:pt x="360" y="826"/>
                  </a:lnTo>
                  <a:lnTo>
                    <a:pt x="358" y="826"/>
                  </a:lnTo>
                  <a:lnTo>
                    <a:pt x="358" y="826"/>
                  </a:lnTo>
                  <a:lnTo>
                    <a:pt x="355" y="823"/>
                  </a:lnTo>
                  <a:lnTo>
                    <a:pt x="355" y="823"/>
                  </a:lnTo>
                  <a:lnTo>
                    <a:pt x="352" y="823"/>
                  </a:lnTo>
                  <a:lnTo>
                    <a:pt x="349" y="820"/>
                  </a:lnTo>
                  <a:lnTo>
                    <a:pt x="346" y="820"/>
                  </a:lnTo>
                  <a:lnTo>
                    <a:pt x="346" y="820"/>
                  </a:lnTo>
                  <a:lnTo>
                    <a:pt x="343" y="817"/>
                  </a:lnTo>
                  <a:lnTo>
                    <a:pt x="343" y="817"/>
                  </a:lnTo>
                  <a:lnTo>
                    <a:pt x="340" y="814"/>
                  </a:lnTo>
                  <a:lnTo>
                    <a:pt x="337" y="811"/>
                  </a:lnTo>
                  <a:lnTo>
                    <a:pt x="334" y="809"/>
                  </a:lnTo>
                  <a:lnTo>
                    <a:pt x="332" y="806"/>
                  </a:lnTo>
                  <a:lnTo>
                    <a:pt x="332" y="803"/>
                  </a:lnTo>
                  <a:lnTo>
                    <a:pt x="332" y="803"/>
                  </a:lnTo>
                  <a:lnTo>
                    <a:pt x="329" y="800"/>
                  </a:lnTo>
                  <a:lnTo>
                    <a:pt x="329" y="800"/>
                  </a:lnTo>
                  <a:lnTo>
                    <a:pt x="326" y="797"/>
                  </a:lnTo>
                  <a:lnTo>
                    <a:pt x="326" y="797"/>
                  </a:lnTo>
                  <a:lnTo>
                    <a:pt x="326" y="794"/>
                  </a:lnTo>
                  <a:lnTo>
                    <a:pt x="326" y="794"/>
                  </a:lnTo>
                  <a:lnTo>
                    <a:pt x="323" y="791"/>
                  </a:lnTo>
                  <a:lnTo>
                    <a:pt x="323" y="788"/>
                  </a:lnTo>
                  <a:lnTo>
                    <a:pt x="323" y="788"/>
                  </a:lnTo>
                  <a:lnTo>
                    <a:pt x="323" y="785"/>
                  </a:lnTo>
                  <a:lnTo>
                    <a:pt x="320" y="783"/>
                  </a:lnTo>
                  <a:lnTo>
                    <a:pt x="320" y="783"/>
                  </a:lnTo>
                  <a:lnTo>
                    <a:pt x="317" y="780"/>
                  </a:lnTo>
                  <a:lnTo>
                    <a:pt x="317" y="780"/>
                  </a:lnTo>
                  <a:lnTo>
                    <a:pt x="314" y="780"/>
                  </a:lnTo>
                  <a:lnTo>
                    <a:pt x="311" y="777"/>
                  </a:lnTo>
                  <a:lnTo>
                    <a:pt x="308" y="777"/>
                  </a:lnTo>
                  <a:lnTo>
                    <a:pt x="308" y="777"/>
                  </a:lnTo>
                  <a:lnTo>
                    <a:pt x="306" y="777"/>
                  </a:lnTo>
                  <a:lnTo>
                    <a:pt x="303" y="774"/>
                  </a:lnTo>
                  <a:lnTo>
                    <a:pt x="297" y="774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2" y="768"/>
                  </a:lnTo>
                  <a:lnTo>
                    <a:pt x="277" y="768"/>
                  </a:lnTo>
                  <a:lnTo>
                    <a:pt x="271" y="765"/>
                  </a:lnTo>
                  <a:lnTo>
                    <a:pt x="268" y="765"/>
                  </a:lnTo>
                  <a:lnTo>
                    <a:pt x="262" y="762"/>
                  </a:lnTo>
                  <a:lnTo>
                    <a:pt x="259" y="762"/>
                  </a:lnTo>
                  <a:lnTo>
                    <a:pt x="254" y="762"/>
                  </a:lnTo>
                  <a:lnTo>
                    <a:pt x="251" y="760"/>
                  </a:lnTo>
                  <a:lnTo>
                    <a:pt x="248" y="760"/>
                  </a:lnTo>
                  <a:lnTo>
                    <a:pt x="245" y="760"/>
                  </a:lnTo>
                  <a:lnTo>
                    <a:pt x="239" y="760"/>
                  </a:lnTo>
                  <a:lnTo>
                    <a:pt x="236" y="762"/>
                  </a:lnTo>
                  <a:lnTo>
                    <a:pt x="233" y="762"/>
                  </a:lnTo>
                  <a:lnTo>
                    <a:pt x="231" y="762"/>
                  </a:lnTo>
                  <a:lnTo>
                    <a:pt x="228" y="762"/>
                  </a:lnTo>
                  <a:lnTo>
                    <a:pt x="228" y="760"/>
                  </a:lnTo>
                  <a:lnTo>
                    <a:pt x="228" y="760"/>
                  </a:lnTo>
                  <a:lnTo>
                    <a:pt x="225" y="760"/>
                  </a:lnTo>
                  <a:lnTo>
                    <a:pt x="222" y="760"/>
                  </a:lnTo>
                  <a:lnTo>
                    <a:pt x="222" y="757"/>
                  </a:lnTo>
                  <a:lnTo>
                    <a:pt x="219" y="757"/>
                  </a:lnTo>
                  <a:lnTo>
                    <a:pt x="216" y="754"/>
                  </a:lnTo>
                  <a:lnTo>
                    <a:pt x="216" y="754"/>
                  </a:lnTo>
                  <a:lnTo>
                    <a:pt x="216" y="751"/>
                  </a:lnTo>
                  <a:lnTo>
                    <a:pt x="219" y="751"/>
                  </a:lnTo>
                  <a:lnTo>
                    <a:pt x="219" y="751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2" y="745"/>
                  </a:lnTo>
                  <a:lnTo>
                    <a:pt x="219" y="742"/>
                  </a:lnTo>
                  <a:lnTo>
                    <a:pt x="219" y="739"/>
                  </a:lnTo>
                  <a:lnTo>
                    <a:pt x="219" y="736"/>
                  </a:lnTo>
                  <a:lnTo>
                    <a:pt x="219" y="736"/>
                  </a:lnTo>
                  <a:lnTo>
                    <a:pt x="219" y="734"/>
                  </a:lnTo>
                  <a:lnTo>
                    <a:pt x="219" y="734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3" y="731"/>
                  </a:lnTo>
                  <a:lnTo>
                    <a:pt x="210" y="731"/>
                  </a:lnTo>
                  <a:lnTo>
                    <a:pt x="210" y="731"/>
                  </a:lnTo>
                  <a:lnTo>
                    <a:pt x="207" y="734"/>
                  </a:lnTo>
                  <a:lnTo>
                    <a:pt x="205" y="734"/>
                  </a:lnTo>
                  <a:lnTo>
                    <a:pt x="205" y="734"/>
                  </a:lnTo>
                  <a:lnTo>
                    <a:pt x="205" y="731"/>
                  </a:lnTo>
                  <a:lnTo>
                    <a:pt x="205" y="731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25"/>
                  </a:lnTo>
                  <a:lnTo>
                    <a:pt x="207" y="725"/>
                  </a:lnTo>
                  <a:lnTo>
                    <a:pt x="207" y="722"/>
                  </a:lnTo>
                  <a:lnTo>
                    <a:pt x="207" y="722"/>
                  </a:lnTo>
                  <a:lnTo>
                    <a:pt x="207" y="719"/>
                  </a:lnTo>
                  <a:lnTo>
                    <a:pt x="207" y="716"/>
                  </a:lnTo>
                  <a:lnTo>
                    <a:pt x="207" y="716"/>
                  </a:lnTo>
                  <a:lnTo>
                    <a:pt x="207" y="713"/>
                  </a:lnTo>
                  <a:lnTo>
                    <a:pt x="207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08"/>
                  </a:lnTo>
                  <a:lnTo>
                    <a:pt x="210" y="708"/>
                  </a:lnTo>
                  <a:lnTo>
                    <a:pt x="213" y="708"/>
                  </a:lnTo>
                  <a:lnTo>
                    <a:pt x="213" y="705"/>
                  </a:lnTo>
                  <a:lnTo>
                    <a:pt x="213" y="705"/>
                  </a:lnTo>
                  <a:lnTo>
                    <a:pt x="213" y="702"/>
                  </a:lnTo>
                  <a:lnTo>
                    <a:pt x="213" y="702"/>
                  </a:lnTo>
                  <a:lnTo>
                    <a:pt x="216" y="699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9" y="696"/>
                  </a:lnTo>
                  <a:lnTo>
                    <a:pt x="219" y="696"/>
                  </a:lnTo>
                  <a:lnTo>
                    <a:pt x="219" y="693"/>
                  </a:lnTo>
                  <a:lnTo>
                    <a:pt x="222" y="693"/>
                  </a:lnTo>
                  <a:lnTo>
                    <a:pt x="222" y="690"/>
                  </a:lnTo>
                  <a:lnTo>
                    <a:pt x="222" y="690"/>
                  </a:lnTo>
                  <a:lnTo>
                    <a:pt x="222" y="687"/>
                  </a:lnTo>
                  <a:lnTo>
                    <a:pt x="225" y="687"/>
                  </a:lnTo>
                  <a:lnTo>
                    <a:pt x="225" y="684"/>
                  </a:lnTo>
                  <a:lnTo>
                    <a:pt x="228" y="684"/>
                  </a:lnTo>
                  <a:lnTo>
                    <a:pt x="228" y="682"/>
                  </a:lnTo>
                  <a:lnTo>
                    <a:pt x="228" y="682"/>
                  </a:lnTo>
                  <a:lnTo>
                    <a:pt x="228" y="679"/>
                  </a:lnTo>
                  <a:lnTo>
                    <a:pt x="228" y="679"/>
                  </a:lnTo>
                  <a:lnTo>
                    <a:pt x="228" y="676"/>
                  </a:lnTo>
                  <a:lnTo>
                    <a:pt x="228" y="673"/>
                  </a:lnTo>
                  <a:lnTo>
                    <a:pt x="225" y="673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5" y="667"/>
                  </a:lnTo>
                  <a:lnTo>
                    <a:pt x="225" y="667"/>
                  </a:lnTo>
                  <a:lnTo>
                    <a:pt x="225" y="664"/>
                  </a:lnTo>
                  <a:lnTo>
                    <a:pt x="225" y="661"/>
                  </a:lnTo>
                  <a:lnTo>
                    <a:pt x="225" y="658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2" y="653"/>
                  </a:lnTo>
                  <a:lnTo>
                    <a:pt x="222" y="653"/>
                  </a:lnTo>
                  <a:lnTo>
                    <a:pt x="222" y="650"/>
                  </a:lnTo>
                  <a:lnTo>
                    <a:pt x="222" y="650"/>
                  </a:lnTo>
                  <a:lnTo>
                    <a:pt x="222" y="647"/>
                  </a:lnTo>
                  <a:lnTo>
                    <a:pt x="222" y="644"/>
                  </a:lnTo>
                  <a:lnTo>
                    <a:pt x="222" y="644"/>
                  </a:lnTo>
                  <a:lnTo>
                    <a:pt x="222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2"/>
                  </a:lnTo>
                  <a:lnTo>
                    <a:pt x="219" y="632"/>
                  </a:lnTo>
                  <a:lnTo>
                    <a:pt x="219" y="630"/>
                  </a:lnTo>
                  <a:lnTo>
                    <a:pt x="219" y="627"/>
                  </a:lnTo>
                  <a:lnTo>
                    <a:pt x="219" y="624"/>
                  </a:lnTo>
                  <a:lnTo>
                    <a:pt x="222" y="624"/>
                  </a:lnTo>
                  <a:lnTo>
                    <a:pt x="222" y="621"/>
                  </a:lnTo>
                  <a:lnTo>
                    <a:pt x="222" y="621"/>
                  </a:lnTo>
                  <a:lnTo>
                    <a:pt x="222" y="618"/>
                  </a:lnTo>
                  <a:lnTo>
                    <a:pt x="225" y="615"/>
                  </a:lnTo>
                  <a:lnTo>
                    <a:pt x="225" y="615"/>
                  </a:lnTo>
                  <a:lnTo>
                    <a:pt x="225" y="609"/>
                  </a:lnTo>
                  <a:lnTo>
                    <a:pt x="228" y="609"/>
                  </a:lnTo>
                  <a:lnTo>
                    <a:pt x="228" y="609"/>
                  </a:lnTo>
                  <a:lnTo>
                    <a:pt x="231" y="609"/>
                  </a:lnTo>
                  <a:lnTo>
                    <a:pt x="231" y="609"/>
                  </a:lnTo>
                  <a:lnTo>
                    <a:pt x="233" y="609"/>
                  </a:lnTo>
                  <a:lnTo>
                    <a:pt x="233" y="609"/>
                  </a:lnTo>
                  <a:lnTo>
                    <a:pt x="236" y="609"/>
                  </a:lnTo>
                  <a:lnTo>
                    <a:pt x="236" y="607"/>
                  </a:lnTo>
                  <a:lnTo>
                    <a:pt x="236" y="607"/>
                  </a:lnTo>
                  <a:lnTo>
                    <a:pt x="236" y="604"/>
                  </a:lnTo>
                  <a:lnTo>
                    <a:pt x="236" y="604"/>
                  </a:lnTo>
                  <a:lnTo>
                    <a:pt x="236" y="601"/>
                  </a:lnTo>
                  <a:lnTo>
                    <a:pt x="236" y="598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3" y="592"/>
                  </a:lnTo>
                  <a:lnTo>
                    <a:pt x="233" y="592"/>
                  </a:lnTo>
                  <a:lnTo>
                    <a:pt x="231" y="589"/>
                  </a:lnTo>
                  <a:lnTo>
                    <a:pt x="231" y="589"/>
                  </a:lnTo>
                  <a:lnTo>
                    <a:pt x="231" y="586"/>
                  </a:lnTo>
                  <a:lnTo>
                    <a:pt x="228" y="583"/>
                  </a:lnTo>
                  <a:lnTo>
                    <a:pt x="228" y="581"/>
                  </a:lnTo>
                  <a:lnTo>
                    <a:pt x="228" y="581"/>
                  </a:lnTo>
                  <a:lnTo>
                    <a:pt x="228" y="578"/>
                  </a:lnTo>
                  <a:lnTo>
                    <a:pt x="228" y="575"/>
                  </a:lnTo>
                  <a:lnTo>
                    <a:pt x="228" y="575"/>
                  </a:lnTo>
                  <a:lnTo>
                    <a:pt x="231" y="572"/>
                  </a:lnTo>
                  <a:lnTo>
                    <a:pt x="231" y="569"/>
                  </a:lnTo>
                  <a:lnTo>
                    <a:pt x="231" y="569"/>
                  </a:lnTo>
                  <a:lnTo>
                    <a:pt x="231" y="566"/>
                  </a:lnTo>
                  <a:lnTo>
                    <a:pt x="228" y="566"/>
                  </a:lnTo>
                  <a:lnTo>
                    <a:pt x="228" y="566"/>
                  </a:lnTo>
                  <a:lnTo>
                    <a:pt x="225" y="563"/>
                  </a:lnTo>
                  <a:lnTo>
                    <a:pt x="225" y="560"/>
                  </a:lnTo>
                  <a:lnTo>
                    <a:pt x="222" y="557"/>
                  </a:lnTo>
                  <a:lnTo>
                    <a:pt x="222" y="557"/>
                  </a:lnTo>
                  <a:lnTo>
                    <a:pt x="222" y="555"/>
                  </a:lnTo>
                  <a:lnTo>
                    <a:pt x="222" y="555"/>
                  </a:lnTo>
                  <a:lnTo>
                    <a:pt x="222" y="552"/>
                  </a:lnTo>
                  <a:lnTo>
                    <a:pt x="222" y="549"/>
                  </a:lnTo>
                  <a:lnTo>
                    <a:pt x="222" y="549"/>
                  </a:lnTo>
                  <a:lnTo>
                    <a:pt x="222" y="546"/>
                  </a:lnTo>
                  <a:lnTo>
                    <a:pt x="222" y="546"/>
                  </a:lnTo>
                  <a:lnTo>
                    <a:pt x="222" y="543"/>
                  </a:lnTo>
                  <a:lnTo>
                    <a:pt x="219" y="543"/>
                  </a:lnTo>
                  <a:lnTo>
                    <a:pt x="219" y="540"/>
                  </a:lnTo>
                  <a:lnTo>
                    <a:pt x="222" y="540"/>
                  </a:lnTo>
                  <a:lnTo>
                    <a:pt x="222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5" y="529"/>
                  </a:lnTo>
                  <a:lnTo>
                    <a:pt x="228" y="529"/>
                  </a:lnTo>
                  <a:lnTo>
                    <a:pt x="228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3" y="526"/>
                  </a:lnTo>
                  <a:lnTo>
                    <a:pt x="233" y="526"/>
                  </a:lnTo>
                  <a:lnTo>
                    <a:pt x="236" y="526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39" y="520"/>
                  </a:lnTo>
                  <a:lnTo>
                    <a:pt x="239" y="520"/>
                  </a:lnTo>
                  <a:lnTo>
                    <a:pt x="239" y="517"/>
                  </a:lnTo>
                  <a:lnTo>
                    <a:pt x="239" y="514"/>
                  </a:lnTo>
                  <a:lnTo>
                    <a:pt x="239" y="514"/>
                  </a:lnTo>
                  <a:lnTo>
                    <a:pt x="239" y="511"/>
                  </a:lnTo>
                  <a:lnTo>
                    <a:pt x="236" y="508"/>
                  </a:lnTo>
                  <a:lnTo>
                    <a:pt x="236" y="508"/>
                  </a:lnTo>
                  <a:lnTo>
                    <a:pt x="236" y="505"/>
                  </a:lnTo>
                  <a:lnTo>
                    <a:pt x="236" y="503"/>
                  </a:lnTo>
                  <a:lnTo>
                    <a:pt x="236" y="503"/>
                  </a:lnTo>
                  <a:lnTo>
                    <a:pt x="233" y="500"/>
                  </a:lnTo>
                  <a:lnTo>
                    <a:pt x="233" y="497"/>
                  </a:lnTo>
                  <a:lnTo>
                    <a:pt x="233" y="494"/>
                  </a:lnTo>
                  <a:lnTo>
                    <a:pt x="233" y="494"/>
                  </a:lnTo>
                  <a:lnTo>
                    <a:pt x="231" y="491"/>
                  </a:lnTo>
                  <a:lnTo>
                    <a:pt x="231" y="491"/>
                  </a:lnTo>
                  <a:lnTo>
                    <a:pt x="231" y="488"/>
                  </a:lnTo>
                  <a:lnTo>
                    <a:pt x="228" y="488"/>
                  </a:lnTo>
                  <a:lnTo>
                    <a:pt x="228" y="488"/>
                  </a:lnTo>
                  <a:lnTo>
                    <a:pt x="225" y="488"/>
                  </a:lnTo>
                  <a:lnTo>
                    <a:pt x="225" y="488"/>
                  </a:lnTo>
                  <a:lnTo>
                    <a:pt x="222" y="488"/>
                  </a:lnTo>
                  <a:lnTo>
                    <a:pt x="222" y="488"/>
                  </a:lnTo>
                  <a:lnTo>
                    <a:pt x="219" y="488"/>
                  </a:lnTo>
                  <a:lnTo>
                    <a:pt x="219" y="491"/>
                  </a:lnTo>
                  <a:lnTo>
                    <a:pt x="219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3" y="488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0" y="485"/>
                  </a:lnTo>
                  <a:lnTo>
                    <a:pt x="210" y="485"/>
                  </a:lnTo>
                  <a:lnTo>
                    <a:pt x="207" y="485"/>
                  </a:lnTo>
                  <a:lnTo>
                    <a:pt x="207" y="485"/>
                  </a:lnTo>
                  <a:lnTo>
                    <a:pt x="207" y="482"/>
                  </a:lnTo>
                  <a:lnTo>
                    <a:pt x="207" y="482"/>
                  </a:lnTo>
                  <a:lnTo>
                    <a:pt x="205" y="482"/>
                  </a:lnTo>
                  <a:lnTo>
                    <a:pt x="205" y="479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7"/>
                  </a:lnTo>
                  <a:lnTo>
                    <a:pt x="202" y="474"/>
                  </a:lnTo>
                  <a:lnTo>
                    <a:pt x="202" y="471"/>
                  </a:lnTo>
                  <a:lnTo>
                    <a:pt x="199" y="471"/>
                  </a:lnTo>
                  <a:lnTo>
                    <a:pt x="199" y="468"/>
                  </a:lnTo>
                  <a:lnTo>
                    <a:pt x="196" y="468"/>
                  </a:lnTo>
                  <a:lnTo>
                    <a:pt x="196" y="468"/>
                  </a:lnTo>
                  <a:lnTo>
                    <a:pt x="193" y="465"/>
                  </a:lnTo>
                  <a:lnTo>
                    <a:pt x="193" y="462"/>
                  </a:lnTo>
                  <a:lnTo>
                    <a:pt x="187" y="459"/>
                  </a:lnTo>
                  <a:lnTo>
                    <a:pt x="187" y="459"/>
                  </a:lnTo>
                  <a:lnTo>
                    <a:pt x="184" y="459"/>
                  </a:lnTo>
                  <a:lnTo>
                    <a:pt x="184" y="459"/>
                  </a:lnTo>
                  <a:lnTo>
                    <a:pt x="181" y="462"/>
                  </a:lnTo>
                  <a:lnTo>
                    <a:pt x="181" y="462"/>
                  </a:lnTo>
                  <a:lnTo>
                    <a:pt x="179" y="462"/>
                  </a:lnTo>
                  <a:lnTo>
                    <a:pt x="179" y="462"/>
                  </a:lnTo>
                  <a:lnTo>
                    <a:pt x="176" y="462"/>
                  </a:lnTo>
                  <a:lnTo>
                    <a:pt x="176" y="465"/>
                  </a:lnTo>
                  <a:lnTo>
                    <a:pt x="176" y="465"/>
                  </a:lnTo>
                  <a:lnTo>
                    <a:pt x="173" y="465"/>
                  </a:lnTo>
                  <a:lnTo>
                    <a:pt x="173" y="465"/>
                  </a:lnTo>
                  <a:lnTo>
                    <a:pt x="170" y="465"/>
                  </a:lnTo>
                  <a:lnTo>
                    <a:pt x="170" y="465"/>
                  </a:lnTo>
                  <a:lnTo>
                    <a:pt x="170" y="462"/>
                  </a:lnTo>
                  <a:lnTo>
                    <a:pt x="167" y="462"/>
                  </a:lnTo>
                  <a:lnTo>
                    <a:pt x="167" y="462"/>
                  </a:lnTo>
                  <a:lnTo>
                    <a:pt x="164" y="465"/>
                  </a:lnTo>
                  <a:lnTo>
                    <a:pt x="164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58" y="465"/>
                  </a:lnTo>
                  <a:lnTo>
                    <a:pt x="158" y="468"/>
                  </a:lnTo>
                  <a:lnTo>
                    <a:pt x="158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3" y="471"/>
                  </a:lnTo>
                  <a:lnTo>
                    <a:pt x="153" y="471"/>
                  </a:lnTo>
                  <a:lnTo>
                    <a:pt x="150" y="471"/>
                  </a:lnTo>
                  <a:lnTo>
                    <a:pt x="150" y="471"/>
                  </a:lnTo>
                  <a:lnTo>
                    <a:pt x="147" y="468"/>
                  </a:lnTo>
                  <a:lnTo>
                    <a:pt x="147" y="468"/>
                  </a:lnTo>
                  <a:lnTo>
                    <a:pt x="147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38" y="471"/>
                  </a:lnTo>
                  <a:lnTo>
                    <a:pt x="135" y="471"/>
                  </a:lnTo>
                  <a:lnTo>
                    <a:pt x="135" y="471"/>
                  </a:lnTo>
                  <a:lnTo>
                    <a:pt x="132" y="471"/>
                  </a:lnTo>
                  <a:lnTo>
                    <a:pt x="132" y="468"/>
                  </a:lnTo>
                  <a:lnTo>
                    <a:pt x="129" y="468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2"/>
                  </a:lnTo>
                  <a:lnTo>
                    <a:pt x="129" y="459"/>
                  </a:lnTo>
                  <a:lnTo>
                    <a:pt x="127" y="459"/>
                  </a:lnTo>
                  <a:lnTo>
                    <a:pt x="127" y="456"/>
                  </a:lnTo>
                  <a:lnTo>
                    <a:pt x="127" y="456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1"/>
                  </a:lnTo>
                  <a:lnTo>
                    <a:pt x="118" y="451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18" y="445"/>
                  </a:lnTo>
                  <a:lnTo>
                    <a:pt x="115" y="445"/>
                  </a:lnTo>
                  <a:lnTo>
                    <a:pt x="115" y="442"/>
                  </a:lnTo>
                  <a:lnTo>
                    <a:pt x="115" y="442"/>
                  </a:lnTo>
                  <a:lnTo>
                    <a:pt x="112" y="442"/>
                  </a:lnTo>
                  <a:lnTo>
                    <a:pt x="112" y="439"/>
                  </a:lnTo>
                  <a:lnTo>
                    <a:pt x="109" y="439"/>
                  </a:lnTo>
                  <a:lnTo>
                    <a:pt x="109" y="439"/>
                  </a:lnTo>
                  <a:lnTo>
                    <a:pt x="106" y="439"/>
                  </a:lnTo>
                  <a:lnTo>
                    <a:pt x="106" y="439"/>
                  </a:lnTo>
                  <a:lnTo>
                    <a:pt x="103" y="439"/>
                  </a:lnTo>
                  <a:lnTo>
                    <a:pt x="103" y="439"/>
                  </a:lnTo>
                  <a:lnTo>
                    <a:pt x="101" y="436"/>
                  </a:lnTo>
                  <a:lnTo>
                    <a:pt x="101" y="436"/>
                  </a:lnTo>
                  <a:lnTo>
                    <a:pt x="98" y="436"/>
                  </a:lnTo>
                  <a:lnTo>
                    <a:pt x="98" y="436"/>
                  </a:lnTo>
                  <a:lnTo>
                    <a:pt x="95" y="436"/>
                  </a:lnTo>
                  <a:lnTo>
                    <a:pt x="95" y="436"/>
                  </a:lnTo>
                  <a:lnTo>
                    <a:pt x="92" y="436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9" y="430"/>
                  </a:lnTo>
                  <a:lnTo>
                    <a:pt x="89" y="428"/>
                  </a:lnTo>
                  <a:lnTo>
                    <a:pt x="89" y="430"/>
                  </a:lnTo>
                  <a:lnTo>
                    <a:pt x="86" y="430"/>
                  </a:lnTo>
                  <a:lnTo>
                    <a:pt x="86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3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2" y="425"/>
                  </a:lnTo>
                  <a:lnTo>
                    <a:pt x="72" y="425"/>
                  </a:lnTo>
                  <a:lnTo>
                    <a:pt x="72" y="422"/>
                  </a:lnTo>
                  <a:lnTo>
                    <a:pt x="75" y="422"/>
                  </a:lnTo>
                  <a:lnTo>
                    <a:pt x="75" y="419"/>
                  </a:lnTo>
                  <a:lnTo>
                    <a:pt x="72" y="419"/>
                  </a:lnTo>
                  <a:lnTo>
                    <a:pt x="72" y="419"/>
                  </a:lnTo>
                  <a:lnTo>
                    <a:pt x="72" y="416"/>
                  </a:lnTo>
                  <a:lnTo>
                    <a:pt x="69" y="416"/>
                  </a:lnTo>
                  <a:lnTo>
                    <a:pt x="69" y="416"/>
                  </a:lnTo>
                  <a:lnTo>
                    <a:pt x="69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3" y="410"/>
                  </a:lnTo>
                  <a:lnTo>
                    <a:pt x="63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57" y="407"/>
                  </a:lnTo>
                  <a:lnTo>
                    <a:pt x="57" y="407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54" y="404"/>
                  </a:lnTo>
                  <a:lnTo>
                    <a:pt x="52" y="404"/>
                  </a:lnTo>
                  <a:lnTo>
                    <a:pt x="52" y="404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399"/>
                  </a:lnTo>
                  <a:lnTo>
                    <a:pt x="49" y="399"/>
                  </a:lnTo>
                  <a:lnTo>
                    <a:pt x="49" y="399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6" y="396"/>
                  </a:lnTo>
                  <a:lnTo>
                    <a:pt x="46" y="393"/>
                  </a:lnTo>
                  <a:lnTo>
                    <a:pt x="43" y="393"/>
                  </a:lnTo>
                  <a:lnTo>
                    <a:pt x="43" y="393"/>
                  </a:lnTo>
                  <a:lnTo>
                    <a:pt x="43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4" y="387"/>
                  </a:lnTo>
                  <a:lnTo>
                    <a:pt x="34" y="387"/>
                  </a:lnTo>
                  <a:lnTo>
                    <a:pt x="34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28" y="384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0" y="384"/>
                  </a:lnTo>
                  <a:lnTo>
                    <a:pt x="20" y="384"/>
                  </a:lnTo>
                  <a:lnTo>
                    <a:pt x="17" y="384"/>
                  </a:lnTo>
                  <a:lnTo>
                    <a:pt x="17" y="381"/>
                  </a:lnTo>
                  <a:lnTo>
                    <a:pt x="17" y="381"/>
                  </a:lnTo>
                  <a:lnTo>
                    <a:pt x="17" y="378"/>
                  </a:lnTo>
                  <a:lnTo>
                    <a:pt x="17" y="378"/>
                  </a:lnTo>
                  <a:lnTo>
                    <a:pt x="20" y="378"/>
                  </a:lnTo>
                  <a:lnTo>
                    <a:pt x="20" y="376"/>
                  </a:lnTo>
                  <a:lnTo>
                    <a:pt x="20" y="376"/>
                  </a:lnTo>
                  <a:lnTo>
                    <a:pt x="20" y="373"/>
                  </a:lnTo>
                  <a:lnTo>
                    <a:pt x="20" y="373"/>
                  </a:lnTo>
                  <a:lnTo>
                    <a:pt x="17" y="370"/>
                  </a:lnTo>
                  <a:lnTo>
                    <a:pt x="17" y="370"/>
                  </a:lnTo>
                  <a:lnTo>
                    <a:pt x="17" y="367"/>
                  </a:lnTo>
                  <a:lnTo>
                    <a:pt x="17" y="367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20" y="361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20" y="358"/>
                  </a:lnTo>
                  <a:lnTo>
                    <a:pt x="20" y="355"/>
                  </a:lnTo>
                  <a:lnTo>
                    <a:pt x="20" y="355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0"/>
                  </a:lnTo>
                  <a:lnTo>
                    <a:pt x="23" y="350"/>
                  </a:lnTo>
                  <a:lnTo>
                    <a:pt x="23" y="347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3" y="344"/>
                  </a:lnTo>
                  <a:lnTo>
                    <a:pt x="26" y="344"/>
                  </a:lnTo>
                  <a:lnTo>
                    <a:pt x="26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3" y="332"/>
                  </a:lnTo>
                  <a:lnTo>
                    <a:pt x="23" y="329"/>
                  </a:lnTo>
                  <a:lnTo>
                    <a:pt x="23" y="329"/>
                  </a:lnTo>
                  <a:lnTo>
                    <a:pt x="20" y="329"/>
                  </a:lnTo>
                  <a:lnTo>
                    <a:pt x="20" y="326"/>
                  </a:lnTo>
                  <a:lnTo>
                    <a:pt x="20" y="326"/>
                  </a:lnTo>
                  <a:lnTo>
                    <a:pt x="17" y="324"/>
                  </a:lnTo>
                  <a:lnTo>
                    <a:pt x="17" y="324"/>
                  </a:lnTo>
                  <a:lnTo>
                    <a:pt x="14" y="321"/>
                  </a:lnTo>
                  <a:lnTo>
                    <a:pt x="14" y="321"/>
                  </a:lnTo>
                  <a:lnTo>
                    <a:pt x="11" y="318"/>
                  </a:lnTo>
                  <a:lnTo>
                    <a:pt x="11" y="318"/>
                  </a:lnTo>
                  <a:lnTo>
                    <a:pt x="8" y="318"/>
                  </a:lnTo>
                  <a:lnTo>
                    <a:pt x="8" y="315"/>
                  </a:lnTo>
                  <a:lnTo>
                    <a:pt x="5" y="315"/>
                  </a:lnTo>
                  <a:lnTo>
                    <a:pt x="5" y="312"/>
                  </a:lnTo>
                  <a:lnTo>
                    <a:pt x="5" y="312"/>
                  </a:lnTo>
                  <a:lnTo>
                    <a:pt x="2" y="309"/>
                  </a:lnTo>
                  <a:lnTo>
                    <a:pt x="2" y="309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0" y="300"/>
                  </a:lnTo>
                  <a:lnTo>
                    <a:pt x="0" y="300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2" y="292"/>
                  </a:lnTo>
                  <a:lnTo>
                    <a:pt x="2" y="292"/>
                  </a:lnTo>
                  <a:lnTo>
                    <a:pt x="2" y="289"/>
                  </a:lnTo>
                  <a:lnTo>
                    <a:pt x="2" y="286"/>
                  </a:lnTo>
                  <a:lnTo>
                    <a:pt x="2" y="286"/>
                  </a:lnTo>
                  <a:lnTo>
                    <a:pt x="2" y="283"/>
                  </a:lnTo>
                  <a:lnTo>
                    <a:pt x="5" y="283"/>
                  </a:lnTo>
                  <a:lnTo>
                    <a:pt x="5" y="280"/>
                  </a:lnTo>
                  <a:lnTo>
                    <a:pt x="5" y="280"/>
                  </a:lnTo>
                  <a:lnTo>
                    <a:pt x="8" y="277"/>
                  </a:lnTo>
                  <a:lnTo>
                    <a:pt x="8" y="277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8" y="272"/>
                  </a:lnTo>
                  <a:lnTo>
                    <a:pt x="5" y="272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2" y="269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0" y="254"/>
                  </a:lnTo>
                  <a:lnTo>
                    <a:pt x="2" y="254"/>
                  </a:lnTo>
                  <a:lnTo>
                    <a:pt x="2" y="254"/>
                  </a:lnTo>
                  <a:lnTo>
                    <a:pt x="5" y="251"/>
                  </a:lnTo>
                  <a:lnTo>
                    <a:pt x="11" y="249"/>
                  </a:lnTo>
                  <a:lnTo>
                    <a:pt x="14" y="246"/>
                  </a:lnTo>
                  <a:lnTo>
                    <a:pt x="14" y="246"/>
                  </a:lnTo>
                  <a:lnTo>
                    <a:pt x="17" y="246"/>
                  </a:lnTo>
                  <a:lnTo>
                    <a:pt x="17" y="243"/>
                  </a:lnTo>
                  <a:lnTo>
                    <a:pt x="17" y="243"/>
                  </a:lnTo>
                  <a:lnTo>
                    <a:pt x="17" y="240"/>
                  </a:lnTo>
                  <a:lnTo>
                    <a:pt x="17" y="240"/>
                  </a:lnTo>
                  <a:lnTo>
                    <a:pt x="17" y="237"/>
                  </a:lnTo>
                  <a:lnTo>
                    <a:pt x="17" y="237"/>
                  </a:lnTo>
                  <a:lnTo>
                    <a:pt x="17" y="234"/>
                  </a:lnTo>
                  <a:lnTo>
                    <a:pt x="17" y="234"/>
                  </a:lnTo>
                  <a:lnTo>
                    <a:pt x="17" y="231"/>
                  </a:lnTo>
                  <a:lnTo>
                    <a:pt x="17" y="231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14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8" y="225"/>
                  </a:lnTo>
                  <a:lnTo>
                    <a:pt x="8" y="225"/>
                  </a:lnTo>
                  <a:lnTo>
                    <a:pt x="8" y="223"/>
                  </a:lnTo>
                  <a:lnTo>
                    <a:pt x="8" y="223"/>
                  </a:lnTo>
                  <a:lnTo>
                    <a:pt x="8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8" y="211"/>
                  </a:lnTo>
                  <a:lnTo>
                    <a:pt x="8" y="211"/>
                  </a:lnTo>
                  <a:lnTo>
                    <a:pt x="8" y="208"/>
                  </a:lnTo>
                  <a:lnTo>
                    <a:pt x="5" y="208"/>
                  </a:lnTo>
                  <a:lnTo>
                    <a:pt x="5" y="205"/>
                  </a:lnTo>
                  <a:lnTo>
                    <a:pt x="8" y="205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11" y="197"/>
                  </a:lnTo>
                  <a:lnTo>
                    <a:pt x="11" y="197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4" y="191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7" y="194"/>
                  </a:lnTo>
                  <a:lnTo>
                    <a:pt x="17" y="197"/>
                  </a:lnTo>
                  <a:lnTo>
                    <a:pt x="20" y="197"/>
                  </a:lnTo>
                  <a:lnTo>
                    <a:pt x="20" y="197"/>
                  </a:lnTo>
                  <a:lnTo>
                    <a:pt x="23" y="197"/>
                  </a:lnTo>
                  <a:lnTo>
                    <a:pt x="23" y="197"/>
                  </a:lnTo>
                  <a:lnTo>
                    <a:pt x="26" y="199"/>
                  </a:lnTo>
                  <a:lnTo>
                    <a:pt x="26" y="199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31" y="199"/>
                  </a:lnTo>
                  <a:lnTo>
                    <a:pt x="31" y="199"/>
                  </a:lnTo>
                  <a:lnTo>
                    <a:pt x="31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7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3" y="202"/>
                  </a:lnTo>
                  <a:lnTo>
                    <a:pt x="43" y="205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52" y="202"/>
                  </a:lnTo>
                  <a:lnTo>
                    <a:pt x="52" y="202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7" y="202"/>
                  </a:lnTo>
                  <a:lnTo>
                    <a:pt x="57" y="202"/>
                  </a:lnTo>
                  <a:lnTo>
                    <a:pt x="60" y="199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66" y="199"/>
                  </a:lnTo>
                  <a:lnTo>
                    <a:pt x="69" y="197"/>
                  </a:lnTo>
                  <a:lnTo>
                    <a:pt x="69" y="199"/>
                  </a:lnTo>
                  <a:lnTo>
                    <a:pt x="72" y="197"/>
                  </a:lnTo>
                  <a:lnTo>
                    <a:pt x="72" y="197"/>
                  </a:lnTo>
                  <a:lnTo>
                    <a:pt x="75" y="197"/>
                  </a:lnTo>
                  <a:lnTo>
                    <a:pt x="75" y="197"/>
                  </a:lnTo>
                  <a:lnTo>
                    <a:pt x="75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80" y="194"/>
                  </a:lnTo>
                  <a:lnTo>
                    <a:pt x="80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88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0" y="182"/>
                  </a:lnTo>
                  <a:lnTo>
                    <a:pt x="83" y="182"/>
                  </a:lnTo>
                  <a:lnTo>
                    <a:pt x="83" y="179"/>
                  </a:lnTo>
                  <a:lnTo>
                    <a:pt x="83" y="176"/>
                  </a:lnTo>
                  <a:lnTo>
                    <a:pt x="86" y="176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92" y="168"/>
                  </a:lnTo>
                  <a:lnTo>
                    <a:pt x="92" y="168"/>
                  </a:lnTo>
                  <a:lnTo>
                    <a:pt x="95" y="168"/>
                  </a:lnTo>
                  <a:lnTo>
                    <a:pt x="95" y="168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101" y="159"/>
                  </a:lnTo>
                  <a:lnTo>
                    <a:pt x="101" y="159"/>
                  </a:lnTo>
                  <a:lnTo>
                    <a:pt x="103" y="159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9" y="159"/>
                  </a:lnTo>
                  <a:lnTo>
                    <a:pt x="112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8" y="156"/>
                  </a:lnTo>
                  <a:lnTo>
                    <a:pt x="118" y="153"/>
                  </a:lnTo>
                  <a:lnTo>
                    <a:pt x="118" y="153"/>
                  </a:lnTo>
                  <a:lnTo>
                    <a:pt x="118" y="150"/>
                  </a:lnTo>
                  <a:lnTo>
                    <a:pt x="121" y="150"/>
                  </a:lnTo>
                  <a:lnTo>
                    <a:pt x="121" y="150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4" y="145"/>
                  </a:lnTo>
                  <a:lnTo>
                    <a:pt x="121" y="147"/>
                  </a:lnTo>
                  <a:lnTo>
                    <a:pt x="121" y="145"/>
                  </a:lnTo>
                  <a:lnTo>
                    <a:pt x="118" y="145"/>
                  </a:lnTo>
                  <a:lnTo>
                    <a:pt x="118" y="142"/>
                  </a:lnTo>
                  <a:lnTo>
                    <a:pt x="118" y="142"/>
                  </a:lnTo>
                  <a:lnTo>
                    <a:pt x="118" y="139"/>
                  </a:lnTo>
                  <a:lnTo>
                    <a:pt x="118" y="136"/>
                  </a:lnTo>
                  <a:lnTo>
                    <a:pt x="118" y="136"/>
                  </a:lnTo>
                  <a:lnTo>
                    <a:pt x="118" y="133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4" y="122"/>
                  </a:lnTo>
                  <a:lnTo>
                    <a:pt x="127" y="122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2" y="119"/>
                  </a:lnTo>
                  <a:lnTo>
                    <a:pt x="132" y="119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5" y="116"/>
                  </a:lnTo>
                  <a:lnTo>
                    <a:pt x="135" y="113"/>
                  </a:lnTo>
                  <a:lnTo>
                    <a:pt x="141" y="113"/>
                  </a:lnTo>
                  <a:lnTo>
                    <a:pt x="141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7" y="116"/>
                  </a:lnTo>
                  <a:lnTo>
                    <a:pt x="150" y="119"/>
                  </a:lnTo>
                  <a:lnTo>
                    <a:pt x="153" y="119"/>
                  </a:lnTo>
                  <a:lnTo>
                    <a:pt x="153" y="116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8" y="119"/>
                  </a:lnTo>
                  <a:lnTo>
                    <a:pt x="164" y="119"/>
                  </a:lnTo>
                  <a:lnTo>
                    <a:pt x="167" y="119"/>
                  </a:lnTo>
                  <a:lnTo>
                    <a:pt x="167" y="122"/>
                  </a:lnTo>
                  <a:lnTo>
                    <a:pt x="167" y="122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3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76" y="142"/>
                  </a:lnTo>
                  <a:lnTo>
                    <a:pt x="179" y="142"/>
                  </a:lnTo>
                  <a:lnTo>
                    <a:pt x="176" y="142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4" y="147"/>
                  </a:lnTo>
                  <a:lnTo>
                    <a:pt x="184" y="147"/>
                  </a:lnTo>
                  <a:lnTo>
                    <a:pt x="187" y="147"/>
                  </a:lnTo>
                  <a:lnTo>
                    <a:pt x="187" y="147"/>
                  </a:lnTo>
                  <a:lnTo>
                    <a:pt x="190" y="147"/>
                  </a:lnTo>
                  <a:lnTo>
                    <a:pt x="190" y="147"/>
                  </a:lnTo>
                  <a:lnTo>
                    <a:pt x="193" y="147"/>
                  </a:lnTo>
                  <a:lnTo>
                    <a:pt x="196" y="147"/>
                  </a:lnTo>
                  <a:lnTo>
                    <a:pt x="196" y="147"/>
                  </a:lnTo>
                  <a:lnTo>
                    <a:pt x="199" y="147"/>
                  </a:lnTo>
                  <a:lnTo>
                    <a:pt x="199" y="147"/>
                  </a:lnTo>
                  <a:lnTo>
                    <a:pt x="202" y="147"/>
                  </a:lnTo>
                  <a:lnTo>
                    <a:pt x="205" y="147"/>
                  </a:lnTo>
                  <a:lnTo>
                    <a:pt x="205" y="147"/>
                  </a:lnTo>
                  <a:lnTo>
                    <a:pt x="205" y="145"/>
                  </a:lnTo>
                  <a:lnTo>
                    <a:pt x="205" y="145"/>
                  </a:lnTo>
                  <a:lnTo>
                    <a:pt x="207" y="145"/>
                  </a:lnTo>
                  <a:lnTo>
                    <a:pt x="207" y="142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3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9" y="136"/>
                  </a:lnTo>
                  <a:lnTo>
                    <a:pt x="219" y="136"/>
                  </a:lnTo>
                  <a:lnTo>
                    <a:pt x="219" y="133"/>
                  </a:lnTo>
                  <a:lnTo>
                    <a:pt x="219" y="133"/>
                  </a:lnTo>
                  <a:lnTo>
                    <a:pt x="222" y="130"/>
                  </a:lnTo>
                  <a:lnTo>
                    <a:pt x="222" y="130"/>
                  </a:lnTo>
                  <a:lnTo>
                    <a:pt x="225" y="130"/>
                  </a:lnTo>
                  <a:lnTo>
                    <a:pt x="225" y="130"/>
                  </a:lnTo>
                  <a:lnTo>
                    <a:pt x="228" y="133"/>
                  </a:lnTo>
                  <a:lnTo>
                    <a:pt x="228" y="133"/>
                  </a:lnTo>
                  <a:lnTo>
                    <a:pt x="231" y="133"/>
                  </a:lnTo>
                  <a:lnTo>
                    <a:pt x="233" y="133"/>
                  </a:lnTo>
                  <a:lnTo>
                    <a:pt x="233" y="133"/>
                  </a:lnTo>
                  <a:lnTo>
                    <a:pt x="233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9" y="127"/>
                  </a:lnTo>
                  <a:lnTo>
                    <a:pt x="239" y="127"/>
                  </a:lnTo>
                  <a:lnTo>
                    <a:pt x="239" y="124"/>
                  </a:lnTo>
                  <a:lnTo>
                    <a:pt x="233" y="116"/>
                  </a:lnTo>
                  <a:lnTo>
                    <a:pt x="233" y="116"/>
                  </a:lnTo>
                  <a:lnTo>
                    <a:pt x="233" y="110"/>
                  </a:lnTo>
                  <a:lnTo>
                    <a:pt x="233" y="110"/>
                  </a:lnTo>
                  <a:lnTo>
                    <a:pt x="231" y="107"/>
                  </a:lnTo>
                  <a:lnTo>
                    <a:pt x="231" y="107"/>
                  </a:lnTo>
                  <a:lnTo>
                    <a:pt x="231" y="104"/>
                  </a:lnTo>
                  <a:lnTo>
                    <a:pt x="228" y="104"/>
                  </a:lnTo>
                  <a:lnTo>
                    <a:pt x="228" y="101"/>
                  </a:lnTo>
                  <a:lnTo>
                    <a:pt x="233" y="93"/>
                  </a:lnTo>
                  <a:lnTo>
                    <a:pt x="236" y="90"/>
                  </a:lnTo>
                  <a:lnTo>
                    <a:pt x="239" y="93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8" y="90"/>
                  </a:lnTo>
                  <a:lnTo>
                    <a:pt x="248" y="87"/>
                  </a:lnTo>
                  <a:lnTo>
                    <a:pt x="248" y="81"/>
                  </a:lnTo>
                  <a:lnTo>
                    <a:pt x="251" y="78"/>
                  </a:lnTo>
                  <a:lnTo>
                    <a:pt x="254" y="78"/>
                  </a:lnTo>
                  <a:lnTo>
                    <a:pt x="256" y="81"/>
                  </a:lnTo>
                  <a:lnTo>
                    <a:pt x="256" y="81"/>
                  </a:lnTo>
                  <a:lnTo>
                    <a:pt x="259" y="81"/>
                  </a:lnTo>
                  <a:lnTo>
                    <a:pt x="259" y="81"/>
                  </a:lnTo>
                  <a:lnTo>
                    <a:pt x="259" y="78"/>
                  </a:lnTo>
                  <a:lnTo>
                    <a:pt x="259" y="72"/>
                  </a:lnTo>
                  <a:lnTo>
                    <a:pt x="259" y="70"/>
                  </a:lnTo>
                  <a:lnTo>
                    <a:pt x="262" y="70"/>
                  </a:lnTo>
                  <a:lnTo>
                    <a:pt x="262" y="70"/>
                  </a:lnTo>
                  <a:lnTo>
                    <a:pt x="259" y="67"/>
                  </a:lnTo>
                  <a:lnTo>
                    <a:pt x="262" y="67"/>
                  </a:lnTo>
                  <a:lnTo>
                    <a:pt x="262" y="67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62" y="58"/>
                  </a:lnTo>
                  <a:lnTo>
                    <a:pt x="262" y="58"/>
                  </a:lnTo>
                  <a:lnTo>
                    <a:pt x="265" y="58"/>
                  </a:lnTo>
                  <a:lnTo>
                    <a:pt x="265" y="55"/>
                  </a:lnTo>
                  <a:lnTo>
                    <a:pt x="265" y="52"/>
                  </a:lnTo>
                  <a:lnTo>
                    <a:pt x="265" y="52"/>
                  </a:lnTo>
                  <a:lnTo>
                    <a:pt x="265" y="49"/>
                  </a:lnTo>
                  <a:lnTo>
                    <a:pt x="265" y="49"/>
                  </a:lnTo>
                  <a:lnTo>
                    <a:pt x="265" y="46"/>
                  </a:lnTo>
                  <a:lnTo>
                    <a:pt x="265" y="46"/>
                  </a:lnTo>
                  <a:lnTo>
                    <a:pt x="265" y="44"/>
                  </a:lnTo>
                  <a:lnTo>
                    <a:pt x="265" y="44"/>
                  </a:lnTo>
                  <a:lnTo>
                    <a:pt x="265" y="41"/>
                  </a:lnTo>
                  <a:lnTo>
                    <a:pt x="265" y="41"/>
                  </a:lnTo>
                  <a:lnTo>
                    <a:pt x="265" y="38"/>
                  </a:lnTo>
                  <a:lnTo>
                    <a:pt x="262" y="38"/>
                  </a:lnTo>
                  <a:lnTo>
                    <a:pt x="262" y="35"/>
                  </a:lnTo>
                  <a:lnTo>
                    <a:pt x="262" y="35"/>
                  </a:lnTo>
                  <a:lnTo>
                    <a:pt x="262" y="32"/>
                  </a:lnTo>
                  <a:lnTo>
                    <a:pt x="265" y="35"/>
                  </a:lnTo>
                  <a:lnTo>
                    <a:pt x="265" y="35"/>
                  </a:lnTo>
                  <a:lnTo>
                    <a:pt x="271" y="35"/>
                  </a:lnTo>
                  <a:lnTo>
                    <a:pt x="271" y="35"/>
                  </a:lnTo>
                  <a:lnTo>
                    <a:pt x="274" y="32"/>
                  </a:lnTo>
                  <a:lnTo>
                    <a:pt x="274" y="32"/>
                  </a:lnTo>
                  <a:lnTo>
                    <a:pt x="274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8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4" y="26"/>
                  </a:lnTo>
                  <a:lnTo>
                    <a:pt x="294" y="29"/>
                  </a:lnTo>
                  <a:lnTo>
                    <a:pt x="294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300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3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6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11" y="23"/>
                  </a:lnTo>
                  <a:lnTo>
                    <a:pt x="311" y="23"/>
                  </a:lnTo>
                  <a:lnTo>
                    <a:pt x="314" y="23"/>
                  </a:lnTo>
                  <a:lnTo>
                    <a:pt x="314" y="23"/>
                  </a:lnTo>
                  <a:lnTo>
                    <a:pt x="317" y="23"/>
                  </a:lnTo>
                  <a:lnTo>
                    <a:pt x="317" y="23"/>
                  </a:lnTo>
                  <a:lnTo>
                    <a:pt x="320" y="23"/>
                  </a:lnTo>
                  <a:lnTo>
                    <a:pt x="320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6" y="26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9" y="32"/>
                  </a:lnTo>
                  <a:lnTo>
                    <a:pt x="329" y="32"/>
                  </a:lnTo>
                  <a:lnTo>
                    <a:pt x="332" y="32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4" y="35"/>
                  </a:lnTo>
                  <a:lnTo>
                    <a:pt x="334" y="35"/>
                  </a:lnTo>
                  <a:lnTo>
                    <a:pt x="337" y="35"/>
                  </a:lnTo>
                  <a:lnTo>
                    <a:pt x="337" y="32"/>
                  </a:lnTo>
                  <a:lnTo>
                    <a:pt x="337" y="32"/>
                  </a:lnTo>
                  <a:lnTo>
                    <a:pt x="337" y="29"/>
                  </a:lnTo>
                  <a:lnTo>
                    <a:pt x="337" y="29"/>
                  </a:lnTo>
                  <a:lnTo>
                    <a:pt x="337" y="26"/>
                  </a:lnTo>
                  <a:lnTo>
                    <a:pt x="337" y="26"/>
                  </a:lnTo>
                  <a:lnTo>
                    <a:pt x="334" y="23"/>
                  </a:lnTo>
                  <a:lnTo>
                    <a:pt x="334" y="23"/>
                  </a:lnTo>
                  <a:lnTo>
                    <a:pt x="337" y="20"/>
                  </a:lnTo>
                  <a:lnTo>
                    <a:pt x="337" y="18"/>
                  </a:lnTo>
                  <a:lnTo>
                    <a:pt x="337" y="18"/>
                  </a:lnTo>
                  <a:lnTo>
                    <a:pt x="337" y="15"/>
                  </a:lnTo>
                  <a:lnTo>
                    <a:pt x="340" y="15"/>
                  </a:lnTo>
                  <a:lnTo>
                    <a:pt x="340" y="12"/>
                  </a:lnTo>
                  <a:lnTo>
                    <a:pt x="340" y="12"/>
                  </a:lnTo>
                  <a:lnTo>
                    <a:pt x="340" y="9"/>
                  </a:lnTo>
                  <a:lnTo>
                    <a:pt x="340" y="9"/>
                  </a:lnTo>
                  <a:lnTo>
                    <a:pt x="343" y="9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2" y="6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5" y="12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8"/>
                  </a:lnTo>
                  <a:lnTo>
                    <a:pt x="355" y="18"/>
                  </a:lnTo>
                  <a:lnTo>
                    <a:pt x="355" y="20"/>
                  </a:lnTo>
                  <a:lnTo>
                    <a:pt x="355" y="23"/>
                  </a:lnTo>
                  <a:lnTo>
                    <a:pt x="358" y="23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9"/>
                  </a:lnTo>
                  <a:lnTo>
                    <a:pt x="358" y="29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41"/>
                  </a:lnTo>
                  <a:lnTo>
                    <a:pt x="360" y="41"/>
                  </a:lnTo>
                  <a:lnTo>
                    <a:pt x="363" y="41"/>
                  </a:lnTo>
                  <a:lnTo>
                    <a:pt x="363" y="44"/>
                  </a:lnTo>
                  <a:lnTo>
                    <a:pt x="363" y="44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9"/>
                  </a:lnTo>
                  <a:lnTo>
                    <a:pt x="363" y="49"/>
                  </a:lnTo>
                  <a:lnTo>
                    <a:pt x="366" y="49"/>
                  </a:lnTo>
                  <a:lnTo>
                    <a:pt x="366" y="52"/>
                  </a:lnTo>
                  <a:lnTo>
                    <a:pt x="366" y="52"/>
                  </a:lnTo>
                  <a:lnTo>
                    <a:pt x="369" y="55"/>
                  </a:lnTo>
                  <a:lnTo>
                    <a:pt x="369" y="55"/>
                  </a:lnTo>
                  <a:lnTo>
                    <a:pt x="372" y="55"/>
                  </a:lnTo>
                  <a:lnTo>
                    <a:pt x="372" y="55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6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95" y="61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7"/>
                  </a:lnTo>
                  <a:lnTo>
                    <a:pt x="395" y="67"/>
                  </a:lnTo>
                  <a:lnTo>
                    <a:pt x="398" y="67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2"/>
                  </a:lnTo>
                  <a:lnTo>
                    <a:pt x="398" y="75"/>
                  </a:lnTo>
                  <a:lnTo>
                    <a:pt x="398" y="75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81"/>
                  </a:lnTo>
                  <a:lnTo>
                    <a:pt x="401" y="81"/>
                  </a:lnTo>
                  <a:lnTo>
                    <a:pt x="401" y="84"/>
                  </a:lnTo>
                  <a:lnTo>
                    <a:pt x="404" y="84"/>
                  </a:lnTo>
                  <a:lnTo>
                    <a:pt x="404" y="84"/>
                  </a:lnTo>
                  <a:lnTo>
                    <a:pt x="401" y="90"/>
                  </a:lnTo>
                  <a:lnTo>
                    <a:pt x="401" y="93"/>
                  </a:lnTo>
                  <a:lnTo>
                    <a:pt x="401" y="93"/>
                  </a:lnTo>
                  <a:lnTo>
                    <a:pt x="401" y="96"/>
                  </a:lnTo>
                  <a:lnTo>
                    <a:pt x="401" y="98"/>
                  </a:lnTo>
                  <a:lnTo>
                    <a:pt x="398" y="98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398" y="104"/>
                  </a:lnTo>
                  <a:lnTo>
                    <a:pt x="395" y="104"/>
                  </a:lnTo>
                  <a:lnTo>
                    <a:pt x="398" y="107"/>
                  </a:lnTo>
                  <a:lnTo>
                    <a:pt x="395" y="107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3"/>
                  </a:lnTo>
                  <a:lnTo>
                    <a:pt x="398" y="113"/>
                  </a:lnTo>
                  <a:lnTo>
                    <a:pt x="398" y="116"/>
                  </a:lnTo>
                  <a:lnTo>
                    <a:pt x="401" y="116"/>
                  </a:lnTo>
                  <a:lnTo>
                    <a:pt x="401" y="116"/>
                  </a:lnTo>
                  <a:lnTo>
                    <a:pt x="398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22"/>
                  </a:lnTo>
                  <a:lnTo>
                    <a:pt x="404" y="122"/>
                  </a:lnTo>
                  <a:lnTo>
                    <a:pt x="404" y="122"/>
                  </a:lnTo>
                  <a:lnTo>
                    <a:pt x="404" y="124"/>
                  </a:lnTo>
                  <a:lnTo>
                    <a:pt x="404" y="124"/>
                  </a:lnTo>
                  <a:lnTo>
                    <a:pt x="404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30"/>
                  </a:lnTo>
                  <a:lnTo>
                    <a:pt x="407" y="130"/>
                  </a:lnTo>
                  <a:lnTo>
                    <a:pt x="407" y="133"/>
                  </a:lnTo>
                  <a:lnTo>
                    <a:pt x="404" y="133"/>
                  </a:lnTo>
                  <a:lnTo>
                    <a:pt x="404" y="136"/>
                  </a:lnTo>
                  <a:lnTo>
                    <a:pt x="404" y="136"/>
                  </a:lnTo>
                  <a:lnTo>
                    <a:pt x="404" y="139"/>
                  </a:lnTo>
                  <a:lnTo>
                    <a:pt x="407" y="139"/>
                  </a:lnTo>
                  <a:lnTo>
                    <a:pt x="407" y="142"/>
                  </a:lnTo>
                  <a:lnTo>
                    <a:pt x="407" y="142"/>
                  </a:lnTo>
                  <a:lnTo>
                    <a:pt x="409" y="142"/>
                  </a:lnTo>
                  <a:lnTo>
                    <a:pt x="409" y="145"/>
                  </a:lnTo>
                  <a:lnTo>
                    <a:pt x="409" y="145"/>
                  </a:lnTo>
                  <a:lnTo>
                    <a:pt x="412" y="145"/>
                  </a:lnTo>
                  <a:lnTo>
                    <a:pt x="412" y="145"/>
                  </a:lnTo>
                  <a:lnTo>
                    <a:pt x="412" y="147"/>
                  </a:lnTo>
                  <a:lnTo>
                    <a:pt x="412" y="147"/>
                  </a:lnTo>
                  <a:lnTo>
                    <a:pt x="415" y="147"/>
                  </a:lnTo>
                  <a:lnTo>
                    <a:pt x="415" y="150"/>
                  </a:lnTo>
                  <a:lnTo>
                    <a:pt x="415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21" y="153"/>
                  </a:lnTo>
                  <a:lnTo>
                    <a:pt x="421" y="153"/>
                  </a:lnTo>
                  <a:lnTo>
                    <a:pt x="424" y="153"/>
                  </a:lnTo>
                  <a:lnTo>
                    <a:pt x="427" y="153"/>
                  </a:lnTo>
                  <a:lnTo>
                    <a:pt x="427" y="153"/>
                  </a:lnTo>
                  <a:lnTo>
                    <a:pt x="430" y="153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9"/>
                  </a:lnTo>
                  <a:lnTo>
                    <a:pt x="433" y="159"/>
                  </a:lnTo>
                  <a:lnTo>
                    <a:pt x="433" y="159"/>
                  </a:lnTo>
                  <a:lnTo>
                    <a:pt x="435" y="159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8" y="162"/>
                  </a:lnTo>
                  <a:lnTo>
                    <a:pt x="438" y="162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3"/>
                  </a:lnTo>
                  <a:lnTo>
                    <a:pt x="444" y="173"/>
                  </a:lnTo>
                  <a:lnTo>
                    <a:pt x="444" y="176"/>
                  </a:lnTo>
                  <a:lnTo>
                    <a:pt x="447" y="173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9"/>
                  </a:lnTo>
                  <a:lnTo>
                    <a:pt x="447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5"/>
                  </a:lnTo>
                  <a:lnTo>
                    <a:pt x="453" y="185"/>
                  </a:lnTo>
                  <a:lnTo>
                    <a:pt x="453" y="188"/>
                  </a:lnTo>
                  <a:lnTo>
                    <a:pt x="453" y="188"/>
                  </a:lnTo>
                  <a:lnTo>
                    <a:pt x="456" y="188"/>
                  </a:lnTo>
                  <a:lnTo>
                    <a:pt x="453" y="191"/>
                  </a:lnTo>
                  <a:lnTo>
                    <a:pt x="453" y="191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7"/>
                  </a:lnTo>
                  <a:lnTo>
                    <a:pt x="453" y="197"/>
                  </a:lnTo>
                  <a:lnTo>
                    <a:pt x="453" y="199"/>
                  </a:lnTo>
                  <a:lnTo>
                    <a:pt x="450" y="199"/>
                  </a:lnTo>
                  <a:lnTo>
                    <a:pt x="450" y="202"/>
                  </a:lnTo>
                  <a:lnTo>
                    <a:pt x="450" y="202"/>
                  </a:lnTo>
                  <a:lnTo>
                    <a:pt x="453" y="202"/>
                  </a:lnTo>
                  <a:lnTo>
                    <a:pt x="453" y="205"/>
                  </a:lnTo>
                  <a:lnTo>
                    <a:pt x="453" y="205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9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7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4"/>
                  </a:lnTo>
                  <a:lnTo>
                    <a:pt x="473" y="234"/>
                  </a:lnTo>
                  <a:lnTo>
                    <a:pt x="473" y="234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9" y="240"/>
                  </a:lnTo>
                  <a:lnTo>
                    <a:pt x="479" y="240"/>
                  </a:lnTo>
                  <a:lnTo>
                    <a:pt x="479" y="243"/>
                  </a:lnTo>
                  <a:lnTo>
                    <a:pt x="482" y="243"/>
                  </a:lnTo>
                  <a:lnTo>
                    <a:pt x="482" y="243"/>
                  </a:lnTo>
                  <a:lnTo>
                    <a:pt x="482" y="246"/>
                  </a:lnTo>
                  <a:lnTo>
                    <a:pt x="482" y="246"/>
                  </a:lnTo>
                  <a:lnTo>
                    <a:pt x="485" y="246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7" y="251"/>
                  </a:lnTo>
                  <a:lnTo>
                    <a:pt x="487" y="251"/>
                  </a:lnTo>
                  <a:lnTo>
                    <a:pt x="487" y="254"/>
                  </a:lnTo>
                  <a:lnTo>
                    <a:pt x="487" y="254"/>
                  </a:lnTo>
                  <a:lnTo>
                    <a:pt x="490" y="254"/>
                  </a:lnTo>
                  <a:lnTo>
                    <a:pt x="490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60"/>
                  </a:lnTo>
                  <a:lnTo>
                    <a:pt x="496" y="260"/>
                  </a:lnTo>
                  <a:lnTo>
                    <a:pt x="496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5" y="260"/>
                  </a:lnTo>
                  <a:lnTo>
                    <a:pt x="505" y="260"/>
                  </a:lnTo>
                  <a:lnTo>
                    <a:pt x="505" y="257"/>
                  </a:lnTo>
                  <a:lnTo>
                    <a:pt x="508" y="257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11" y="260"/>
                  </a:lnTo>
                  <a:lnTo>
                    <a:pt x="511" y="263"/>
                  </a:lnTo>
                  <a:lnTo>
                    <a:pt x="511" y="260"/>
                  </a:lnTo>
                  <a:lnTo>
                    <a:pt x="513" y="260"/>
                  </a:lnTo>
                  <a:lnTo>
                    <a:pt x="513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3"/>
                  </a:lnTo>
                  <a:lnTo>
                    <a:pt x="519" y="263"/>
                  </a:lnTo>
                  <a:lnTo>
                    <a:pt x="519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6"/>
                  </a:lnTo>
                  <a:lnTo>
                    <a:pt x="525" y="266"/>
                  </a:lnTo>
                  <a:lnTo>
                    <a:pt x="525" y="263"/>
                  </a:lnTo>
                  <a:lnTo>
                    <a:pt x="528" y="263"/>
                  </a:lnTo>
                  <a:lnTo>
                    <a:pt x="528" y="266"/>
                  </a:lnTo>
                  <a:lnTo>
                    <a:pt x="531" y="266"/>
                  </a:lnTo>
                  <a:lnTo>
                    <a:pt x="531" y="266"/>
                  </a:lnTo>
                  <a:lnTo>
                    <a:pt x="534" y="266"/>
                  </a:lnTo>
                  <a:lnTo>
                    <a:pt x="534" y="266"/>
                  </a:lnTo>
                  <a:lnTo>
                    <a:pt x="537" y="266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39" y="266"/>
                  </a:lnTo>
                  <a:lnTo>
                    <a:pt x="539" y="269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8" y="269"/>
                  </a:lnTo>
                  <a:lnTo>
                    <a:pt x="548" y="266"/>
                  </a:lnTo>
                  <a:lnTo>
                    <a:pt x="548" y="266"/>
                  </a:lnTo>
                  <a:lnTo>
                    <a:pt x="548" y="269"/>
                  </a:lnTo>
                  <a:lnTo>
                    <a:pt x="551" y="269"/>
                  </a:lnTo>
                  <a:lnTo>
                    <a:pt x="551" y="269"/>
                  </a:lnTo>
                  <a:lnTo>
                    <a:pt x="554" y="269"/>
                  </a:lnTo>
                  <a:lnTo>
                    <a:pt x="554" y="269"/>
                  </a:lnTo>
                  <a:lnTo>
                    <a:pt x="557" y="269"/>
                  </a:lnTo>
                  <a:lnTo>
                    <a:pt x="557" y="269"/>
                  </a:lnTo>
                  <a:lnTo>
                    <a:pt x="560" y="269"/>
                  </a:lnTo>
                  <a:lnTo>
                    <a:pt x="560" y="269"/>
                  </a:lnTo>
                  <a:lnTo>
                    <a:pt x="560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5" y="272"/>
                  </a:lnTo>
                  <a:lnTo>
                    <a:pt x="565" y="272"/>
                  </a:lnTo>
                  <a:lnTo>
                    <a:pt x="568" y="272"/>
                  </a:lnTo>
                  <a:lnTo>
                    <a:pt x="568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4" y="272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7"/>
                  </a:lnTo>
                  <a:lnTo>
                    <a:pt x="577" y="277"/>
                  </a:lnTo>
                  <a:lnTo>
                    <a:pt x="577" y="280"/>
                  </a:lnTo>
                  <a:lnTo>
                    <a:pt x="577" y="280"/>
                  </a:lnTo>
                  <a:lnTo>
                    <a:pt x="580" y="280"/>
                  </a:lnTo>
                  <a:lnTo>
                    <a:pt x="580" y="280"/>
                  </a:lnTo>
                  <a:lnTo>
                    <a:pt x="580" y="283"/>
                  </a:lnTo>
                  <a:lnTo>
                    <a:pt x="583" y="283"/>
                  </a:lnTo>
                  <a:lnTo>
                    <a:pt x="583" y="283"/>
                  </a:lnTo>
                  <a:lnTo>
                    <a:pt x="586" y="283"/>
                  </a:lnTo>
                  <a:lnTo>
                    <a:pt x="586" y="283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6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9"/>
                  </a:lnTo>
                  <a:lnTo>
                    <a:pt x="591" y="289"/>
                  </a:lnTo>
                  <a:lnTo>
                    <a:pt x="591" y="289"/>
                  </a:lnTo>
                  <a:lnTo>
                    <a:pt x="591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7" y="286"/>
                  </a:lnTo>
                  <a:lnTo>
                    <a:pt x="597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3" y="286"/>
                  </a:lnTo>
                  <a:lnTo>
                    <a:pt x="603" y="286"/>
                  </a:lnTo>
                  <a:lnTo>
                    <a:pt x="606" y="286"/>
                  </a:lnTo>
                  <a:lnTo>
                    <a:pt x="606" y="286"/>
                  </a:lnTo>
                  <a:lnTo>
                    <a:pt x="609" y="286"/>
                  </a:lnTo>
                  <a:lnTo>
                    <a:pt x="609" y="289"/>
                  </a:lnTo>
                  <a:lnTo>
                    <a:pt x="609" y="289"/>
                  </a:lnTo>
                  <a:lnTo>
                    <a:pt x="612" y="289"/>
                  </a:lnTo>
                  <a:lnTo>
                    <a:pt x="612" y="289"/>
                  </a:lnTo>
                  <a:lnTo>
                    <a:pt x="614" y="289"/>
                  </a:lnTo>
                  <a:lnTo>
                    <a:pt x="614" y="286"/>
                  </a:lnTo>
                  <a:lnTo>
                    <a:pt x="614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9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3" y="286"/>
                  </a:lnTo>
                  <a:lnTo>
                    <a:pt x="623" y="283"/>
                  </a:lnTo>
                  <a:lnTo>
                    <a:pt x="623" y="283"/>
                  </a:lnTo>
                  <a:lnTo>
                    <a:pt x="623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3"/>
                  </a:lnTo>
                  <a:lnTo>
                    <a:pt x="629" y="283"/>
                  </a:lnTo>
                  <a:lnTo>
                    <a:pt x="629" y="283"/>
                  </a:lnTo>
                  <a:lnTo>
                    <a:pt x="629" y="280"/>
                  </a:lnTo>
                  <a:lnTo>
                    <a:pt x="629" y="280"/>
                  </a:lnTo>
                  <a:lnTo>
                    <a:pt x="629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8" y="283"/>
                  </a:lnTo>
                  <a:lnTo>
                    <a:pt x="638" y="283"/>
                  </a:lnTo>
                  <a:lnTo>
                    <a:pt x="638" y="280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83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77"/>
                  </a:lnTo>
                  <a:lnTo>
                    <a:pt x="643" y="277"/>
                  </a:lnTo>
                  <a:lnTo>
                    <a:pt x="643" y="275"/>
                  </a:lnTo>
                  <a:lnTo>
                    <a:pt x="643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5" y="266"/>
                  </a:lnTo>
                  <a:lnTo>
                    <a:pt x="655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61" y="263"/>
                  </a:lnTo>
                  <a:lnTo>
                    <a:pt x="661" y="260"/>
                  </a:lnTo>
                  <a:lnTo>
                    <a:pt x="661" y="260"/>
                  </a:lnTo>
                  <a:lnTo>
                    <a:pt x="661" y="257"/>
                  </a:lnTo>
                  <a:lnTo>
                    <a:pt x="661" y="257"/>
                  </a:lnTo>
                  <a:lnTo>
                    <a:pt x="664" y="257"/>
                  </a:lnTo>
                  <a:lnTo>
                    <a:pt x="664" y="254"/>
                  </a:lnTo>
                  <a:lnTo>
                    <a:pt x="664" y="254"/>
                  </a:lnTo>
                  <a:lnTo>
                    <a:pt x="666" y="254"/>
                  </a:lnTo>
                  <a:lnTo>
                    <a:pt x="666" y="254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49"/>
                  </a:lnTo>
                  <a:lnTo>
                    <a:pt x="672" y="249"/>
                  </a:lnTo>
                  <a:lnTo>
                    <a:pt x="672" y="249"/>
                  </a:lnTo>
                  <a:lnTo>
                    <a:pt x="672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3"/>
                  </a:lnTo>
                  <a:lnTo>
                    <a:pt x="675" y="243"/>
                  </a:lnTo>
                  <a:lnTo>
                    <a:pt x="675" y="240"/>
                  </a:lnTo>
                  <a:lnTo>
                    <a:pt x="678" y="243"/>
                  </a:lnTo>
                  <a:lnTo>
                    <a:pt x="678" y="243"/>
                  </a:lnTo>
                  <a:lnTo>
                    <a:pt x="681" y="243"/>
                  </a:lnTo>
                  <a:lnTo>
                    <a:pt x="681" y="243"/>
                  </a:lnTo>
                  <a:lnTo>
                    <a:pt x="681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7" y="240"/>
                  </a:lnTo>
                  <a:lnTo>
                    <a:pt x="687" y="240"/>
                  </a:lnTo>
                  <a:lnTo>
                    <a:pt x="690" y="240"/>
                  </a:lnTo>
                  <a:lnTo>
                    <a:pt x="690" y="237"/>
                  </a:lnTo>
                  <a:lnTo>
                    <a:pt x="690" y="237"/>
                  </a:lnTo>
                  <a:lnTo>
                    <a:pt x="690" y="234"/>
                  </a:lnTo>
                  <a:lnTo>
                    <a:pt x="690" y="237"/>
                  </a:lnTo>
                  <a:lnTo>
                    <a:pt x="692" y="237"/>
                  </a:lnTo>
                  <a:lnTo>
                    <a:pt x="692" y="237"/>
                  </a:lnTo>
                  <a:lnTo>
                    <a:pt x="692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701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28"/>
                  </a:lnTo>
                  <a:lnTo>
                    <a:pt x="698" y="228"/>
                  </a:lnTo>
                  <a:lnTo>
                    <a:pt x="701" y="228"/>
                  </a:lnTo>
                  <a:lnTo>
                    <a:pt x="701" y="228"/>
                  </a:lnTo>
                  <a:lnTo>
                    <a:pt x="704" y="228"/>
                  </a:lnTo>
                  <a:lnTo>
                    <a:pt x="704" y="228"/>
                  </a:lnTo>
                  <a:lnTo>
                    <a:pt x="707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6" y="228"/>
                  </a:lnTo>
                  <a:lnTo>
                    <a:pt x="716" y="228"/>
                  </a:lnTo>
                  <a:lnTo>
                    <a:pt x="718" y="228"/>
                  </a:lnTo>
                  <a:lnTo>
                    <a:pt x="718" y="228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8"/>
                  </a:lnTo>
                  <a:lnTo>
                    <a:pt x="721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7" y="225"/>
                  </a:lnTo>
                  <a:lnTo>
                    <a:pt x="727" y="225"/>
                  </a:lnTo>
                  <a:lnTo>
                    <a:pt x="730" y="225"/>
                  </a:lnTo>
                  <a:lnTo>
                    <a:pt x="730" y="225"/>
                  </a:lnTo>
                  <a:lnTo>
                    <a:pt x="730" y="228"/>
                  </a:lnTo>
                  <a:lnTo>
                    <a:pt x="733" y="228"/>
                  </a:lnTo>
                  <a:lnTo>
                    <a:pt x="733" y="228"/>
                  </a:lnTo>
                  <a:lnTo>
                    <a:pt x="736" y="228"/>
                  </a:lnTo>
                  <a:lnTo>
                    <a:pt x="736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31"/>
                  </a:lnTo>
                  <a:lnTo>
                    <a:pt x="742" y="231"/>
                  </a:lnTo>
                  <a:lnTo>
                    <a:pt x="742" y="228"/>
                  </a:lnTo>
                  <a:lnTo>
                    <a:pt x="742" y="228"/>
                  </a:lnTo>
                  <a:lnTo>
                    <a:pt x="744" y="228"/>
                  </a:lnTo>
                  <a:lnTo>
                    <a:pt x="744" y="225"/>
                  </a:lnTo>
                  <a:lnTo>
                    <a:pt x="744" y="225"/>
                  </a:lnTo>
                  <a:lnTo>
                    <a:pt x="744" y="228"/>
                  </a:lnTo>
                  <a:lnTo>
                    <a:pt x="744" y="228"/>
                  </a:lnTo>
                  <a:lnTo>
                    <a:pt x="747" y="228"/>
                  </a:lnTo>
                  <a:lnTo>
                    <a:pt x="747" y="228"/>
                  </a:lnTo>
                  <a:lnTo>
                    <a:pt x="750" y="228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3" y="225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9" y="223"/>
                  </a:lnTo>
                  <a:lnTo>
                    <a:pt x="759" y="223"/>
                  </a:lnTo>
                  <a:lnTo>
                    <a:pt x="759" y="225"/>
                  </a:lnTo>
                  <a:lnTo>
                    <a:pt x="762" y="225"/>
                  </a:lnTo>
                  <a:lnTo>
                    <a:pt x="762" y="225"/>
                  </a:lnTo>
                  <a:lnTo>
                    <a:pt x="765" y="225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3" y="225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82" y="223"/>
                  </a:lnTo>
                  <a:lnTo>
                    <a:pt x="782" y="220"/>
                  </a:lnTo>
                  <a:lnTo>
                    <a:pt x="785" y="220"/>
                  </a:lnTo>
                  <a:lnTo>
                    <a:pt x="785" y="220"/>
                  </a:lnTo>
                  <a:lnTo>
                    <a:pt x="785" y="217"/>
                  </a:lnTo>
                  <a:lnTo>
                    <a:pt x="782" y="217"/>
                  </a:lnTo>
                  <a:lnTo>
                    <a:pt x="782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91" y="214"/>
                  </a:lnTo>
                  <a:lnTo>
                    <a:pt x="791" y="211"/>
                  </a:lnTo>
                  <a:lnTo>
                    <a:pt x="791" y="211"/>
                  </a:lnTo>
                  <a:lnTo>
                    <a:pt x="793" y="211"/>
                  </a:lnTo>
                  <a:lnTo>
                    <a:pt x="793" y="21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9" name="Freeform 23"/>
            <p:cNvSpPr>
              <a:spLocks/>
            </p:cNvSpPr>
            <p:nvPr/>
          </p:nvSpPr>
          <p:spPr bwMode="auto">
            <a:xfrm>
              <a:off x="2114" y="2603"/>
              <a:ext cx="159" cy="205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13" y="6"/>
                </a:cxn>
                <a:cxn ang="0">
                  <a:pos x="121" y="35"/>
                </a:cxn>
                <a:cxn ang="0">
                  <a:pos x="124" y="52"/>
                </a:cxn>
                <a:cxn ang="0">
                  <a:pos x="130" y="66"/>
                </a:cxn>
                <a:cxn ang="0">
                  <a:pos x="136" y="92"/>
                </a:cxn>
                <a:cxn ang="0">
                  <a:pos x="144" y="110"/>
                </a:cxn>
                <a:cxn ang="0">
                  <a:pos x="150" y="121"/>
                </a:cxn>
                <a:cxn ang="0">
                  <a:pos x="156" y="136"/>
                </a:cxn>
                <a:cxn ang="0">
                  <a:pos x="153" y="147"/>
                </a:cxn>
                <a:cxn ang="0">
                  <a:pos x="136" y="150"/>
                </a:cxn>
                <a:cxn ang="0">
                  <a:pos x="113" y="164"/>
                </a:cxn>
                <a:cxn ang="0">
                  <a:pos x="113" y="185"/>
                </a:cxn>
                <a:cxn ang="0">
                  <a:pos x="110" y="188"/>
                </a:cxn>
                <a:cxn ang="0">
                  <a:pos x="104" y="188"/>
                </a:cxn>
                <a:cxn ang="0">
                  <a:pos x="101" y="179"/>
                </a:cxn>
                <a:cxn ang="0">
                  <a:pos x="98" y="179"/>
                </a:cxn>
                <a:cxn ang="0">
                  <a:pos x="92" y="173"/>
                </a:cxn>
                <a:cxn ang="0">
                  <a:pos x="87" y="173"/>
                </a:cxn>
                <a:cxn ang="0">
                  <a:pos x="87" y="167"/>
                </a:cxn>
                <a:cxn ang="0">
                  <a:pos x="78" y="164"/>
                </a:cxn>
                <a:cxn ang="0">
                  <a:pos x="69" y="167"/>
                </a:cxn>
                <a:cxn ang="0">
                  <a:pos x="66" y="173"/>
                </a:cxn>
                <a:cxn ang="0">
                  <a:pos x="66" y="182"/>
                </a:cxn>
                <a:cxn ang="0">
                  <a:pos x="61" y="185"/>
                </a:cxn>
                <a:cxn ang="0">
                  <a:pos x="55" y="188"/>
                </a:cxn>
                <a:cxn ang="0">
                  <a:pos x="46" y="193"/>
                </a:cxn>
                <a:cxn ang="0">
                  <a:pos x="40" y="193"/>
                </a:cxn>
                <a:cxn ang="0">
                  <a:pos x="32" y="193"/>
                </a:cxn>
                <a:cxn ang="0">
                  <a:pos x="32" y="199"/>
                </a:cxn>
                <a:cxn ang="0">
                  <a:pos x="23" y="205"/>
                </a:cxn>
                <a:cxn ang="0">
                  <a:pos x="14" y="199"/>
                </a:cxn>
                <a:cxn ang="0">
                  <a:pos x="12" y="193"/>
                </a:cxn>
                <a:cxn ang="0">
                  <a:pos x="6" y="190"/>
                </a:cxn>
                <a:cxn ang="0">
                  <a:pos x="0" y="188"/>
                </a:cxn>
                <a:cxn ang="0">
                  <a:pos x="6" y="156"/>
                </a:cxn>
                <a:cxn ang="0">
                  <a:pos x="17" y="136"/>
                </a:cxn>
                <a:cxn ang="0">
                  <a:pos x="32" y="133"/>
                </a:cxn>
                <a:cxn ang="0">
                  <a:pos x="29" y="121"/>
                </a:cxn>
                <a:cxn ang="0">
                  <a:pos x="20" y="118"/>
                </a:cxn>
                <a:cxn ang="0">
                  <a:pos x="12" y="112"/>
                </a:cxn>
                <a:cxn ang="0">
                  <a:pos x="3" y="104"/>
                </a:cxn>
                <a:cxn ang="0">
                  <a:pos x="3" y="95"/>
                </a:cxn>
                <a:cxn ang="0">
                  <a:pos x="3" y="87"/>
                </a:cxn>
                <a:cxn ang="0">
                  <a:pos x="3" y="81"/>
                </a:cxn>
                <a:cxn ang="0">
                  <a:pos x="3" y="66"/>
                </a:cxn>
                <a:cxn ang="0">
                  <a:pos x="3" y="55"/>
                </a:cxn>
                <a:cxn ang="0">
                  <a:pos x="6" y="49"/>
                </a:cxn>
                <a:cxn ang="0">
                  <a:pos x="9" y="43"/>
                </a:cxn>
                <a:cxn ang="0">
                  <a:pos x="12" y="37"/>
                </a:cxn>
                <a:cxn ang="0">
                  <a:pos x="9" y="29"/>
                </a:cxn>
                <a:cxn ang="0">
                  <a:pos x="17" y="29"/>
                </a:cxn>
                <a:cxn ang="0">
                  <a:pos x="14" y="23"/>
                </a:cxn>
                <a:cxn ang="0">
                  <a:pos x="17" y="20"/>
                </a:cxn>
                <a:cxn ang="0">
                  <a:pos x="23" y="17"/>
                </a:cxn>
                <a:cxn ang="0">
                  <a:pos x="26" y="14"/>
                </a:cxn>
                <a:cxn ang="0">
                  <a:pos x="32" y="14"/>
                </a:cxn>
                <a:cxn ang="0">
                  <a:pos x="35" y="11"/>
                </a:cxn>
                <a:cxn ang="0">
                  <a:pos x="35" y="17"/>
                </a:cxn>
                <a:cxn ang="0">
                  <a:pos x="43" y="20"/>
                </a:cxn>
                <a:cxn ang="0">
                  <a:pos x="49" y="17"/>
                </a:cxn>
                <a:cxn ang="0">
                  <a:pos x="69" y="9"/>
                </a:cxn>
                <a:cxn ang="0">
                  <a:pos x="69" y="0"/>
                </a:cxn>
              </a:cxnLst>
              <a:rect l="0" t="0" r="r" b="b"/>
              <a:pathLst>
                <a:path w="159" h="205">
                  <a:moveTo>
                    <a:pt x="72" y="0"/>
                  </a:moveTo>
                  <a:lnTo>
                    <a:pt x="75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3" y="6"/>
                  </a:lnTo>
                  <a:lnTo>
                    <a:pt x="113" y="9"/>
                  </a:lnTo>
                  <a:lnTo>
                    <a:pt x="113" y="14"/>
                  </a:lnTo>
                  <a:lnTo>
                    <a:pt x="113" y="20"/>
                  </a:lnTo>
                  <a:lnTo>
                    <a:pt x="115" y="23"/>
                  </a:lnTo>
                  <a:lnTo>
                    <a:pt x="115" y="26"/>
                  </a:lnTo>
                  <a:lnTo>
                    <a:pt x="118" y="32"/>
                  </a:lnTo>
                  <a:lnTo>
                    <a:pt x="121" y="35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4" y="43"/>
                  </a:lnTo>
                  <a:lnTo>
                    <a:pt x="124" y="43"/>
                  </a:lnTo>
                  <a:lnTo>
                    <a:pt x="124" y="46"/>
                  </a:lnTo>
                  <a:lnTo>
                    <a:pt x="124" y="49"/>
                  </a:lnTo>
                  <a:lnTo>
                    <a:pt x="124" y="52"/>
                  </a:lnTo>
                  <a:lnTo>
                    <a:pt x="127" y="52"/>
                  </a:lnTo>
                  <a:lnTo>
                    <a:pt x="127" y="55"/>
                  </a:lnTo>
                  <a:lnTo>
                    <a:pt x="127" y="58"/>
                  </a:lnTo>
                  <a:lnTo>
                    <a:pt x="127" y="61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3" y="69"/>
                  </a:lnTo>
                  <a:lnTo>
                    <a:pt x="133" y="72"/>
                  </a:lnTo>
                  <a:lnTo>
                    <a:pt x="133" y="78"/>
                  </a:lnTo>
                  <a:lnTo>
                    <a:pt x="133" y="81"/>
                  </a:lnTo>
                  <a:lnTo>
                    <a:pt x="133" y="89"/>
                  </a:lnTo>
                  <a:lnTo>
                    <a:pt x="133" y="92"/>
                  </a:lnTo>
                  <a:lnTo>
                    <a:pt x="136" y="92"/>
                  </a:lnTo>
                  <a:lnTo>
                    <a:pt x="136" y="95"/>
                  </a:lnTo>
                  <a:lnTo>
                    <a:pt x="139" y="95"/>
                  </a:lnTo>
                  <a:lnTo>
                    <a:pt x="139" y="95"/>
                  </a:lnTo>
                  <a:lnTo>
                    <a:pt x="141" y="98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4" y="110"/>
                  </a:lnTo>
                  <a:lnTo>
                    <a:pt x="144" y="112"/>
                  </a:lnTo>
                  <a:lnTo>
                    <a:pt x="147" y="112"/>
                  </a:lnTo>
                  <a:lnTo>
                    <a:pt x="147" y="115"/>
                  </a:lnTo>
                  <a:lnTo>
                    <a:pt x="147" y="115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0" y="121"/>
                  </a:lnTo>
                  <a:lnTo>
                    <a:pt x="150" y="121"/>
                  </a:lnTo>
                  <a:lnTo>
                    <a:pt x="150" y="124"/>
                  </a:lnTo>
                  <a:lnTo>
                    <a:pt x="150" y="124"/>
                  </a:lnTo>
                  <a:lnTo>
                    <a:pt x="153" y="130"/>
                  </a:lnTo>
                  <a:lnTo>
                    <a:pt x="153" y="133"/>
                  </a:lnTo>
                  <a:lnTo>
                    <a:pt x="153" y="133"/>
                  </a:lnTo>
                  <a:lnTo>
                    <a:pt x="156" y="136"/>
                  </a:lnTo>
                  <a:lnTo>
                    <a:pt x="156" y="138"/>
                  </a:lnTo>
                  <a:lnTo>
                    <a:pt x="156" y="141"/>
                  </a:lnTo>
                  <a:lnTo>
                    <a:pt x="159" y="141"/>
                  </a:lnTo>
                  <a:lnTo>
                    <a:pt x="156" y="144"/>
                  </a:lnTo>
                  <a:lnTo>
                    <a:pt x="156" y="144"/>
                  </a:lnTo>
                  <a:lnTo>
                    <a:pt x="153" y="147"/>
                  </a:lnTo>
                  <a:lnTo>
                    <a:pt x="153" y="147"/>
                  </a:lnTo>
                  <a:lnTo>
                    <a:pt x="150" y="150"/>
                  </a:lnTo>
                  <a:lnTo>
                    <a:pt x="147" y="150"/>
                  </a:lnTo>
                  <a:lnTo>
                    <a:pt x="144" y="150"/>
                  </a:lnTo>
                  <a:lnTo>
                    <a:pt x="144" y="150"/>
                  </a:lnTo>
                  <a:lnTo>
                    <a:pt x="141" y="150"/>
                  </a:lnTo>
                  <a:lnTo>
                    <a:pt x="139" y="150"/>
                  </a:lnTo>
                  <a:lnTo>
                    <a:pt x="136" y="150"/>
                  </a:lnTo>
                  <a:lnTo>
                    <a:pt x="136" y="150"/>
                  </a:lnTo>
                  <a:lnTo>
                    <a:pt x="124" y="153"/>
                  </a:lnTo>
                  <a:lnTo>
                    <a:pt x="113" y="159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73"/>
                  </a:lnTo>
                  <a:lnTo>
                    <a:pt x="113" y="176"/>
                  </a:lnTo>
                  <a:lnTo>
                    <a:pt x="113" y="179"/>
                  </a:lnTo>
                  <a:lnTo>
                    <a:pt x="113" y="182"/>
                  </a:lnTo>
                  <a:lnTo>
                    <a:pt x="115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90"/>
                  </a:lnTo>
                  <a:lnTo>
                    <a:pt x="107" y="190"/>
                  </a:lnTo>
                  <a:lnTo>
                    <a:pt x="107" y="188"/>
                  </a:lnTo>
                  <a:lnTo>
                    <a:pt x="107" y="18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1" y="185"/>
                  </a:lnTo>
                  <a:lnTo>
                    <a:pt x="101" y="185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8" y="182"/>
                  </a:lnTo>
                  <a:lnTo>
                    <a:pt x="95" y="182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5" y="179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7" y="173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67"/>
                  </a:lnTo>
                  <a:lnTo>
                    <a:pt x="89" y="170"/>
                  </a:lnTo>
                  <a:lnTo>
                    <a:pt x="87" y="170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4" y="164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5" y="164"/>
                  </a:lnTo>
                  <a:lnTo>
                    <a:pt x="75" y="164"/>
                  </a:lnTo>
                  <a:lnTo>
                    <a:pt x="72" y="164"/>
                  </a:lnTo>
                  <a:lnTo>
                    <a:pt x="72" y="167"/>
                  </a:lnTo>
                  <a:lnTo>
                    <a:pt x="72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70"/>
                  </a:lnTo>
                  <a:lnTo>
                    <a:pt x="69" y="170"/>
                  </a:lnTo>
                  <a:lnTo>
                    <a:pt x="69" y="173"/>
                  </a:lnTo>
                  <a:lnTo>
                    <a:pt x="69" y="173"/>
                  </a:lnTo>
                  <a:lnTo>
                    <a:pt x="66" y="173"/>
                  </a:lnTo>
                  <a:lnTo>
                    <a:pt x="66" y="173"/>
                  </a:lnTo>
                  <a:lnTo>
                    <a:pt x="64" y="176"/>
                  </a:lnTo>
                  <a:lnTo>
                    <a:pt x="66" y="176"/>
                  </a:lnTo>
                  <a:lnTo>
                    <a:pt x="66" y="176"/>
                  </a:lnTo>
                  <a:lnTo>
                    <a:pt x="69" y="179"/>
                  </a:lnTo>
                  <a:lnTo>
                    <a:pt x="69" y="179"/>
                  </a:lnTo>
                  <a:lnTo>
                    <a:pt x="66" y="179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5"/>
                  </a:lnTo>
                  <a:lnTo>
                    <a:pt x="64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5" y="185"/>
                  </a:lnTo>
                  <a:lnTo>
                    <a:pt x="55" y="185"/>
                  </a:lnTo>
                  <a:lnTo>
                    <a:pt x="55" y="188"/>
                  </a:lnTo>
                  <a:lnTo>
                    <a:pt x="55" y="188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49" y="190"/>
                  </a:lnTo>
                  <a:lnTo>
                    <a:pt x="49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6"/>
                  </a:lnTo>
                  <a:lnTo>
                    <a:pt x="43" y="196"/>
                  </a:lnTo>
                  <a:lnTo>
                    <a:pt x="43" y="193"/>
                  </a:lnTo>
                  <a:lnTo>
                    <a:pt x="40" y="193"/>
                  </a:lnTo>
                  <a:lnTo>
                    <a:pt x="40" y="193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5" y="196"/>
                  </a:lnTo>
                  <a:lnTo>
                    <a:pt x="35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29" y="193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26" y="196"/>
                  </a:lnTo>
                  <a:lnTo>
                    <a:pt x="29" y="199"/>
                  </a:lnTo>
                  <a:lnTo>
                    <a:pt x="29" y="199"/>
                  </a:lnTo>
                  <a:lnTo>
                    <a:pt x="32" y="199"/>
                  </a:lnTo>
                  <a:lnTo>
                    <a:pt x="29" y="199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6" y="202"/>
                  </a:lnTo>
                  <a:lnTo>
                    <a:pt x="26" y="202"/>
                  </a:lnTo>
                  <a:lnTo>
                    <a:pt x="23" y="205"/>
                  </a:lnTo>
                  <a:lnTo>
                    <a:pt x="23" y="205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17" y="202"/>
                  </a:lnTo>
                  <a:lnTo>
                    <a:pt x="17" y="202"/>
                  </a:lnTo>
                  <a:lnTo>
                    <a:pt x="14" y="202"/>
                  </a:lnTo>
                  <a:lnTo>
                    <a:pt x="14" y="199"/>
                  </a:lnTo>
                  <a:lnTo>
                    <a:pt x="14" y="199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3"/>
                  </a:lnTo>
                  <a:lnTo>
                    <a:pt x="9" y="193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64"/>
                  </a:lnTo>
                  <a:lnTo>
                    <a:pt x="6" y="156"/>
                  </a:lnTo>
                  <a:lnTo>
                    <a:pt x="6" y="141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9" y="138"/>
                  </a:lnTo>
                  <a:lnTo>
                    <a:pt x="12" y="138"/>
                  </a:lnTo>
                  <a:lnTo>
                    <a:pt x="14" y="136"/>
                  </a:lnTo>
                  <a:lnTo>
                    <a:pt x="17" y="136"/>
                  </a:lnTo>
                  <a:lnTo>
                    <a:pt x="20" y="136"/>
                  </a:lnTo>
                  <a:lnTo>
                    <a:pt x="23" y="136"/>
                  </a:lnTo>
                  <a:lnTo>
                    <a:pt x="26" y="136"/>
                  </a:lnTo>
                  <a:lnTo>
                    <a:pt x="29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32" y="133"/>
                  </a:lnTo>
                  <a:lnTo>
                    <a:pt x="32" y="130"/>
                  </a:lnTo>
                  <a:lnTo>
                    <a:pt x="32" y="130"/>
                  </a:lnTo>
                  <a:lnTo>
                    <a:pt x="32" y="127"/>
                  </a:lnTo>
                  <a:lnTo>
                    <a:pt x="29" y="127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29" y="121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3" y="115"/>
                  </a:lnTo>
                  <a:lnTo>
                    <a:pt x="23" y="118"/>
                  </a:lnTo>
                  <a:lnTo>
                    <a:pt x="20" y="118"/>
                  </a:lnTo>
                  <a:lnTo>
                    <a:pt x="17" y="118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2" y="110"/>
                  </a:lnTo>
                  <a:lnTo>
                    <a:pt x="9" y="107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6" y="104"/>
                  </a:lnTo>
                  <a:lnTo>
                    <a:pt x="3" y="104"/>
                  </a:lnTo>
                  <a:lnTo>
                    <a:pt x="0" y="104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5"/>
                  </a:lnTo>
                  <a:lnTo>
                    <a:pt x="3" y="95"/>
                  </a:lnTo>
                  <a:lnTo>
                    <a:pt x="3" y="92"/>
                  </a:lnTo>
                  <a:lnTo>
                    <a:pt x="0" y="92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3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3" y="81"/>
                  </a:lnTo>
                  <a:lnTo>
                    <a:pt x="3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2"/>
                  </a:lnTo>
                  <a:lnTo>
                    <a:pt x="3" y="69"/>
                  </a:lnTo>
                  <a:lnTo>
                    <a:pt x="3" y="69"/>
                  </a:lnTo>
                  <a:lnTo>
                    <a:pt x="3" y="66"/>
                  </a:lnTo>
                  <a:lnTo>
                    <a:pt x="3" y="66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58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6" y="49"/>
                  </a:lnTo>
                  <a:lnTo>
                    <a:pt x="6" y="46"/>
                  </a:lnTo>
                  <a:lnTo>
                    <a:pt x="3" y="46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29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7" y="32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17" y="29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4" y="20"/>
                  </a:lnTo>
                  <a:lnTo>
                    <a:pt x="17" y="20"/>
                  </a:lnTo>
                  <a:lnTo>
                    <a:pt x="20" y="23"/>
                  </a:lnTo>
                  <a:lnTo>
                    <a:pt x="20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3" y="17"/>
                  </a:lnTo>
                  <a:lnTo>
                    <a:pt x="23" y="20"/>
                  </a:lnTo>
                  <a:lnTo>
                    <a:pt x="26" y="17"/>
                  </a:lnTo>
                  <a:lnTo>
                    <a:pt x="23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2" y="11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4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8" y="17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23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9" y="20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20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58" y="20"/>
                  </a:lnTo>
                  <a:lnTo>
                    <a:pt x="69" y="11"/>
                  </a:lnTo>
                  <a:lnTo>
                    <a:pt x="69" y="9"/>
                  </a:lnTo>
                  <a:lnTo>
                    <a:pt x="66" y="9"/>
                  </a:lnTo>
                  <a:lnTo>
                    <a:pt x="66" y="6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410200" y="4114800"/>
            <a:ext cx="37338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Delivery by Skilled Provider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5000" y="14478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Mondol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Rattanak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38%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52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Preah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Vihear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Steung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Treng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28%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48000" y="25146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Kampong Thom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48%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19600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Kratie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44%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0200" y="1295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Siem</a:t>
            </a:r>
            <a:r>
              <a:rPr lang="en-US" sz="1400" dirty="0" smtClean="0"/>
              <a:t> Reap</a:t>
            </a:r>
          </a:p>
          <a:p>
            <a:pPr algn="ctr"/>
            <a:r>
              <a:rPr lang="en-US" sz="1400" dirty="0" smtClean="0"/>
              <a:t>73%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990600" y="6096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Otdar</a:t>
            </a:r>
            <a:r>
              <a:rPr lang="en-US" sz="1400" dirty="0" smtClean="0"/>
              <a:t> 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64%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3810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Banteay</a:t>
            </a:r>
            <a:r>
              <a:rPr lang="en-US" sz="1400" dirty="0" smtClean="0"/>
              <a:t> </a:t>
            </a:r>
          </a:p>
          <a:p>
            <a:pPr algn="ctr"/>
            <a:r>
              <a:rPr lang="en-US" sz="1400" dirty="0" smtClean="0"/>
              <a:t>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69%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304800" y="21336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Battambang</a:t>
            </a:r>
            <a:r>
              <a:rPr lang="en-US" sz="1400" dirty="0" smtClean="0"/>
              <a:t>/</a:t>
            </a:r>
            <a:r>
              <a:rPr lang="en-US" sz="1400" dirty="0" err="1" smtClean="0"/>
              <a:t>Pailin</a:t>
            </a:r>
            <a:r>
              <a:rPr lang="en-US" sz="1400" dirty="0" smtClean="0"/>
              <a:t> 78%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43000" y="3124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Pursat</a:t>
            </a:r>
            <a:endParaRPr lang="en-US" sz="1400" dirty="0" smtClean="0"/>
          </a:p>
          <a:p>
            <a:pPr algn="ctr"/>
            <a:r>
              <a:rPr lang="en-US" sz="1400" dirty="0" smtClean="0"/>
              <a:t>74%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3657600" y="3505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Cham</a:t>
            </a:r>
          </a:p>
          <a:p>
            <a:pPr algn="ctr"/>
            <a:r>
              <a:rPr lang="en-US" sz="1400" dirty="0" smtClean="0"/>
              <a:t>68%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2362200" y="32766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</a:t>
            </a:r>
          </a:p>
          <a:p>
            <a:pPr algn="ctr"/>
            <a:r>
              <a:rPr lang="en-US" sz="1400" dirty="0" err="1" smtClean="0"/>
              <a:t>Chhnang</a:t>
            </a:r>
            <a:endParaRPr lang="en-US" sz="1400" dirty="0" smtClean="0"/>
          </a:p>
          <a:p>
            <a:pPr algn="ctr"/>
            <a:r>
              <a:rPr lang="en-US" sz="1400" dirty="0" smtClean="0"/>
              <a:t>69%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762000" y="3962400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Preah</a:t>
            </a:r>
            <a:r>
              <a:rPr lang="en-US" sz="1400" dirty="0" smtClean="0"/>
              <a:t> Sihanouk/ </a:t>
            </a:r>
            <a:r>
              <a:rPr lang="en-US" sz="1400" dirty="0" err="1" smtClean="0"/>
              <a:t>Koh</a:t>
            </a:r>
            <a:r>
              <a:rPr lang="en-US" sz="1400" dirty="0" smtClean="0"/>
              <a:t> Kong</a:t>
            </a:r>
          </a:p>
          <a:p>
            <a:pPr algn="ctr"/>
            <a:r>
              <a:rPr lang="en-US" sz="1400" dirty="0" smtClean="0"/>
              <a:t>79%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2057400" y="526798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Kampot</a:t>
            </a:r>
            <a:r>
              <a:rPr lang="en-US" sz="1400" dirty="0" smtClean="0"/>
              <a:t>/</a:t>
            </a:r>
            <a:r>
              <a:rPr lang="en-US" sz="1400" dirty="0" err="1" smtClean="0"/>
              <a:t>Kep</a:t>
            </a:r>
            <a:endParaRPr lang="en-US" sz="1400" dirty="0" smtClean="0"/>
          </a:p>
          <a:p>
            <a:pPr algn="ctr"/>
            <a:r>
              <a:rPr lang="en-US" sz="1400" dirty="0" smtClean="0"/>
              <a:t>67%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1981200" y="4114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</a:t>
            </a:r>
            <a:r>
              <a:rPr lang="en-US" sz="1400" dirty="0" err="1" smtClean="0"/>
              <a:t>Speu</a:t>
            </a:r>
            <a:endParaRPr lang="en-US" sz="1400" dirty="0" smtClean="0"/>
          </a:p>
          <a:p>
            <a:pPr algn="ctr"/>
            <a:r>
              <a:rPr lang="en-US" sz="1400" dirty="0" smtClean="0"/>
              <a:t>68%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743200" y="5029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Takeo</a:t>
            </a:r>
          </a:p>
          <a:p>
            <a:pPr algn="ctr"/>
            <a:r>
              <a:rPr lang="en-US" sz="1400" dirty="0" smtClean="0"/>
              <a:t>85%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962400" y="4572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Svay</a:t>
            </a:r>
            <a:endParaRPr lang="en-US" sz="1400" dirty="0" smtClean="0"/>
          </a:p>
          <a:p>
            <a:pPr algn="ctr"/>
            <a:r>
              <a:rPr lang="en-US" sz="1400" dirty="0" err="1" smtClean="0"/>
              <a:t>Rieng</a:t>
            </a:r>
            <a:endParaRPr lang="en-US" sz="1400" dirty="0" smtClean="0"/>
          </a:p>
          <a:p>
            <a:pPr algn="ctr"/>
            <a:r>
              <a:rPr lang="en-US" sz="1400" dirty="0" smtClean="0"/>
              <a:t>90%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3581400" y="4191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Prey</a:t>
            </a:r>
          </a:p>
          <a:p>
            <a:pPr algn="ctr"/>
            <a:r>
              <a:rPr lang="en-US" sz="1400" dirty="0" err="1" smtClean="0"/>
              <a:t>Veng</a:t>
            </a:r>
            <a:endParaRPr lang="en-US" sz="1400" dirty="0" smtClean="0"/>
          </a:p>
          <a:p>
            <a:pPr algn="ctr"/>
            <a:r>
              <a:rPr lang="en-US" sz="1400" dirty="0" smtClean="0"/>
              <a:t>59%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3124200" y="4495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Kandal</a:t>
            </a:r>
            <a:endParaRPr lang="en-US" sz="1400" dirty="0" smtClean="0"/>
          </a:p>
          <a:p>
            <a:pPr algn="ctr"/>
            <a:r>
              <a:rPr lang="en-US" sz="1400" dirty="0" smtClean="0"/>
              <a:t>87%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352800" y="5638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Phnom Penh</a:t>
            </a:r>
          </a:p>
          <a:p>
            <a:pPr algn="ctr"/>
            <a:r>
              <a:rPr lang="en-US" sz="1400" dirty="0" smtClean="0"/>
              <a:t>99%</a:t>
            </a:r>
            <a:endParaRPr lang="en-US" sz="1400" dirty="0"/>
          </a:p>
        </p:txBody>
      </p:sp>
      <p:cxnSp>
        <p:nvCxnSpPr>
          <p:cNvPr id="46" name="Straight Connector 45"/>
          <p:cNvCxnSpPr/>
          <p:nvPr/>
        </p:nvCxnSpPr>
        <p:spPr>
          <a:xfrm rot="16200000" flipV="1">
            <a:off x="3086100" y="4914900"/>
            <a:ext cx="1371600" cy="533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524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dirty="0">
                <a:latin typeface="+mj-lt"/>
              </a:rPr>
              <a:t>Delivery by Skilled Provider 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676400"/>
            <a:ext cx="29718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provider*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65502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birth attendant includes doctor, nurse,  or midwife.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Delivery Care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r>
              <a:rPr lang="en-US" dirty="0" smtClean="0"/>
              <a:t>Assistance at delivery has improved since 2005.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/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54%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4 hours of delivery</a:t>
            </a:r>
          </a:p>
          <a:p>
            <a:r>
              <a:rPr lang="en-US" b="1" dirty="0" smtClean="0"/>
              <a:t>26% </a:t>
            </a:r>
            <a:r>
              <a:rPr lang="en-US" dirty="0" smtClean="0"/>
              <a:t>of mothers had </a:t>
            </a:r>
            <a:r>
              <a:rPr lang="en-US" b="1" dirty="0" smtClean="0"/>
              <a:t>no</a:t>
            </a:r>
            <a:r>
              <a:rPr lang="en-US" dirty="0" smtClean="0"/>
              <a:t> postnatal checkup within 41 days of delivery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89%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(doctor, nurse, or midwife) at </a:t>
            </a:r>
            <a:r>
              <a:rPr lang="en-US" sz="2800" dirty="0"/>
              <a:t>least </a:t>
            </a:r>
            <a:r>
              <a:rPr lang="en-US" sz="2800" dirty="0" smtClean="0"/>
              <a:t>once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54%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45% </a:t>
            </a:r>
            <a:r>
              <a:rPr lang="en-US" sz="2800" dirty="0"/>
              <a:t>deliver at </a:t>
            </a:r>
            <a:r>
              <a:rPr lang="en-US" sz="2800" b="1" dirty="0"/>
              <a:t>home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72%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26%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b="1" dirty="0" smtClean="0"/>
              <a:t>up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Antenatal care and assistance at delivery have improved markedly since 2005. 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Delivery and postnatal care</a:t>
            </a:r>
            <a:endParaRPr lang="en-US" sz="2400" dirty="0">
              <a:sym typeface="WP IconicSymbolsB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</a:t>
            </a:r>
            <a:r>
              <a:rPr lang="en-US" sz="3600" dirty="0" smtClean="0"/>
              <a:t>Care by Provider</a:t>
            </a:r>
            <a:endParaRPr lang="en-US" sz="3600" dirty="0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447800" y="838200"/>
            <a:ext cx="66294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200400" y="6400800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doctor, nurse,  or midwife.</a:t>
            </a:r>
            <a:endParaRPr lang="en-US" sz="1400" dirty="0"/>
          </a:p>
        </p:txBody>
      </p:sp>
      <p:graphicFrame>
        <p:nvGraphicFramePr>
          <p:cNvPr id="8" name="Chart 7"/>
          <p:cNvGraphicFramePr/>
          <p:nvPr/>
        </p:nvGraphicFramePr>
        <p:xfrm>
          <a:off x="533400" y="1447800"/>
          <a:ext cx="83058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ight Brace 8"/>
          <p:cNvSpPr/>
          <p:nvPr/>
        </p:nvSpPr>
        <p:spPr>
          <a:xfrm>
            <a:off x="6629400" y="2209800"/>
            <a:ext cx="533400" cy="3657600"/>
          </a:xfrm>
          <a:prstGeom prst="rightBrace">
            <a:avLst>
              <a:gd name="adj1" fmla="val 8333"/>
              <a:gd name="adj2" fmla="val 5093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934200" y="3429000"/>
            <a:ext cx="167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89% of women received ANC from a skilled provider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ANC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ANC by a skilled provider has increased since 2005, when only 69% of women received this care.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Timing </a:t>
            </a:r>
            <a:r>
              <a:rPr lang="en-US" sz="3600" dirty="0" smtClean="0"/>
              <a:t>of </a:t>
            </a:r>
            <a:r>
              <a:rPr lang="en-US" sz="3600" dirty="0"/>
              <a:t>Antenatal </a:t>
            </a:r>
            <a:r>
              <a:rPr lang="en-US" sz="3600" dirty="0" smtClean="0"/>
              <a:t>Care and </a:t>
            </a:r>
            <a:br>
              <a:rPr lang="en-US" sz="3600" dirty="0" smtClean="0"/>
            </a:br>
            <a:r>
              <a:rPr lang="en-US" sz="3600" dirty="0" smtClean="0"/>
              <a:t>Number of Visits</a:t>
            </a:r>
            <a:endParaRPr lang="en-US" sz="36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/>
              <a:t>59%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r>
              <a:rPr lang="en-US" b="1" dirty="0" smtClean="0"/>
              <a:t>59%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10% </a:t>
            </a:r>
            <a:r>
              <a:rPr lang="en-US" dirty="0" smtClean="0"/>
              <a:t>of women had no ANC visits.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89%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/>
              <a:t>iron</a:t>
            </a:r>
            <a:r>
              <a:rPr lang="en-US" sz="2800" dirty="0"/>
              <a:t> tablets or syrup during last </a:t>
            </a:r>
            <a:r>
              <a:rPr lang="en-US" sz="2800" dirty="0" smtClean="0"/>
              <a:t>pregnancy</a:t>
            </a:r>
          </a:p>
          <a:p>
            <a:r>
              <a:rPr lang="en-US" sz="2800" b="1" dirty="0" smtClean="0"/>
              <a:t>45%</a:t>
            </a:r>
            <a:r>
              <a:rPr lang="en-US" sz="2800" dirty="0" smtClean="0"/>
              <a:t> took </a:t>
            </a:r>
            <a:r>
              <a:rPr lang="en-US" sz="2800" b="1" dirty="0" smtClean="0"/>
              <a:t>intestinal parasite </a:t>
            </a:r>
            <a:r>
              <a:rPr lang="en-US" sz="2800" dirty="0" smtClean="0"/>
              <a:t>drugs</a:t>
            </a:r>
            <a:endParaRPr lang="en-US" sz="2800" dirty="0"/>
          </a:p>
          <a:p>
            <a:r>
              <a:rPr lang="en-US" sz="2800" b="1" dirty="0" smtClean="0"/>
              <a:t>80%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/>
              <a:t>signs of pregnancy complications</a:t>
            </a:r>
          </a:p>
          <a:p>
            <a:r>
              <a:rPr lang="en-US" sz="2800" b="1" dirty="0" smtClean="0"/>
              <a:t>91%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/>
              <a:t>blood pressure </a:t>
            </a:r>
            <a:r>
              <a:rPr lang="en-US" sz="2800" dirty="0" smtClean="0"/>
              <a:t>measured</a:t>
            </a:r>
          </a:p>
          <a:p>
            <a:r>
              <a:rPr lang="en-US" sz="2800" b="1" dirty="0" smtClean="0"/>
              <a:t>91%</a:t>
            </a:r>
            <a:r>
              <a:rPr lang="en-US" sz="2800" dirty="0" smtClean="0"/>
              <a:t> were </a:t>
            </a:r>
            <a:r>
              <a:rPr lang="en-US" sz="2800" b="1" dirty="0" smtClean="0"/>
              <a:t>weighed</a:t>
            </a:r>
          </a:p>
          <a:p>
            <a:r>
              <a:rPr lang="en-US" sz="2800" b="1" dirty="0" smtClean="0"/>
              <a:t>45% </a:t>
            </a:r>
            <a:r>
              <a:rPr lang="en-US" sz="2800" dirty="0" smtClean="0"/>
              <a:t>had </a:t>
            </a:r>
            <a:r>
              <a:rPr lang="en-US" sz="2800" b="1" dirty="0" smtClean="0"/>
              <a:t>blood samples </a:t>
            </a:r>
            <a:r>
              <a:rPr lang="en-US" sz="2800" dirty="0" smtClean="0"/>
              <a:t>taken</a:t>
            </a:r>
          </a:p>
          <a:p>
            <a:r>
              <a:rPr lang="en-US" sz="2800" b="1" dirty="0" smtClean="0"/>
              <a:t>36%</a:t>
            </a:r>
            <a:r>
              <a:rPr lang="en-US" sz="2800" dirty="0" smtClean="0"/>
              <a:t> had </a:t>
            </a:r>
            <a:r>
              <a:rPr lang="en-US" sz="2800" b="1" dirty="0" smtClean="0"/>
              <a:t>urine samples </a:t>
            </a:r>
            <a:r>
              <a:rPr lang="en-US" sz="2800" dirty="0" smtClean="0"/>
              <a:t>taken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Tetanus Toxoid Injections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  <a:noFill/>
          <a:ln/>
        </p:spPr>
        <p:txBody>
          <a:bodyPr/>
          <a:lstStyle/>
          <a:p>
            <a:pPr marL="288925" indent="-288925">
              <a:lnSpc>
                <a:spcPct val="90000"/>
              </a:lnSpc>
              <a:spcAft>
                <a:spcPct val="50000"/>
              </a:spcAft>
              <a:buNone/>
            </a:pPr>
            <a:r>
              <a:rPr lang="en-US" b="1" dirty="0" smtClean="0"/>
              <a:t>86% </a:t>
            </a:r>
            <a:r>
              <a:rPr lang="en-US" dirty="0" smtClean="0"/>
              <a:t>of last </a:t>
            </a:r>
            <a:r>
              <a:rPr lang="en-US" dirty="0"/>
              <a:t>births were protected against neonatal tetanus. </a:t>
            </a:r>
            <a:endParaRPr lang="en-US" dirty="0" smtClean="0"/>
          </a:p>
          <a:p>
            <a:pPr marL="288925" indent="-288925">
              <a:lnSpc>
                <a:spcPct val="90000"/>
              </a:lnSpc>
              <a:spcAft>
                <a:spcPct val="50000"/>
              </a:spcAft>
              <a:buNone/>
            </a:pPr>
            <a:r>
              <a:rPr lang="en-US" b="1" dirty="0" smtClean="0"/>
              <a:t>61%</a:t>
            </a:r>
            <a:r>
              <a:rPr lang="en-US" dirty="0" smtClean="0"/>
              <a:t> of women received </a:t>
            </a:r>
            <a:r>
              <a:rPr lang="en-US" dirty="0"/>
              <a:t>two or more TT </a:t>
            </a:r>
            <a:r>
              <a:rPr lang="en-US" dirty="0" smtClean="0"/>
              <a:t>injections during their last pregnancy.</a:t>
            </a:r>
            <a:endParaRPr 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20574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>
                <a:sym typeface="WP IconicSymbolsB" pitchFamily="2" charset="2"/>
              </a:rPr>
              <a:t>Delivery and postnatal care</a:t>
            </a:r>
            <a:endParaRPr lang="en-US" sz="2400" b="1" dirty="0">
              <a:sym typeface="WP IconicSymbolsB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Place of Delivery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3400" y="1524000"/>
          <a:ext cx="8342312" cy="497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066800"/>
            <a:ext cx="6858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live births in the 5 years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587</Words>
  <Application>Microsoft Office PowerPoint</Application>
  <PresentationFormat>On-screen Show (4:3)</PresentationFormat>
  <Paragraphs>109</Paragraphs>
  <Slides>15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1_Office Theme</vt:lpstr>
      <vt:lpstr>Custom Design</vt:lpstr>
      <vt:lpstr>Slide 1</vt:lpstr>
      <vt:lpstr>Slide 2</vt:lpstr>
      <vt:lpstr>Antenatal Care by Provider</vt:lpstr>
      <vt:lpstr>Trends in ANC</vt:lpstr>
      <vt:lpstr>Timing of Antenatal Care and  Number of Visits</vt:lpstr>
      <vt:lpstr>Components of Antenatal Care</vt:lpstr>
      <vt:lpstr>Tetanus Toxoid Injections</vt:lpstr>
      <vt:lpstr>Slide 8</vt:lpstr>
      <vt:lpstr>Place of Delivery</vt:lpstr>
      <vt:lpstr>Assistance During Delivery</vt:lpstr>
      <vt:lpstr>Delivery by Skilled Provider</vt:lpstr>
      <vt:lpstr>Slide 12</vt:lpstr>
      <vt:lpstr>Trends in Delivery Care</vt:lpstr>
      <vt:lpstr>Postnatal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265</cp:revision>
  <dcterms:created xsi:type="dcterms:W3CDTF">2010-10-01T13:18:19Z</dcterms:created>
  <dcterms:modified xsi:type="dcterms:W3CDTF">2012-05-10T21:17:53Z</dcterms:modified>
</cp:coreProperties>
</file>