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charts/chart3.xml" ContentType="application/vnd.openxmlformats-officedocument.drawingml.chart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6.xml" ContentType="application/vnd.openxmlformats-officedocument.drawingml.chart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50" r:id="rId2"/>
  </p:sldMasterIdLst>
  <p:notesMasterIdLst>
    <p:notesMasterId r:id="rId18"/>
  </p:notesMasterIdLst>
  <p:handoutMasterIdLst>
    <p:handoutMasterId r:id="rId19"/>
  </p:handoutMasterIdLst>
  <p:sldIdLst>
    <p:sldId id="379" r:id="rId3"/>
    <p:sldId id="371" r:id="rId4"/>
    <p:sldId id="344" r:id="rId5"/>
    <p:sldId id="375" r:id="rId6"/>
    <p:sldId id="345" r:id="rId7"/>
    <p:sldId id="380" r:id="rId8"/>
    <p:sldId id="363" r:id="rId9"/>
    <p:sldId id="384" r:id="rId10"/>
    <p:sldId id="381" r:id="rId11"/>
    <p:sldId id="370" r:id="rId12"/>
    <p:sldId id="366" r:id="rId13"/>
    <p:sldId id="382" r:id="rId14"/>
    <p:sldId id="368" r:id="rId15"/>
    <p:sldId id="378" r:id="rId16"/>
    <p:sldId id="340" r:id="rId17"/>
  </p:sldIdLst>
  <p:sldSz cx="9144000" cy="6858000" type="screen4x3"/>
  <p:notesSz cx="6918325" cy="92043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99"/>
    <a:srgbClr val="008000"/>
    <a:srgbClr val="993300"/>
    <a:srgbClr val="CC0000"/>
    <a:srgbClr val="CC9900"/>
    <a:srgbClr val="0066FF"/>
    <a:srgbClr val="FFCC66"/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85" autoAdjust="0"/>
    <p:restoredTop sz="94628" autoAdjust="0"/>
  </p:normalViewPr>
  <p:slideViewPr>
    <p:cSldViewPr>
      <p:cViewPr>
        <p:scale>
          <a:sx n="80" d="100"/>
          <a:sy n="80" d="100"/>
        </p:scale>
        <p:origin x="-876" y="-58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1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3" d="100"/>
          <a:sy n="43" d="100"/>
        </p:scale>
        <p:origin x="-1416" y="-77"/>
      </p:cViewPr>
      <p:guideLst>
        <p:guide orient="horz" pos="2899"/>
        <p:guide pos="2179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N'importe quel type de moustiquaire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Sheet1!$B$1:$D$1</c:f>
              <c:strCache>
                <c:ptCount val="3"/>
                <c:pt idx="0">
                  <c:v>Burundi ensemble</c:v>
                </c:pt>
                <c:pt idx="1">
                  <c:v>Urbain</c:v>
                </c:pt>
                <c:pt idx="2">
                  <c:v>Rural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53</c:v>
                </c:pt>
                <c:pt idx="1">
                  <c:v>70</c:v>
                </c:pt>
                <c:pt idx="2">
                  <c:v>51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MII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Sheet1!$B$1:$D$1</c:f>
              <c:strCache>
                <c:ptCount val="3"/>
                <c:pt idx="0">
                  <c:v>Burundi ensemble</c:v>
                </c:pt>
                <c:pt idx="1">
                  <c:v>Urbain</c:v>
                </c:pt>
                <c:pt idx="2">
                  <c:v>Rural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  <c:pt idx="0">
                  <c:v>52</c:v>
                </c:pt>
                <c:pt idx="1">
                  <c:v>68</c:v>
                </c:pt>
                <c:pt idx="2">
                  <c:v>50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MILDA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Sheet1!$B$1:$D$1</c:f>
              <c:strCache>
                <c:ptCount val="3"/>
                <c:pt idx="0">
                  <c:v>Burundi ensemble</c:v>
                </c:pt>
                <c:pt idx="1">
                  <c:v>Urbain</c:v>
                </c:pt>
                <c:pt idx="2">
                  <c:v>Rural</c:v>
                </c:pt>
              </c:strCache>
            </c:strRef>
          </c:cat>
          <c:val>
            <c:numRef>
              <c:f>Sheet1!$B$4:$D$4</c:f>
              <c:numCache>
                <c:formatCode>General</c:formatCode>
                <c:ptCount val="3"/>
                <c:pt idx="0">
                  <c:v>52</c:v>
                </c:pt>
                <c:pt idx="1">
                  <c:v>67</c:v>
                </c:pt>
                <c:pt idx="2">
                  <c:v>50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00186752"/>
        <c:axId val="21553152"/>
      </c:barChart>
      <c:catAx>
        <c:axId val="100186752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crossAx val="21553152"/>
        <c:crosses val="autoZero"/>
        <c:auto val="1"/>
        <c:lblAlgn val="ctr"/>
        <c:lblOffset val="100"/>
        <c:noMultiLvlLbl val="0"/>
      </c:catAx>
      <c:valAx>
        <c:axId val="2155315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00186752"/>
        <c:crosses val="autoZero"/>
        <c:crossBetween val="between"/>
      </c:valAx>
    </c:plotArea>
    <c:legend>
      <c:legendPos val="t"/>
      <c:layout/>
      <c:overlay val="0"/>
    </c:legend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4443788276465676"/>
          <c:y val="0"/>
          <c:w val="0.63858677821522258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Pt>
            <c:idx val="3"/>
            <c:invertIfNegative val="0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</c:spPr>
          </c:dPt>
          <c:dPt>
            <c:idx val="4"/>
            <c:invertIfNegative val="0"/>
            <c:bubble3D val="0"/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Sheet1!$A$2:$A$11</c:f>
              <c:strCache>
                <c:ptCount val="10"/>
                <c:pt idx="0">
                  <c:v>Éthiopie 2005</c:v>
                </c:pt>
                <c:pt idx="1">
                  <c:v>RDC 2007</c:v>
                </c:pt>
                <c:pt idx="2">
                  <c:v>Zimbabwe 2010-11</c:v>
                </c:pt>
                <c:pt idx="3">
                  <c:v>Burundi 2010</c:v>
                </c:pt>
                <c:pt idx="4">
                  <c:v>Zambie 2007</c:v>
                </c:pt>
                <c:pt idx="5">
                  <c:v>Kenya 2008-09</c:v>
                </c:pt>
                <c:pt idx="6">
                  <c:v>Malawi 2010</c:v>
                </c:pt>
                <c:pt idx="7">
                  <c:v>Ouganda 2011*</c:v>
                </c:pt>
                <c:pt idx="8">
                  <c:v>Tanzanie 2010</c:v>
                </c:pt>
                <c:pt idx="9">
                  <c:v>Rwanda 2010</c:v>
                </c:pt>
              </c:strCache>
            </c:strRef>
          </c:cat>
          <c:val>
            <c:numRef>
              <c:f>Sheet1!$B$2:$B$11</c:f>
              <c:numCache>
                <c:formatCode>0</c:formatCode>
                <c:ptCount val="10"/>
                <c:pt idx="0">
                  <c:v>3.4</c:v>
                </c:pt>
                <c:pt idx="1">
                  <c:v>9.1999999999999993</c:v>
                </c:pt>
                <c:pt idx="2">
                  <c:v>29</c:v>
                </c:pt>
                <c:pt idx="3">
                  <c:v>52</c:v>
                </c:pt>
                <c:pt idx="4">
                  <c:v>53.3</c:v>
                </c:pt>
                <c:pt idx="5">
                  <c:v>56</c:v>
                </c:pt>
                <c:pt idx="6">
                  <c:v>57</c:v>
                </c:pt>
                <c:pt idx="7">
                  <c:v>58</c:v>
                </c:pt>
                <c:pt idx="8">
                  <c:v>64</c:v>
                </c:pt>
                <c:pt idx="9">
                  <c:v>82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50"/>
        <c:overlap val="-5"/>
        <c:axId val="21845504"/>
        <c:axId val="21873408"/>
      </c:barChart>
      <c:catAx>
        <c:axId val="2184550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crossAx val="21873408"/>
        <c:crosses val="autoZero"/>
        <c:auto val="1"/>
        <c:lblAlgn val="ctr"/>
        <c:lblOffset val="100"/>
        <c:noMultiLvlLbl val="0"/>
      </c:catAx>
      <c:valAx>
        <c:axId val="21873408"/>
        <c:scaling>
          <c:orientation val="minMax"/>
        </c:scaling>
        <c:delete val="1"/>
        <c:axPos val="b"/>
        <c:numFmt formatCode="0" sourceLinked="1"/>
        <c:majorTickMark val="out"/>
        <c:minorTickMark val="none"/>
        <c:tickLblPos val="none"/>
        <c:crossAx val="2184550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title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</c:strCache>
            </c:strRef>
          </c:tx>
          <c:spPr>
            <a:solidFill>
              <a:schemeClr val="tx2">
                <a:lumMod val="75000"/>
              </a:schemeClr>
            </a:solidFill>
          </c:spPr>
          <c:invertIfNegative val="0"/>
          <c:dLbls>
            <c:numFmt formatCode="0" sourceLinked="0"/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Sheet1!$B$1:$F$1</c:f>
              <c:strCache>
                <c:ptCount val="5"/>
                <c:pt idx="0">
                  <c:v>Le plus pauvre</c:v>
                </c:pt>
                <c:pt idx="1">
                  <c:v>Second</c:v>
                </c:pt>
                <c:pt idx="2">
                  <c:v>Moyen</c:v>
                </c:pt>
                <c:pt idx="3">
                  <c:v>Quatrième</c:v>
                </c:pt>
                <c:pt idx="4">
                  <c:v>Le plus riche</c:v>
                </c:pt>
              </c:strCache>
            </c:strRef>
          </c:cat>
          <c:val>
            <c:numRef>
              <c:f>Sheet1!$B$2:$F$2</c:f>
              <c:numCache>
                <c:formatCode>0</c:formatCode>
                <c:ptCount val="5"/>
                <c:pt idx="0">
                  <c:v>37</c:v>
                </c:pt>
                <c:pt idx="1">
                  <c:v>50</c:v>
                </c:pt>
                <c:pt idx="2">
                  <c:v>54</c:v>
                </c:pt>
                <c:pt idx="3">
                  <c:v>58</c:v>
                </c:pt>
                <c:pt idx="4">
                  <c:v>65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overlap val="-25"/>
        <c:axId val="21612416"/>
        <c:axId val="21619456"/>
      </c:barChart>
      <c:catAx>
        <c:axId val="216124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2161945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21619456"/>
        <c:scaling>
          <c:orientation val="minMax"/>
        </c:scaling>
        <c:delete val="1"/>
        <c:axPos val="l"/>
        <c:numFmt formatCode="0" sourceLinked="1"/>
        <c:majorTickMark val="out"/>
        <c:minorTickMark val="none"/>
        <c:tickLblPos val="nextTo"/>
        <c:crossAx val="21612416"/>
        <c:crosses val="autoZero"/>
        <c:crossBetween val="between"/>
      </c:valAx>
      <c:spPr>
        <a:noFill/>
        <a:ln w="25415">
          <a:noFill/>
        </a:ln>
      </c:spPr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9"/>
    </mc:Choice>
    <mc:Fallback>
      <c:style val="29"/>
    </mc:Fallback>
  </mc:AlternateContent>
  <c:chart>
    <c:autoTitleDeleted val="1"/>
    <c:plotArea>
      <c:layout>
        <c:manualLayout>
          <c:layoutTarget val="inner"/>
          <c:xMode val="edge"/>
          <c:yMode val="edge"/>
          <c:x val="1.6516516516516516E-2"/>
          <c:y val="0.13162573818897638"/>
          <c:w val="0.96696696696696693"/>
          <c:h val="0.675009596456692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Sheet1!$A$2:$A$6</c:f>
              <c:strCache>
                <c:ptCount val="5"/>
                <c:pt idx="0">
                  <c:v>Enfants</c:v>
                </c:pt>
                <c:pt idx="1">
                  <c:v>Femmes enceintes</c:v>
                </c:pt>
                <c:pt idx="3">
                  <c:v>Enfants</c:v>
                </c:pt>
                <c:pt idx="4">
                  <c:v>Femmes enceintes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46</c:v>
                </c:pt>
                <c:pt idx="1">
                  <c:v>50</c:v>
                </c:pt>
                <c:pt idx="3">
                  <c:v>75</c:v>
                </c:pt>
                <c:pt idx="4">
                  <c:v>82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22055936"/>
        <c:axId val="22067840"/>
      </c:barChart>
      <c:catAx>
        <c:axId val="22055936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crossAx val="22067840"/>
        <c:crosses val="autoZero"/>
        <c:auto val="1"/>
        <c:lblAlgn val="ctr"/>
        <c:lblOffset val="100"/>
        <c:noMultiLvlLbl val="0"/>
      </c:catAx>
      <c:valAx>
        <c:axId val="2206784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2205593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&lt;1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mtClean="0"/>
                      <a:t>&lt;1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Burundi ensemble</c:v>
                </c:pt>
                <c:pt idx="1">
                  <c:v>Urbain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0.3</c:v>
                </c:pt>
                <c:pt idx="1">
                  <c:v>1</c:v>
                </c:pt>
                <c:pt idx="2">
                  <c:v>0.3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30819456"/>
        <c:axId val="30842880"/>
      </c:barChart>
      <c:catAx>
        <c:axId val="30819456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crossAx val="30842880"/>
        <c:crosses val="autoZero"/>
        <c:auto val="1"/>
        <c:lblAlgn val="ctr"/>
        <c:lblOffset val="100"/>
        <c:noMultiLvlLbl val="0"/>
      </c:catAx>
      <c:valAx>
        <c:axId val="30842880"/>
        <c:scaling>
          <c:orientation val="minMax"/>
          <c:max val="50"/>
        </c:scaling>
        <c:delete val="1"/>
        <c:axPos val="l"/>
        <c:numFmt formatCode="General" sourceLinked="1"/>
        <c:majorTickMark val="out"/>
        <c:minorTickMark val="none"/>
        <c:tickLblPos val="nextTo"/>
        <c:crossAx val="3081945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8"/>
    </mc:Choice>
    <mc:Fallback>
      <c:style val="28"/>
    </mc:Fallback>
  </mc:AlternateContent>
  <c:chart>
    <c:autoTitleDeleted val="1"/>
    <c:plotArea>
      <c:layout>
        <c:manualLayout>
          <c:layoutTarget val="inner"/>
          <c:xMode val="edge"/>
          <c:yMode val="edge"/>
          <c:x val="1.6819571865443424E-2"/>
          <c:y val="7.4999999999999997E-2"/>
          <c:w val="0.96636085626911317"/>
          <c:h val="0.4569473425196850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Sheet1!$A$2:$A$6</c:f>
              <c:strCache>
                <c:ptCount val="5"/>
                <c:pt idx="0">
                  <c:v>Ayant eu de la fièvre au cours des deux semaines ayant précédé l'enquête</c:v>
                </c:pt>
                <c:pt idx="2">
                  <c:v>À qui on a prélevé du sang au doigt ou au talon pour être testé</c:v>
                </c:pt>
                <c:pt idx="3">
                  <c:v>Ayant pris des antipaludéens</c:v>
                </c:pt>
                <c:pt idx="4">
                  <c:v>Ayant pris des antipaludéens le jour même ou le jour suivant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30</c:v>
                </c:pt>
                <c:pt idx="2">
                  <c:v>27</c:v>
                </c:pt>
                <c:pt idx="3">
                  <c:v>17</c:v>
                </c:pt>
                <c:pt idx="4">
                  <c:v>13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21904000"/>
        <c:axId val="22014976"/>
      </c:barChart>
      <c:catAx>
        <c:axId val="21904000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crossAx val="22014976"/>
        <c:crosses val="autoZero"/>
        <c:auto val="1"/>
        <c:lblAlgn val="ctr"/>
        <c:lblOffset val="100"/>
        <c:noMultiLvlLbl val="0"/>
      </c:catAx>
      <c:valAx>
        <c:axId val="2201497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2190400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t" anchorCtr="0" compatLnSpc="1">
            <a:prstTxWarp prst="textNoShape">
              <a:avLst/>
            </a:prstTxWarp>
          </a:bodyPr>
          <a:lstStyle>
            <a:lvl1pPr defTabSz="921903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t" anchorCtr="0" compatLnSpc="1">
            <a:prstTxWarp prst="textNoShape">
              <a:avLst/>
            </a:prstTxWarp>
          </a:bodyPr>
          <a:lstStyle>
            <a:lvl1pPr algn="r" defTabSz="921903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96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4395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b" anchorCtr="0" compatLnSpc="1">
            <a:prstTxWarp prst="textNoShape">
              <a:avLst/>
            </a:prstTxWarp>
          </a:bodyPr>
          <a:lstStyle>
            <a:lvl1pPr defTabSz="921903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96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874395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b" anchorCtr="0" compatLnSpc="1">
            <a:prstTxWarp prst="textNoShape">
              <a:avLst/>
            </a:prstTxWarp>
          </a:bodyPr>
          <a:lstStyle>
            <a:lvl1pPr algn="r" defTabSz="921903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A990CE0C-6664-44D5-B0FF-8D9EF1AB478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66780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t" anchorCtr="0" compatLnSpc="1">
            <a:prstTxWarp prst="textNoShape">
              <a:avLst/>
            </a:prstTxWarp>
          </a:bodyPr>
          <a:lstStyle>
            <a:lvl1pPr defTabSz="921903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t" anchorCtr="0" compatLnSpc="1">
            <a:prstTxWarp prst="textNoShape">
              <a:avLst/>
            </a:prstTxWarp>
          </a:bodyPr>
          <a:lstStyle>
            <a:lvl1pPr algn="r" defTabSz="921903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5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58875" y="690563"/>
            <a:ext cx="4600575" cy="34512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2338" y="4371975"/>
            <a:ext cx="5073650" cy="4141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17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4395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b" anchorCtr="0" compatLnSpc="1">
            <a:prstTxWarp prst="textNoShape">
              <a:avLst/>
            </a:prstTxWarp>
          </a:bodyPr>
          <a:lstStyle>
            <a:lvl1pPr defTabSz="921903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17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874395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b" anchorCtr="0" compatLnSpc="1">
            <a:prstTxWarp prst="textNoShape">
              <a:avLst/>
            </a:prstTxWarp>
          </a:bodyPr>
          <a:lstStyle>
            <a:lvl1pPr algn="r" defTabSz="921903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1E2E9DBA-D860-493F-800A-D6E1C9940A4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66807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20750">
              <a:defRPr/>
            </a:pPr>
            <a:fld id="{39FE5D8F-62E1-4CC7-AA33-CAD38C93A279}" type="slidenum">
              <a:rPr lang="en-US" smtClean="0"/>
              <a:pPr defTabSz="920750">
                <a:defRPr/>
              </a:pPr>
              <a:t>2</a:t>
            </a:fld>
            <a:endParaRPr lang="en-US" smtClean="0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20750">
              <a:defRPr/>
            </a:pPr>
            <a:fld id="{39FE5D8F-62E1-4CC7-AA33-CAD38C93A279}" type="slidenum">
              <a:rPr lang="en-US" smtClean="0"/>
              <a:pPr defTabSz="920750">
                <a:defRPr/>
              </a:pPr>
              <a:t>12</a:t>
            </a:fld>
            <a:endParaRPr lang="en-US" smtClean="0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20750">
              <a:defRPr/>
            </a:pPr>
            <a:fld id="{87BC84D7-91CA-42D4-8005-E6028AB66286}" type="slidenum">
              <a:rPr lang="en-US" smtClean="0"/>
              <a:pPr defTabSz="920750">
                <a:defRPr/>
              </a:pPr>
              <a:t>13</a:t>
            </a:fld>
            <a:endParaRPr lang="en-US" smtClean="0"/>
          </a:p>
        </p:txBody>
      </p:sp>
      <p:sp>
        <p:nvSpPr>
          <p:cNvPr id="29699" name="Rectangle 7"/>
          <p:cNvSpPr txBox="1">
            <a:spLocks noGrp="1" noChangeArrowheads="1"/>
          </p:cNvSpPr>
          <p:nvPr/>
        </p:nvSpPr>
        <p:spPr bwMode="auto">
          <a:xfrm>
            <a:off x="3919538" y="8742363"/>
            <a:ext cx="29972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121" tIns="46061" rIns="92121" bIns="46061" anchor="b"/>
          <a:lstStyle>
            <a:lvl1pPr defTabSz="920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defTabSz="920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defTabSz="920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defTabSz="920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defTabSz="920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r" eaLnBrk="1" hangingPunct="1"/>
            <a:fld id="{DDA09D28-BF1F-4F4D-821C-2C8B0FBCEAB7}" type="slidenum">
              <a:rPr lang="en-US" sz="1200">
                <a:latin typeface="Arial" charset="0"/>
              </a:rPr>
              <a:pPr algn="r" eaLnBrk="1" hangingPunct="1"/>
              <a:t>13</a:t>
            </a:fld>
            <a:endParaRPr lang="en-US" sz="1200">
              <a:latin typeface="Arial" charset="0"/>
            </a:endParaRPr>
          </a:p>
        </p:txBody>
      </p:sp>
      <p:sp>
        <p:nvSpPr>
          <p:cNvPr id="2970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92150" y="4371975"/>
            <a:ext cx="5534025" cy="414178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20750">
              <a:defRPr/>
            </a:pPr>
            <a:fld id="{BAEA8038-6EBA-47A4-A429-88AB94BA6E4B}" type="slidenum">
              <a:rPr lang="en-US" smtClean="0"/>
              <a:pPr defTabSz="920750">
                <a:defRPr/>
              </a:pPr>
              <a:t>14</a:t>
            </a:fld>
            <a:endParaRPr lang="en-US" smtClean="0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20750">
              <a:defRPr/>
            </a:pPr>
            <a:fld id="{4C17B8FD-47AC-4815-977C-7553633A47D0}" type="slidenum">
              <a:rPr lang="en-US" smtClean="0"/>
              <a:pPr defTabSz="920750">
                <a:defRPr/>
              </a:pPr>
              <a:t>7</a:t>
            </a:fld>
            <a:endParaRPr lang="en-US" smtClean="0"/>
          </a:p>
        </p:txBody>
      </p:sp>
      <p:sp>
        <p:nvSpPr>
          <p:cNvPr id="23555" name="Rectangle 7"/>
          <p:cNvSpPr txBox="1">
            <a:spLocks noGrp="1" noChangeArrowheads="1"/>
          </p:cNvSpPr>
          <p:nvPr/>
        </p:nvSpPr>
        <p:spPr bwMode="auto">
          <a:xfrm>
            <a:off x="3919538" y="8742363"/>
            <a:ext cx="29972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121" tIns="46061" rIns="92121" bIns="46061" anchor="b"/>
          <a:lstStyle>
            <a:lvl1pPr defTabSz="920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defTabSz="920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defTabSz="920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defTabSz="920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defTabSz="920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r" eaLnBrk="1" hangingPunct="1"/>
            <a:fld id="{D489ABCA-460D-4DA3-B3C0-EB6786BDAD0C}" type="slidenum">
              <a:rPr lang="en-US" sz="1200">
                <a:latin typeface="Arial" charset="0"/>
              </a:rPr>
              <a:pPr algn="r" eaLnBrk="1" hangingPunct="1"/>
              <a:t>7</a:t>
            </a:fld>
            <a:endParaRPr lang="en-US" sz="1200">
              <a:latin typeface="Arial" charset="0"/>
            </a:endParaRPr>
          </a:p>
        </p:txBody>
      </p:sp>
      <p:sp>
        <p:nvSpPr>
          <p:cNvPr id="2355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92150" y="4371975"/>
            <a:ext cx="5534025" cy="414178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20750">
              <a:defRPr/>
            </a:pPr>
            <a:fld id="{39FE5D8F-62E1-4CC7-AA33-CAD38C93A279}" type="slidenum">
              <a:rPr lang="en-US" smtClean="0"/>
              <a:pPr defTabSz="920750">
                <a:defRPr/>
              </a:pPr>
              <a:t>9</a:t>
            </a:fld>
            <a:endParaRPr lang="en-US" smtClean="0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20750">
              <a:defRPr/>
            </a:pPr>
            <a:fld id="{4482ED39-E593-40E4-AB17-94A8ED3DCC8E}" type="slidenum">
              <a:rPr lang="en-US" smtClean="0"/>
              <a:pPr defTabSz="920750">
                <a:defRPr/>
              </a:pPr>
              <a:t>11</a:t>
            </a:fld>
            <a:endParaRPr lang="en-US" smtClean="0"/>
          </a:p>
        </p:txBody>
      </p:sp>
      <p:sp>
        <p:nvSpPr>
          <p:cNvPr id="27651" name="Rectangle 7"/>
          <p:cNvSpPr txBox="1">
            <a:spLocks noGrp="1" noChangeArrowheads="1"/>
          </p:cNvSpPr>
          <p:nvPr/>
        </p:nvSpPr>
        <p:spPr bwMode="auto">
          <a:xfrm>
            <a:off x="3919538" y="8742363"/>
            <a:ext cx="29972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121" tIns="46061" rIns="92121" bIns="46061" anchor="b"/>
          <a:lstStyle>
            <a:lvl1pPr defTabSz="920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defTabSz="920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defTabSz="920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defTabSz="920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defTabSz="920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r" eaLnBrk="1" hangingPunct="1"/>
            <a:fld id="{8E976120-FCA5-4E96-8230-C014D5222E5B}" type="slidenum">
              <a:rPr lang="en-US" sz="1200">
                <a:latin typeface="Arial" charset="0"/>
              </a:rPr>
              <a:pPr algn="r" eaLnBrk="1" hangingPunct="1"/>
              <a:t>11</a:t>
            </a:fld>
            <a:endParaRPr lang="en-US" sz="1200">
              <a:latin typeface="Arial" charset="0"/>
            </a:endParaRPr>
          </a:p>
        </p:txBody>
      </p:sp>
      <p:sp>
        <p:nvSpPr>
          <p:cNvPr id="2765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92150" y="4371975"/>
            <a:ext cx="5534025" cy="414178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342900" y="4942582"/>
            <a:ext cx="8458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Arial" charset="0"/>
              </a:rPr>
              <a:t>L’Enquête</a:t>
            </a:r>
            <a:r>
              <a:rPr lang="en-US" sz="3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Arial" charset="0"/>
              </a:rPr>
              <a:t> </a:t>
            </a:r>
            <a:r>
              <a:rPr lang="en-US" sz="3200" b="0" i="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Arial" charset="0"/>
              </a:rPr>
              <a:t>Démographique</a:t>
            </a:r>
            <a:r>
              <a:rPr lang="en-US" sz="3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Arial" charset="0"/>
              </a:rPr>
              <a:t> et de Santé </a:t>
            </a:r>
          </a:p>
          <a:p>
            <a:pPr algn="ctr"/>
            <a:r>
              <a:rPr lang="en-US" sz="3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Arial" charset="0"/>
              </a:rPr>
              <a:t>du Burundi 2010 (EDSB-II 2010)</a:t>
            </a:r>
            <a:endParaRPr lang="en-US" sz="3200" b="0" i="0" kern="1200" dirty="0">
              <a:solidFill>
                <a:schemeClr val="tx1"/>
              </a:solidFill>
              <a:latin typeface="+mn-lt"/>
              <a:ea typeface="+mn-ea"/>
              <a:cs typeface="Arial" charset="0"/>
            </a:endParaRPr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-152400" y="1524000"/>
            <a:ext cx="9372600" cy="3230880"/>
            <a:chOff x="-152400" y="1524000"/>
            <a:chExt cx="9372600" cy="3230880"/>
          </a:xfrm>
        </p:grpSpPr>
        <p:sp>
          <p:nvSpPr>
            <p:cNvPr id="13" name="Rectangle 12"/>
            <p:cNvSpPr/>
            <p:nvPr userDrawn="1"/>
          </p:nvSpPr>
          <p:spPr bwMode="auto">
            <a:xfrm>
              <a:off x="-76200" y="1524000"/>
              <a:ext cx="9250878" cy="182880"/>
            </a:xfrm>
            <a:prstGeom prst="rect">
              <a:avLst/>
            </a:prstGeom>
            <a:solidFill>
              <a:schemeClr val="tx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3200" b="1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4" name="Rectangle 13"/>
            <p:cNvSpPr/>
            <p:nvPr userDrawn="1"/>
          </p:nvSpPr>
          <p:spPr bwMode="auto">
            <a:xfrm>
              <a:off x="-76200" y="4572000"/>
              <a:ext cx="9250878" cy="182880"/>
            </a:xfrm>
            <a:prstGeom prst="rect">
              <a:avLst/>
            </a:prstGeom>
            <a:solidFill>
              <a:schemeClr val="tx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3200" b="1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pic>
          <p:nvPicPr>
            <p:cNvPr id="15" name="Picture 14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2400" y="1714004"/>
              <a:ext cx="9372600" cy="288387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081281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21849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34250" y="381000"/>
            <a:ext cx="1809750" cy="5715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381000"/>
            <a:ext cx="5276850" cy="5715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34462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0" y="381000"/>
            <a:ext cx="72390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2590800" y="1981200"/>
            <a:ext cx="6248400" cy="4114800"/>
          </a:xfr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1083265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AC2D55-3A2E-446B-A8BB-E589BD9EB2F9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30463127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11E8D0-E53D-45D5-BCF4-93C02FFDEB24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1865877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DF2F09-A943-4751-B258-054ACDE95D5E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31828849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CEEBC1-664C-4CE1-A473-C21897970B8C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33321063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86C017-A216-48E0-9833-FDBA5BA8D7C6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17520097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98BACF-5E25-4E95-92D3-AE05E9035C6E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13498332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90902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763107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2FFEFF-9366-4A8D-BF18-60A8CCDAFBD1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25179299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84A579-F595-4A25-9701-19DFA33267D6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39764521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CE9FA5-5F12-4458-B132-84CD933382DF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72800084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AAC8E4-62E6-4227-B03B-5F7A26BEF860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321607862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bg>
      <p:bgPr>
        <a:solidFill>
          <a:schemeClr val="tx1">
            <a:lumMod val="85000"/>
            <a:alpha val="4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CAE377-9C46-45D4-81BF-A0D05B7972E7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2948497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0" y="381000"/>
            <a:ext cx="72390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2590800" y="1981200"/>
            <a:ext cx="6248400" cy="4114800"/>
          </a:xfr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1083265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090019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4400" y="1981200"/>
            <a:ext cx="38862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52979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66919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43486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95746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115543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457384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1676400"/>
            <a:ext cx="82296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3810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fr-FR" smtClean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CI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CI" smtClean="0"/>
              <a:t>Click to edit Master text styles</a:t>
            </a:r>
          </a:p>
          <a:p>
            <a:pPr lvl="1"/>
            <a:r>
              <a:rPr lang="fr-CI" smtClean="0"/>
              <a:t>Second level</a:t>
            </a:r>
          </a:p>
          <a:p>
            <a:pPr lvl="2"/>
            <a:r>
              <a:rPr lang="fr-CI" smtClean="0"/>
              <a:t>Third level</a:t>
            </a:r>
          </a:p>
          <a:p>
            <a:pPr lvl="3"/>
            <a:r>
              <a:rPr lang="fr-CI" smtClean="0"/>
              <a:t>Fourth level</a:t>
            </a:r>
          </a:p>
          <a:p>
            <a:pPr lvl="4"/>
            <a:r>
              <a:rPr lang="fr-CI" smtClean="0"/>
              <a:t>Fifth level</a:t>
            </a:r>
          </a:p>
        </p:txBody>
      </p:sp>
      <p:sp>
        <p:nvSpPr>
          <p:cNvPr id="1146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chemeClr val="bg1"/>
                </a:solidFill>
                <a:cs typeface="+mn-cs"/>
              </a:defRPr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1146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chemeClr val="bg1"/>
                </a:solidFill>
                <a:cs typeface="+mn-cs"/>
              </a:defRPr>
            </a:lvl1pPr>
          </a:lstStyle>
          <a:p>
            <a:pPr>
              <a:defRPr/>
            </a:pPr>
            <a:fld id="{917BBCE2-8C95-44F7-9BCB-65B2D0324E85}" type="slidenum">
              <a:rPr lang="fr-CI" smtClean="0"/>
              <a:pPr>
                <a:defRPr/>
              </a:pPr>
              <a:t>‹#›</a:t>
            </a:fld>
            <a:endParaRPr lang="fr-CI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23" r:id="rId7"/>
    <p:sldLayoutId id="2147483718" r:id="rId8"/>
    <p:sldLayoutId id="2147483719" r:id="rId9"/>
    <p:sldLayoutId id="2147483720" r:id="rId10"/>
    <p:sldLayoutId id="2147483721" r:id="rId11"/>
    <p:sldLayoutId id="2147483722" r:id="rId12"/>
    <p:sldLayoutId id="2147483724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0" y="381000"/>
            <a:ext cx="9144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fr-FR" sz="4800" b="1" dirty="0">
                <a:latin typeface="+mj-lt"/>
                <a:cs typeface="+mn-cs"/>
              </a:rPr>
              <a:t>Paludisme</a:t>
            </a:r>
            <a:endParaRPr lang="fr-CI" sz="4800" b="1" dirty="0">
              <a:latin typeface="+mj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622903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-15834" y="-15834"/>
            <a:ext cx="9159834" cy="1219200"/>
          </a:xfrm>
        </p:spPr>
        <p:txBody>
          <a:bodyPr/>
          <a:lstStyle/>
          <a:p>
            <a:r>
              <a:rPr lang="fr-SN" sz="4000" noProof="0" dirty="0" smtClean="0"/>
              <a:t>Traitement Préventif Intermittent</a:t>
            </a:r>
          </a:p>
        </p:txBody>
      </p:sp>
      <p:sp>
        <p:nvSpPr>
          <p:cNvPr id="16486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371600"/>
            <a:ext cx="8153400" cy="4343400"/>
          </a:xfrm>
        </p:spPr>
        <p:txBody>
          <a:bodyPr/>
          <a:lstStyle/>
          <a:p>
            <a:pPr marL="0" indent="-609600" algn="ctr">
              <a:buFontTx/>
              <a:buNone/>
            </a:pPr>
            <a:r>
              <a:rPr lang="fr-FR" sz="2800" dirty="0"/>
              <a:t>Au Burundi, la stratégie du traitement préventif intermittent (TPI) avec la </a:t>
            </a:r>
            <a:r>
              <a:rPr lang="fr-FR" sz="2800" dirty="0" err="1"/>
              <a:t>Sulphadoxine-pyriméthamine</a:t>
            </a:r>
            <a:r>
              <a:rPr lang="fr-FR" sz="2800" dirty="0"/>
              <a:t> (SP) n’a pas été mise en œuvre en raison du niveau élevé de la résistance à la SP documentée dans le pays durant les années 2001-2003 et la SP a donc été bannie du pays depuis 2003. </a:t>
            </a:r>
            <a:endParaRPr lang="fr-FR" sz="2800" dirty="0" smtClean="0"/>
          </a:p>
          <a:p>
            <a:pPr marL="0" indent="-609600" algn="ctr">
              <a:buFontTx/>
              <a:buNone/>
            </a:pPr>
            <a:r>
              <a:rPr lang="fr-FR" sz="2800" dirty="0" smtClean="0"/>
              <a:t>Malgré </a:t>
            </a:r>
            <a:r>
              <a:rPr lang="fr-FR" sz="2800" dirty="0"/>
              <a:t>tout, une étude documentaire mandatée par le PNILP en 2010 a démontré la nécessité de reconsidérer la réintroduction de la SP pour le TPI. </a:t>
            </a:r>
            <a:endParaRPr lang="fr-SN" sz="2800" noProof="0" dirty="0" smtClean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702" name="Text Box 6"/>
          <p:cNvSpPr txBox="1">
            <a:spLocks noChangeArrowheads="1"/>
          </p:cNvSpPr>
          <p:nvPr/>
        </p:nvSpPr>
        <p:spPr bwMode="auto">
          <a:xfrm>
            <a:off x="0" y="45522"/>
            <a:ext cx="91440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fr-FR" sz="4000" dirty="0">
                <a:solidFill>
                  <a:schemeClr val="bg1"/>
                </a:solidFill>
                <a:latin typeface="+mj-lt"/>
                <a:cs typeface="Arial" pitchFamily="34" charset="0"/>
              </a:rPr>
              <a:t>Traitement préventif chez la femme enceinte</a:t>
            </a:r>
            <a:endParaRPr lang="fr-CI" sz="40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1000" y="1600200"/>
            <a:ext cx="8382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b="1" dirty="0" smtClean="0">
                <a:solidFill>
                  <a:schemeClr val="bg2"/>
                </a:solidFill>
                <a:latin typeface="+mn-lt"/>
              </a:rPr>
              <a:t>1 %</a:t>
            </a:r>
            <a:r>
              <a:rPr lang="fr-SN" dirty="0" smtClean="0">
                <a:solidFill>
                  <a:schemeClr val="bg1"/>
                </a:solidFill>
                <a:latin typeface="+mn-lt"/>
              </a:rPr>
              <a:t> de femmes ayant eu une naissance au cours des deux années ayant précédé l’enquête </a:t>
            </a:r>
            <a:r>
              <a:rPr lang="fr-SN" b="1" dirty="0" smtClean="0">
                <a:solidFill>
                  <a:schemeClr val="bg2"/>
                </a:solidFill>
                <a:latin typeface="+mn-lt"/>
              </a:rPr>
              <a:t>ont pris un antipaludéen</a:t>
            </a:r>
            <a:r>
              <a:rPr lang="fr-SN" dirty="0" smtClean="0">
                <a:solidFill>
                  <a:schemeClr val="bg1"/>
                </a:solidFill>
                <a:latin typeface="+mn-lt"/>
              </a:rPr>
              <a:t>.</a:t>
            </a:r>
          </a:p>
          <a:p>
            <a:pPr algn="ctr"/>
            <a:endParaRPr lang="fr-SN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fr-SN" b="1" dirty="0" smtClean="0">
                <a:solidFill>
                  <a:schemeClr val="bg2"/>
                </a:solidFill>
                <a:latin typeface="+mn-lt"/>
              </a:rPr>
              <a:t>&lt;1 % </a:t>
            </a:r>
            <a:r>
              <a:rPr lang="fr-SN" dirty="0" smtClean="0">
                <a:solidFill>
                  <a:schemeClr val="bg1"/>
                </a:solidFill>
                <a:latin typeface="+mn-lt"/>
              </a:rPr>
              <a:t>de femmes ayant eu une naissance au cours des deux années ayant précédé l’enquête </a:t>
            </a:r>
            <a:r>
              <a:rPr lang="fr-SN" b="1" dirty="0" smtClean="0">
                <a:solidFill>
                  <a:schemeClr val="bg2"/>
                </a:solidFill>
                <a:latin typeface="+mn-lt"/>
              </a:rPr>
              <a:t>ont pris de la SP/</a:t>
            </a:r>
            <a:r>
              <a:rPr lang="fr-SN" b="1" dirty="0" err="1" smtClean="0">
                <a:solidFill>
                  <a:schemeClr val="bg2"/>
                </a:solidFill>
                <a:latin typeface="+mn-lt"/>
              </a:rPr>
              <a:t>Fansidar</a:t>
            </a:r>
            <a:r>
              <a:rPr lang="fr-SN" dirty="0" smtClean="0">
                <a:solidFill>
                  <a:schemeClr val="bg1"/>
                </a:solidFill>
                <a:latin typeface="+mn-lt"/>
              </a:rPr>
              <a:t>.</a:t>
            </a:r>
          </a:p>
          <a:p>
            <a:pPr algn="ctr"/>
            <a:endParaRPr lang="fr-SN" dirty="0">
              <a:solidFill>
                <a:schemeClr val="bg1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403225" y="2033588"/>
            <a:ext cx="4321175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SN" dirty="0" smtClean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Disponibilité et utilisation des moustiquaires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SN" dirty="0" smtClean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Traitement préventif des femmes enceintes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SN" b="1" dirty="0" smtClean="0">
                <a:solidFill>
                  <a:schemeClr val="bg2"/>
                </a:solidFill>
                <a:latin typeface="+mn-lt"/>
                <a:cs typeface="+mn-cs"/>
              </a:rPr>
              <a:t>Traitement des enfants</a:t>
            </a:r>
          </a:p>
        </p:txBody>
      </p:sp>
    </p:spTree>
    <p:extLst>
      <p:ext uri="{BB962C8B-B14F-4D97-AF65-F5344CB8AC3E}">
        <p14:creationId xmlns:p14="http://schemas.microsoft.com/office/powerpoint/2010/main" val="328621999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3" name="Text Box 4"/>
          <p:cNvSpPr txBox="1">
            <a:spLocks noChangeArrowheads="1"/>
          </p:cNvSpPr>
          <p:nvPr/>
        </p:nvSpPr>
        <p:spPr bwMode="auto">
          <a:xfrm>
            <a:off x="5938" y="1122817"/>
            <a:ext cx="479466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fr-SN" sz="1800" i="1" smtClean="0">
                <a:solidFill>
                  <a:schemeClr val="bg1"/>
                </a:solidFill>
                <a:latin typeface="+mn-lt"/>
                <a:cs typeface="Arial" pitchFamily="34" charset="0"/>
              </a:rPr>
              <a:t>Pourcentage d’enfants de moins de 5 ans</a:t>
            </a:r>
            <a:endParaRPr lang="fr-SN" sz="1800" i="1">
              <a:solidFill>
                <a:schemeClr val="bg1"/>
              </a:solidFill>
              <a:latin typeface="+mn-lt"/>
              <a:cs typeface="Arial" pitchFamily="34" charset="0"/>
            </a:endParaRPr>
          </a:p>
        </p:txBody>
      </p:sp>
      <p:sp>
        <p:nvSpPr>
          <p:cNvPr id="160775" name="Rectangle 7"/>
          <p:cNvSpPr>
            <a:spLocks noChangeArrowheads="1"/>
          </p:cNvSpPr>
          <p:nvPr/>
        </p:nvSpPr>
        <p:spPr bwMode="auto">
          <a:xfrm>
            <a:off x="0" y="21771"/>
            <a:ext cx="91440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0" hangingPunct="0">
              <a:defRPr/>
            </a:pPr>
            <a:r>
              <a:rPr lang="fr-SN" sz="4000" smtClean="0">
                <a:solidFill>
                  <a:schemeClr val="bg1"/>
                </a:solidFill>
                <a:latin typeface="+mj-lt"/>
                <a:cs typeface="+mn-cs"/>
              </a:rPr>
              <a:t>Traitement des enfants</a:t>
            </a:r>
            <a:endParaRPr lang="fr-SN" sz="4000">
              <a:solidFill>
                <a:schemeClr val="bg1"/>
              </a:solidFill>
              <a:latin typeface="+mj-lt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67200" y="1819870"/>
            <a:ext cx="3810000" cy="923330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 eaLnBrk="1" hangingPunct="1"/>
            <a:endParaRPr lang="fr-SN" sz="1800" smtClean="0">
              <a:solidFill>
                <a:schemeClr val="bg1"/>
              </a:solidFill>
              <a:latin typeface="Calibri" pitchFamily="34" charset="0"/>
            </a:endParaRPr>
          </a:p>
          <a:p>
            <a:pPr algn="ctr" eaLnBrk="1" hangingPunct="1"/>
            <a:r>
              <a:rPr lang="fr-SN" sz="1800" smtClean="0">
                <a:solidFill>
                  <a:schemeClr val="bg1"/>
                </a:solidFill>
                <a:latin typeface="Calibri" pitchFamily="34" charset="0"/>
              </a:rPr>
              <a:t>Parmi les enfants ayant eu de la fièvre</a:t>
            </a:r>
          </a:p>
          <a:p>
            <a:pPr algn="ctr" eaLnBrk="1" hangingPunct="1"/>
            <a:endParaRPr lang="fr-SN" sz="1800">
              <a:solidFill>
                <a:schemeClr val="bg1"/>
              </a:solidFill>
              <a:latin typeface="Calibri" pitchFamily="34" charset="0"/>
            </a:endParaRPr>
          </a:p>
        </p:txBody>
      </p:sp>
      <p:graphicFrame>
        <p:nvGraphicFramePr>
          <p:cNvPr id="3" name="Chart 2"/>
          <p:cNvGraphicFramePr/>
          <p:nvPr>
            <p:extLst>
              <p:ext uri="{D42A27DB-BD31-4B8C-83A1-F6EECF244321}">
                <p14:modId xmlns:p14="http://schemas.microsoft.com/office/powerpoint/2010/main" val="1534546540"/>
              </p:ext>
            </p:extLst>
          </p:nvPr>
        </p:nvGraphicFramePr>
        <p:xfrm>
          <a:off x="304800" y="2286000"/>
          <a:ext cx="83058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5" name="Straight Connector 4"/>
          <p:cNvCxnSpPr/>
          <p:nvPr/>
        </p:nvCxnSpPr>
        <p:spPr bwMode="auto">
          <a:xfrm>
            <a:off x="4114800" y="2438400"/>
            <a:ext cx="4114800" cy="0"/>
          </a:xfrm>
          <a:prstGeom prst="line">
            <a:avLst/>
          </a:prstGeom>
          <a:solidFill>
            <a:schemeClr val="accent1"/>
          </a:solidFill>
          <a:ln w="158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Text Box 5"/>
          <p:cNvSpPr txBox="1">
            <a:spLocks noChangeArrowheads="1"/>
          </p:cNvSpPr>
          <p:nvPr/>
        </p:nvSpPr>
        <p:spPr bwMode="auto">
          <a:xfrm>
            <a:off x="381000" y="1295400"/>
            <a:ext cx="8382000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fr-SN" sz="2800" dirty="0" smtClean="0">
                <a:solidFill>
                  <a:schemeClr val="bg1"/>
                </a:solidFill>
                <a:latin typeface="Calibri" pitchFamily="34" charset="0"/>
              </a:rPr>
              <a:t>Parmi les enfants de moins de 5 cinq ans ayant eu de la fièvre au cours des deux semaines avant l’enquête:</a:t>
            </a:r>
          </a:p>
          <a:p>
            <a:pPr algn="ctr">
              <a:spcBef>
                <a:spcPct val="50000"/>
              </a:spcBef>
            </a:pPr>
            <a:r>
              <a:rPr lang="fr-SN" sz="2800" b="1" dirty="0">
                <a:solidFill>
                  <a:schemeClr val="bg2"/>
                </a:solidFill>
                <a:latin typeface="Calibri" pitchFamily="34" charset="0"/>
              </a:rPr>
              <a:t>12 %</a:t>
            </a:r>
            <a:r>
              <a:rPr lang="fr-SN" sz="2800" dirty="0">
                <a:solidFill>
                  <a:schemeClr val="bg1"/>
                </a:solidFill>
                <a:latin typeface="Calibri" pitchFamily="34" charset="0"/>
              </a:rPr>
              <a:t> ont pris de CTA</a:t>
            </a:r>
          </a:p>
          <a:p>
            <a:pPr algn="ctr">
              <a:spcBef>
                <a:spcPct val="50000"/>
              </a:spcBef>
            </a:pPr>
            <a:r>
              <a:rPr lang="fr-SN" sz="2800" b="1" dirty="0" smtClean="0">
                <a:solidFill>
                  <a:schemeClr val="bg2"/>
                </a:solidFill>
                <a:latin typeface="Calibri" pitchFamily="34" charset="0"/>
              </a:rPr>
              <a:t>5 %</a:t>
            </a:r>
            <a:r>
              <a:rPr lang="fr-SN" sz="2800" b="1" dirty="0" smtClean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fr-SN" sz="2800" dirty="0" smtClean="0">
                <a:solidFill>
                  <a:schemeClr val="bg1"/>
                </a:solidFill>
                <a:latin typeface="Calibri" pitchFamily="34" charset="0"/>
              </a:rPr>
              <a:t>ont pris de la Quinine</a:t>
            </a:r>
          </a:p>
          <a:p>
            <a:pPr algn="ctr">
              <a:spcBef>
                <a:spcPct val="50000"/>
              </a:spcBef>
            </a:pPr>
            <a:r>
              <a:rPr lang="fr-SN" sz="2800" b="1" dirty="0" smtClean="0">
                <a:solidFill>
                  <a:schemeClr val="bg2"/>
                </a:solidFill>
                <a:latin typeface="Calibri" pitchFamily="34" charset="0"/>
              </a:rPr>
              <a:t>1 %</a:t>
            </a:r>
            <a:r>
              <a:rPr lang="fr-SN" sz="2800" b="1" dirty="0" smtClean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fr-SN" sz="2800" dirty="0" smtClean="0">
                <a:solidFill>
                  <a:schemeClr val="bg1"/>
                </a:solidFill>
                <a:latin typeface="Calibri" pitchFamily="34" charset="0"/>
              </a:rPr>
              <a:t>ont pris SP/</a:t>
            </a:r>
            <a:r>
              <a:rPr lang="fr-SN" sz="2800" dirty="0" err="1" smtClean="0">
                <a:solidFill>
                  <a:schemeClr val="bg1"/>
                </a:solidFill>
                <a:latin typeface="Calibri" pitchFamily="34" charset="0"/>
              </a:rPr>
              <a:t>Fansidar</a:t>
            </a:r>
            <a:endParaRPr lang="fr-SN" sz="2800" dirty="0" smtClean="0">
              <a:solidFill>
                <a:schemeClr val="bg1"/>
              </a:solidFill>
              <a:latin typeface="Calibri" pitchFamily="34" charset="0"/>
            </a:endParaRPr>
          </a:p>
          <a:p>
            <a:pPr algn="ctr">
              <a:spcBef>
                <a:spcPct val="50000"/>
              </a:spcBef>
            </a:pPr>
            <a:r>
              <a:rPr lang="fr-SN" sz="2800" dirty="0" smtClean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fr-SN" sz="2800" b="1" dirty="0" smtClean="0">
                <a:solidFill>
                  <a:schemeClr val="bg2"/>
                </a:solidFill>
                <a:latin typeface="Calibri" pitchFamily="34" charset="0"/>
              </a:rPr>
              <a:t>&lt;1 % </a:t>
            </a:r>
            <a:r>
              <a:rPr lang="fr-SN" sz="2800" dirty="0" smtClean="0">
                <a:solidFill>
                  <a:schemeClr val="bg1"/>
                </a:solidFill>
                <a:latin typeface="Calibri" pitchFamily="34" charset="0"/>
              </a:rPr>
              <a:t>ont pris un autre antipaludéen</a:t>
            </a:r>
            <a:r>
              <a:rPr lang="fr-SN" sz="2800" i="1" dirty="0" smtClean="0">
                <a:solidFill>
                  <a:schemeClr val="bg1"/>
                </a:solidFill>
                <a:latin typeface="Calibri" pitchFamily="34" charset="0"/>
              </a:rPr>
              <a:t> </a:t>
            </a:r>
            <a:endParaRPr lang="fr-SN" sz="280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>
          <a:xfrm>
            <a:off x="-13856" y="0"/>
            <a:ext cx="9157855" cy="1143000"/>
          </a:xfrm>
        </p:spPr>
        <p:txBody>
          <a:bodyPr/>
          <a:lstStyle/>
          <a:p>
            <a:pPr eaLnBrk="1" hangingPunct="1"/>
            <a:r>
              <a:rPr lang="fr-SN" sz="4000" dirty="0" smtClean="0"/>
              <a:t>Antipaludéens pour le </a:t>
            </a:r>
            <a:br>
              <a:rPr lang="fr-SN" sz="4000" dirty="0" smtClean="0"/>
            </a:br>
            <a:r>
              <a:rPr lang="fr-SN" sz="4000" dirty="0" smtClean="0"/>
              <a:t>traitement des enfants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/>
          <a:lstStyle/>
          <a:p>
            <a:r>
              <a:rPr lang="fr-SN" sz="4000" noProof="0" dirty="0" smtClean="0"/>
              <a:t>Principaux résultats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914400"/>
            <a:ext cx="8610600" cy="5181600"/>
          </a:xfrm>
        </p:spPr>
        <p:txBody>
          <a:bodyPr/>
          <a:lstStyle/>
          <a:p>
            <a:pPr>
              <a:buClr>
                <a:schemeClr val="bg1"/>
              </a:buClr>
              <a:buSzPct val="90000"/>
            </a:pPr>
            <a:r>
              <a:rPr lang="fr-SN" sz="2800" b="1" noProof="0" dirty="0" smtClean="0">
                <a:solidFill>
                  <a:schemeClr val="bg2"/>
                </a:solidFill>
              </a:rPr>
              <a:t>52 %</a:t>
            </a:r>
            <a:r>
              <a:rPr lang="fr-SN" sz="2800" noProof="0" dirty="0" smtClean="0"/>
              <a:t> des ménages possèdent une </a:t>
            </a:r>
            <a:r>
              <a:rPr lang="fr-SN" sz="2800" b="1" dirty="0">
                <a:solidFill>
                  <a:schemeClr val="bg2"/>
                </a:solidFill>
                <a:latin typeface="Calibri" pitchFamily="34" charset="0"/>
              </a:rPr>
              <a:t>Moustiquaire Imprégnée d'Insecticide à Longue Durée d'Action</a:t>
            </a:r>
            <a:r>
              <a:rPr lang="fr-SN" sz="2800" b="1" noProof="0" dirty="0" smtClean="0">
                <a:solidFill>
                  <a:schemeClr val="bg2"/>
                </a:solidFill>
              </a:rPr>
              <a:t> (MILDA)</a:t>
            </a:r>
          </a:p>
          <a:p>
            <a:pPr>
              <a:buClr>
                <a:schemeClr val="bg1"/>
              </a:buClr>
              <a:buSzPct val="90000"/>
            </a:pPr>
            <a:r>
              <a:rPr lang="fr-SN" sz="2800" b="1" noProof="0" smtClean="0">
                <a:solidFill>
                  <a:schemeClr val="bg2"/>
                </a:solidFill>
              </a:rPr>
              <a:t>46 </a:t>
            </a:r>
            <a:r>
              <a:rPr lang="fr-SN" sz="2800" b="1" noProof="0" dirty="0" smtClean="0">
                <a:solidFill>
                  <a:schemeClr val="bg2"/>
                </a:solidFill>
              </a:rPr>
              <a:t>%</a:t>
            </a:r>
            <a:r>
              <a:rPr lang="fr-SN" sz="2800" b="1" noProof="0" dirty="0" smtClean="0"/>
              <a:t> </a:t>
            </a:r>
            <a:r>
              <a:rPr lang="fr-SN" sz="2800" noProof="0" dirty="0" smtClean="0"/>
              <a:t>des enfants de moins de cinq ans et </a:t>
            </a:r>
            <a:r>
              <a:rPr lang="fr-SN" sz="2800" b="1" noProof="0" dirty="0" smtClean="0">
                <a:solidFill>
                  <a:schemeClr val="bg2"/>
                </a:solidFill>
              </a:rPr>
              <a:t>50 % </a:t>
            </a:r>
            <a:r>
              <a:rPr lang="fr-SN" sz="2800" noProof="0" dirty="0" smtClean="0"/>
              <a:t>des femmes enceintes de 15-49 ans </a:t>
            </a:r>
            <a:r>
              <a:rPr lang="fr-SN" sz="2800" b="1" noProof="0" dirty="0" smtClean="0">
                <a:solidFill>
                  <a:schemeClr val="bg2"/>
                </a:solidFill>
              </a:rPr>
              <a:t>ont dormi sous une MILDA la nuit ayant précédé l’enquête</a:t>
            </a:r>
          </a:p>
          <a:p>
            <a:pPr>
              <a:buClr>
                <a:schemeClr val="bg1"/>
              </a:buClr>
              <a:buSzPct val="90000"/>
            </a:pPr>
            <a:r>
              <a:rPr lang="fr-SN" sz="2800" b="1" noProof="0" dirty="0" smtClean="0">
                <a:solidFill>
                  <a:schemeClr val="bg2"/>
                </a:solidFill>
              </a:rPr>
              <a:t>&lt;1 %</a:t>
            </a:r>
            <a:r>
              <a:rPr lang="fr-SN" sz="2800" noProof="0" dirty="0" smtClean="0">
                <a:solidFill>
                  <a:schemeClr val="bg2"/>
                </a:solidFill>
              </a:rPr>
              <a:t> </a:t>
            </a:r>
            <a:r>
              <a:rPr lang="fr-SN" sz="2800" noProof="0" dirty="0" smtClean="0"/>
              <a:t>des femmes enceintes ont pris de la </a:t>
            </a:r>
            <a:r>
              <a:rPr lang="fr-SN" sz="2800" b="1" noProof="0" dirty="0" smtClean="0">
                <a:solidFill>
                  <a:schemeClr val="bg2"/>
                </a:solidFill>
              </a:rPr>
              <a:t>SP/</a:t>
            </a:r>
            <a:r>
              <a:rPr lang="fr-SN" sz="2800" b="1" noProof="0" dirty="0" err="1" smtClean="0">
                <a:solidFill>
                  <a:schemeClr val="bg2"/>
                </a:solidFill>
              </a:rPr>
              <a:t>Fansidar</a:t>
            </a:r>
            <a:endParaRPr lang="fr-SN" sz="2800" dirty="0">
              <a:solidFill>
                <a:schemeClr val="bg2"/>
              </a:solidFill>
            </a:endParaRPr>
          </a:p>
          <a:p>
            <a:pPr>
              <a:buClr>
                <a:schemeClr val="bg1"/>
              </a:buClr>
              <a:buSzPct val="90000"/>
            </a:pPr>
            <a:r>
              <a:rPr lang="fr-SN" sz="2800" b="1" noProof="0" dirty="0" smtClean="0">
                <a:solidFill>
                  <a:schemeClr val="bg2"/>
                </a:solidFill>
              </a:rPr>
              <a:t>17</a:t>
            </a:r>
            <a:r>
              <a:rPr lang="fr-SN" sz="2800" noProof="0" dirty="0" smtClean="0">
                <a:solidFill>
                  <a:schemeClr val="bg2"/>
                </a:solidFill>
              </a:rPr>
              <a:t> </a:t>
            </a:r>
            <a:r>
              <a:rPr lang="fr-SN" sz="2800" b="1" noProof="0" dirty="0" smtClean="0">
                <a:solidFill>
                  <a:schemeClr val="bg2"/>
                </a:solidFill>
              </a:rPr>
              <a:t>%</a:t>
            </a:r>
            <a:r>
              <a:rPr lang="fr-SN" sz="2800" noProof="0" dirty="0" smtClean="0"/>
              <a:t> d’enfants ayant eu de la fièvre a pris un </a:t>
            </a:r>
            <a:r>
              <a:rPr lang="fr-SN" sz="2800" b="1" noProof="0" dirty="0" smtClean="0">
                <a:solidFill>
                  <a:schemeClr val="bg2"/>
                </a:solidFill>
              </a:rPr>
              <a:t>antipaludéen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403225" y="2033588"/>
            <a:ext cx="4321175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SN" b="1" dirty="0" smtClean="0">
                <a:solidFill>
                  <a:schemeClr val="bg2"/>
                </a:solidFill>
                <a:latin typeface="+mn-lt"/>
                <a:cs typeface="+mn-cs"/>
              </a:rPr>
              <a:t>Disponibilité et utilisation des moustiquaires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SN" dirty="0" smtClean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Traitement préventif des femmes enceintes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SN" dirty="0" smtClean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Traitement des enfants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447800"/>
          </a:xfrm>
        </p:spPr>
        <p:txBody>
          <a:bodyPr/>
          <a:lstStyle/>
          <a:p>
            <a:r>
              <a:rPr lang="fr-SN" sz="4000" dirty="0" smtClean="0"/>
              <a:t>Disponibilité de moustiquaires</a:t>
            </a:r>
            <a:br>
              <a:rPr lang="fr-SN" sz="4000" dirty="0" smtClean="0"/>
            </a:br>
            <a:r>
              <a:rPr lang="fr-SN" sz="4000" dirty="0" smtClean="0"/>
              <a:t>selon la résidence </a:t>
            </a:r>
          </a:p>
        </p:txBody>
      </p:sp>
      <p:sp>
        <p:nvSpPr>
          <p:cNvPr id="122885" name="Text Box 5"/>
          <p:cNvSpPr txBox="1">
            <a:spLocks noChangeArrowheads="1"/>
          </p:cNvSpPr>
          <p:nvPr/>
        </p:nvSpPr>
        <p:spPr bwMode="auto">
          <a:xfrm>
            <a:off x="0" y="1408113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fr-SN" sz="1800" i="1" smtClean="0">
                <a:solidFill>
                  <a:schemeClr val="bg1"/>
                </a:solidFill>
                <a:latin typeface="+mn-lt"/>
                <a:cs typeface="+mn-cs"/>
              </a:rPr>
              <a:t>Pourcentage de ménages possédant au moins une moustiquaire</a:t>
            </a:r>
            <a:endParaRPr lang="fr-SN" sz="1800" i="1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6324600"/>
            <a:ext cx="9144000" cy="523220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r"/>
            <a:r>
              <a:rPr lang="fr-SN" sz="1400" dirty="0" smtClean="0">
                <a:solidFill>
                  <a:schemeClr val="bg1"/>
                </a:solidFill>
                <a:latin typeface="Calibri" pitchFamily="34" charset="0"/>
              </a:rPr>
              <a:t>MII: Moustiquaire Imprégnée d’Insecticide</a:t>
            </a:r>
          </a:p>
          <a:p>
            <a:pPr algn="r"/>
            <a:r>
              <a:rPr lang="fr-SN" sz="1400" dirty="0" smtClean="0">
                <a:solidFill>
                  <a:schemeClr val="bg1"/>
                </a:solidFill>
                <a:latin typeface="Calibri" pitchFamily="34" charset="0"/>
              </a:rPr>
              <a:t>MILDA: Moustiquaire Imprégnée d'Insecticide à Longue Durée d'Action  </a:t>
            </a:r>
            <a:endParaRPr lang="fr-SN" sz="1400" dirty="0">
              <a:solidFill>
                <a:schemeClr val="bg1"/>
              </a:solidFill>
              <a:latin typeface="Calibri" pitchFamily="34" charset="0"/>
            </a:endParaRPr>
          </a:p>
        </p:txBody>
      </p:sp>
      <p:graphicFrame>
        <p:nvGraphicFramePr>
          <p:cNvPr id="3" name="Chart 2"/>
          <p:cNvGraphicFramePr/>
          <p:nvPr>
            <p:extLst>
              <p:ext uri="{D42A27DB-BD31-4B8C-83A1-F6EECF244321}">
                <p14:modId xmlns:p14="http://schemas.microsoft.com/office/powerpoint/2010/main" val="574856460"/>
              </p:ext>
            </p:extLst>
          </p:nvPr>
        </p:nvGraphicFramePr>
        <p:xfrm>
          <a:off x="571500" y="1777445"/>
          <a:ext cx="8001000" cy="44201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/>
          <a:lstStyle/>
          <a:p>
            <a:r>
              <a:rPr lang="fr-SN" noProof="0" dirty="0" smtClean="0"/>
              <a:t>MII dans la sous-région </a:t>
            </a: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-21772" y="914400"/>
            <a:ext cx="916577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fr-FR" sz="1800" i="1" dirty="0">
                <a:solidFill>
                  <a:schemeClr val="bg1"/>
                </a:solidFill>
                <a:latin typeface="+mn-lt"/>
                <a:cs typeface="+mn-cs"/>
              </a:rPr>
              <a:t>Pourcentage de ménages possédant au moins une Moustiquaire Imprégnée d’Insecticide (MII)</a:t>
            </a:r>
          </a:p>
        </p:txBody>
      </p:sp>
      <p:sp>
        <p:nvSpPr>
          <p:cNvPr id="9" name="Left Arrow 8"/>
          <p:cNvSpPr/>
          <p:nvPr/>
        </p:nvSpPr>
        <p:spPr>
          <a:xfrm>
            <a:off x="6743700" y="4648200"/>
            <a:ext cx="1447800" cy="609600"/>
          </a:xfrm>
          <a:prstGeom prst="leftArrow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6974774" y="5780782"/>
            <a:ext cx="216922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sz="1600" i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*Ces donnés viennent du rapport préliminaire. Le rapport final n’est pas encore disponible.</a:t>
            </a:r>
            <a:endParaRPr lang="fr-SN" sz="1600" i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7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39564386"/>
              </p:ext>
            </p:extLst>
          </p:nvPr>
        </p:nvGraphicFramePr>
        <p:xfrm>
          <a:off x="457200" y="1371600"/>
          <a:ext cx="7772400" cy="5486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-3958"/>
            <a:ext cx="9144000" cy="1295400"/>
          </a:xfrm>
        </p:spPr>
        <p:txBody>
          <a:bodyPr/>
          <a:lstStyle/>
          <a:p>
            <a:r>
              <a:rPr lang="fr-SN" sz="4000" noProof="0" dirty="0" smtClean="0"/>
              <a:t>Disponibilité de moustiquaires</a:t>
            </a:r>
            <a:br>
              <a:rPr lang="fr-SN" sz="4000" noProof="0" dirty="0" smtClean="0"/>
            </a:br>
            <a:r>
              <a:rPr lang="fr-SN" sz="4000" noProof="0" dirty="0" smtClean="0"/>
              <a:t>selon le niveau socio-économique</a:t>
            </a:r>
          </a:p>
        </p:txBody>
      </p:sp>
      <p:graphicFrame>
        <p:nvGraphicFramePr>
          <p:cNvPr id="2" name="Object 2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3392016124"/>
              </p:ext>
            </p:extLst>
          </p:nvPr>
        </p:nvGraphicFramePr>
        <p:xfrm>
          <a:off x="584200" y="2260600"/>
          <a:ext cx="7962900" cy="42116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-10907" y="1471160"/>
            <a:ext cx="914993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fr-FR" sz="1800" i="1" dirty="0">
                <a:solidFill>
                  <a:schemeClr val="bg1"/>
                </a:solidFill>
                <a:latin typeface="+mn-lt"/>
                <a:cs typeface="+mn-cs"/>
              </a:rPr>
              <a:t>Pourcentage de ménages possédant au moins une </a:t>
            </a:r>
            <a:r>
              <a:rPr lang="fr-SN" sz="1800" i="1" dirty="0" smtClean="0">
                <a:solidFill>
                  <a:schemeClr val="bg1"/>
                </a:solidFill>
                <a:latin typeface="Calibri" pitchFamily="34" charset="0"/>
              </a:rPr>
              <a:t>Moustiquaire </a:t>
            </a:r>
            <a:r>
              <a:rPr lang="fr-SN" sz="1800" i="1" dirty="0">
                <a:solidFill>
                  <a:schemeClr val="bg1"/>
                </a:solidFill>
                <a:latin typeface="Calibri" pitchFamily="34" charset="0"/>
              </a:rPr>
              <a:t>Imprégnée d'Insecticide à Longue Durée d'Action </a:t>
            </a:r>
            <a:r>
              <a:rPr lang="fr-SN" sz="1800" i="1" dirty="0" smtClean="0">
                <a:solidFill>
                  <a:schemeClr val="bg1"/>
                </a:solidFill>
                <a:latin typeface="Calibri" pitchFamily="34" charset="0"/>
              </a:rPr>
              <a:t>(MILDA)</a:t>
            </a:r>
            <a:endParaRPr lang="fr-SN" sz="1800" i="1" dirty="0">
              <a:solidFill>
                <a:schemeClr val="bg1"/>
              </a:solidFill>
              <a:latin typeface="Calibri" pitchFamily="34" charset="0"/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1279525" y="6629400"/>
            <a:ext cx="6569075" cy="0"/>
          </a:xfrm>
          <a:prstGeom prst="straightConnector1">
            <a:avLst/>
          </a:prstGeom>
          <a:ln>
            <a:solidFill>
              <a:schemeClr val="tx2">
                <a:lumMod val="75000"/>
              </a:schemeClr>
            </a:solidFill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>
          <a:xfrm>
            <a:off x="-40356" y="-1"/>
            <a:ext cx="9144000" cy="892175"/>
          </a:xfrm>
        </p:spPr>
        <p:txBody>
          <a:bodyPr>
            <a:normAutofit fontScale="90000"/>
          </a:bodyPr>
          <a:lstStyle/>
          <a:p>
            <a:r>
              <a:rPr lang="fr-SN" sz="4000" b="1" dirty="0" smtClean="0"/>
              <a:t>Possession de MILDA par les ménages</a:t>
            </a:r>
            <a:br>
              <a:rPr lang="fr-SN" sz="4000" b="1" dirty="0" smtClean="0"/>
            </a:br>
            <a:r>
              <a:rPr lang="fr-SN" sz="4000" b="1" dirty="0" smtClean="0"/>
              <a:t> selon les régions</a:t>
            </a:r>
          </a:p>
        </p:txBody>
      </p:sp>
      <p:sp>
        <p:nvSpPr>
          <p:cNvPr id="23555" name="TextBox 1"/>
          <p:cNvSpPr txBox="1">
            <a:spLocks noChangeArrowheads="1"/>
          </p:cNvSpPr>
          <p:nvPr/>
        </p:nvSpPr>
        <p:spPr bwMode="auto">
          <a:xfrm>
            <a:off x="6705600" y="1182687"/>
            <a:ext cx="230346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r"/>
            <a:r>
              <a:rPr lang="fr-SN" sz="1800" i="1" dirty="0" smtClean="0">
                <a:solidFill>
                  <a:schemeClr val="bg1"/>
                </a:solidFill>
                <a:latin typeface="+mn-lt"/>
              </a:rPr>
              <a:t>Pourcentage de ménages avec au moins une MILDA</a:t>
            </a:r>
            <a:endParaRPr lang="fr-SN" sz="1800" i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95" name="TextBox 1"/>
          <p:cNvSpPr txBox="1">
            <a:spLocks noChangeArrowheads="1"/>
          </p:cNvSpPr>
          <p:nvPr/>
        </p:nvSpPr>
        <p:spPr bwMode="auto">
          <a:xfrm>
            <a:off x="115599" y="1378803"/>
            <a:ext cx="143668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/>
            <a:r>
              <a:rPr lang="fr-SN" b="1" dirty="0" smtClean="0">
                <a:solidFill>
                  <a:schemeClr val="bg1"/>
                </a:solidFill>
                <a:latin typeface="Calibri" pitchFamily="34" charset="0"/>
              </a:rPr>
              <a:t>Burundi</a:t>
            </a:r>
          </a:p>
          <a:p>
            <a:pPr algn="ctr"/>
            <a:r>
              <a:rPr lang="fr-SN" b="1" dirty="0" smtClean="0">
                <a:solidFill>
                  <a:schemeClr val="bg1"/>
                </a:solidFill>
                <a:latin typeface="Calibri" pitchFamily="34" charset="0"/>
              </a:rPr>
              <a:t>52 %</a:t>
            </a:r>
            <a:endParaRPr lang="fr-SN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5410200" y="6309817"/>
            <a:ext cx="373379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r"/>
            <a:r>
              <a:rPr lang="fr-SN" sz="1400" dirty="0">
                <a:solidFill>
                  <a:schemeClr val="bg1"/>
                </a:solidFill>
                <a:latin typeface="Calibri" pitchFamily="34" charset="0"/>
              </a:rPr>
              <a:t>MILDA: Moustiquaire Imprégnée d'Insecticide à Longue Durée d'Action  </a:t>
            </a:r>
          </a:p>
        </p:txBody>
      </p:sp>
      <p:grpSp>
        <p:nvGrpSpPr>
          <p:cNvPr id="79" name="Group 4"/>
          <p:cNvGrpSpPr>
            <a:grpSpLocks noChangeAspect="1"/>
          </p:cNvGrpSpPr>
          <p:nvPr/>
        </p:nvGrpSpPr>
        <p:grpSpPr bwMode="auto">
          <a:xfrm>
            <a:off x="477294" y="885132"/>
            <a:ext cx="6337808" cy="5972868"/>
            <a:chOff x="397" y="197"/>
            <a:chExt cx="4168" cy="3928"/>
          </a:xfrm>
        </p:grpSpPr>
        <p:sp>
          <p:nvSpPr>
            <p:cNvPr id="80" name="Freeform 16"/>
            <p:cNvSpPr>
              <a:spLocks/>
            </p:cNvSpPr>
            <p:nvPr/>
          </p:nvSpPr>
          <p:spPr bwMode="auto">
            <a:xfrm>
              <a:off x="1592" y="2022"/>
              <a:ext cx="379" cy="331"/>
            </a:xfrm>
            <a:custGeom>
              <a:avLst/>
              <a:gdLst>
                <a:gd name="T0" fmla="*/ 165 w 379"/>
                <a:gd name="T1" fmla="*/ 85 h 331"/>
                <a:gd name="T2" fmla="*/ 140 w 379"/>
                <a:gd name="T3" fmla="*/ 81 h 331"/>
                <a:gd name="T4" fmla="*/ 140 w 379"/>
                <a:gd name="T5" fmla="*/ 75 h 331"/>
                <a:gd name="T6" fmla="*/ 182 w 379"/>
                <a:gd name="T7" fmla="*/ 68 h 331"/>
                <a:gd name="T8" fmla="*/ 206 w 379"/>
                <a:gd name="T9" fmla="*/ 37 h 331"/>
                <a:gd name="T10" fmla="*/ 250 w 379"/>
                <a:gd name="T11" fmla="*/ 13 h 331"/>
                <a:gd name="T12" fmla="*/ 280 w 379"/>
                <a:gd name="T13" fmla="*/ 17 h 331"/>
                <a:gd name="T14" fmla="*/ 318 w 379"/>
                <a:gd name="T15" fmla="*/ 17 h 331"/>
                <a:gd name="T16" fmla="*/ 364 w 379"/>
                <a:gd name="T17" fmla="*/ 30 h 331"/>
                <a:gd name="T18" fmla="*/ 367 w 379"/>
                <a:gd name="T19" fmla="*/ 47 h 331"/>
                <a:gd name="T20" fmla="*/ 352 w 379"/>
                <a:gd name="T21" fmla="*/ 62 h 331"/>
                <a:gd name="T22" fmla="*/ 347 w 379"/>
                <a:gd name="T23" fmla="*/ 100 h 331"/>
                <a:gd name="T24" fmla="*/ 333 w 379"/>
                <a:gd name="T25" fmla="*/ 138 h 331"/>
                <a:gd name="T26" fmla="*/ 339 w 379"/>
                <a:gd name="T27" fmla="*/ 165 h 331"/>
                <a:gd name="T28" fmla="*/ 314 w 379"/>
                <a:gd name="T29" fmla="*/ 165 h 331"/>
                <a:gd name="T30" fmla="*/ 309 w 379"/>
                <a:gd name="T31" fmla="*/ 191 h 331"/>
                <a:gd name="T32" fmla="*/ 301 w 379"/>
                <a:gd name="T33" fmla="*/ 208 h 331"/>
                <a:gd name="T34" fmla="*/ 326 w 379"/>
                <a:gd name="T35" fmla="*/ 219 h 331"/>
                <a:gd name="T36" fmla="*/ 284 w 379"/>
                <a:gd name="T37" fmla="*/ 221 h 331"/>
                <a:gd name="T38" fmla="*/ 284 w 379"/>
                <a:gd name="T39" fmla="*/ 265 h 331"/>
                <a:gd name="T40" fmla="*/ 278 w 379"/>
                <a:gd name="T41" fmla="*/ 293 h 331"/>
                <a:gd name="T42" fmla="*/ 276 w 379"/>
                <a:gd name="T43" fmla="*/ 320 h 331"/>
                <a:gd name="T44" fmla="*/ 246 w 379"/>
                <a:gd name="T45" fmla="*/ 324 h 331"/>
                <a:gd name="T46" fmla="*/ 218 w 379"/>
                <a:gd name="T47" fmla="*/ 331 h 331"/>
                <a:gd name="T48" fmla="*/ 212 w 379"/>
                <a:gd name="T49" fmla="*/ 326 h 331"/>
                <a:gd name="T50" fmla="*/ 210 w 379"/>
                <a:gd name="T51" fmla="*/ 322 h 331"/>
                <a:gd name="T52" fmla="*/ 210 w 379"/>
                <a:gd name="T53" fmla="*/ 318 h 331"/>
                <a:gd name="T54" fmla="*/ 210 w 379"/>
                <a:gd name="T55" fmla="*/ 314 h 331"/>
                <a:gd name="T56" fmla="*/ 208 w 379"/>
                <a:gd name="T57" fmla="*/ 312 h 331"/>
                <a:gd name="T58" fmla="*/ 208 w 379"/>
                <a:gd name="T59" fmla="*/ 311 h 331"/>
                <a:gd name="T60" fmla="*/ 208 w 379"/>
                <a:gd name="T61" fmla="*/ 309 h 331"/>
                <a:gd name="T62" fmla="*/ 208 w 379"/>
                <a:gd name="T63" fmla="*/ 309 h 331"/>
                <a:gd name="T64" fmla="*/ 210 w 379"/>
                <a:gd name="T65" fmla="*/ 309 h 331"/>
                <a:gd name="T66" fmla="*/ 212 w 379"/>
                <a:gd name="T67" fmla="*/ 305 h 331"/>
                <a:gd name="T68" fmla="*/ 214 w 379"/>
                <a:gd name="T69" fmla="*/ 305 h 331"/>
                <a:gd name="T70" fmla="*/ 216 w 379"/>
                <a:gd name="T71" fmla="*/ 303 h 331"/>
                <a:gd name="T72" fmla="*/ 223 w 379"/>
                <a:gd name="T73" fmla="*/ 299 h 331"/>
                <a:gd name="T74" fmla="*/ 223 w 379"/>
                <a:gd name="T75" fmla="*/ 295 h 331"/>
                <a:gd name="T76" fmla="*/ 225 w 379"/>
                <a:gd name="T77" fmla="*/ 292 h 331"/>
                <a:gd name="T78" fmla="*/ 225 w 379"/>
                <a:gd name="T79" fmla="*/ 286 h 331"/>
                <a:gd name="T80" fmla="*/ 227 w 379"/>
                <a:gd name="T81" fmla="*/ 284 h 331"/>
                <a:gd name="T82" fmla="*/ 229 w 379"/>
                <a:gd name="T83" fmla="*/ 280 h 331"/>
                <a:gd name="T84" fmla="*/ 229 w 379"/>
                <a:gd name="T85" fmla="*/ 276 h 331"/>
                <a:gd name="T86" fmla="*/ 229 w 379"/>
                <a:gd name="T87" fmla="*/ 274 h 331"/>
                <a:gd name="T88" fmla="*/ 231 w 379"/>
                <a:gd name="T89" fmla="*/ 271 h 331"/>
                <a:gd name="T90" fmla="*/ 231 w 379"/>
                <a:gd name="T91" fmla="*/ 267 h 331"/>
                <a:gd name="T92" fmla="*/ 231 w 379"/>
                <a:gd name="T93" fmla="*/ 263 h 331"/>
                <a:gd name="T94" fmla="*/ 231 w 379"/>
                <a:gd name="T95" fmla="*/ 259 h 331"/>
                <a:gd name="T96" fmla="*/ 229 w 379"/>
                <a:gd name="T97" fmla="*/ 254 h 331"/>
                <a:gd name="T98" fmla="*/ 231 w 379"/>
                <a:gd name="T99" fmla="*/ 250 h 331"/>
                <a:gd name="T100" fmla="*/ 227 w 379"/>
                <a:gd name="T101" fmla="*/ 246 h 331"/>
                <a:gd name="T102" fmla="*/ 229 w 379"/>
                <a:gd name="T103" fmla="*/ 242 h 331"/>
                <a:gd name="T104" fmla="*/ 231 w 379"/>
                <a:gd name="T105" fmla="*/ 242 h 331"/>
                <a:gd name="T106" fmla="*/ 233 w 379"/>
                <a:gd name="T107" fmla="*/ 238 h 331"/>
                <a:gd name="T108" fmla="*/ 231 w 379"/>
                <a:gd name="T109" fmla="*/ 237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79" h="331">
                  <a:moveTo>
                    <a:pt x="3" y="221"/>
                  </a:moveTo>
                  <a:lnTo>
                    <a:pt x="0" y="191"/>
                  </a:lnTo>
                  <a:lnTo>
                    <a:pt x="68" y="153"/>
                  </a:lnTo>
                  <a:lnTo>
                    <a:pt x="132" y="111"/>
                  </a:lnTo>
                  <a:lnTo>
                    <a:pt x="165" y="85"/>
                  </a:lnTo>
                  <a:lnTo>
                    <a:pt x="157" y="83"/>
                  </a:lnTo>
                  <a:lnTo>
                    <a:pt x="151" y="81"/>
                  </a:lnTo>
                  <a:lnTo>
                    <a:pt x="149" y="81"/>
                  </a:lnTo>
                  <a:lnTo>
                    <a:pt x="144" y="81"/>
                  </a:lnTo>
                  <a:lnTo>
                    <a:pt x="140" y="81"/>
                  </a:lnTo>
                  <a:lnTo>
                    <a:pt x="136" y="81"/>
                  </a:lnTo>
                  <a:lnTo>
                    <a:pt x="134" y="81"/>
                  </a:lnTo>
                  <a:lnTo>
                    <a:pt x="134" y="81"/>
                  </a:lnTo>
                  <a:lnTo>
                    <a:pt x="129" y="77"/>
                  </a:lnTo>
                  <a:lnTo>
                    <a:pt x="140" y="75"/>
                  </a:lnTo>
                  <a:lnTo>
                    <a:pt x="180" y="83"/>
                  </a:lnTo>
                  <a:lnTo>
                    <a:pt x="182" y="83"/>
                  </a:lnTo>
                  <a:lnTo>
                    <a:pt x="182" y="79"/>
                  </a:lnTo>
                  <a:lnTo>
                    <a:pt x="178" y="70"/>
                  </a:lnTo>
                  <a:lnTo>
                    <a:pt x="182" y="68"/>
                  </a:lnTo>
                  <a:lnTo>
                    <a:pt x="176" y="43"/>
                  </a:lnTo>
                  <a:lnTo>
                    <a:pt x="172" y="22"/>
                  </a:lnTo>
                  <a:lnTo>
                    <a:pt x="170" y="3"/>
                  </a:lnTo>
                  <a:lnTo>
                    <a:pt x="191" y="0"/>
                  </a:lnTo>
                  <a:lnTo>
                    <a:pt x="206" y="37"/>
                  </a:lnTo>
                  <a:lnTo>
                    <a:pt x="221" y="18"/>
                  </a:lnTo>
                  <a:lnTo>
                    <a:pt x="227" y="9"/>
                  </a:lnTo>
                  <a:lnTo>
                    <a:pt x="235" y="9"/>
                  </a:lnTo>
                  <a:lnTo>
                    <a:pt x="244" y="13"/>
                  </a:lnTo>
                  <a:lnTo>
                    <a:pt x="250" y="13"/>
                  </a:lnTo>
                  <a:lnTo>
                    <a:pt x="257" y="15"/>
                  </a:lnTo>
                  <a:lnTo>
                    <a:pt x="265" y="13"/>
                  </a:lnTo>
                  <a:lnTo>
                    <a:pt x="273" y="13"/>
                  </a:lnTo>
                  <a:lnTo>
                    <a:pt x="276" y="15"/>
                  </a:lnTo>
                  <a:lnTo>
                    <a:pt x="280" y="17"/>
                  </a:lnTo>
                  <a:lnTo>
                    <a:pt x="284" y="17"/>
                  </a:lnTo>
                  <a:lnTo>
                    <a:pt x="297" y="20"/>
                  </a:lnTo>
                  <a:lnTo>
                    <a:pt x="301" y="18"/>
                  </a:lnTo>
                  <a:lnTo>
                    <a:pt x="311" y="18"/>
                  </a:lnTo>
                  <a:lnTo>
                    <a:pt x="318" y="17"/>
                  </a:lnTo>
                  <a:lnTo>
                    <a:pt x="326" y="18"/>
                  </a:lnTo>
                  <a:lnTo>
                    <a:pt x="343" y="22"/>
                  </a:lnTo>
                  <a:lnTo>
                    <a:pt x="348" y="24"/>
                  </a:lnTo>
                  <a:lnTo>
                    <a:pt x="352" y="28"/>
                  </a:lnTo>
                  <a:lnTo>
                    <a:pt x="364" y="30"/>
                  </a:lnTo>
                  <a:lnTo>
                    <a:pt x="373" y="34"/>
                  </a:lnTo>
                  <a:lnTo>
                    <a:pt x="379" y="39"/>
                  </a:lnTo>
                  <a:lnTo>
                    <a:pt x="379" y="41"/>
                  </a:lnTo>
                  <a:lnTo>
                    <a:pt x="377" y="43"/>
                  </a:lnTo>
                  <a:lnTo>
                    <a:pt x="367" y="47"/>
                  </a:lnTo>
                  <a:lnTo>
                    <a:pt x="369" y="55"/>
                  </a:lnTo>
                  <a:lnTo>
                    <a:pt x="366" y="55"/>
                  </a:lnTo>
                  <a:lnTo>
                    <a:pt x="364" y="58"/>
                  </a:lnTo>
                  <a:lnTo>
                    <a:pt x="362" y="58"/>
                  </a:lnTo>
                  <a:lnTo>
                    <a:pt x="352" y="62"/>
                  </a:lnTo>
                  <a:lnTo>
                    <a:pt x="348" y="68"/>
                  </a:lnTo>
                  <a:lnTo>
                    <a:pt x="343" y="77"/>
                  </a:lnTo>
                  <a:lnTo>
                    <a:pt x="343" y="85"/>
                  </a:lnTo>
                  <a:lnTo>
                    <a:pt x="345" y="89"/>
                  </a:lnTo>
                  <a:lnTo>
                    <a:pt x="347" y="100"/>
                  </a:lnTo>
                  <a:lnTo>
                    <a:pt x="347" y="110"/>
                  </a:lnTo>
                  <a:lnTo>
                    <a:pt x="341" y="127"/>
                  </a:lnTo>
                  <a:lnTo>
                    <a:pt x="337" y="138"/>
                  </a:lnTo>
                  <a:lnTo>
                    <a:pt x="335" y="136"/>
                  </a:lnTo>
                  <a:lnTo>
                    <a:pt x="333" y="138"/>
                  </a:lnTo>
                  <a:lnTo>
                    <a:pt x="335" y="146"/>
                  </a:lnTo>
                  <a:lnTo>
                    <a:pt x="339" y="151"/>
                  </a:lnTo>
                  <a:lnTo>
                    <a:pt x="339" y="155"/>
                  </a:lnTo>
                  <a:lnTo>
                    <a:pt x="335" y="159"/>
                  </a:lnTo>
                  <a:lnTo>
                    <a:pt x="339" y="165"/>
                  </a:lnTo>
                  <a:lnTo>
                    <a:pt x="339" y="178"/>
                  </a:lnTo>
                  <a:lnTo>
                    <a:pt x="333" y="170"/>
                  </a:lnTo>
                  <a:lnTo>
                    <a:pt x="330" y="170"/>
                  </a:lnTo>
                  <a:lnTo>
                    <a:pt x="320" y="168"/>
                  </a:lnTo>
                  <a:lnTo>
                    <a:pt x="314" y="165"/>
                  </a:lnTo>
                  <a:lnTo>
                    <a:pt x="303" y="166"/>
                  </a:lnTo>
                  <a:lnTo>
                    <a:pt x="303" y="168"/>
                  </a:lnTo>
                  <a:lnTo>
                    <a:pt x="301" y="174"/>
                  </a:lnTo>
                  <a:lnTo>
                    <a:pt x="301" y="178"/>
                  </a:lnTo>
                  <a:lnTo>
                    <a:pt x="309" y="191"/>
                  </a:lnTo>
                  <a:lnTo>
                    <a:pt x="301" y="191"/>
                  </a:lnTo>
                  <a:lnTo>
                    <a:pt x="299" y="193"/>
                  </a:lnTo>
                  <a:lnTo>
                    <a:pt x="303" y="199"/>
                  </a:lnTo>
                  <a:lnTo>
                    <a:pt x="301" y="204"/>
                  </a:lnTo>
                  <a:lnTo>
                    <a:pt x="301" y="208"/>
                  </a:lnTo>
                  <a:lnTo>
                    <a:pt x="299" y="210"/>
                  </a:lnTo>
                  <a:lnTo>
                    <a:pt x="311" y="210"/>
                  </a:lnTo>
                  <a:lnTo>
                    <a:pt x="318" y="216"/>
                  </a:lnTo>
                  <a:lnTo>
                    <a:pt x="328" y="218"/>
                  </a:lnTo>
                  <a:lnTo>
                    <a:pt x="326" y="219"/>
                  </a:lnTo>
                  <a:lnTo>
                    <a:pt x="318" y="223"/>
                  </a:lnTo>
                  <a:lnTo>
                    <a:pt x="305" y="225"/>
                  </a:lnTo>
                  <a:lnTo>
                    <a:pt x="303" y="225"/>
                  </a:lnTo>
                  <a:lnTo>
                    <a:pt x="299" y="223"/>
                  </a:lnTo>
                  <a:lnTo>
                    <a:pt x="284" y="221"/>
                  </a:lnTo>
                  <a:lnTo>
                    <a:pt x="282" y="227"/>
                  </a:lnTo>
                  <a:lnTo>
                    <a:pt x="280" y="237"/>
                  </a:lnTo>
                  <a:lnTo>
                    <a:pt x="276" y="259"/>
                  </a:lnTo>
                  <a:lnTo>
                    <a:pt x="280" y="265"/>
                  </a:lnTo>
                  <a:lnTo>
                    <a:pt x="284" y="265"/>
                  </a:lnTo>
                  <a:lnTo>
                    <a:pt x="286" y="269"/>
                  </a:lnTo>
                  <a:lnTo>
                    <a:pt x="288" y="276"/>
                  </a:lnTo>
                  <a:lnTo>
                    <a:pt x="286" y="284"/>
                  </a:lnTo>
                  <a:lnTo>
                    <a:pt x="278" y="292"/>
                  </a:lnTo>
                  <a:lnTo>
                    <a:pt x="278" y="293"/>
                  </a:lnTo>
                  <a:lnTo>
                    <a:pt x="278" y="293"/>
                  </a:lnTo>
                  <a:lnTo>
                    <a:pt x="282" y="303"/>
                  </a:lnTo>
                  <a:lnTo>
                    <a:pt x="282" y="316"/>
                  </a:lnTo>
                  <a:lnTo>
                    <a:pt x="288" y="318"/>
                  </a:lnTo>
                  <a:lnTo>
                    <a:pt x="276" y="320"/>
                  </a:lnTo>
                  <a:lnTo>
                    <a:pt x="273" y="316"/>
                  </a:lnTo>
                  <a:lnTo>
                    <a:pt x="269" y="316"/>
                  </a:lnTo>
                  <a:lnTo>
                    <a:pt x="267" y="314"/>
                  </a:lnTo>
                  <a:lnTo>
                    <a:pt x="261" y="320"/>
                  </a:lnTo>
                  <a:lnTo>
                    <a:pt x="246" y="324"/>
                  </a:lnTo>
                  <a:lnTo>
                    <a:pt x="242" y="328"/>
                  </a:lnTo>
                  <a:lnTo>
                    <a:pt x="237" y="324"/>
                  </a:lnTo>
                  <a:lnTo>
                    <a:pt x="229" y="329"/>
                  </a:lnTo>
                  <a:lnTo>
                    <a:pt x="223" y="326"/>
                  </a:lnTo>
                  <a:lnTo>
                    <a:pt x="218" y="331"/>
                  </a:lnTo>
                  <a:lnTo>
                    <a:pt x="214" y="329"/>
                  </a:lnTo>
                  <a:lnTo>
                    <a:pt x="212" y="328"/>
                  </a:lnTo>
                  <a:lnTo>
                    <a:pt x="212" y="328"/>
                  </a:lnTo>
                  <a:lnTo>
                    <a:pt x="212" y="326"/>
                  </a:lnTo>
                  <a:lnTo>
                    <a:pt x="212" y="326"/>
                  </a:lnTo>
                  <a:lnTo>
                    <a:pt x="212" y="326"/>
                  </a:lnTo>
                  <a:lnTo>
                    <a:pt x="212" y="324"/>
                  </a:lnTo>
                  <a:lnTo>
                    <a:pt x="212" y="322"/>
                  </a:lnTo>
                  <a:lnTo>
                    <a:pt x="210" y="322"/>
                  </a:lnTo>
                  <a:lnTo>
                    <a:pt x="210" y="322"/>
                  </a:lnTo>
                  <a:lnTo>
                    <a:pt x="210" y="320"/>
                  </a:lnTo>
                  <a:lnTo>
                    <a:pt x="210" y="320"/>
                  </a:lnTo>
                  <a:lnTo>
                    <a:pt x="210" y="318"/>
                  </a:lnTo>
                  <a:lnTo>
                    <a:pt x="210" y="318"/>
                  </a:lnTo>
                  <a:lnTo>
                    <a:pt x="210" y="318"/>
                  </a:lnTo>
                  <a:lnTo>
                    <a:pt x="210" y="318"/>
                  </a:lnTo>
                  <a:lnTo>
                    <a:pt x="210" y="316"/>
                  </a:lnTo>
                  <a:lnTo>
                    <a:pt x="210" y="316"/>
                  </a:lnTo>
                  <a:lnTo>
                    <a:pt x="210" y="316"/>
                  </a:lnTo>
                  <a:lnTo>
                    <a:pt x="210" y="314"/>
                  </a:lnTo>
                  <a:lnTo>
                    <a:pt x="210" y="314"/>
                  </a:lnTo>
                  <a:lnTo>
                    <a:pt x="208" y="314"/>
                  </a:lnTo>
                  <a:lnTo>
                    <a:pt x="208" y="312"/>
                  </a:lnTo>
                  <a:lnTo>
                    <a:pt x="208" y="312"/>
                  </a:lnTo>
                  <a:lnTo>
                    <a:pt x="208" y="312"/>
                  </a:lnTo>
                  <a:lnTo>
                    <a:pt x="208" y="312"/>
                  </a:lnTo>
                  <a:lnTo>
                    <a:pt x="208" y="311"/>
                  </a:lnTo>
                  <a:lnTo>
                    <a:pt x="208" y="311"/>
                  </a:lnTo>
                  <a:lnTo>
                    <a:pt x="208" y="311"/>
                  </a:lnTo>
                  <a:lnTo>
                    <a:pt x="208" y="311"/>
                  </a:lnTo>
                  <a:lnTo>
                    <a:pt x="208" y="309"/>
                  </a:lnTo>
                  <a:lnTo>
                    <a:pt x="206" y="309"/>
                  </a:lnTo>
                  <a:lnTo>
                    <a:pt x="206" y="309"/>
                  </a:lnTo>
                  <a:lnTo>
                    <a:pt x="206" y="309"/>
                  </a:lnTo>
                  <a:lnTo>
                    <a:pt x="208" y="309"/>
                  </a:lnTo>
                  <a:lnTo>
                    <a:pt x="208" y="309"/>
                  </a:lnTo>
                  <a:lnTo>
                    <a:pt x="208" y="309"/>
                  </a:lnTo>
                  <a:lnTo>
                    <a:pt x="208" y="309"/>
                  </a:lnTo>
                  <a:lnTo>
                    <a:pt x="208" y="309"/>
                  </a:lnTo>
                  <a:lnTo>
                    <a:pt x="208" y="309"/>
                  </a:lnTo>
                  <a:lnTo>
                    <a:pt x="208" y="309"/>
                  </a:lnTo>
                  <a:lnTo>
                    <a:pt x="208" y="309"/>
                  </a:lnTo>
                  <a:lnTo>
                    <a:pt x="208" y="309"/>
                  </a:lnTo>
                  <a:lnTo>
                    <a:pt x="210" y="309"/>
                  </a:lnTo>
                  <a:lnTo>
                    <a:pt x="210" y="309"/>
                  </a:lnTo>
                  <a:lnTo>
                    <a:pt x="210" y="307"/>
                  </a:lnTo>
                  <a:lnTo>
                    <a:pt x="210" y="307"/>
                  </a:lnTo>
                  <a:lnTo>
                    <a:pt x="210" y="307"/>
                  </a:lnTo>
                  <a:lnTo>
                    <a:pt x="212" y="305"/>
                  </a:lnTo>
                  <a:lnTo>
                    <a:pt x="212" y="305"/>
                  </a:lnTo>
                  <a:lnTo>
                    <a:pt x="212" y="305"/>
                  </a:lnTo>
                  <a:lnTo>
                    <a:pt x="214" y="305"/>
                  </a:lnTo>
                  <a:lnTo>
                    <a:pt x="214" y="305"/>
                  </a:lnTo>
                  <a:lnTo>
                    <a:pt x="214" y="305"/>
                  </a:lnTo>
                  <a:lnTo>
                    <a:pt x="214" y="305"/>
                  </a:lnTo>
                  <a:lnTo>
                    <a:pt x="214" y="305"/>
                  </a:lnTo>
                  <a:lnTo>
                    <a:pt x="216" y="303"/>
                  </a:lnTo>
                  <a:lnTo>
                    <a:pt x="216" y="303"/>
                  </a:lnTo>
                  <a:lnTo>
                    <a:pt x="216" y="303"/>
                  </a:lnTo>
                  <a:lnTo>
                    <a:pt x="216" y="303"/>
                  </a:lnTo>
                  <a:lnTo>
                    <a:pt x="218" y="303"/>
                  </a:lnTo>
                  <a:lnTo>
                    <a:pt x="220" y="303"/>
                  </a:lnTo>
                  <a:lnTo>
                    <a:pt x="220" y="303"/>
                  </a:lnTo>
                  <a:lnTo>
                    <a:pt x="221" y="299"/>
                  </a:lnTo>
                  <a:lnTo>
                    <a:pt x="223" y="299"/>
                  </a:lnTo>
                  <a:lnTo>
                    <a:pt x="223" y="299"/>
                  </a:lnTo>
                  <a:lnTo>
                    <a:pt x="223" y="297"/>
                  </a:lnTo>
                  <a:lnTo>
                    <a:pt x="223" y="297"/>
                  </a:lnTo>
                  <a:lnTo>
                    <a:pt x="223" y="297"/>
                  </a:lnTo>
                  <a:lnTo>
                    <a:pt x="223" y="295"/>
                  </a:lnTo>
                  <a:lnTo>
                    <a:pt x="223" y="295"/>
                  </a:lnTo>
                  <a:lnTo>
                    <a:pt x="223" y="295"/>
                  </a:lnTo>
                  <a:lnTo>
                    <a:pt x="223" y="293"/>
                  </a:lnTo>
                  <a:lnTo>
                    <a:pt x="225" y="292"/>
                  </a:lnTo>
                  <a:lnTo>
                    <a:pt x="225" y="292"/>
                  </a:lnTo>
                  <a:lnTo>
                    <a:pt x="225" y="290"/>
                  </a:lnTo>
                  <a:lnTo>
                    <a:pt x="225" y="290"/>
                  </a:lnTo>
                  <a:lnTo>
                    <a:pt x="225" y="288"/>
                  </a:lnTo>
                  <a:lnTo>
                    <a:pt x="225" y="288"/>
                  </a:lnTo>
                  <a:lnTo>
                    <a:pt x="225" y="286"/>
                  </a:lnTo>
                  <a:lnTo>
                    <a:pt x="227" y="286"/>
                  </a:lnTo>
                  <a:lnTo>
                    <a:pt x="227" y="286"/>
                  </a:lnTo>
                  <a:lnTo>
                    <a:pt x="227" y="286"/>
                  </a:lnTo>
                  <a:lnTo>
                    <a:pt x="227" y="284"/>
                  </a:lnTo>
                  <a:lnTo>
                    <a:pt x="227" y="284"/>
                  </a:lnTo>
                  <a:lnTo>
                    <a:pt x="227" y="284"/>
                  </a:lnTo>
                  <a:lnTo>
                    <a:pt x="229" y="282"/>
                  </a:lnTo>
                  <a:lnTo>
                    <a:pt x="229" y="282"/>
                  </a:lnTo>
                  <a:lnTo>
                    <a:pt x="229" y="280"/>
                  </a:lnTo>
                  <a:lnTo>
                    <a:pt x="229" y="280"/>
                  </a:lnTo>
                  <a:lnTo>
                    <a:pt x="229" y="280"/>
                  </a:lnTo>
                  <a:lnTo>
                    <a:pt x="229" y="280"/>
                  </a:lnTo>
                  <a:lnTo>
                    <a:pt x="229" y="278"/>
                  </a:lnTo>
                  <a:lnTo>
                    <a:pt x="229" y="278"/>
                  </a:lnTo>
                  <a:lnTo>
                    <a:pt x="229" y="276"/>
                  </a:lnTo>
                  <a:lnTo>
                    <a:pt x="229" y="276"/>
                  </a:lnTo>
                  <a:lnTo>
                    <a:pt x="229" y="274"/>
                  </a:lnTo>
                  <a:lnTo>
                    <a:pt x="229" y="274"/>
                  </a:lnTo>
                  <a:lnTo>
                    <a:pt x="229" y="274"/>
                  </a:lnTo>
                  <a:lnTo>
                    <a:pt x="229" y="274"/>
                  </a:lnTo>
                  <a:lnTo>
                    <a:pt x="229" y="273"/>
                  </a:lnTo>
                  <a:lnTo>
                    <a:pt x="229" y="273"/>
                  </a:lnTo>
                  <a:lnTo>
                    <a:pt x="229" y="271"/>
                  </a:lnTo>
                  <a:lnTo>
                    <a:pt x="229" y="271"/>
                  </a:lnTo>
                  <a:lnTo>
                    <a:pt x="231" y="271"/>
                  </a:lnTo>
                  <a:lnTo>
                    <a:pt x="231" y="269"/>
                  </a:lnTo>
                  <a:lnTo>
                    <a:pt x="231" y="269"/>
                  </a:lnTo>
                  <a:lnTo>
                    <a:pt x="231" y="269"/>
                  </a:lnTo>
                  <a:lnTo>
                    <a:pt x="231" y="267"/>
                  </a:lnTo>
                  <a:lnTo>
                    <a:pt x="231" y="267"/>
                  </a:lnTo>
                  <a:lnTo>
                    <a:pt x="231" y="267"/>
                  </a:lnTo>
                  <a:lnTo>
                    <a:pt x="231" y="265"/>
                  </a:lnTo>
                  <a:lnTo>
                    <a:pt x="231" y="265"/>
                  </a:lnTo>
                  <a:lnTo>
                    <a:pt x="231" y="263"/>
                  </a:lnTo>
                  <a:lnTo>
                    <a:pt x="231" y="263"/>
                  </a:lnTo>
                  <a:lnTo>
                    <a:pt x="231" y="263"/>
                  </a:lnTo>
                  <a:lnTo>
                    <a:pt x="233" y="261"/>
                  </a:lnTo>
                  <a:lnTo>
                    <a:pt x="231" y="261"/>
                  </a:lnTo>
                  <a:lnTo>
                    <a:pt x="231" y="259"/>
                  </a:lnTo>
                  <a:lnTo>
                    <a:pt x="231" y="259"/>
                  </a:lnTo>
                  <a:lnTo>
                    <a:pt x="231" y="259"/>
                  </a:lnTo>
                  <a:lnTo>
                    <a:pt x="229" y="257"/>
                  </a:lnTo>
                  <a:lnTo>
                    <a:pt x="229" y="256"/>
                  </a:lnTo>
                  <a:lnTo>
                    <a:pt x="229" y="254"/>
                  </a:lnTo>
                  <a:lnTo>
                    <a:pt x="229" y="254"/>
                  </a:lnTo>
                  <a:lnTo>
                    <a:pt x="231" y="252"/>
                  </a:lnTo>
                  <a:lnTo>
                    <a:pt x="231" y="252"/>
                  </a:lnTo>
                  <a:lnTo>
                    <a:pt x="231" y="252"/>
                  </a:lnTo>
                  <a:lnTo>
                    <a:pt x="231" y="250"/>
                  </a:lnTo>
                  <a:lnTo>
                    <a:pt x="231" y="250"/>
                  </a:lnTo>
                  <a:lnTo>
                    <a:pt x="229" y="248"/>
                  </a:lnTo>
                  <a:lnTo>
                    <a:pt x="229" y="248"/>
                  </a:lnTo>
                  <a:lnTo>
                    <a:pt x="229" y="248"/>
                  </a:lnTo>
                  <a:lnTo>
                    <a:pt x="227" y="246"/>
                  </a:lnTo>
                  <a:lnTo>
                    <a:pt x="227" y="246"/>
                  </a:lnTo>
                  <a:lnTo>
                    <a:pt x="229" y="246"/>
                  </a:lnTo>
                  <a:lnTo>
                    <a:pt x="229" y="244"/>
                  </a:lnTo>
                  <a:lnTo>
                    <a:pt x="229" y="244"/>
                  </a:lnTo>
                  <a:lnTo>
                    <a:pt x="229" y="244"/>
                  </a:lnTo>
                  <a:lnTo>
                    <a:pt x="229" y="242"/>
                  </a:lnTo>
                  <a:lnTo>
                    <a:pt x="229" y="242"/>
                  </a:lnTo>
                  <a:lnTo>
                    <a:pt x="229" y="244"/>
                  </a:lnTo>
                  <a:lnTo>
                    <a:pt x="231" y="242"/>
                  </a:lnTo>
                  <a:lnTo>
                    <a:pt x="231" y="242"/>
                  </a:lnTo>
                  <a:lnTo>
                    <a:pt x="231" y="242"/>
                  </a:lnTo>
                  <a:lnTo>
                    <a:pt x="231" y="240"/>
                  </a:lnTo>
                  <a:lnTo>
                    <a:pt x="231" y="240"/>
                  </a:lnTo>
                  <a:lnTo>
                    <a:pt x="231" y="240"/>
                  </a:lnTo>
                  <a:lnTo>
                    <a:pt x="231" y="238"/>
                  </a:lnTo>
                  <a:lnTo>
                    <a:pt x="233" y="238"/>
                  </a:lnTo>
                  <a:lnTo>
                    <a:pt x="233" y="238"/>
                  </a:lnTo>
                  <a:lnTo>
                    <a:pt x="233" y="238"/>
                  </a:lnTo>
                  <a:lnTo>
                    <a:pt x="233" y="238"/>
                  </a:lnTo>
                  <a:lnTo>
                    <a:pt x="233" y="238"/>
                  </a:lnTo>
                  <a:lnTo>
                    <a:pt x="231" y="237"/>
                  </a:lnTo>
                  <a:lnTo>
                    <a:pt x="180" y="219"/>
                  </a:lnTo>
                  <a:lnTo>
                    <a:pt x="106" y="221"/>
                  </a:lnTo>
                  <a:lnTo>
                    <a:pt x="3" y="221"/>
                  </a:lnTo>
                  <a:close/>
                </a:path>
              </a:pathLst>
            </a:custGeom>
            <a:solidFill>
              <a:schemeClr val="bg2">
                <a:lumMod val="20000"/>
                <a:lumOff val="80000"/>
              </a:schemeClr>
            </a:solidFill>
            <a:ln w="4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Freeform 15"/>
            <p:cNvSpPr>
              <a:spLocks/>
            </p:cNvSpPr>
            <p:nvPr/>
          </p:nvSpPr>
          <p:spPr bwMode="auto">
            <a:xfrm>
              <a:off x="1197" y="724"/>
              <a:ext cx="1087" cy="2075"/>
            </a:xfrm>
            <a:custGeom>
              <a:avLst/>
              <a:gdLst>
                <a:gd name="T0" fmla="*/ 844 w 1087"/>
                <a:gd name="T1" fmla="*/ 531 h 2075"/>
                <a:gd name="T2" fmla="*/ 918 w 1087"/>
                <a:gd name="T3" fmla="*/ 607 h 2075"/>
                <a:gd name="T4" fmla="*/ 943 w 1087"/>
                <a:gd name="T5" fmla="*/ 708 h 2075"/>
                <a:gd name="T6" fmla="*/ 969 w 1087"/>
                <a:gd name="T7" fmla="*/ 793 h 2075"/>
                <a:gd name="T8" fmla="*/ 980 w 1087"/>
                <a:gd name="T9" fmla="*/ 823 h 2075"/>
                <a:gd name="T10" fmla="*/ 988 w 1087"/>
                <a:gd name="T11" fmla="*/ 852 h 2075"/>
                <a:gd name="T12" fmla="*/ 1007 w 1087"/>
                <a:gd name="T13" fmla="*/ 888 h 2075"/>
                <a:gd name="T14" fmla="*/ 996 w 1087"/>
                <a:gd name="T15" fmla="*/ 943 h 2075"/>
                <a:gd name="T16" fmla="*/ 1001 w 1087"/>
                <a:gd name="T17" fmla="*/ 1021 h 2075"/>
                <a:gd name="T18" fmla="*/ 984 w 1087"/>
                <a:gd name="T19" fmla="*/ 1121 h 2075"/>
                <a:gd name="T20" fmla="*/ 944 w 1087"/>
                <a:gd name="T21" fmla="*/ 1216 h 2075"/>
                <a:gd name="T22" fmla="*/ 937 w 1087"/>
                <a:gd name="T23" fmla="*/ 1263 h 2075"/>
                <a:gd name="T24" fmla="*/ 954 w 1087"/>
                <a:gd name="T25" fmla="*/ 1349 h 2075"/>
                <a:gd name="T26" fmla="*/ 999 w 1087"/>
                <a:gd name="T27" fmla="*/ 1417 h 2075"/>
                <a:gd name="T28" fmla="*/ 1064 w 1087"/>
                <a:gd name="T29" fmla="*/ 1449 h 2075"/>
                <a:gd name="T30" fmla="*/ 1051 w 1087"/>
                <a:gd name="T31" fmla="*/ 1527 h 2075"/>
                <a:gd name="T32" fmla="*/ 1087 w 1087"/>
                <a:gd name="T33" fmla="*/ 1599 h 2075"/>
                <a:gd name="T34" fmla="*/ 1053 w 1087"/>
                <a:gd name="T35" fmla="*/ 1686 h 2075"/>
                <a:gd name="T36" fmla="*/ 1041 w 1087"/>
                <a:gd name="T37" fmla="*/ 1745 h 2075"/>
                <a:gd name="T38" fmla="*/ 973 w 1087"/>
                <a:gd name="T39" fmla="*/ 1821 h 2075"/>
                <a:gd name="T40" fmla="*/ 929 w 1087"/>
                <a:gd name="T41" fmla="*/ 1946 h 2075"/>
                <a:gd name="T42" fmla="*/ 891 w 1087"/>
                <a:gd name="T43" fmla="*/ 2001 h 2075"/>
                <a:gd name="T44" fmla="*/ 861 w 1087"/>
                <a:gd name="T45" fmla="*/ 2041 h 2075"/>
                <a:gd name="T46" fmla="*/ 789 w 1087"/>
                <a:gd name="T47" fmla="*/ 2048 h 2075"/>
                <a:gd name="T48" fmla="*/ 751 w 1087"/>
                <a:gd name="T49" fmla="*/ 2062 h 2075"/>
                <a:gd name="T50" fmla="*/ 637 w 1087"/>
                <a:gd name="T51" fmla="*/ 2066 h 2075"/>
                <a:gd name="T52" fmla="*/ 571 w 1087"/>
                <a:gd name="T53" fmla="*/ 2075 h 2075"/>
                <a:gd name="T54" fmla="*/ 444 w 1087"/>
                <a:gd name="T55" fmla="*/ 1897 h 2075"/>
                <a:gd name="T56" fmla="*/ 624 w 1087"/>
                <a:gd name="T57" fmla="*/ 1542 h 2075"/>
                <a:gd name="T58" fmla="*/ 626 w 1087"/>
                <a:gd name="T59" fmla="*/ 1569 h 2075"/>
                <a:gd name="T60" fmla="*/ 618 w 1087"/>
                <a:gd name="T61" fmla="*/ 1595 h 2075"/>
                <a:gd name="T62" fmla="*/ 605 w 1087"/>
                <a:gd name="T63" fmla="*/ 1612 h 2075"/>
                <a:gd name="T64" fmla="*/ 656 w 1087"/>
                <a:gd name="T65" fmla="*/ 1618 h 2075"/>
                <a:gd name="T66" fmla="*/ 675 w 1087"/>
                <a:gd name="T67" fmla="*/ 1535 h 2075"/>
                <a:gd name="T68" fmla="*/ 696 w 1087"/>
                <a:gd name="T69" fmla="*/ 1489 h 2075"/>
                <a:gd name="T70" fmla="*/ 728 w 1087"/>
                <a:gd name="T71" fmla="*/ 1436 h 2075"/>
                <a:gd name="T72" fmla="*/ 772 w 1087"/>
                <a:gd name="T73" fmla="*/ 1341 h 2075"/>
                <a:gd name="T74" fmla="*/ 668 w 1087"/>
                <a:gd name="T75" fmla="*/ 1311 h 2075"/>
                <a:gd name="T76" fmla="*/ 577 w 1087"/>
                <a:gd name="T77" fmla="*/ 1381 h 2075"/>
                <a:gd name="T78" fmla="*/ 381 w 1087"/>
                <a:gd name="T79" fmla="*/ 1390 h 2075"/>
                <a:gd name="T80" fmla="*/ 381 w 1087"/>
                <a:gd name="T81" fmla="*/ 1294 h 2075"/>
                <a:gd name="T82" fmla="*/ 427 w 1087"/>
                <a:gd name="T83" fmla="*/ 1222 h 2075"/>
                <a:gd name="T84" fmla="*/ 415 w 1087"/>
                <a:gd name="T85" fmla="*/ 1110 h 2075"/>
                <a:gd name="T86" fmla="*/ 415 w 1087"/>
                <a:gd name="T87" fmla="*/ 1038 h 2075"/>
                <a:gd name="T88" fmla="*/ 467 w 1087"/>
                <a:gd name="T89" fmla="*/ 958 h 2075"/>
                <a:gd name="T90" fmla="*/ 467 w 1087"/>
                <a:gd name="T91" fmla="*/ 907 h 2075"/>
                <a:gd name="T92" fmla="*/ 459 w 1087"/>
                <a:gd name="T93" fmla="*/ 852 h 2075"/>
                <a:gd name="T94" fmla="*/ 376 w 1087"/>
                <a:gd name="T95" fmla="*/ 786 h 2075"/>
                <a:gd name="T96" fmla="*/ 305 w 1087"/>
                <a:gd name="T97" fmla="*/ 702 h 2075"/>
                <a:gd name="T98" fmla="*/ 241 w 1087"/>
                <a:gd name="T99" fmla="*/ 630 h 2075"/>
                <a:gd name="T100" fmla="*/ 171 w 1087"/>
                <a:gd name="T101" fmla="*/ 533 h 2075"/>
                <a:gd name="T102" fmla="*/ 122 w 1087"/>
                <a:gd name="T103" fmla="*/ 465 h 2075"/>
                <a:gd name="T104" fmla="*/ 38 w 1087"/>
                <a:gd name="T105" fmla="*/ 421 h 2075"/>
                <a:gd name="T106" fmla="*/ 70 w 1087"/>
                <a:gd name="T107" fmla="*/ 313 h 2075"/>
                <a:gd name="T108" fmla="*/ 87 w 1087"/>
                <a:gd name="T109" fmla="*/ 154 h 2075"/>
                <a:gd name="T110" fmla="*/ 141 w 1087"/>
                <a:gd name="T111" fmla="*/ 14 h 2075"/>
                <a:gd name="T112" fmla="*/ 283 w 1087"/>
                <a:gd name="T113" fmla="*/ 23 h 2075"/>
                <a:gd name="T114" fmla="*/ 434 w 1087"/>
                <a:gd name="T115" fmla="*/ 71 h 2075"/>
                <a:gd name="T116" fmla="*/ 588 w 1087"/>
                <a:gd name="T117" fmla="*/ 114 h 2075"/>
                <a:gd name="T118" fmla="*/ 649 w 1087"/>
                <a:gd name="T119" fmla="*/ 241 h 2075"/>
                <a:gd name="T120" fmla="*/ 639 w 1087"/>
                <a:gd name="T121" fmla="*/ 378 h 2075"/>
                <a:gd name="T122" fmla="*/ 740 w 1087"/>
                <a:gd name="T123" fmla="*/ 393 h 20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87" h="2075">
                  <a:moveTo>
                    <a:pt x="785" y="385"/>
                  </a:moveTo>
                  <a:lnTo>
                    <a:pt x="823" y="433"/>
                  </a:lnTo>
                  <a:lnTo>
                    <a:pt x="823" y="437"/>
                  </a:lnTo>
                  <a:lnTo>
                    <a:pt x="821" y="454"/>
                  </a:lnTo>
                  <a:lnTo>
                    <a:pt x="827" y="459"/>
                  </a:lnTo>
                  <a:lnTo>
                    <a:pt x="831" y="467"/>
                  </a:lnTo>
                  <a:lnTo>
                    <a:pt x="827" y="474"/>
                  </a:lnTo>
                  <a:lnTo>
                    <a:pt x="827" y="476"/>
                  </a:lnTo>
                  <a:lnTo>
                    <a:pt x="831" y="492"/>
                  </a:lnTo>
                  <a:lnTo>
                    <a:pt x="834" y="499"/>
                  </a:lnTo>
                  <a:lnTo>
                    <a:pt x="836" y="499"/>
                  </a:lnTo>
                  <a:lnTo>
                    <a:pt x="836" y="505"/>
                  </a:lnTo>
                  <a:lnTo>
                    <a:pt x="850" y="516"/>
                  </a:lnTo>
                  <a:lnTo>
                    <a:pt x="846" y="526"/>
                  </a:lnTo>
                  <a:lnTo>
                    <a:pt x="844" y="528"/>
                  </a:lnTo>
                  <a:lnTo>
                    <a:pt x="844" y="531"/>
                  </a:lnTo>
                  <a:lnTo>
                    <a:pt x="846" y="537"/>
                  </a:lnTo>
                  <a:lnTo>
                    <a:pt x="852" y="539"/>
                  </a:lnTo>
                  <a:lnTo>
                    <a:pt x="859" y="548"/>
                  </a:lnTo>
                  <a:lnTo>
                    <a:pt x="861" y="554"/>
                  </a:lnTo>
                  <a:lnTo>
                    <a:pt x="859" y="567"/>
                  </a:lnTo>
                  <a:lnTo>
                    <a:pt x="861" y="571"/>
                  </a:lnTo>
                  <a:lnTo>
                    <a:pt x="870" y="577"/>
                  </a:lnTo>
                  <a:lnTo>
                    <a:pt x="882" y="596"/>
                  </a:lnTo>
                  <a:lnTo>
                    <a:pt x="886" y="598"/>
                  </a:lnTo>
                  <a:lnTo>
                    <a:pt x="893" y="596"/>
                  </a:lnTo>
                  <a:lnTo>
                    <a:pt x="899" y="598"/>
                  </a:lnTo>
                  <a:lnTo>
                    <a:pt x="907" y="594"/>
                  </a:lnTo>
                  <a:lnTo>
                    <a:pt x="912" y="594"/>
                  </a:lnTo>
                  <a:lnTo>
                    <a:pt x="916" y="598"/>
                  </a:lnTo>
                  <a:lnTo>
                    <a:pt x="918" y="605"/>
                  </a:lnTo>
                  <a:lnTo>
                    <a:pt x="918" y="607"/>
                  </a:lnTo>
                  <a:lnTo>
                    <a:pt x="922" y="609"/>
                  </a:lnTo>
                  <a:lnTo>
                    <a:pt x="925" y="609"/>
                  </a:lnTo>
                  <a:lnTo>
                    <a:pt x="931" y="615"/>
                  </a:lnTo>
                  <a:lnTo>
                    <a:pt x="924" y="636"/>
                  </a:lnTo>
                  <a:lnTo>
                    <a:pt x="922" y="645"/>
                  </a:lnTo>
                  <a:lnTo>
                    <a:pt x="927" y="653"/>
                  </a:lnTo>
                  <a:lnTo>
                    <a:pt x="924" y="660"/>
                  </a:lnTo>
                  <a:lnTo>
                    <a:pt x="924" y="668"/>
                  </a:lnTo>
                  <a:lnTo>
                    <a:pt x="925" y="670"/>
                  </a:lnTo>
                  <a:lnTo>
                    <a:pt x="929" y="677"/>
                  </a:lnTo>
                  <a:lnTo>
                    <a:pt x="931" y="685"/>
                  </a:lnTo>
                  <a:lnTo>
                    <a:pt x="933" y="687"/>
                  </a:lnTo>
                  <a:lnTo>
                    <a:pt x="933" y="696"/>
                  </a:lnTo>
                  <a:lnTo>
                    <a:pt x="937" y="698"/>
                  </a:lnTo>
                  <a:lnTo>
                    <a:pt x="939" y="700"/>
                  </a:lnTo>
                  <a:lnTo>
                    <a:pt x="943" y="708"/>
                  </a:lnTo>
                  <a:lnTo>
                    <a:pt x="941" y="712"/>
                  </a:lnTo>
                  <a:lnTo>
                    <a:pt x="943" y="715"/>
                  </a:lnTo>
                  <a:lnTo>
                    <a:pt x="943" y="717"/>
                  </a:lnTo>
                  <a:lnTo>
                    <a:pt x="944" y="723"/>
                  </a:lnTo>
                  <a:lnTo>
                    <a:pt x="950" y="731"/>
                  </a:lnTo>
                  <a:lnTo>
                    <a:pt x="944" y="740"/>
                  </a:lnTo>
                  <a:lnTo>
                    <a:pt x="946" y="749"/>
                  </a:lnTo>
                  <a:lnTo>
                    <a:pt x="950" y="751"/>
                  </a:lnTo>
                  <a:lnTo>
                    <a:pt x="950" y="759"/>
                  </a:lnTo>
                  <a:lnTo>
                    <a:pt x="954" y="765"/>
                  </a:lnTo>
                  <a:lnTo>
                    <a:pt x="954" y="768"/>
                  </a:lnTo>
                  <a:lnTo>
                    <a:pt x="958" y="774"/>
                  </a:lnTo>
                  <a:lnTo>
                    <a:pt x="958" y="782"/>
                  </a:lnTo>
                  <a:lnTo>
                    <a:pt x="962" y="784"/>
                  </a:lnTo>
                  <a:lnTo>
                    <a:pt x="963" y="789"/>
                  </a:lnTo>
                  <a:lnTo>
                    <a:pt x="969" y="793"/>
                  </a:lnTo>
                  <a:lnTo>
                    <a:pt x="967" y="797"/>
                  </a:lnTo>
                  <a:lnTo>
                    <a:pt x="969" y="799"/>
                  </a:lnTo>
                  <a:lnTo>
                    <a:pt x="971" y="801"/>
                  </a:lnTo>
                  <a:lnTo>
                    <a:pt x="971" y="804"/>
                  </a:lnTo>
                  <a:lnTo>
                    <a:pt x="973" y="804"/>
                  </a:lnTo>
                  <a:lnTo>
                    <a:pt x="975" y="804"/>
                  </a:lnTo>
                  <a:lnTo>
                    <a:pt x="977" y="806"/>
                  </a:lnTo>
                  <a:lnTo>
                    <a:pt x="977" y="808"/>
                  </a:lnTo>
                  <a:lnTo>
                    <a:pt x="977" y="810"/>
                  </a:lnTo>
                  <a:lnTo>
                    <a:pt x="979" y="812"/>
                  </a:lnTo>
                  <a:lnTo>
                    <a:pt x="982" y="812"/>
                  </a:lnTo>
                  <a:lnTo>
                    <a:pt x="982" y="814"/>
                  </a:lnTo>
                  <a:lnTo>
                    <a:pt x="980" y="816"/>
                  </a:lnTo>
                  <a:lnTo>
                    <a:pt x="980" y="820"/>
                  </a:lnTo>
                  <a:lnTo>
                    <a:pt x="980" y="822"/>
                  </a:lnTo>
                  <a:lnTo>
                    <a:pt x="980" y="823"/>
                  </a:lnTo>
                  <a:lnTo>
                    <a:pt x="979" y="825"/>
                  </a:lnTo>
                  <a:lnTo>
                    <a:pt x="979" y="827"/>
                  </a:lnTo>
                  <a:lnTo>
                    <a:pt x="977" y="825"/>
                  </a:lnTo>
                  <a:lnTo>
                    <a:pt x="975" y="829"/>
                  </a:lnTo>
                  <a:lnTo>
                    <a:pt x="977" y="829"/>
                  </a:lnTo>
                  <a:lnTo>
                    <a:pt x="979" y="829"/>
                  </a:lnTo>
                  <a:lnTo>
                    <a:pt x="979" y="835"/>
                  </a:lnTo>
                  <a:lnTo>
                    <a:pt x="984" y="835"/>
                  </a:lnTo>
                  <a:lnTo>
                    <a:pt x="986" y="837"/>
                  </a:lnTo>
                  <a:lnTo>
                    <a:pt x="986" y="839"/>
                  </a:lnTo>
                  <a:lnTo>
                    <a:pt x="986" y="840"/>
                  </a:lnTo>
                  <a:lnTo>
                    <a:pt x="990" y="846"/>
                  </a:lnTo>
                  <a:lnTo>
                    <a:pt x="990" y="848"/>
                  </a:lnTo>
                  <a:lnTo>
                    <a:pt x="990" y="850"/>
                  </a:lnTo>
                  <a:lnTo>
                    <a:pt x="988" y="850"/>
                  </a:lnTo>
                  <a:lnTo>
                    <a:pt x="988" y="852"/>
                  </a:lnTo>
                  <a:lnTo>
                    <a:pt x="988" y="856"/>
                  </a:lnTo>
                  <a:lnTo>
                    <a:pt x="990" y="856"/>
                  </a:lnTo>
                  <a:lnTo>
                    <a:pt x="992" y="858"/>
                  </a:lnTo>
                  <a:lnTo>
                    <a:pt x="992" y="861"/>
                  </a:lnTo>
                  <a:lnTo>
                    <a:pt x="994" y="863"/>
                  </a:lnTo>
                  <a:lnTo>
                    <a:pt x="994" y="865"/>
                  </a:lnTo>
                  <a:lnTo>
                    <a:pt x="996" y="865"/>
                  </a:lnTo>
                  <a:lnTo>
                    <a:pt x="998" y="867"/>
                  </a:lnTo>
                  <a:lnTo>
                    <a:pt x="998" y="869"/>
                  </a:lnTo>
                  <a:lnTo>
                    <a:pt x="999" y="873"/>
                  </a:lnTo>
                  <a:lnTo>
                    <a:pt x="1001" y="875"/>
                  </a:lnTo>
                  <a:lnTo>
                    <a:pt x="1003" y="877"/>
                  </a:lnTo>
                  <a:lnTo>
                    <a:pt x="1005" y="878"/>
                  </a:lnTo>
                  <a:lnTo>
                    <a:pt x="1007" y="880"/>
                  </a:lnTo>
                  <a:lnTo>
                    <a:pt x="1007" y="884"/>
                  </a:lnTo>
                  <a:lnTo>
                    <a:pt x="1007" y="888"/>
                  </a:lnTo>
                  <a:lnTo>
                    <a:pt x="1007" y="894"/>
                  </a:lnTo>
                  <a:lnTo>
                    <a:pt x="1005" y="895"/>
                  </a:lnTo>
                  <a:lnTo>
                    <a:pt x="1003" y="895"/>
                  </a:lnTo>
                  <a:lnTo>
                    <a:pt x="1001" y="897"/>
                  </a:lnTo>
                  <a:lnTo>
                    <a:pt x="1001" y="903"/>
                  </a:lnTo>
                  <a:lnTo>
                    <a:pt x="1001" y="905"/>
                  </a:lnTo>
                  <a:lnTo>
                    <a:pt x="1003" y="909"/>
                  </a:lnTo>
                  <a:lnTo>
                    <a:pt x="1005" y="914"/>
                  </a:lnTo>
                  <a:lnTo>
                    <a:pt x="1003" y="916"/>
                  </a:lnTo>
                  <a:lnTo>
                    <a:pt x="1001" y="918"/>
                  </a:lnTo>
                  <a:lnTo>
                    <a:pt x="1001" y="924"/>
                  </a:lnTo>
                  <a:lnTo>
                    <a:pt x="999" y="926"/>
                  </a:lnTo>
                  <a:lnTo>
                    <a:pt x="998" y="930"/>
                  </a:lnTo>
                  <a:lnTo>
                    <a:pt x="998" y="932"/>
                  </a:lnTo>
                  <a:lnTo>
                    <a:pt x="998" y="933"/>
                  </a:lnTo>
                  <a:lnTo>
                    <a:pt x="996" y="943"/>
                  </a:lnTo>
                  <a:lnTo>
                    <a:pt x="988" y="958"/>
                  </a:lnTo>
                  <a:lnTo>
                    <a:pt x="984" y="960"/>
                  </a:lnTo>
                  <a:lnTo>
                    <a:pt x="977" y="971"/>
                  </a:lnTo>
                  <a:lnTo>
                    <a:pt x="971" y="973"/>
                  </a:lnTo>
                  <a:lnTo>
                    <a:pt x="971" y="977"/>
                  </a:lnTo>
                  <a:lnTo>
                    <a:pt x="973" y="979"/>
                  </a:lnTo>
                  <a:lnTo>
                    <a:pt x="971" y="983"/>
                  </a:lnTo>
                  <a:lnTo>
                    <a:pt x="975" y="988"/>
                  </a:lnTo>
                  <a:lnTo>
                    <a:pt x="973" y="990"/>
                  </a:lnTo>
                  <a:lnTo>
                    <a:pt x="971" y="992"/>
                  </a:lnTo>
                  <a:lnTo>
                    <a:pt x="973" y="996"/>
                  </a:lnTo>
                  <a:lnTo>
                    <a:pt x="979" y="1002"/>
                  </a:lnTo>
                  <a:lnTo>
                    <a:pt x="980" y="1005"/>
                  </a:lnTo>
                  <a:lnTo>
                    <a:pt x="988" y="1005"/>
                  </a:lnTo>
                  <a:lnTo>
                    <a:pt x="990" y="1013"/>
                  </a:lnTo>
                  <a:lnTo>
                    <a:pt x="1001" y="1021"/>
                  </a:lnTo>
                  <a:lnTo>
                    <a:pt x="1003" y="1024"/>
                  </a:lnTo>
                  <a:lnTo>
                    <a:pt x="1009" y="1030"/>
                  </a:lnTo>
                  <a:lnTo>
                    <a:pt x="1015" y="1032"/>
                  </a:lnTo>
                  <a:lnTo>
                    <a:pt x="1018" y="1036"/>
                  </a:lnTo>
                  <a:lnTo>
                    <a:pt x="1015" y="1040"/>
                  </a:lnTo>
                  <a:lnTo>
                    <a:pt x="1020" y="1049"/>
                  </a:lnTo>
                  <a:lnTo>
                    <a:pt x="1016" y="1057"/>
                  </a:lnTo>
                  <a:lnTo>
                    <a:pt x="1009" y="1055"/>
                  </a:lnTo>
                  <a:lnTo>
                    <a:pt x="1005" y="1057"/>
                  </a:lnTo>
                  <a:lnTo>
                    <a:pt x="1001" y="1062"/>
                  </a:lnTo>
                  <a:lnTo>
                    <a:pt x="1001" y="1070"/>
                  </a:lnTo>
                  <a:lnTo>
                    <a:pt x="999" y="1076"/>
                  </a:lnTo>
                  <a:lnTo>
                    <a:pt x="998" y="1089"/>
                  </a:lnTo>
                  <a:lnTo>
                    <a:pt x="988" y="1102"/>
                  </a:lnTo>
                  <a:lnTo>
                    <a:pt x="984" y="1110"/>
                  </a:lnTo>
                  <a:lnTo>
                    <a:pt x="984" y="1121"/>
                  </a:lnTo>
                  <a:lnTo>
                    <a:pt x="980" y="1127"/>
                  </a:lnTo>
                  <a:lnTo>
                    <a:pt x="980" y="1136"/>
                  </a:lnTo>
                  <a:lnTo>
                    <a:pt x="977" y="1140"/>
                  </a:lnTo>
                  <a:lnTo>
                    <a:pt x="973" y="1150"/>
                  </a:lnTo>
                  <a:lnTo>
                    <a:pt x="965" y="1155"/>
                  </a:lnTo>
                  <a:lnTo>
                    <a:pt x="963" y="1159"/>
                  </a:lnTo>
                  <a:lnTo>
                    <a:pt x="962" y="1163"/>
                  </a:lnTo>
                  <a:lnTo>
                    <a:pt x="962" y="1169"/>
                  </a:lnTo>
                  <a:lnTo>
                    <a:pt x="958" y="1174"/>
                  </a:lnTo>
                  <a:lnTo>
                    <a:pt x="954" y="1182"/>
                  </a:lnTo>
                  <a:lnTo>
                    <a:pt x="950" y="1180"/>
                  </a:lnTo>
                  <a:lnTo>
                    <a:pt x="950" y="1197"/>
                  </a:lnTo>
                  <a:lnTo>
                    <a:pt x="954" y="1201"/>
                  </a:lnTo>
                  <a:lnTo>
                    <a:pt x="952" y="1203"/>
                  </a:lnTo>
                  <a:lnTo>
                    <a:pt x="948" y="1205"/>
                  </a:lnTo>
                  <a:lnTo>
                    <a:pt x="944" y="1216"/>
                  </a:lnTo>
                  <a:lnTo>
                    <a:pt x="943" y="1218"/>
                  </a:lnTo>
                  <a:lnTo>
                    <a:pt x="941" y="1224"/>
                  </a:lnTo>
                  <a:lnTo>
                    <a:pt x="937" y="1227"/>
                  </a:lnTo>
                  <a:lnTo>
                    <a:pt x="935" y="1227"/>
                  </a:lnTo>
                  <a:lnTo>
                    <a:pt x="933" y="1229"/>
                  </a:lnTo>
                  <a:lnTo>
                    <a:pt x="925" y="1227"/>
                  </a:lnTo>
                  <a:lnTo>
                    <a:pt x="925" y="1225"/>
                  </a:lnTo>
                  <a:lnTo>
                    <a:pt x="922" y="1227"/>
                  </a:lnTo>
                  <a:lnTo>
                    <a:pt x="912" y="1225"/>
                  </a:lnTo>
                  <a:lnTo>
                    <a:pt x="922" y="1237"/>
                  </a:lnTo>
                  <a:lnTo>
                    <a:pt x="922" y="1239"/>
                  </a:lnTo>
                  <a:lnTo>
                    <a:pt x="924" y="1250"/>
                  </a:lnTo>
                  <a:lnTo>
                    <a:pt x="929" y="1256"/>
                  </a:lnTo>
                  <a:lnTo>
                    <a:pt x="931" y="1261"/>
                  </a:lnTo>
                  <a:lnTo>
                    <a:pt x="933" y="1263"/>
                  </a:lnTo>
                  <a:lnTo>
                    <a:pt x="937" y="1263"/>
                  </a:lnTo>
                  <a:lnTo>
                    <a:pt x="941" y="1263"/>
                  </a:lnTo>
                  <a:lnTo>
                    <a:pt x="944" y="1267"/>
                  </a:lnTo>
                  <a:lnTo>
                    <a:pt x="950" y="1275"/>
                  </a:lnTo>
                  <a:lnTo>
                    <a:pt x="952" y="1280"/>
                  </a:lnTo>
                  <a:lnTo>
                    <a:pt x="952" y="1282"/>
                  </a:lnTo>
                  <a:lnTo>
                    <a:pt x="952" y="1294"/>
                  </a:lnTo>
                  <a:lnTo>
                    <a:pt x="956" y="1299"/>
                  </a:lnTo>
                  <a:lnTo>
                    <a:pt x="956" y="1307"/>
                  </a:lnTo>
                  <a:lnTo>
                    <a:pt x="965" y="1318"/>
                  </a:lnTo>
                  <a:lnTo>
                    <a:pt x="965" y="1320"/>
                  </a:lnTo>
                  <a:lnTo>
                    <a:pt x="967" y="1324"/>
                  </a:lnTo>
                  <a:lnTo>
                    <a:pt x="969" y="1326"/>
                  </a:lnTo>
                  <a:lnTo>
                    <a:pt x="971" y="1330"/>
                  </a:lnTo>
                  <a:lnTo>
                    <a:pt x="965" y="1339"/>
                  </a:lnTo>
                  <a:lnTo>
                    <a:pt x="963" y="1341"/>
                  </a:lnTo>
                  <a:lnTo>
                    <a:pt x="954" y="1349"/>
                  </a:lnTo>
                  <a:lnTo>
                    <a:pt x="952" y="1356"/>
                  </a:lnTo>
                  <a:lnTo>
                    <a:pt x="948" y="1364"/>
                  </a:lnTo>
                  <a:lnTo>
                    <a:pt x="950" y="1366"/>
                  </a:lnTo>
                  <a:lnTo>
                    <a:pt x="958" y="1368"/>
                  </a:lnTo>
                  <a:lnTo>
                    <a:pt x="960" y="1371"/>
                  </a:lnTo>
                  <a:lnTo>
                    <a:pt x="962" y="1371"/>
                  </a:lnTo>
                  <a:lnTo>
                    <a:pt x="963" y="1373"/>
                  </a:lnTo>
                  <a:lnTo>
                    <a:pt x="965" y="1383"/>
                  </a:lnTo>
                  <a:lnTo>
                    <a:pt x="967" y="1387"/>
                  </a:lnTo>
                  <a:lnTo>
                    <a:pt x="979" y="1394"/>
                  </a:lnTo>
                  <a:lnTo>
                    <a:pt x="984" y="1398"/>
                  </a:lnTo>
                  <a:lnTo>
                    <a:pt x="986" y="1402"/>
                  </a:lnTo>
                  <a:lnTo>
                    <a:pt x="988" y="1404"/>
                  </a:lnTo>
                  <a:lnTo>
                    <a:pt x="990" y="1404"/>
                  </a:lnTo>
                  <a:lnTo>
                    <a:pt x="994" y="1411"/>
                  </a:lnTo>
                  <a:lnTo>
                    <a:pt x="999" y="1417"/>
                  </a:lnTo>
                  <a:lnTo>
                    <a:pt x="1007" y="1432"/>
                  </a:lnTo>
                  <a:lnTo>
                    <a:pt x="1007" y="1438"/>
                  </a:lnTo>
                  <a:lnTo>
                    <a:pt x="1007" y="1440"/>
                  </a:lnTo>
                  <a:lnTo>
                    <a:pt x="1011" y="1457"/>
                  </a:lnTo>
                  <a:lnTo>
                    <a:pt x="1016" y="1464"/>
                  </a:lnTo>
                  <a:lnTo>
                    <a:pt x="1016" y="1472"/>
                  </a:lnTo>
                  <a:lnTo>
                    <a:pt x="1018" y="1474"/>
                  </a:lnTo>
                  <a:lnTo>
                    <a:pt x="1022" y="1472"/>
                  </a:lnTo>
                  <a:lnTo>
                    <a:pt x="1026" y="1464"/>
                  </a:lnTo>
                  <a:lnTo>
                    <a:pt x="1032" y="1457"/>
                  </a:lnTo>
                  <a:lnTo>
                    <a:pt x="1035" y="1449"/>
                  </a:lnTo>
                  <a:lnTo>
                    <a:pt x="1049" y="1447"/>
                  </a:lnTo>
                  <a:lnTo>
                    <a:pt x="1056" y="1442"/>
                  </a:lnTo>
                  <a:lnTo>
                    <a:pt x="1060" y="1447"/>
                  </a:lnTo>
                  <a:lnTo>
                    <a:pt x="1062" y="1447"/>
                  </a:lnTo>
                  <a:lnTo>
                    <a:pt x="1064" y="1449"/>
                  </a:lnTo>
                  <a:lnTo>
                    <a:pt x="1071" y="1455"/>
                  </a:lnTo>
                  <a:lnTo>
                    <a:pt x="1073" y="1459"/>
                  </a:lnTo>
                  <a:lnTo>
                    <a:pt x="1073" y="1461"/>
                  </a:lnTo>
                  <a:lnTo>
                    <a:pt x="1073" y="1463"/>
                  </a:lnTo>
                  <a:lnTo>
                    <a:pt x="1071" y="1466"/>
                  </a:lnTo>
                  <a:lnTo>
                    <a:pt x="1068" y="1470"/>
                  </a:lnTo>
                  <a:lnTo>
                    <a:pt x="1066" y="1478"/>
                  </a:lnTo>
                  <a:lnTo>
                    <a:pt x="1064" y="1480"/>
                  </a:lnTo>
                  <a:lnTo>
                    <a:pt x="1060" y="1493"/>
                  </a:lnTo>
                  <a:lnTo>
                    <a:pt x="1053" y="1500"/>
                  </a:lnTo>
                  <a:lnTo>
                    <a:pt x="1053" y="1502"/>
                  </a:lnTo>
                  <a:lnTo>
                    <a:pt x="1054" y="1504"/>
                  </a:lnTo>
                  <a:lnTo>
                    <a:pt x="1058" y="1512"/>
                  </a:lnTo>
                  <a:lnTo>
                    <a:pt x="1056" y="1517"/>
                  </a:lnTo>
                  <a:lnTo>
                    <a:pt x="1054" y="1519"/>
                  </a:lnTo>
                  <a:lnTo>
                    <a:pt x="1051" y="1527"/>
                  </a:lnTo>
                  <a:lnTo>
                    <a:pt x="1053" y="1535"/>
                  </a:lnTo>
                  <a:lnTo>
                    <a:pt x="1049" y="1540"/>
                  </a:lnTo>
                  <a:lnTo>
                    <a:pt x="1054" y="1548"/>
                  </a:lnTo>
                  <a:lnTo>
                    <a:pt x="1062" y="1552"/>
                  </a:lnTo>
                  <a:lnTo>
                    <a:pt x="1064" y="1555"/>
                  </a:lnTo>
                  <a:lnTo>
                    <a:pt x="1066" y="1561"/>
                  </a:lnTo>
                  <a:lnTo>
                    <a:pt x="1064" y="1567"/>
                  </a:lnTo>
                  <a:lnTo>
                    <a:pt x="1068" y="1572"/>
                  </a:lnTo>
                  <a:lnTo>
                    <a:pt x="1070" y="1572"/>
                  </a:lnTo>
                  <a:lnTo>
                    <a:pt x="1071" y="1574"/>
                  </a:lnTo>
                  <a:lnTo>
                    <a:pt x="1073" y="1576"/>
                  </a:lnTo>
                  <a:lnTo>
                    <a:pt x="1075" y="1578"/>
                  </a:lnTo>
                  <a:lnTo>
                    <a:pt x="1087" y="1588"/>
                  </a:lnTo>
                  <a:lnTo>
                    <a:pt x="1085" y="1591"/>
                  </a:lnTo>
                  <a:lnTo>
                    <a:pt x="1085" y="1593"/>
                  </a:lnTo>
                  <a:lnTo>
                    <a:pt x="1087" y="1599"/>
                  </a:lnTo>
                  <a:lnTo>
                    <a:pt x="1087" y="1603"/>
                  </a:lnTo>
                  <a:lnTo>
                    <a:pt x="1085" y="1609"/>
                  </a:lnTo>
                  <a:lnTo>
                    <a:pt x="1081" y="1614"/>
                  </a:lnTo>
                  <a:lnTo>
                    <a:pt x="1077" y="1616"/>
                  </a:lnTo>
                  <a:lnTo>
                    <a:pt x="1073" y="1618"/>
                  </a:lnTo>
                  <a:lnTo>
                    <a:pt x="1060" y="1627"/>
                  </a:lnTo>
                  <a:lnTo>
                    <a:pt x="1054" y="1639"/>
                  </a:lnTo>
                  <a:lnTo>
                    <a:pt x="1054" y="1646"/>
                  </a:lnTo>
                  <a:lnTo>
                    <a:pt x="1056" y="1662"/>
                  </a:lnTo>
                  <a:lnTo>
                    <a:pt x="1053" y="1662"/>
                  </a:lnTo>
                  <a:lnTo>
                    <a:pt x="1053" y="1665"/>
                  </a:lnTo>
                  <a:lnTo>
                    <a:pt x="1054" y="1679"/>
                  </a:lnTo>
                  <a:lnTo>
                    <a:pt x="1054" y="1681"/>
                  </a:lnTo>
                  <a:lnTo>
                    <a:pt x="1054" y="1682"/>
                  </a:lnTo>
                  <a:lnTo>
                    <a:pt x="1051" y="1684"/>
                  </a:lnTo>
                  <a:lnTo>
                    <a:pt x="1053" y="1686"/>
                  </a:lnTo>
                  <a:lnTo>
                    <a:pt x="1051" y="1698"/>
                  </a:lnTo>
                  <a:lnTo>
                    <a:pt x="1053" y="1700"/>
                  </a:lnTo>
                  <a:lnTo>
                    <a:pt x="1054" y="1700"/>
                  </a:lnTo>
                  <a:lnTo>
                    <a:pt x="1064" y="1700"/>
                  </a:lnTo>
                  <a:lnTo>
                    <a:pt x="1070" y="1703"/>
                  </a:lnTo>
                  <a:lnTo>
                    <a:pt x="1070" y="1713"/>
                  </a:lnTo>
                  <a:lnTo>
                    <a:pt x="1066" y="1722"/>
                  </a:lnTo>
                  <a:lnTo>
                    <a:pt x="1066" y="1736"/>
                  </a:lnTo>
                  <a:lnTo>
                    <a:pt x="1062" y="1739"/>
                  </a:lnTo>
                  <a:lnTo>
                    <a:pt x="1054" y="1739"/>
                  </a:lnTo>
                  <a:lnTo>
                    <a:pt x="1051" y="1736"/>
                  </a:lnTo>
                  <a:lnTo>
                    <a:pt x="1045" y="1734"/>
                  </a:lnTo>
                  <a:lnTo>
                    <a:pt x="1043" y="1734"/>
                  </a:lnTo>
                  <a:lnTo>
                    <a:pt x="1039" y="1737"/>
                  </a:lnTo>
                  <a:lnTo>
                    <a:pt x="1039" y="1739"/>
                  </a:lnTo>
                  <a:lnTo>
                    <a:pt x="1041" y="1745"/>
                  </a:lnTo>
                  <a:lnTo>
                    <a:pt x="1037" y="1747"/>
                  </a:lnTo>
                  <a:lnTo>
                    <a:pt x="1037" y="1753"/>
                  </a:lnTo>
                  <a:lnTo>
                    <a:pt x="1034" y="1753"/>
                  </a:lnTo>
                  <a:lnTo>
                    <a:pt x="1028" y="1760"/>
                  </a:lnTo>
                  <a:lnTo>
                    <a:pt x="1028" y="1764"/>
                  </a:lnTo>
                  <a:lnTo>
                    <a:pt x="1020" y="1766"/>
                  </a:lnTo>
                  <a:lnTo>
                    <a:pt x="1013" y="1764"/>
                  </a:lnTo>
                  <a:lnTo>
                    <a:pt x="1003" y="1774"/>
                  </a:lnTo>
                  <a:lnTo>
                    <a:pt x="996" y="1779"/>
                  </a:lnTo>
                  <a:lnTo>
                    <a:pt x="998" y="1783"/>
                  </a:lnTo>
                  <a:lnTo>
                    <a:pt x="998" y="1785"/>
                  </a:lnTo>
                  <a:lnTo>
                    <a:pt x="999" y="1794"/>
                  </a:lnTo>
                  <a:lnTo>
                    <a:pt x="998" y="1800"/>
                  </a:lnTo>
                  <a:lnTo>
                    <a:pt x="996" y="1800"/>
                  </a:lnTo>
                  <a:lnTo>
                    <a:pt x="990" y="1802"/>
                  </a:lnTo>
                  <a:lnTo>
                    <a:pt x="973" y="1821"/>
                  </a:lnTo>
                  <a:lnTo>
                    <a:pt x="971" y="1821"/>
                  </a:lnTo>
                  <a:lnTo>
                    <a:pt x="969" y="1823"/>
                  </a:lnTo>
                  <a:lnTo>
                    <a:pt x="965" y="1840"/>
                  </a:lnTo>
                  <a:lnTo>
                    <a:pt x="965" y="1847"/>
                  </a:lnTo>
                  <a:lnTo>
                    <a:pt x="956" y="1857"/>
                  </a:lnTo>
                  <a:lnTo>
                    <a:pt x="950" y="1866"/>
                  </a:lnTo>
                  <a:lnTo>
                    <a:pt x="944" y="1874"/>
                  </a:lnTo>
                  <a:lnTo>
                    <a:pt x="939" y="1887"/>
                  </a:lnTo>
                  <a:lnTo>
                    <a:pt x="941" y="1901"/>
                  </a:lnTo>
                  <a:lnTo>
                    <a:pt x="939" y="1906"/>
                  </a:lnTo>
                  <a:lnTo>
                    <a:pt x="933" y="1910"/>
                  </a:lnTo>
                  <a:lnTo>
                    <a:pt x="933" y="1912"/>
                  </a:lnTo>
                  <a:lnTo>
                    <a:pt x="935" y="1921"/>
                  </a:lnTo>
                  <a:lnTo>
                    <a:pt x="933" y="1929"/>
                  </a:lnTo>
                  <a:lnTo>
                    <a:pt x="935" y="1938"/>
                  </a:lnTo>
                  <a:lnTo>
                    <a:pt x="929" y="1946"/>
                  </a:lnTo>
                  <a:lnTo>
                    <a:pt x="927" y="1948"/>
                  </a:lnTo>
                  <a:lnTo>
                    <a:pt x="929" y="1954"/>
                  </a:lnTo>
                  <a:lnTo>
                    <a:pt x="929" y="1956"/>
                  </a:lnTo>
                  <a:lnTo>
                    <a:pt x="929" y="1957"/>
                  </a:lnTo>
                  <a:lnTo>
                    <a:pt x="925" y="1959"/>
                  </a:lnTo>
                  <a:lnTo>
                    <a:pt x="924" y="1959"/>
                  </a:lnTo>
                  <a:lnTo>
                    <a:pt x="920" y="1973"/>
                  </a:lnTo>
                  <a:lnTo>
                    <a:pt x="916" y="1975"/>
                  </a:lnTo>
                  <a:lnTo>
                    <a:pt x="910" y="1975"/>
                  </a:lnTo>
                  <a:lnTo>
                    <a:pt x="908" y="1973"/>
                  </a:lnTo>
                  <a:lnTo>
                    <a:pt x="903" y="1975"/>
                  </a:lnTo>
                  <a:lnTo>
                    <a:pt x="901" y="1978"/>
                  </a:lnTo>
                  <a:lnTo>
                    <a:pt x="895" y="1980"/>
                  </a:lnTo>
                  <a:lnTo>
                    <a:pt x="891" y="1992"/>
                  </a:lnTo>
                  <a:lnTo>
                    <a:pt x="888" y="1997"/>
                  </a:lnTo>
                  <a:lnTo>
                    <a:pt x="891" y="2001"/>
                  </a:lnTo>
                  <a:lnTo>
                    <a:pt x="891" y="2009"/>
                  </a:lnTo>
                  <a:lnTo>
                    <a:pt x="901" y="2016"/>
                  </a:lnTo>
                  <a:lnTo>
                    <a:pt x="897" y="2026"/>
                  </a:lnTo>
                  <a:lnTo>
                    <a:pt x="897" y="2028"/>
                  </a:lnTo>
                  <a:lnTo>
                    <a:pt x="899" y="2031"/>
                  </a:lnTo>
                  <a:lnTo>
                    <a:pt x="895" y="2035"/>
                  </a:lnTo>
                  <a:lnTo>
                    <a:pt x="893" y="2035"/>
                  </a:lnTo>
                  <a:lnTo>
                    <a:pt x="886" y="2035"/>
                  </a:lnTo>
                  <a:lnTo>
                    <a:pt x="882" y="2041"/>
                  </a:lnTo>
                  <a:lnTo>
                    <a:pt x="878" y="2039"/>
                  </a:lnTo>
                  <a:lnTo>
                    <a:pt x="874" y="2039"/>
                  </a:lnTo>
                  <a:lnTo>
                    <a:pt x="872" y="2039"/>
                  </a:lnTo>
                  <a:lnTo>
                    <a:pt x="870" y="2030"/>
                  </a:lnTo>
                  <a:lnTo>
                    <a:pt x="867" y="2030"/>
                  </a:lnTo>
                  <a:lnTo>
                    <a:pt x="865" y="2031"/>
                  </a:lnTo>
                  <a:lnTo>
                    <a:pt x="861" y="2041"/>
                  </a:lnTo>
                  <a:lnTo>
                    <a:pt x="857" y="2043"/>
                  </a:lnTo>
                  <a:lnTo>
                    <a:pt x="853" y="2039"/>
                  </a:lnTo>
                  <a:lnTo>
                    <a:pt x="852" y="2039"/>
                  </a:lnTo>
                  <a:lnTo>
                    <a:pt x="853" y="2043"/>
                  </a:lnTo>
                  <a:lnTo>
                    <a:pt x="846" y="2050"/>
                  </a:lnTo>
                  <a:lnTo>
                    <a:pt x="836" y="2050"/>
                  </a:lnTo>
                  <a:lnTo>
                    <a:pt x="831" y="2047"/>
                  </a:lnTo>
                  <a:lnTo>
                    <a:pt x="829" y="2050"/>
                  </a:lnTo>
                  <a:lnTo>
                    <a:pt x="823" y="2050"/>
                  </a:lnTo>
                  <a:lnTo>
                    <a:pt x="819" y="2047"/>
                  </a:lnTo>
                  <a:lnTo>
                    <a:pt x="816" y="2035"/>
                  </a:lnTo>
                  <a:lnTo>
                    <a:pt x="812" y="2035"/>
                  </a:lnTo>
                  <a:lnTo>
                    <a:pt x="806" y="2041"/>
                  </a:lnTo>
                  <a:lnTo>
                    <a:pt x="800" y="2039"/>
                  </a:lnTo>
                  <a:lnTo>
                    <a:pt x="791" y="2045"/>
                  </a:lnTo>
                  <a:lnTo>
                    <a:pt x="789" y="2048"/>
                  </a:lnTo>
                  <a:lnTo>
                    <a:pt x="785" y="2052"/>
                  </a:lnTo>
                  <a:lnTo>
                    <a:pt x="783" y="2060"/>
                  </a:lnTo>
                  <a:lnTo>
                    <a:pt x="779" y="2064"/>
                  </a:lnTo>
                  <a:lnTo>
                    <a:pt x="778" y="2062"/>
                  </a:lnTo>
                  <a:lnTo>
                    <a:pt x="774" y="2062"/>
                  </a:lnTo>
                  <a:lnTo>
                    <a:pt x="772" y="2062"/>
                  </a:lnTo>
                  <a:lnTo>
                    <a:pt x="770" y="2064"/>
                  </a:lnTo>
                  <a:lnTo>
                    <a:pt x="770" y="2067"/>
                  </a:lnTo>
                  <a:lnTo>
                    <a:pt x="768" y="2067"/>
                  </a:lnTo>
                  <a:lnTo>
                    <a:pt x="762" y="2062"/>
                  </a:lnTo>
                  <a:lnTo>
                    <a:pt x="757" y="2064"/>
                  </a:lnTo>
                  <a:lnTo>
                    <a:pt x="755" y="2064"/>
                  </a:lnTo>
                  <a:lnTo>
                    <a:pt x="757" y="2058"/>
                  </a:lnTo>
                  <a:lnTo>
                    <a:pt x="755" y="2056"/>
                  </a:lnTo>
                  <a:lnTo>
                    <a:pt x="751" y="2060"/>
                  </a:lnTo>
                  <a:lnTo>
                    <a:pt x="751" y="2062"/>
                  </a:lnTo>
                  <a:lnTo>
                    <a:pt x="743" y="2064"/>
                  </a:lnTo>
                  <a:lnTo>
                    <a:pt x="726" y="2060"/>
                  </a:lnTo>
                  <a:lnTo>
                    <a:pt x="725" y="2058"/>
                  </a:lnTo>
                  <a:lnTo>
                    <a:pt x="715" y="2060"/>
                  </a:lnTo>
                  <a:lnTo>
                    <a:pt x="713" y="2062"/>
                  </a:lnTo>
                  <a:lnTo>
                    <a:pt x="711" y="2062"/>
                  </a:lnTo>
                  <a:lnTo>
                    <a:pt x="709" y="2062"/>
                  </a:lnTo>
                  <a:lnTo>
                    <a:pt x="702" y="2064"/>
                  </a:lnTo>
                  <a:lnTo>
                    <a:pt x="692" y="2058"/>
                  </a:lnTo>
                  <a:lnTo>
                    <a:pt x="687" y="2060"/>
                  </a:lnTo>
                  <a:lnTo>
                    <a:pt x="675" y="2060"/>
                  </a:lnTo>
                  <a:lnTo>
                    <a:pt x="664" y="2064"/>
                  </a:lnTo>
                  <a:lnTo>
                    <a:pt x="662" y="2064"/>
                  </a:lnTo>
                  <a:lnTo>
                    <a:pt x="654" y="2064"/>
                  </a:lnTo>
                  <a:lnTo>
                    <a:pt x="641" y="2067"/>
                  </a:lnTo>
                  <a:lnTo>
                    <a:pt x="637" y="2066"/>
                  </a:lnTo>
                  <a:lnTo>
                    <a:pt x="635" y="2066"/>
                  </a:lnTo>
                  <a:lnTo>
                    <a:pt x="633" y="2064"/>
                  </a:lnTo>
                  <a:lnTo>
                    <a:pt x="624" y="2066"/>
                  </a:lnTo>
                  <a:lnTo>
                    <a:pt x="622" y="2067"/>
                  </a:lnTo>
                  <a:lnTo>
                    <a:pt x="615" y="2069"/>
                  </a:lnTo>
                  <a:lnTo>
                    <a:pt x="611" y="2069"/>
                  </a:lnTo>
                  <a:lnTo>
                    <a:pt x="603" y="2067"/>
                  </a:lnTo>
                  <a:lnTo>
                    <a:pt x="603" y="2069"/>
                  </a:lnTo>
                  <a:lnTo>
                    <a:pt x="599" y="2069"/>
                  </a:lnTo>
                  <a:lnTo>
                    <a:pt x="597" y="2071"/>
                  </a:lnTo>
                  <a:lnTo>
                    <a:pt x="592" y="2071"/>
                  </a:lnTo>
                  <a:lnTo>
                    <a:pt x="582" y="2073"/>
                  </a:lnTo>
                  <a:lnTo>
                    <a:pt x="579" y="2075"/>
                  </a:lnTo>
                  <a:lnTo>
                    <a:pt x="573" y="2073"/>
                  </a:lnTo>
                  <a:lnTo>
                    <a:pt x="573" y="2075"/>
                  </a:lnTo>
                  <a:lnTo>
                    <a:pt x="571" y="2075"/>
                  </a:lnTo>
                  <a:lnTo>
                    <a:pt x="567" y="2075"/>
                  </a:lnTo>
                  <a:lnTo>
                    <a:pt x="512" y="2064"/>
                  </a:lnTo>
                  <a:lnTo>
                    <a:pt x="431" y="2041"/>
                  </a:lnTo>
                  <a:lnTo>
                    <a:pt x="433" y="2033"/>
                  </a:lnTo>
                  <a:lnTo>
                    <a:pt x="434" y="2022"/>
                  </a:lnTo>
                  <a:lnTo>
                    <a:pt x="434" y="2011"/>
                  </a:lnTo>
                  <a:lnTo>
                    <a:pt x="436" y="1999"/>
                  </a:lnTo>
                  <a:lnTo>
                    <a:pt x="438" y="1990"/>
                  </a:lnTo>
                  <a:lnTo>
                    <a:pt x="440" y="1978"/>
                  </a:lnTo>
                  <a:lnTo>
                    <a:pt x="440" y="1967"/>
                  </a:lnTo>
                  <a:lnTo>
                    <a:pt x="440" y="1956"/>
                  </a:lnTo>
                  <a:lnTo>
                    <a:pt x="442" y="1944"/>
                  </a:lnTo>
                  <a:lnTo>
                    <a:pt x="442" y="1933"/>
                  </a:lnTo>
                  <a:lnTo>
                    <a:pt x="444" y="1921"/>
                  </a:lnTo>
                  <a:lnTo>
                    <a:pt x="444" y="1908"/>
                  </a:lnTo>
                  <a:lnTo>
                    <a:pt x="444" y="1897"/>
                  </a:lnTo>
                  <a:lnTo>
                    <a:pt x="444" y="1885"/>
                  </a:lnTo>
                  <a:lnTo>
                    <a:pt x="436" y="1825"/>
                  </a:lnTo>
                  <a:lnTo>
                    <a:pt x="427" y="1751"/>
                  </a:lnTo>
                  <a:lnTo>
                    <a:pt x="417" y="1673"/>
                  </a:lnTo>
                  <a:lnTo>
                    <a:pt x="402" y="1561"/>
                  </a:lnTo>
                  <a:lnTo>
                    <a:pt x="398" y="1519"/>
                  </a:lnTo>
                  <a:lnTo>
                    <a:pt x="501" y="1519"/>
                  </a:lnTo>
                  <a:lnTo>
                    <a:pt x="575" y="1517"/>
                  </a:lnTo>
                  <a:lnTo>
                    <a:pt x="626" y="1535"/>
                  </a:lnTo>
                  <a:lnTo>
                    <a:pt x="628" y="1536"/>
                  </a:lnTo>
                  <a:lnTo>
                    <a:pt x="626" y="1536"/>
                  </a:lnTo>
                  <a:lnTo>
                    <a:pt x="626" y="1538"/>
                  </a:lnTo>
                  <a:lnTo>
                    <a:pt x="626" y="1540"/>
                  </a:lnTo>
                  <a:lnTo>
                    <a:pt x="624" y="1542"/>
                  </a:lnTo>
                  <a:lnTo>
                    <a:pt x="624" y="1540"/>
                  </a:lnTo>
                  <a:lnTo>
                    <a:pt x="624" y="1542"/>
                  </a:lnTo>
                  <a:lnTo>
                    <a:pt x="624" y="1544"/>
                  </a:lnTo>
                  <a:lnTo>
                    <a:pt x="622" y="1544"/>
                  </a:lnTo>
                  <a:lnTo>
                    <a:pt x="624" y="1546"/>
                  </a:lnTo>
                  <a:lnTo>
                    <a:pt x="626" y="1548"/>
                  </a:lnTo>
                  <a:lnTo>
                    <a:pt x="626" y="1550"/>
                  </a:lnTo>
                  <a:lnTo>
                    <a:pt x="624" y="1552"/>
                  </a:lnTo>
                  <a:lnTo>
                    <a:pt x="624" y="1554"/>
                  </a:lnTo>
                  <a:lnTo>
                    <a:pt x="624" y="1555"/>
                  </a:lnTo>
                  <a:lnTo>
                    <a:pt x="626" y="1557"/>
                  </a:lnTo>
                  <a:lnTo>
                    <a:pt x="626" y="1559"/>
                  </a:lnTo>
                  <a:lnTo>
                    <a:pt x="628" y="1559"/>
                  </a:lnTo>
                  <a:lnTo>
                    <a:pt x="626" y="1561"/>
                  </a:lnTo>
                  <a:lnTo>
                    <a:pt x="626" y="1563"/>
                  </a:lnTo>
                  <a:lnTo>
                    <a:pt x="626" y="1565"/>
                  </a:lnTo>
                  <a:lnTo>
                    <a:pt x="626" y="1567"/>
                  </a:lnTo>
                  <a:lnTo>
                    <a:pt x="626" y="1569"/>
                  </a:lnTo>
                  <a:lnTo>
                    <a:pt x="624" y="1569"/>
                  </a:lnTo>
                  <a:lnTo>
                    <a:pt x="624" y="1571"/>
                  </a:lnTo>
                  <a:lnTo>
                    <a:pt x="624" y="1572"/>
                  </a:lnTo>
                  <a:lnTo>
                    <a:pt x="624" y="1574"/>
                  </a:lnTo>
                  <a:lnTo>
                    <a:pt x="624" y="1576"/>
                  </a:lnTo>
                  <a:lnTo>
                    <a:pt x="624" y="1578"/>
                  </a:lnTo>
                  <a:lnTo>
                    <a:pt x="624" y="1580"/>
                  </a:lnTo>
                  <a:lnTo>
                    <a:pt x="622" y="1582"/>
                  </a:lnTo>
                  <a:lnTo>
                    <a:pt x="622" y="1584"/>
                  </a:lnTo>
                  <a:lnTo>
                    <a:pt x="620" y="1584"/>
                  </a:lnTo>
                  <a:lnTo>
                    <a:pt x="620" y="1586"/>
                  </a:lnTo>
                  <a:lnTo>
                    <a:pt x="620" y="1588"/>
                  </a:lnTo>
                  <a:lnTo>
                    <a:pt x="620" y="1590"/>
                  </a:lnTo>
                  <a:lnTo>
                    <a:pt x="618" y="1591"/>
                  </a:lnTo>
                  <a:lnTo>
                    <a:pt x="618" y="1593"/>
                  </a:lnTo>
                  <a:lnTo>
                    <a:pt x="618" y="1595"/>
                  </a:lnTo>
                  <a:lnTo>
                    <a:pt x="618" y="1597"/>
                  </a:lnTo>
                  <a:lnTo>
                    <a:pt x="616" y="1597"/>
                  </a:lnTo>
                  <a:lnTo>
                    <a:pt x="615" y="1601"/>
                  </a:lnTo>
                  <a:lnTo>
                    <a:pt x="613" y="1601"/>
                  </a:lnTo>
                  <a:lnTo>
                    <a:pt x="611" y="1601"/>
                  </a:lnTo>
                  <a:lnTo>
                    <a:pt x="609" y="1603"/>
                  </a:lnTo>
                  <a:lnTo>
                    <a:pt x="607" y="1603"/>
                  </a:lnTo>
                  <a:lnTo>
                    <a:pt x="605" y="1605"/>
                  </a:lnTo>
                  <a:lnTo>
                    <a:pt x="605" y="1607"/>
                  </a:lnTo>
                  <a:lnTo>
                    <a:pt x="603" y="1607"/>
                  </a:lnTo>
                  <a:lnTo>
                    <a:pt x="601" y="1607"/>
                  </a:lnTo>
                  <a:lnTo>
                    <a:pt x="603" y="1607"/>
                  </a:lnTo>
                  <a:lnTo>
                    <a:pt x="603" y="1609"/>
                  </a:lnTo>
                  <a:lnTo>
                    <a:pt x="603" y="1610"/>
                  </a:lnTo>
                  <a:lnTo>
                    <a:pt x="603" y="1612"/>
                  </a:lnTo>
                  <a:lnTo>
                    <a:pt x="605" y="1612"/>
                  </a:lnTo>
                  <a:lnTo>
                    <a:pt x="605" y="1614"/>
                  </a:lnTo>
                  <a:lnTo>
                    <a:pt x="605" y="1616"/>
                  </a:lnTo>
                  <a:lnTo>
                    <a:pt x="605" y="1618"/>
                  </a:lnTo>
                  <a:lnTo>
                    <a:pt x="605" y="1620"/>
                  </a:lnTo>
                  <a:lnTo>
                    <a:pt x="607" y="1620"/>
                  </a:lnTo>
                  <a:lnTo>
                    <a:pt x="607" y="1622"/>
                  </a:lnTo>
                  <a:lnTo>
                    <a:pt x="607" y="1624"/>
                  </a:lnTo>
                  <a:lnTo>
                    <a:pt x="607" y="1626"/>
                  </a:lnTo>
                  <a:lnTo>
                    <a:pt x="609" y="1627"/>
                  </a:lnTo>
                  <a:lnTo>
                    <a:pt x="613" y="1629"/>
                  </a:lnTo>
                  <a:lnTo>
                    <a:pt x="618" y="1624"/>
                  </a:lnTo>
                  <a:lnTo>
                    <a:pt x="624" y="1627"/>
                  </a:lnTo>
                  <a:lnTo>
                    <a:pt x="632" y="1622"/>
                  </a:lnTo>
                  <a:lnTo>
                    <a:pt x="637" y="1626"/>
                  </a:lnTo>
                  <a:lnTo>
                    <a:pt x="641" y="1622"/>
                  </a:lnTo>
                  <a:lnTo>
                    <a:pt x="656" y="1618"/>
                  </a:lnTo>
                  <a:lnTo>
                    <a:pt x="662" y="1612"/>
                  </a:lnTo>
                  <a:lnTo>
                    <a:pt x="664" y="1614"/>
                  </a:lnTo>
                  <a:lnTo>
                    <a:pt x="668" y="1614"/>
                  </a:lnTo>
                  <a:lnTo>
                    <a:pt x="671" y="1618"/>
                  </a:lnTo>
                  <a:lnTo>
                    <a:pt x="683" y="1616"/>
                  </a:lnTo>
                  <a:lnTo>
                    <a:pt x="677" y="1614"/>
                  </a:lnTo>
                  <a:lnTo>
                    <a:pt x="677" y="1601"/>
                  </a:lnTo>
                  <a:lnTo>
                    <a:pt x="673" y="1591"/>
                  </a:lnTo>
                  <a:lnTo>
                    <a:pt x="673" y="1590"/>
                  </a:lnTo>
                  <a:lnTo>
                    <a:pt x="681" y="1582"/>
                  </a:lnTo>
                  <a:lnTo>
                    <a:pt x="683" y="1574"/>
                  </a:lnTo>
                  <a:lnTo>
                    <a:pt x="681" y="1567"/>
                  </a:lnTo>
                  <a:lnTo>
                    <a:pt x="679" y="1563"/>
                  </a:lnTo>
                  <a:lnTo>
                    <a:pt x="675" y="1563"/>
                  </a:lnTo>
                  <a:lnTo>
                    <a:pt x="671" y="1557"/>
                  </a:lnTo>
                  <a:lnTo>
                    <a:pt x="675" y="1535"/>
                  </a:lnTo>
                  <a:lnTo>
                    <a:pt x="677" y="1525"/>
                  </a:lnTo>
                  <a:lnTo>
                    <a:pt x="679" y="1519"/>
                  </a:lnTo>
                  <a:lnTo>
                    <a:pt x="694" y="1521"/>
                  </a:lnTo>
                  <a:lnTo>
                    <a:pt x="698" y="1523"/>
                  </a:lnTo>
                  <a:lnTo>
                    <a:pt x="700" y="1523"/>
                  </a:lnTo>
                  <a:lnTo>
                    <a:pt x="713" y="1521"/>
                  </a:lnTo>
                  <a:lnTo>
                    <a:pt x="721" y="1517"/>
                  </a:lnTo>
                  <a:lnTo>
                    <a:pt x="723" y="1516"/>
                  </a:lnTo>
                  <a:lnTo>
                    <a:pt x="713" y="1514"/>
                  </a:lnTo>
                  <a:lnTo>
                    <a:pt x="706" y="1508"/>
                  </a:lnTo>
                  <a:lnTo>
                    <a:pt x="694" y="1508"/>
                  </a:lnTo>
                  <a:lnTo>
                    <a:pt x="696" y="1506"/>
                  </a:lnTo>
                  <a:lnTo>
                    <a:pt x="696" y="1502"/>
                  </a:lnTo>
                  <a:lnTo>
                    <a:pt x="698" y="1497"/>
                  </a:lnTo>
                  <a:lnTo>
                    <a:pt x="694" y="1491"/>
                  </a:lnTo>
                  <a:lnTo>
                    <a:pt x="696" y="1489"/>
                  </a:lnTo>
                  <a:lnTo>
                    <a:pt x="704" y="1489"/>
                  </a:lnTo>
                  <a:lnTo>
                    <a:pt x="696" y="1476"/>
                  </a:lnTo>
                  <a:lnTo>
                    <a:pt x="696" y="1472"/>
                  </a:lnTo>
                  <a:lnTo>
                    <a:pt x="698" y="1466"/>
                  </a:lnTo>
                  <a:lnTo>
                    <a:pt x="698" y="1464"/>
                  </a:lnTo>
                  <a:lnTo>
                    <a:pt x="709" y="1463"/>
                  </a:lnTo>
                  <a:lnTo>
                    <a:pt x="715" y="1466"/>
                  </a:lnTo>
                  <a:lnTo>
                    <a:pt x="725" y="1468"/>
                  </a:lnTo>
                  <a:lnTo>
                    <a:pt x="728" y="1468"/>
                  </a:lnTo>
                  <a:lnTo>
                    <a:pt x="734" y="1476"/>
                  </a:lnTo>
                  <a:lnTo>
                    <a:pt x="734" y="1463"/>
                  </a:lnTo>
                  <a:lnTo>
                    <a:pt x="730" y="1457"/>
                  </a:lnTo>
                  <a:lnTo>
                    <a:pt x="734" y="1453"/>
                  </a:lnTo>
                  <a:lnTo>
                    <a:pt x="734" y="1449"/>
                  </a:lnTo>
                  <a:lnTo>
                    <a:pt x="730" y="1444"/>
                  </a:lnTo>
                  <a:lnTo>
                    <a:pt x="728" y="1436"/>
                  </a:lnTo>
                  <a:lnTo>
                    <a:pt x="730" y="1434"/>
                  </a:lnTo>
                  <a:lnTo>
                    <a:pt x="732" y="1436"/>
                  </a:lnTo>
                  <a:lnTo>
                    <a:pt x="736" y="1425"/>
                  </a:lnTo>
                  <a:lnTo>
                    <a:pt x="742" y="1408"/>
                  </a:lnTo>
                  <a:lnTo>
                    <a:pt x="742" y="1398"/>
                  </a:lnTo>
                  <a:lnTo>
                    <a:pt x="740" y="1387"/>
                  </a:lnTo>
                  <a:lnTo>
                    <a:pt x="738" y="1383"/>
                  </a:lnTo>
                  <a:lnTo>
                    <a:pt x="738" y="1375"/>
                  </a:lnTo>
                  <a:lnTo>
                    <a:pt x="743" y="1366"/>
                  </a:lnTo>
                  <a:lnTo>
                    <a:pt x="747" y="1360"/>
                  </a:lnTo>
                  <a:lnTo>
                    <a:pt x="757" y="1356"/>
                  </a:lnTo>
                  <a:lnTo>
                    <a:pt x="759" y="1356"/>
                  </a:lnTo>
                  <a:lnTo>
                    <a:pt x="761" y="1353"/>
                  </a:lnTo>
                  <a:lnTo>
                    <a:pt x="764" y="1353"/>
                  </a:lnTo>
                  <a:lnTo>
                    <a:pt x="762" y="1345"/>
                  </a:lnTo>
                  <a:lnTo>
                    <a:pt x="772" y="1341"/>
                  </a:lnTo>
                  <a:lnTo>
                    <a:pt x="774" y="1339"/>
                  </a:lnTo>
                  <a:lnTo>
                    <a:pt x="774" y="1337"/>
                  </a:lnTo>
                  <a:lnTo>
                    <a:pt x="768" y="1332"/>
                  </a:lnTo>
                  <a:lnTo>
                    <a:pt x="759" y="1328"/>
                  </a:lnTo>
                  <a:lnTo>
                    <a:pt x="747" y="1326"/>
                  </a:lnTo>
                  <a:lnTo>
                    <a:pt x="743" y="1322"/>
                  </a:lnTo>
                  <a:lnTo>
                    <a:pt x="738" y="1320"/>
                  </a:lnTo>
                  <a:lnTo>
                    <a:pt x="721" y="1316"/>
                  </a:lnTo>
                  <a:lnTo>
                    <a:pt x="713" y="1315"/>
                  </a:lnTo>
                  <a:lnTo>
                    <a:pt x="706" y="1316"/>
                  </a:lnTo>
                  <a:lnTo>
                    <a:pt x="696" y="1316"/>
                  </a:lnTo>
                  <a:lnTo>
                    <a:pt x="692" y="1318"/>
                  </a:lnTo>
                  <a:lnTo>
                    <a:pt x="679" y="1315"/>
                  </a:lnTo>
                  <a:lnTo>
                    <a:pt x="675" y="1315"/>
                  </a:lnTo>
                  <a:lnTo>
                    <a:pt x="671" y="1313"/>
                  </a:lnTo>
                  <a:lnTo>
                    <a:pt x="668" y="1311"/>
                  </a:lnTo>
                  <a:lnTo>
                    <a:pt x="660" y="1311"/>
                  </a:lnTo>
                  <a:lnTo>
                    <a:pt x="652" y="1313"/>
                  </a:lnTo>
                  <a:lnTo>
                    <a:pt x="645" y="1311"/>
                  </a:lnTo>
                  <a:lnTo>
                    <a:pt x="639" y="1311"/>
                  </a:lnTo>
                  <a:lnTo>
                    <a:pt x="630" y="1307"/>
                  </a:lnTo>
                  <a:lnTo>
                    <a:pt x="622" y="1307"/>
                  </a:lnTo>
                  <a:lnTo>
                    <a:pt x="616" y="1316"/>
                  </a:lnTo>
                  <a:lnTo>
                    <a:pt x="601" y="1335"/>
                  </a:lnTo>
                  <a:lnTo>
                    <a:pt x="586" y="1298"/>
                  </a:lnTo>
                  <a:lnTo>
                    <a:pt x="565" y="1301"/>
                  </a:lnTo>
                  <a:lnTo>
                    <a:pt x="567" y="1320"/>
                  </a:lnTo>
                  <a:lnTo>
                    <a:pt x="571" y="1341"/>
                  </a:lnTo>
                  <a:lnTo>
                    <a:pt x="577" y="1366"/>
                  </a:lnTo>
                  <a:lnTo>
                    <a:pt x="573" y="1368"/>
                  </a:lnTo>
                  <a:lnTo>
                    <a:pt x="577" y="1377"/>
                  </a:lnTo>
                  <a:lnTo>
                    <a:pt x="577" y="1381"/>
                  </a:lnTo>
                  <a:lnTo>
                    <a:pt x="575" y="1381"/>
                  </a:lnTo>
                  <a:lnTo>
                    <a:pt x="535" y="1373"/>
                  </a:lnTo>
                  <a:lnTo>
                    <a:pt x="524" y="1375"/>
                  </a:lnTo>
                  <a:lnTo>
                    <a:pt x="529" y="1379"/>
                  </a:lnTo>
                  <a:lnTo>
                    <a:pt x="531" y="1379"/>
                  </a:lnTo>
                  <a:lnTo>
                    <a:pt x="535" y="1379"/>
                  </a:lnTo>
                  <a:lnTo>
                    <a:pt x="539" y="1379"/>
                  </a:lnTo>
                  <a:lnTo>
                    <a:pt x="544" y="1379"/>
                  </a:lnTo>
                  <a:lnTo>
                    <a:pt x="546" y="1379"/>
                  </a:lnTo>
                  <a:lnTo>
                    <a:pt x="552" y="1381"/>
                  </a:lnTo>
                  <a:lnTo>
                    <a:pt x="560" y="1383"/>
                  </a:lnTo>
                  <a:lnTo>
                    <a:pt x="527" y="1409"/>
                  </a:lnTo>
                  <a:lnTo>
                    <a:pt x="463" y="1451"/>
                  </a:lnTo>
                  <a:lnTo>
                    <a:pt x="395" y="1489"/>
                  </a:lnTo>
                  <a:lnTo>
                    <a:pt x="391" y="1466"/>
                  </a:lnTo>
                  <a:lnTo>
                    <a:pt x="381" y="1390"/>
                  </a:lnTo>
                  <a:lnTo>
                    <a:pt x="383" y="1385"/>
                  </a:lnTo>
                  <a:lnTo>
                    <a:pt x="381" y="1383"/>
                  </a:lnTo>
                  <a:lnTo>
                    <a:pt x="385" y="1381"/>
                  </a:lnTo>
                  <a:lnTo>
                    <a:pt x="389" y="1371"/>
                  </a:lnTo>
                  <a:lnTo>
                    <a:pt x="385" y="1362"/>
                  </a:lnTo>
                  <a:lnTo>
                    <a:pt x="389" y="1356"/>
                  </a:lnTo>
                  <a:lnTo>
                    <a:pt x="389" y="1354"/>
                  </a:lnTo>
                  <a:lnTo>
                    <a:pt x="393" y="1353"/>
                  </a:lnTo>
                  <a:lnTo>
                    <a:pt x="396" y="1349"/>
                  </a:lnTo>
                  <a:lnTo>
                    <a:pt x="395" y="1341"/>
                  </a:lnTo>
                  <a:lnTo>
                    <a:pt x="393" y="1339"/>
                  </a:lnTo>
                  <a:lnTo>
                    <a:pt x="393" y="1335"/>
                  </a:lnTo>
                  <a:lnTo>
                    <a:pt x="391" y="1326"/>
                  </a:lnTo>
                  <a:lnTo>
                    <a:pt x="383" y="1309"/>
                  </a:lnTo>
                  <a:lnTo>
                    <a:pt x="383" y="1299"/>
                  </a:lnTo>
                  <a:lnTo>
                    <a:pt x="381" y="1294"/>
                  </a:lnTo>
                  <a:lnTo>
                    <a:pt x="381" y="1288"/>
                  </a:lnTo>
                  <a:lnTo>
                    <a:pt x="387" y="1288"/>
                  </a:lnTo>
                  <a:lnTo>
                    <a:pt x="387" y="1282"/>
                  </a:lnTo>
                  <a:lnTo>
                    <a:pt x="398" y="1282"/>
                  </a:lnTo>
                  <a:lnTo>
                    <a:pt x="398" y="1279"/>
                  </a:lnTo>
                  <a:lnTo>
                    <a:pt x="412" y="1273"/>
                  </a:lnTo>
                  <a:lnTo>
                    <a:pt x="414" y="1265"/>
                  </a:lnTo>
                  <a:lnTo>
                    <a:pt x="417" y="1258"/>
                  </a:lnTo>
                  <a:lnTo>
                    <a:pt x="423" y="1254"/>
                  </a:lnTo>
                  <a:lnTo>
                    <a:pt x="429" y="1254"/>
                  </a:lnTo>
                  <a:lnTo>
                    <a:pt x="433" y="1252"/>
                  </a:lnTo>
                  <a:lnTo>
                    <a:pt x="434" y="1246"/>
                  </a:lnTo>
                  <a:lnTo>
                    <a:pt x="433" y="1241"/>
                  </a:lnTo>
                  <a:lnTo>
                    <a:pt x="436" y="1239"/>
                  </a:lnTo>
                  <a:lnTo>
                    <a:pt x="436" y="1235"/>
                  </a:lnTo>
                  <a:lnTo>
                    <a:pt x="427" y="1222"/>
                  </a:lnTo>
                  <a:lnTo>
                    <a:pt x="421" y="1214"/>
                  </a:lnTo>
                  <a:lnTo>
                    <a:pt x="419" y="1201"/>
                  </a:lnTo>
                  <a:lnTo>
                    <a:pt x="419" y="1191"/>
                  </a:lnTo>
                  <a:lnTo>
                    <a:pt x="412" y="1172"/>
                  </a:lnTo>
                  <a:lnTo>
                    <a:pt x="410" y="1163"/>
                  </a:lnTo>
                  <a:lnTo>
                    <a:pt x="412" y="1157"/>
                  </a:lnTo>
                  <a:lnTo>
                    <a:pt x="412" y="1153"/>
                  </a:lnTo>
                  <a:lnTo>
                    <a:pt x="415" y="1150"/>
                  </a:lnTo>
                  <a:lnTo>
                    <a:pt x="419" y="1148"/>
                  </a:lnTo>
                  <a:lnTo>
                    <a:pt x="421" y="1146"/>
                  </a:lnTo>
                  <a:lnTo>
                    <a:pt x="419" y="1138"/>
                  </a:lnTo>
                  <a:lnTo>
                    <a:pt x="427" y="1133"/>
                  </a:lnTo>
                  <a:lnTo>
                    <a:pt x="421" y="1125"/>
                  </a:lnTo>
                  <a:lnTo>
                    <a:pt x="414" y="1117"/>
                  </a:lnTo>
                  <a:lnTo>
                    <a:pt x="415" y="1112"/>
                  </a:lnTo>
                  <a:lnTo>
                    <a:pt x="415" y="1110"/>
                  </a:lnTo>
                  <a:lnTo>
                    <a:pt x="408" y="1112"/>
                  </a:lnTo>
                  <a:lnTo>
                    <a:pt x="404" y="1108"/>
                  </a:lnTo>
                  <a:lnTo>
                    <a:pt x="408" y="1095"/>
                  </a:lnTo>
                  <a:lnTo>
                    <a:pt x="410" y="1089"/>
                  </a:lnTo>
                  <a:lnTo>
                    <a:pt x="415" y="1087"/>
                  </a:lnTo>
                  <a:lnTo>
                    <a:pt x="419" y="1081"/>
                  </a:lnTo>
                  <a:lnTo>
                    <a:pt x="415" y="1076"/>
                  </a:lnTo>
                  <a:lnTo>
                    <a:pt x="410" y="1076"/>
                  </a:lnTo>
                  <a:lnTo>
                    <a:pt x="408" y="1074"/>
                  </a:lnTo>
                  <a:lnTo>
                    <a:pt x="412" y="1068"/>
                  </a:lnTo>
                  <a:lnTo>
                    <a:pt x="415" y="1064"/>
                  </a:lnTo>
                  <a:lnTo>
                    <a:pt x="417" y="1057"/>
                  </a:lnTo>
                  <a:lnTo>
                    <a:pt x="423" y="1053"/>
                  </a:lnTo>
                  <a:lnTo>
                    <a:pt x="423" y="1045"/>
                  </a:lnTo>
                  <a:lnTo>
                    <a:pt x="415" y="1042"/>
                  </a:lnTo>
                  <a:lnTo>
                    <a:pt x="415" y="1038"/>
                  </a:lnTo>
                  <a:lnTo>
                    <a:pt x="423" y="1032"/>
                  </a:lnTo>
                  <a:lnTo>
                    <a:pt x="427" y="1021"/>
                  </a:lnTo>
                  <a:lnTo>
                    <a:pt x="431" y="1019"/>
                  </a:lnTo>
                  <a:lnTo>
                    <a:pt x="434" y="1015"/>
                  </a:lnTo>
                  <a:lnTo>
                    <a:pt x="438" y="1000"/>
                  </a:lnTo>
                  <a:lnTo>
                    <a:pt x="444" y="1000"/>
                  </a:lnTo>
                  <a:lnTo>
                    <a:pt x="442" y="994"/>
                  </a:lnTo>
                  <a:lnTo>
                    <a:pt x="444" y="983"/>
                  </a:lnTo>
                  <a:lnTo>
                    <a:pt x="446" y="981"/>
                  </a:lnTo>
                  <a:lnTo>
                    <a:pt x="453" y="985"/>
                  </a:lnTo>
                  <a:lnTo>
                    <a:pt x="453" y="979"/>
                  </a:lnTo>
                  <a:lnTo>
                    <a:pt x="450" y="973"/>
                  </a:lnTo>
                  <a:lnTo>
                    <a:pt x="450" y="969"/>
                  </a:lnTo>
                  <a:lnTo>
                    <a:pt x="457" y="973"/>
                  </a:lnTo>
                  <a:lnTo>
                    <a:pt x="461" y="973"/>
                  </a:lnTo>
                  <a:lnTo>
                    <a:pt x="467" y="958"/>
                  </a:lnTo>
                  <a:lnTo>
                    <a:pt x="474" y="956"/>
                  </a:lnTo>
                  <a:lnTo>
                    <a:pt x="474" y="952"/>
                  </a:lnTo>
                  <a:lnTo>
                    <a:pt x="465" y="950"/>
                  </a:lnTo>
                  <a:lnTo>
                    <a:pt x="465" y="945"/>
                  </a:lnTo>
                  <a:lnTo>
                    <a:pt x="457" y="945"/>
                  </a:lnTo>
                  <a:lnTo>
                    <a:pt x="459" y="935"/>
                  </a:lnTo>
                  <a:lnTo>
                    <a:pt x="461" y="933"/>
                  </a:lnTo>
                  <a:lnTo>
                    <a:pt x="467" y="935"/>
                  </a:lnTo>
                  <a:lnTo>
                    <a:pt x="465" y="932"/>
                  </a:lnTo>
                  <a:lnTo>
                    <a:pt x="461" y="930"/>
                  </a:lnTo>
                  <a:lnTo>
                    <a:pt x="450" y="920"/>
                  </a:lnTo>
                  <a:lnTo>
                    <a:pt x="453" y="920"/>
                  </a:lnTo>
                  <a:lnTo>
                    <a:pt x="461" y="918"/>
                  </a:lnTo>
                  <a:lnTo>
                    <a:pt x="459" y="911"/>
                  </a:lnTo>
                  <a:lnTo>
                    <a:pt x="465" y="911"/>
                  </a:lnTo>
                  <a:lnTo>
                    <a:pt x="467" y="907"/>
                  </a:lnTo>
                  <a:lnTo>
                    <a:pt x="469" y="901"/>
                  </a:lnTo>
                  <a:lnTo>
                    <a:pt x="465" y="899"/>
                  </a:lnTo>
                  <a:lnTo>
                    <a:pt x="463" y="895"/>
                  </a:lnTo>
                  <a:lnTo>
                    <a:pt x="465" y="890"/>
                  </a:lnTo>
                  <a:lnTo>
                    <a:pt x="465" y="884"/>
                  </a:lnTo>
                  <a:lnTo>
                    <a:pt x="465" y="878"/>
                  </a:lnTo>
                  <a:lnTo>
                    <a:pt x="469" y="878"/>
                  </a:lnTo>
                  <a:lnTo>
                    <a:pt x="469" y="875"/>
                  </a:lnTo>
                  <a:lnTo>
                    <a:pt x="465" y="873"/>
                  </a:lnTo>
                  <a:lnTo>
                    <a:pt x="467" y="865"/>
                  </a:lnTo>
                  <a:lnTo>
                    <a:pt x="459" y="863"/>
                  </a:lnTo>
                  <a:lnTo>
                    <a:pt x="453" y="859"/>
                  </a:lnTo>
                  <a:lnTo>
                    <a:pt x="455" y="856"/>
                  </a:lnTo>
                  <a:lnTo>
                    <a:pt x="465" y="856"/>
                  </a:lnTo>
                  <a:lnTo>
                    <a:pt x="465" y="854"/>
                  </a:lnTo>
                  <a:lnTo>
                    <a:pt x="459" y="852"/>
                  </a:lnTo>
                  <a:lnTo>
                    <a:pt x="457" y="848"/>
                  </a:lnTo>
                  <a:lnTo>
                    <a:pt x="461" y="842"/>
                  </a:lnTo>
                  <a:lnTo>
                    <a:pt x="461" y="840"/>
                  </a:lnTo>
                  <a:lnTo>
                    <a:pt x="436" y="822"/>
                  </a:lnTo>
                  <a:lnTo>
                    <a:pt x="438" y="816"/>
                  </a:lnTo>
                  <a:lnTo>
                    <a:pt x="436" y="812"/>
                  </a:lnTo>
                  <a:lnTo>
                    <a:pt x="425" y="812"/>
                  </a:lnTo>
                  <a:lnTo>
                    <a:pt x="423" y="804"/>
                  </a:lnTo>
                  <a:lnTo>
                    <a:pt x="431" y="801"/>
                  </a:lnTo>
                  <a:lnTo>
                    <a:pt x="431" y="791"/>
                  </a:lnTo>
                  <a:lnTo>
                    <a:pt x="417" y="793"/>
                  </a:lnTo>
                  <a:lnTo>
                    <a:pt x="412" y="784"/>
                  </a:lnTo>
                  <a:lnTo>
                    <a:pt x="406" y="784"/>
                  </a:lnTo>
                  <a:lnTo>
                    <a:pt x="398" y="787"/>
                  </a:lnTo>
                  <a:lnTo>
                    <a:pt x="393" y="786"/>
                  </a:lnTo>
                  <a:lnTo>
                    <a:pt x="376" y="786"/>
                  </a:lnTo>
                  <a:lnTo>
                    <a:pt x="366" y="786"/>
                  </a:lnTo>
                  <a:lnTo>
                    <a:pt x="357" y="776"/>
                  </a:lnTo>
                  <a:lnTo>
                    <a:pt x="353" y="763"/>
                  </a:lnTo>
                  <a:lnTo>
                    <a:pt x="338" y="761"/>
                  </a:lnTo>
                  <a:lnTo>
                    <a:pt x="334" y="755"/>
                  </a:lnTo>
                  <a:lnTo>
                    <a:pt x="336" y="749"/>
                  </a:lnTo>
                  <a:lnTo>
                    <a:pt x="332" y="740"/>
                  </a:lnTo>
                  <a:lnTo>
                    <a:pt x="326" y="736"/>
                  </a:lnTo>
                  <a:lnTo>
                    <a:pt x="323" y="732"/>
                  </a:lnTo>
                  <a:lnTo>
                    <a:pt x="307" y="742"/>
                  </a:lnTo>
                  <a:lnTo>
                    <a:pt x="302" y="734"/>
                  </a:lnTo>
                  <a:lnTo>
                    <a:pt x="304" y="732"/>
                  </a:lnTo>
                  <a:lnTo>
                    <a:pt x="305" y="729"/>
                  </a:lnTo>
                  <a:lnTo>
                    <a:pt x="305" y="723"/>
                  </a:lnTo>
                  <a:lnTo>
                    <a:pt x="311" y="715"/>
                  </a:lnTo>
                  <a:lnTo>
                    <a:pt x="305" y="702"/>
                  </a:lnTo>
                  <a:lnTo>
                    <a:pt x="304" y="694"/>
                  </a:lnTo>
                  <a:lnTo>
                    <a:pt x="305" y="693"/>
                  </a:lnTo>
                  <a:lnTo>
                    <a:pt x="307" y="689"/>
                  </a:lnTo>
                  <a:lnTo>
                    <a:pt x="304" y="687"/>
                  </a:lnTo>
                  <a:lnTo>
                    <a:pt x="302" y="683"/>
                  </a:lnTo>
                  <a:lnTo>
                    <a:pt x="305" y="674"/>
                  </a:lnTo>
                  <a:lnTo>
                    <a:pt x="300" y="674"/>
                  </a:lnTo>
                  <a:lnTo>
                    <a:pt x="290" y="666"/>
                  </a:lnTo>
                  <a:lnTo>
                    <a:pt x="290" y="658"/>
                  </a:lnTo>
                  <a:lnTo>
                    <a:pt x="281" y="653"/>
                  </a:lnTo>
                  <a:lnTo>
                    <a:pt x="281" y="651"/>
                  </a:lnTo>
                  <a:lnTo>
                    <a:pt x="277" y="651"/>
                  </a:lnTo>
                  <a:lnTo>
                    <a:pt x="271" y="653"/>
                  </a:lnTo>
                  <a:lnTo>
                    <a:pt x="260" y="649"/>
                  </a:lnTo>
                  <a:lnTo>
                    <a:pt x="252" y="636"/>
                  </a:lnTo>
                  <a:lnTo>
                    <a:pt x="241" y="630"/>
                  </a:lnTo>
                  <a:lnTo>
                    <a:pt x="233" y="621"/>
                  </a:lnTo>
                  <a:lnTo>
                    <a:pt x="224" y="619"/>
                  </a:lnTo>
                  <a:lnTo>
                    <a:pt x="216" y="615"/>
                  </a:lnTo>
                  <a:lnTo>
                    <a:pt x="207" y="611"/>
                  </a:lnTo>
                  <a:lnTo>
                    <a:pt x="197" y="605"/>
                  </a:lnTo>
                  <a:lnTo>
                    <a:pt x="194" y="603"/>
                  </a:lnTo>
                  <a:lnTo>
                    <a:pt x="190" y="607"/>
                  </a:lnTo>
                  <a:lnTo>
                    <a:pt x="184" y="607"/>
                  </a:lnTo>
                  <a:lnTo>
                    <a:pt x="182" y="602"/>
                  </a:lnTo>
                  <a:lnTo>
                    <a:pt x="180" y="602"/>
                  </a:lnTo>
                  <a:lnTo>
                    <a:pt x="175" y="602"/>
                  </a:lnTo>
                  <a:lnTo>
                    <a:pt x="173" y="592"/>
                  </a:lnTo>
                  <a:lnTo>
                    <a:pt x="165" y="575"/>
                  </a:lnTo>
                  <a:lnTo>
                    <a:pt x="163" y="562"/>
                  </a:lnTo>
                  <a:lnTo>
                    <a:pt x="165" y="548"/>
                  </a:lnTo>
                  <a:lnTo>
                    <a:pt x="171" y="533"/>
                  </a:lnTo>
                  <a:lnTo>
                    <a:pt x="165" y="514"/>
                  </a:lnTo>
                  <a:lnTo>
                    <a:pt x="161" y="512"/>
                  </a:lnTo>
                  <a:lnTo>
                    <a:pt x="154" y="516"/>
                  </a:lnTo>
                  <a:lnTo>
                    <a:pt x="152" y="511"/>
                  </a:lnTo>
                  <a:lnTo>
                    <a:pt x="148" y="507"/>
                  </a:lnTo>
                  <a:lnTo>
                    <a:pt x="142" y="507"/>
                  </a:lnTo>
                  <a:lnTo>
                    <a:pt x="137" y="499"/>
                  </a:lnTo>
                  <a:lnTo>
                    <a:pt x="127" y="499"/>
                  </a:lnTo>
                  <a:lnTo>
                    <a:pt x="125" y="493"/>
                  </a:lnTo>
                  <a:lnTo>
                    <a:pt x="127" y="490"/>
                  </a:lnTo>
                  <a:lnTo>
                    <a:pt x="127" y="488"/>
                  </a:lnTo>
                  <a:lnTo>
                    <a:pt x="127" y="486"/>
                  </a:lnTo>
                  <a:lnTo>
                    <a:pt x="122" y="482"/>
                  </a:lnTo>
                  <a:lnTo>
                    <a:pt x="122" y="480"/>
                  </a:lnTo>
                  <a:lnTo>
                    <a:pt x="123" y="474"/>
                  </a:lnTo>
                  <a:lnTo>
                    <a:pt x="122" y="465"/>
                  </a:lnTo>
                  <a:lnTo>
                    <a:pt x="116" y="463"/>
                  </a:lnTo>
                  <a:lnTo>
                    <a:pt x="110" y="459"/>
                  </a:lnTo>
                  <a:lnTo>
                    <a:pt x="110" y="454"/>
                  </a:lnTo>
                  <a:lnTo>
                    <a:pt x="108" y="446"/>
                  </a:lnTo>
                  <a:lnTo>
                    <a:pt x="104" y="440"/>
                  </a:lnTo>
                  <a:lnTo>
                    <a:pt x="104" y="437"/>
                  </a:lnTo>
                  <a:lnTo>
                    <a:pt x="95" y="431"/>
                  </a:lnTo>
                  <a:lnTo>
                    <a:pt x="91" y="420"/>
                  </a:lnTo>
                  <a:lnTo>
                    <a:pt x="84" y="418"/>
                  </a:lnTo>
                  <a:lnTo>
                    <a:pt x="78" y="423"/>
                  </a:lnTo>
                  <a:lnTo>
                    <a:pt x="72" y="427"/>
                  </a:lnTo>
                  <a:lnTo>
                    <a:pt x="63" y="429"/>
                  </a:lnTo>
                  <a:lnTo>
                    <a:pt x="59" y="431"/>
                  </a:lnTo>
                  <a:lnTo>
                    <a:pt x="49" y="431"/>
                  </a:lnTo>
                  <a:lnTo>
                    <a:pt x="46" y="425"/>
                  </a:lnTo>
                  <a:lnTo>
                    <a:pt x="38" y="421"/>
                  </a:lnTo>
                  <a:lnTo>
                    <a:pt x="32" y="421"/>
                  </a:lnTo>
                  <a:lnTo>
                    <a:pt x="29" y="421"/>
                  </a:lnTo>
                  <a:lnTo>
                    <a:pt x="12" y="416"/>
                  </a:lnTo>
                  <a:lnTo>
                    <a:pt x="4" y="399"/>
                  </a:lnTo>
                  <a:lnTo>
                    <a:pt x="4" y="391"/>
                  </a:lnTo>
                  <a:lnTo>
                    <a:pt x="2" y="383"/>
                  </a:lnTo>
                  <a:lnTo>
                    <a:pt x="2" y="368"/>
                  </a:lnTo>
                  <a:lnTo>
                    <a:pt x="0" y="361"/>
                  </a:lnTo>
                  <a:lnTo>
                    <a:pt x="8" y="349"/>
                  </a:lnTo>
                  <a:lnTo>
                    <a:pt x="15" y="346"/>
                  </a:lnTo>
                  <a:lnTo>
                    <a:pt x="19" y="336"/>
                  </a:lnTo>
                  <a:lnTo>
                    <a:pt x="36" y="328"/>
                  </a:lnTo>
                  <a:lnTo>
                    <a:pt x="38" y="323"/>
                  </a:lnTo>
                  <a:lnTo>
                    <a:pt x="48" y="311"/>
                  </a:lnTo>
                  <a:lnTo>
                    <a:pt x="59" y="310"/>
                  </a:lnTo>
                  <a:lnTo>
                    <a:pt x="70" y="313"/>
                  </a:lnTo>
                  <a:lnTo>
                    <a:pt x="70" y="296"/>
                  </a:lnTo>
                  <a:lnTo>
                    <a:pt x="74" y="289"/>
                  </a:lnTo>
                  <a:lnTo>
                    <a:pt x="74" y="281"/>
                  </a:lnTo>
                  <a:lnTo>
                    <a:pt x="76" y="264"/>
                  </a:lnTo>
                  <a:lnTo>
                    <a:pt x="80" y="251"/>
                  </a:lnTo>
                  <a:lnTo>
                    <a:pt x="80" y="249"/>
                  </a:lnTo>
                  <a:lnTo>
                    <a:pt x="84" y="239"/>
                  </a:lnTo>
                  <a:lnTo>
                    <a:pt x="87" y="230"/>
                  </a:lnTo>
                  <a:lnTo>
                    <a:pt x="91" y="222"/>
                  </a:lnTo>
                  <a:lnTo>
                    <a:pt x="95" y="213"/>
                  </a:lnTo>
                  <a:lnTo>
                    <a:pt x="97" y="203"/>
                  </a:lnTo>
                  <a:lnTo>
                    <a:pt x="99" y="192"/>
                  </a:lnTo>
                  <a:lnTo>
                    <a:pt x="97" y="181"/>
                  </a:lnTo>
                  <a:lnTo>
                    <a:pt x="93" y="173"/>
                  </a:lnTo>
                  <a:lnTo>
                    <a:pt x="91" y="162"/>
                  </a:lnTo>
                  <a:lnTo>
                    <a:pt x="87" y="154"/>
                  </a:lnTo>
                  <a:lnTo>
                    <a:pt x="86" y="143"/>
                  </a:lnTo>
                  <a:lnTo>
                    <a:pt x="86" y="129"/>
                  </a:lnTo>
                  <a:lnTo>
                    <a:pt x="87" y="120"/>
                  </a:lnTo>
                  <a:lnTo>
                    <a:pt x="93" y="112"/>
                  </a:lnTo>
                  <a:lnTo>
                    <a:pt x="95" y="103"/>
                  </a:lnTo>
                  <a:lnTo>
                    <a:pt x="95" y="91"/>
                  </a:lnTo>
                  <a:lnTo>
                    <a:pt x="95" y="80"/>
                  </a:lnTo>
                  <a:lnTo>
                    <a:pt x="95" y="67"/>
                  </a:lnTo>
                  <a:lnTo>
                    <a:pt x="95" y="55"/>
                  </a:lnTo>
                  <a:lnTo>
                    <a:pt x="97" y="46"/>
                  </a:lnTo>
                  <a:lnTo>
                    <a:pt x="103" y="36"/>
                  </a:lnTo>
                  <a:lnTo>
                    <a:pt x="106" y="29"/>
                  </a:lnTo>
                  <a:lnTo>
                    <a:pt x="114" y="23"/>
                  </a:lnTo>
                  <a:lnTo>
                    <a:pt x="122" y="17"/>
                  </a:lnTo>
                  <a:lnTo>
                    <a:pt x="129" y="14"/>
                  </a:lnTo>
                  <a:lnTo>
                    <a:pt x="141" y="14"/>
                  </a:lnTo>
                  <a:lnTo>
                    <a:pt x="150" y="10"/>
                  </a:lnTo>
                  <a:lnTo>
                    <a:pt x="161" y="8"/>
                  </a:lnTo>
                  <a:lnTo>
                    <a:pt x="173" y="6"/>
                  </a:lnTo>
                  <a:lnTo>
                    <a:pt x="182" y="6"/>
                  </a:lnTo>
                  <a:lnTo>
                    <a:pt x="192" y="8"/>
                  </a:lnTo>
                  <a:lnTo>
                    <a:pt x="203" y="10"/>
                  </a:lnTo>
                  <a:lnTo>
                    <a:pt x="211" y="14"/>
                  </a:lnTo>
                  <a:lnTo>
                    <a:pt x="220" y="17"/>
                  </a:lnTo>
                  <a:lnTo>
                    <a:pt x="232" y="14"/>
                  </a:lnTo>
                  <a:lnTo>
                    <a:pt x="237" y="8"/>
                  </a:lnTo>
                  <a:lnTo>
                    <a:pt x="247" y="4"/>
                  </a:lnTo>
                  <a:lnTo>
                    <a:pt x="256" y="0"/>
                  </a:lnTo>
                  <a:lnTo>
                    <a:pt x="264" y="6"/>
                  </a:lnTo>
                  <a:lnTo>
                    <a:pt x="271" y="10"/>
                  </a:lnTo>
                  <a:lnTo>
                    <a:pt x="277" y="17"/>
                  </a:lnTo>
                  <a:lnTo>
                    <a:pt x="283" y="23"/>
                  </a:lnTo>
                  <a:lnTo>
                    <a:pt x="290" y="29"/>
                  </a:lnTo>
                  <a:lnTo>
                    <a:pt x="296" y="36"/>
                  </a:lnTo>
                  <a:lnTo>
                    <a:pt x="304" y="40"/>
                  </a:lnTo>
                  <a:lnTo>
                    <a:pt x="313" y="44"/>
                  </a:lnTo>
                  <a:lnTo>
                    <a:pt x="321" y="48"/>
                  </a:lnTo>
                  <a:lnTo>
                    <a:pt x="332" y="48"/>
                  </a:lnTo>
                  <a:lnTo>
                    <a:pt x="343" y="50"/>
                  </a:lnTo>
                  <a:lnTo>
                    <a:pt x="355" y="52"/>
                  </a:lnTo>
                  <a:lnTo>
                    <a:pt x="362" y="55"/>
                  </a:lnTo>
                  <a:lnTo>
                    <a:pt x="372" y="57"/>
                  </a:lnTo>
                  <a:lnTo>
                    <a:pt x="381" y="61"/>
                  </a:lnTo>
                  <a:lnTo>
                    <a:pt x="391" y="65"/>
                  </a:lnTo>
                  <a:lnTo>
                    <a:pt x="400" y="69"/>
                  </a:lnTo>
                  <a:lnTo>
                    <a:pt x="410" y="71"/>
                  </a:lnTo>
                  <a:lnTo>
                    <a:pt x="421" y="71"/>
                  </a:lnTo>
                  <a:lnTo>
                    <a:pt x="434" y="71"/>
                  </a:lnTo>
                  <a:lnTo>
                    <a:pt x="446" y="72"/>
                  </a:lnTo>
                  <a:lnTo>
                    <a:pt x="457" y="72"/>
                  </a:lnTo>
                  <a:lnTo>
                    <a:pt x="469" y="74"/>
                  </a:lnTo>
                  <a:lnTo>
                    <a:pt x="478" y="76"/>
                  </a:lnTo>
                  <a:lnTo>
                    <a:pt x="487" y="78"/>
                  </a:lnTo>
                  <a:lnTo>
                    <a:pt x="499" y="82"/>
                  </a:lnTo>
                  <a:lnTo>
                    <a:pt x="508" y="84"/>
                  </a:lnTo>
                  <a:lnTo>
                    <a:pt x="518" y="88"/>
                  </a:lnTo>
                  <a:lnTo>
                    <a:pt x="525" y="91"/>
                  </a:lnTo>
                  <a:lnTo>
                    <a:pt x="535" y="95"/>
                  </a:lnTo>
                  <a:lnTo>
                    <a:pt x="542" y="99"/>
                  </a:lnTo>
                  <a:lnTo>
                    <a:pt x="552" y="101"/>
                  </a:lnTo>
                  <a:lnTo>
                    <a:pt x="561" y="105"/>
                  </a:lnTo>
                  <a:lnTo>
                    <a:pt x="569" y="109"/>
                  </a:lnTo>
                  <a:lnTo>
                    <a:pt x="579" y="112"/>
                  </a:lnTo>
                  <a:lnTo>
                    <a:pt x="588" y="114"/>
                  </a:lnTo>
                  <a:lnTo>
                    <a:pt x="597" y="118"/>
                  </a:lnTo>
                  <a:lnTo>
                    <a:pt x="597" y="131"/>
                  </a:lnTo>
                  <a:lnTo>
                    <a:pt x="594" y="141"/>
                  </a:lnTo>
                  <a:lnTo>
                    <a:pt x="592" y="150"/>
                  </a:lnTo>
                  <a:lnTo>
                    <a:pt x="590" y="162"/>
                  </a:lnTo>
                  <a:lnTo>
                    <a:pt x="592" y="173"/>
                  </a:lnTo>
                  <a:lnTo>
                    <a:pt x="596" y="181"/>
                  </a:lnTo>
                  <a:lnTo>
                    <a:pt x="601" y="188"/>
                  </a:lnTo>
                  <a:lnTo>
                    <a:pt x="607" y="194"/>
                  </a:lnTo>
                  <a:lnTo>
                    <a:pt x="615" y="201"/>
                  </a:lnTo>
                  <a:lnTo>
                    <a:pt x="620" y="207"/>
                  </a:lnTo>
                  <a:lnTo>
                    <a:pt x="626" y="213"/>
                  </a:lnTo>
                  <a:lnTo>
                    <a:pt x="632" y="218"/>
                  </a:lnTo>
                  <a:lnTo>
                    <a:pt x="639" y="226"/>
                  </a:lnTo>
                  <a:lnTo>
                    <a:pt x="645" y="234"/>
                  </a:lnTo>
                  <a:lnTo>
                    <a:pt x="649" y="241"/>
                  </a:lnTo>
                  <a:lnTo>
                    <a:pt x="647" y="253"/>
                  </a:lnTo>
                  <a:lnTo>
                    <a:pt x="645" y="262"/>
                  </a:lnTo>
                  <a:lnTo>
                    <a:pt x="639" y="270"/>
                  </a:lnTo>
                  <a:lnTo>
                    <a:pt x="633" y="277"/>
                  </a:lnTo>
                  <a:lnTo>
                    <a:pt x="628" y="283"/>
                  </a:lnTo>
                  <a:lnTo>
                    <a:pt x="620" y="289"/>
                  </a:lnTo>
                  <a:lnTo>
                    <a:pt x="615" y="294"/>
                  </a:lnTo>
                  <a:lnTo>
                    <a:pt x="613" y="306"/>
                  </a:lnTo>
                  <a:lnTo>
                    <a:pt x="613" y="319"/>
                  </a:lnTo>
                  <a:lnTo>
                    <a:pt x="616" y="327"/>
                  </a:lnTo>
                  <a:lnTo>
                    <a:pt x="620" y="336"/>
                  </a:lnTo>
                  <a:lnTo>
                    <a:pt x="626" y="344"/>
                  </a:lnTo>
                  <a:lnTo>
                    <a:pt x="632" y="351"/>
                  </a:lnTo>
                  <a:lnTo>
                    <a:pt x="635" y="359"/>
                  </a:lnTo>
                  <a:lnTo>
                    <a:pt x="639" y="368"/>
                  </a:lnTo>
                  <a:lnTo>
                    <a:pt x="639" y="378"/>
                  </a:lnTo>
                  <a:lnTo>
                    <a:pt x="637" y="387"/>
                  </a:lnTo>
                  <a:lnTo>
                    <a:pt x="635" y="399"/>
                  </a:lnTo>
                  <a:lnTo>
                    <a:pt x="641" y="406"/>
                  </a:lnTo>
                  <a:lnTo>
                    <a:pt x="647" y="412"/>
                  </a:lnTo>
                  <a:lnTo>
                    <a:pt x="652" y="418"/>
                  </a:lnTo>
                  <a:lnTo>
                    <a:pt x="660" y="425"/>
                  </a:lnTo>
                  <a:lnTo>
                    <a:pt x="668" y="429"/>
                  </a:lnTo>
                  <a:lnTo>
                    <a:pt x="677" y="433"/>
                  </a:lnTo>
                  <a:lnTo>
                    <a:pt x="690" y="431"/>
                  </a:lnTo>
                  <a:lnTo>
                    <a:pt x="700" y="429"/>
                  </a:lnTo>
                  <a:lnTo>
                    <a:pt x="707" y="425"/>
                  </a:lnTo>
                  <a:lnTo>
                    <a:pt x="717" y="420"/>
                  </a:lnTo>
                  <a:lnTo>
                    <a:pt x="723" y="414"/>
                  </a:lnTo>
                  <a:lnTo>
                    <a:pt x="728" y="406"/>
                  </a:lnTo>
                  <a:lnTo>
                    <a:pt x="732" y="399"/>
                  </a:lnTo>
                  <a:lnTo>
                    <a:pt x="740" y="393"/>
                  </a:lnTo>
                  <a:lnTo>
                    <a:pt x="749" y="389"/>
                  </a:lnTo>
                  <a:lnTo>
                    <a:pt x="759" y="389"/>
                  </a:lnTo>
                  <a:lnTo>
                    <a:pt x="770" y="391"/>
                  </a:lnTo>
                  <a:lnTo>
                    <a:pt x="779" y="387"/>
                  </a:lnTo>
                  <a:lnTo>
                    <a:pt x="785" y="385"/>
                  </a:lnTo>
                  <a:close/>
                </a:path>
              </a:pathLst>
            </a:custGeom>
            <a:solidFill>
              <a:schemeClr val="bg2">
                <a:lumMod val="20000"/>
                <a:lumOff val="80000"/>
              </a:schemeClr>
            </a:solidFill>
            <a:ln w="4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Freeform 5"/>
            <p:cNvSpPr>
              <a:spLocks/>
            </p:cNvSpPr>
            <p:nvPr/>
          </p:nvSpPr>
          <p:spPr bwMode="auto">
            <a:xfrm>
              <a:off x="2109" y="1276"/>
              <a:ext cx="2456" cy="1730"/>
            </a:xfrm>
            <a:custGeom>
              <a:avLst/>
              <a:gdLst>
                <a:gd name="T0" fmla="*/ 1417 w 2456"/>
                <a:gd name="T1" fmla="*/ 1453 h 1730"/>
                <a:gd name="T2" fmla="*/ 1204 w 2456"/>
                <a:gd name="T3" fmla="*/ 1421 h 1730"/>
                <a:gd name="T4" fmla="*/ 1072 w 2456"/>
                <a:gd name="T5" fmla="*/ 1371 h 1730"/>
                <a:gd name="T6" fmla="*/ 1026 w 2456"/>
                <a:gd name="T7" fmla="*/ 1462 h 1730"/>
                <a:gd name="T8" fmla="*/ 946 w 2456"/>
                <a:gd name="T9" fmla="*/ 1500 h 1730"/>
                <a:gd name="T10" fmla="*/ 863 w 2456"/>
                <a:gd name="T11" fmla="*/ 1612 h 1730"/>
                <a:gd name="T12" fmla="*/ 797 w 2456"/>
                <a:gd name="T13" fmla="*/ 1730 h 1730"/>
                <a:gd name="T14" fmla="*/ 654 w 2456"/>
                <a:gd name="T15" fmla="*/ 1618 h 1730"/>
                <a:gd name="T16" fmla="*/ 586 w 2456"/>
                <a:gd name="T17" fmla="*/ 1548 h 1730"/>
                <a:gd name="T18" fmla="*/ 541 w 2456"/>
                <a:gd name="T19" fmla="*/ 1644 h 1730"/>
                <a:gd name="T20" fmla="*/ 469 w 2456"/>
                <a:gd name="T21" fmla="*/ 1633 h 1730"/>
                <a:gd name="T22" fmla="*/ 499 w 2456"/>
                <a:gd name="T23" fmla="*/ 1424 h 1730"/>
                <a:gd name="T24" fmla="*/ 398 w 2456"/>
                <a:gd name="T25" fmla="*/ 1364 h 1730"/>
                <a:gd name="T26" fmla="*/ 508 w 2456"/>
                <a:gd name="T27" fmla="*/ 1314 h 1730"/>
                <a:gd name="T28" fmla="*/ 522 w 2456"/>
                <a:gd name="T29" fmla="*/ 1275 h 1730"/>
                <a:gd name="T30" fmla="*/ 518 w 2456"/>
                <a:gd name="T31" fmla="*/ 1168 h 1730"/>
                <a:gd name="T32" fmla="*/ 618 w 2456"/>
                <a:gd name="T33" fmla="*/ 1138 h 1730"/>
                <a:gd name="T34" fmla="*/ 641 w 2456"/>
                <a:gd name="T35" fmla="*/ 1032 h 1730"/>
                <a:gd name="T36" fmla="*/ 652 w 2456"/>
                <a:gd name="T37" fmla="*/ 939 h 1730"/>
                <a:gd name="T38" fmla="*/ 622 w 2456"/>
                <a:gd name="T39" fmla="*/ 876 h 1730"/>
                <a:gd name="T40" fmla="*/ 582 w 2456"/>
                <a:gd name="T41" fmla="*/ 783 h 1730"/>
                <a:gd name="T42" fmla="*/ 493 w 2456"/>
                <a:gd name="T43" fmla="*/ 782 h 1730"/>
                <a:gd name="T44" fmla="*/ 385 w 2456"/>
                <a:gd name="T45" fmla="*/ 865 h 1730"/>
                <a:gd name="T46" fmla="*/ 258 w 2456"/>
                <a:gd name="T47" fmla="*/ 928 h 1730"/>
                <a:gd name="T48" fmla="*/ 194 w 2456"/>
                <a:gd name="T49" fmla="*/ 842 h 1730"/>
                <a:gd name="T50" fmla="*/ 76 w 2456"/>
                <a:gd name="T51" fmla="*/ 852 h 1730"/>
                <a:gd name="T52" fmla="*/ 21 w 2456"/>
                <a:gd name="T53" fmla="*/ 677 h 1730"/>
                <a:gd name="T54" fmla="*/ 68 w 2456"/>
                <a:gd name="T55" fmla="*/ 453 h 1730"/>
                <a:gd name="T56" fmla="*/ 156 w 2456"/>
                <a:gd name="T57" fmla="*/ 455 h 1730"/>
                <a:gd name="T58" fmla="*/ 264 w 2456"/>
                <a:gd name="T59" fmla="*/ 495 h 1730"/>
                <a:gd name="T60" fmla="*/ 362 w 2456"/>
                <a:gd name="T61" fmla="*/ 560 h 1730"/>
                <a:gd name="T62" fmla="*/ 482 w 2456"/>
                <a:gd name="T63" fmla="*/ 567 h 1730"/>
                <a:gd name="T64" fmla="*/ 634 w 2456"/>
                <a:gd name="T65" fmla="*/ 431 h 1730"/>
                <a:gd name="T66" fmla="*/ 656 w 2456"/>
                <a:gd name="T67" fmla="*/ 307 h 1730"/>
                <a:gd name="T68" fmla="*/ 734 w 2456"/>
                <a:gd name="T69" fmla="*/ 330 h 1730"/>
                <a:gd name="T70" fmla="*/ 795 w 2456"/>
                <a:gd name="T71" fmla="*/ 340 h 1730"/>
                <a:gd name="T72" fmla="*/ 844 w 2456"/>
                <a:gd name="T73" fmla="*/ 294 h 1730"/>
                <a:gd name="T74" fmla="*/ 878 w 2456"/>
                <a:gd name="T75" fmla="*/ 224 h 1730"/>
                <a:gd name="T76" fmla="*/ 962 w 2456"/>
                <a:gd name="T77" fmla="*/ 177 h 1730"/>
                <a:gd name="T78" fmla="*/ 1138 w 2456"/>
                <a:gd name="T79" fmla="*/ 103 h 1730"/>
                <a:gd name="T80" fmla="*/ 1272 w 2456"/>
                <a:gd name="T81" fmla="*/ 23 h 1730"/>
                <a:gd name="T82" fmla="*/ 1382 w 2456"/>
                <a:gd name="T83" fmla="*/ 86 h 1730"/>
                <a:gd name="T84" fmla="*/ 1409 w 2456"/>
                <a:gd name="T85" fmla="*/ 213 h 1730"/>
                <a:gd name="T86" fmla="*/ 1377 w 2456"/>
                <a:gd name="T87" fmla="*/ 311 h 1730"/>
                <a:gd name="T88" fmla="*/ 1326 w 2456"/>
                <a:gd name="T89" fmla="*/ 397 h 1730"/>
                <a:gd name="T90" fmla="*/ 1379 w 2456"/>
                <a:gd name="T91" fmla="*/ 467 h 1730"/>
                <a:gd name="T92" fmla="*/ 1477 w 2456"/>
                <a:gd name="T93" fmla="*/ 463 h 1730"/>
                <a:gd name="T94" fmla="*/ 1519 w 2456"/>
                <a:gd name="T95" fmla="*/ 463 h 1730"/>
                <a:gd name="T96" fmla="*/ 1568 w 2456"/>
                <a:gd name="T97" fmla="*/ 476 h 1730"/>
                <a:gd name="T98" fmla="*/ 1576 w 2456"/>
                <a:gd name="T99" fmla="*/ 433 h 1730"/>
                <a:gd name="T100" fmla="*/ 1602 w 2456"/>
                <a:gd name="T101" fmla="*/ 400 h 1730"/>
                <a:gd name="T102" fmla="*/ 1595 w 2456"/>
                <a:gd name="T103" fmla="*/ 353 h 1730"/>
                <a:gd name="T104" fmla="*/ 1646 w 2456"/>
                <a:gd name="T105" fmla="*/ 317 h 1730"/>
                <a:gd name="T106" fmla="*/ 1686 w 2456"/>
                <a:gd name="T107" fmla="*/ 218 h 1730"/>
                <a:gd name="T108" fmla="*/ 1756 w 2456"/>
                <a:gd name="T109" fmla="*/ 173 h 1730"/>
                <a:gd name="T110" fmla="*/ 1875 w 2456"/>
                <a:gd name="T111" fmla="*/ 36 h 1730"/>
                <a:gd name="T112" fmla="*/ 2169 w 2456"/>
                <a:gd name="T113" fmla="*/ 135 h 1730"/>
                <a:gd name="T114" fmla="*/ 2404 w 2456"/>
                <a:gd name="T115" fmla="*/ 203 h 1730"/>
                <a:gd name="T116" fmla="*/ 2452 w 2456"/>
                <a:gd name="T117" fmla="*/ 459 h 1730"/>
                <a:gd name="T118" fmla="*/ 2289 w 2456"/>
                <a:gd name="T119" fmla="*/ 738 h 1730"/>
                <a:gd name="T120" fmla="*/ 2035 w 2456"/>
                <a:gd name="T121" fmla="*/ 867 h 1730"/>
                <a:gd name="T122" fmla="*/ 1906 w 2456"/>
                <a:gd name="T123" fmla="*/ 1079 h 1730"/>
                <a:gd name="T124" fmla="*/ 1718 w 2456"/>
                <a:gd name="T125" fmla="*/ 1278 h 17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456" h="1730">
                  <a:moveTo>
                    <a:pt x="1616" y="1514"/>
                  </a:moveTo>
                  <a:lnTo>
                    <a:pt x="1612" y="1512"/>
                  </a:lnTo>
                  <a:lnTo>
                    <a:pt x="1595" y="1506"/>
                  </a:lnTo>
                  <a:lnTo>
                    <a:pt x="1591" y="1502"/>
                  </a:lnTo>
                  <a:lnTo>
                    <a:pt x="1589" y="1496"/>
                  </a:lnTo>
                  <a:lnTo>
                    <a:pt x="1582" y="1495"/>
                  </a:lnTo>
                  <a:lnTo>
                    <a:pt x="1576" y="1498"/>
                  </a:lnTo>
                  <a:lnTo>
                    <a:pt x="1572" y="1506"/>
                  </a:lnTo>
                  <a:lnTo>
                    <a:pt x="1568" y="1508"/>
                  </a:lnTo>
                  <a:lnTo>
                    <a:pt x="1563" y="1514"/>
                  </a:lnTo>
                  <a:lnTo>
                    <a:pt x="1557" y="1515"/>
                  </a:lnTo>
                  <a:lnTo>
                    <a:pt x="1551" y="1517"/>
                  </a:lnTo>
                  <a:lnTo>
                    <a:pt x="1549" y="1517"/>
                  </a:lnTo>
                  <a:lnTo>
                    <a:pt x="1546" y="1510"/>
                  </a:lnTo>
                  <a:lnTo>
                    <a:pt x="1542" y="1508"/>
                  </a:lnTo>
                  <a:lnTo>
                    <a:pt x="1540" y="1508"/>
                  </a:lnTo>
                  <a:lnTo>
                    <a:pt x="1534" y="1506"/>
                  </a:lnTo>
                  <a:lnTo>
                    <a:pt x="1521" y="1504"/>
                  </a:lnTo>
                  <a:lnTo>
                    <a:pt x="1517" y="1502"/>
                  </a:lnTo>
                  <a:lnTo>
                    <a:pt x="1496" y="1496"/>
                  </a:lnTo>
                  <a:lnTo>
                    <a:pt x="1489" y="1472"/>
                  </a:lnTo>
                  <a:lnTo>
                    <a:pt x="1489" y="1468"/>
                  </a:lnTo>
                  <a:lnTo>
                    <a:pt x="1487" y="1462"/>
                  </a:lnTo>
                  <a:lnTo>
                    <a:pt x="1485" y="1457"/>
                  </a:lnTo>
                  <a:lnTo>
                    <a:pt x="1485" y="1455"/>
                  </a:lnTo>
                  <a:lnTo>
                    <a:pt x="1479" y="1451"/>
                  </a:lnTo>
                  <a:lnTo>
                    <a:pt x="1477" y="1453"/>
                  </a:lnTo>
                  <a:lnTo>
                    <a:pt x="1466" y="1451"/>
                  </a:lnTo>
                  <a:lnTo>
                    <a:pt x="1464" y="1451"/>
                  </a:lnTo>
                  <a:lnTo>
                    <a:pt x="1458" y="1449"/>
                  </a:lnTo>
                  <a:lnTo>
                    <a:pt x="1456" y="1447"/>
                  </a:lnTo>
                  <a:lnTo>
                    <a:pt x="1455" y="1443"/>
                  </a:lnTo>
                  <a:lnTo>
                    <a:pt x="1449" y="1441"/>
                  </a:lnTo>
                  <a:lnTo>
                    <a:pt x="1437" y="1436"/>
                  </a:lnTo>
                  <a:lnTo>
                    <a:pt x="1434" y="1434"/>
                  </a:lnTo>
                  <a:lnTo>
                    <a:pt x="1424" y="1436"/>
                  </a:lnTo>
                  <a:lnTo>
                    <a:pt x="1424" y="1441"/>
                  </a:lnTo>
                  <a:lnTo>
                    <a:pt x="1420" y="1443"/>
                  </a:lnTo>
                  <a:lnTo>
                    <a:pt x="1418" y="1449"/>
                  </a:lnTo>
                  <a:lnTo>
                    <a:pt x="1417" y="1453"/>
                  </a:lnTo>
                  <a:lnTo>
                    <a:pt x="1413" y="1455"/>
                  </a:lnTo>
                  <a:lnTo>
                    <a:pt x="1407" y="1447"/>
                  </a:lnTo>
                  <a:lnTo>
                    <a:pt x="1403" y="1441"/>
                  </a:lnTo>
                  <a:lnTo>
                    <a:pt x="1400" y="1438"/>
                  </a:lnTo>
                  <a:lnTo>
                    <a:pt x="1396" y="1432"/>
                  </a:lnTo>
                  <a:lnTo>
                    <a:pt x="1390" y="1428"/>
                  </a:lnTo>
                  <a:lnTo>
                    <a:pt x="1379" y="1415"/>
                  </a:lnTo>
                  <a:lnTo>
                    <a:pt x="1377" y="1411"/>
                  </a:lnTo>
                  <a:lnTo>
                    <a:pt x="1373" y="1396"/>
                  </a:lnTo>
                  <a:lnTo>
                    <a:pt x="1369" y="1394"/>
                  </a:lnTo>
                  <a:lnTo>
                    <a:pt x="1362" y="1386"/>
                  </a:lnTo>
                  <a:lnTo>
                    <a:pt x="1352" y="1379"/>
                  </a:lnTo>
                  <a:lnTo>
                    <a:pt x="1350" y="1379"/>
                  </a:lnTo>
                  <a:lnTo>
                    <a:pt x="1348" y="1381"/>
                  </a:lnTo>
                  <a:lnTo>
                    <a:pt x="1341" y="1381"/>
                  </a:lnTo>
                  <a:lnTo>
                    <a:pt x="1337" y="1377"/>
                  </a:lnTo>
                  <a:lnTo>
                    <a:pt x="1333" y="1379"/>
                  </a:lnTo>
                  <a:lnTo>
                    <a:pt x="1320" y="1375"/>
                  </a:lnTo>
                  <a:lnTo>
                    <a:pt x="1312" y="1377"/>
                  </a:lnTo>
                  <a:lnTo>
                    <a:pt x="1307" y="1379"/>
                  </a:lnTo>
                  <a:lnTo>
                    <a:pt x="1299" y="1379"/>
                  </a:lnTo>
                  <a:lnTo>
                    <a:pt x="1293" y="1377"/>
                  </a:lnTo>
                  <a:lnTo>
                    <a:pt x="1284" y="1375"/>
                  </a:lnTo>
                  <a:lnTo>
                    <a:pt x="1282" y="1375"/>
                  </a:lnTo>
                  <a:lnTo>
                    <a:pt x="1280" y="1377"/>
                  </a:lnTo>
                  <a:lnTo>
                    <a:pt x="1272" y="1381"/>
                  </a:lnTo>
                  <a:lnTo>
                    <a:pt x="1269" y="1381"/>
                  </a:lnTo>
                  <a:lnTo>
                    <a:pt x="1265" y="1383"/>
                  </a:lnTo>
                  <a:lnTo>
                    <a:pt x="1259" y="1385"/>
                  </a:lnTo>
                  <a:lnTo>
                    <a:pt x="1254" y="1388"/>
                  </a:lnTo>
                  <a:lnTo>
                    <a:pt x="1250" y="1390"/>
                  </a:lnTo>
                  <a:lnTo>
                    <a:pt x="1246" y="1392"/>
                  </a:lnTo>
                  <a:lnTo>
                    <a:pt x="1240" y="1392"/>
                  </a:lnTo>
                  <a:lnTo>
                    <a:pt x="1236" y="1396"/>
                  </a:lnTo>
                  <a:lnTo>
                    <a:pt x="1231" y="1400"/>
                  </a:lnTo>
                  <a:lnTo>
                    <a:pt x="1225" y="1405"/>
                  </a:lnTo>
                  <a:lnTo>
                    <a:pt x="1216" y="1413"/>
                  </a:lnTo>
                  <a:lnTo>
                    <a:pt x="1212" y="1415"/>
                  </a:lnTo>
                  <a:lnTo>
                    <a:pt x="1206" y="1417"/>
                  </a:lnTo>
                  <a:lnTo>
                    <a:pt x="1204" y="1421"/>
                  </a:lnTo>
                  <a:lnTo>
                    <a:pt x="1200" y="1426"/>
                  </a:lnTo>
                  <a:lnTo>
                    <a:pt x="1195" y="1434"/>
                  </a:lnTo>
                  <a:lnTo>
                    <a:pt x="1191" y="1436"/>
                  </a:lnTo>
                  <a:lnTo>
                    <a:pt x="1189" y="1436"/>
                  </a:lnTo>
                  <a:lnTo>
                    <a:pt x="1187" y="1436"/>
                  </a:lnTo>
                  <a:lnTo>
                    <a:pt x="1187" y="1432"/>
                  </a:lnTo>
                  <a:lnTo>
                    <a:pt x="1180" y="1426"/>
                  </a:lnTo>
                  <a:lnTo>
                    <a:pt x="1174" y="1423"/>
                  </a:lnTo>
                  <a:lnTo>
                    <a:pt x="1174" y="1421"/>
                  </a:lnTo>
                  <a:lnTo>
                    <a:pt x="1174" y="1419"/>
                  </a:lnTo>
                  <a:lnTo>
                    <a:pt x="1170" y="1409"/>
                  </a:lnTo>
                  <a:lnTo>
                    <a:pt x="1168" y="1407"/>
                  </a:lnTo>
                  <a:lnTo>
                    <a:pt x="1164" y="1402"/>
                  </a:lnTo>
                  <a:lnTo>
                    <a:pt x="1157" y="1398"/>
                  </a:lnTo>
                  <a:lnTo>
                    <a:pt x="1151" y="1392"/>
                  </a:lnTo>
                  <a:lnTo>
                    <a:pt x="1144" y="1385"/>
                  </a:lnTo>
                  <a:lnTo>
                    <a:pt x="1138" y="1379"/>
                  </a:lnTo>
                  <a:lnTo>
                    <a:pt x="1134" y="1373"/>
                  </a:lnTo>
                  <a:lnTo>
                    <a:pt x="1132" y="1373"/>
                  </a:lnTo>
                  <a:lnTo>
                    <a:pt x="1130" y="1368"/>
                  </a:lnTo>
                  <a:lnTo>
                    <a:pt x="1128" y="1366"/>
                  </a:lnTo>
                  <a:lnTo>
                    <a:pt x="1125" y="1362"/>
                  </a:lnTo>
                  <a:lnTo>
                    <a:pt x="1117" y="1360"/>
                  </a:lnTo>
                  <a:lnTo>
                    <a:pt x="1113" y="1360"/>
                  </a:lnTo>
                  <a:lnTo>
                    <a:pt x="1106" y="1356"/>
                  </a:lnTo>
                  <a:lnTo>
                    <a:pt x="1104" y="1350"/>
                  </a:lnTo>
                  <a:lnTo>
                    <a:pt x="1100" y="1349"/>
                  </a:lnTo>
                  <a:lnTo>
                    <a:pt x="1090" y="1345"/>
                  </a:lnTo>
                  <a:lnTo>
                    <a:pt x="1087" y="1345"/>
                  </a:lnTo>
                  <a:lnTo>
                    <a:pt x="1085" y="1345"/>
                  </a:lnTo>
                  <a:lnTo>
                    <a:pt x="1083" y="1347"/>
                  </a:lnTo>
                  <a:lnTo>
                    <a:pt x="1081" y="1349"/>
                  </a:lnTo>
                  <a:lnTo>
                    <a:pt x="1081" y="1350"/>
                  </a:lnTo>
                  <a:lnTo>
                    <a:pt x="1083" y="1354"/>
                  </a:lnTo>
                  <a:lnTo>
                    <a:pt x="1081" y="1354"/>
                  </a:lnTo>
                  <a:lnTo>
                    <a:pt x="1079" y="1360"/>
                  </a:lnTo>
                  <a:lnTo>
                    <a:pt x="1077" y="1362"/>
                  </a:lnTo>
                  <a:lnTo>
                    <a:pt x="1077" y="1364"/>
                  </a:lnTo>
                  <a:lnTo>
                    <a:pt x="1073" y="1368"/>
                  </a:lnTo>
                  <a:lnTo>
                    <a:pt x="1072" y="1371"/>
                  </a:lnTo>
                  <a:lnTo>
                    <a:pt x="1072" y="1375"/>
                  </a:lnTo>
                  <a:lnTo>
                    <a:pt x="1073" y="1377"/>
                  </a:lnTo>
                  <a:lnTo>
                    <a:pt x="1073" y="1379"/>
                  </a:lnTo>
                  <a:lnTo>
                    <a:pt x="1073" y="1381"/>
                  </a:lnTo>
                  <a:lnTo>
                    <a:pt x="1073" y="1383"/>
                  </a:lnTo>
                  <a:lnTo>
                    <a:pt x="1073" y="1390"/>
                  </a:lnTo>
                  <a:lnTo>
                    <a:pt x="1073" y="1392"/>
                  </a:lnTo>
                  <a:lnTo>
                    <a:pt x="1073" y="1394"/>
                  </a:lnTo>
                  <a:lnTo>
                    <a:pt x="1073" y="1396"/>
                  </a:lnTo>
                  <a:lnTo>
                    <a:pt x="1073" y="1398"/>
                  </a:lnTo>
                  <a:lnTo>
                    <a:pt x="1073" y="1400"/>
                  </a:lnTo>
                  <a:lnTo>
                    <a:pt x="1073" y="1404"/>
                  </a:lnTo>
                  <a:lnTo>
                    <a:pt x="1072" y="1405"/>
                  </a:lnTo>
                  <a:lnTo>
                    <a:pt x="1070" y="1405"/>
                  </a:lnTo>
                  <a:lnTo>
                    <a:pt x="1066" y="1405"/>
                  </a:lnTo>
                  <a:lnTo>
                    <a:pt x="1064" y="1407"/>
                  </a:lnTo>
                  <a:lnTo>
                    <a:pt x="1062" y="1407"/>
                  </a:lnTo>
                  <a:lnTo>
                    <a:pt x="1060" y="1409"/>
                  </a:lnTo>
                  <a:lnTo>
                    <a:pt x="1056" y="1411"/>
                  </a:lnTo>
                  <a:lnTo>
                    <a:pt x="1051" y="1415"/>
                  </a:lnTo>
                  <a:lnTo>
                    <a:pt x="1051" y="1417"/>
                  </a:lnTo>
                  <a:lnTo>
                    <a:pt x="1049" y="1423"/>
                  </a:lnTo>
                  <a:lnTo>
                    <a:pt x="1047" y="1424"/>
                  </a:lnTo>
                  <a:lnTo>
                    <a:pt x="1045" y="1430"/>
                  </a:lnTo>
                  <a:lnTo>
                    <a:pt x="1043" y="1434"/>
                  </a:lnTo>
                  <a:lnTo>
                    <a:pt x="1043" y="1436"/>
                  </a:lnTo>
                  <a:lnTo>
                    <a:pt x="1037" y="1438"/>
                  </a:lnTo>
                  <a:lnTo>
                    <a:pt x="1037" y="1440"/>
                  </a:lnTo>
                  <a:lnTo>
                    <a:pt x="1035" y="1440"/>
                  </a:lnTo>
                  <a:lnTo>
                    <a:pt x="1034" y="1441"/>
                  </a:lnTo>
                  <a:lnTo>
                    <a:pt x="1035" y="1445"/>
                  </a:lnTo>
                  <a:lnTo>
                    <a:pt x="1035" y="1447"/>
                  </a:lnTo>
                  <a:lnTo>
                    <a:pt x="1035" y="1449"/>
                  </a:lnTo>
                  <a:lnTo>
                    <a:pt x="1032" y="1451"/>
                  </a:lnTo>
                  <a:lnTo>
                    <a:pt x="1030" y="1451"/>
                  </a:lnTo>
                  <a:lnTo>
                    <a:pt x="1028" y="1451"/>
                  </a:lnTo>
                  <a:lnTo>
                    <a:pt x="1028" y="1455"/>
                  </a:lnTo>
                  <a:lnTo>
                    <a:pt x="1024" y="1459"/>
                  </a:lnTo>
                  <a:lnTo>
                    <a:pt x="1024" y="1460"/>
                  </a:lnTo>
                  <a:lnTo>
                    <a:pt x="1026" y="1462"/>
                  </a:lnTo>
                  <a:lnTo>
                    <a:pt x="1024" y="1464"/>
                  </a:lnTo>
                  <a:lnTo>
                    <a:pt x="1020" y="1468"/>
                  </a:lnTo>
                  <a:lnTo>
                    <a:pt x="1018" y="1470"/>
                  </a:lnTo>
                  <a:lnTo>
                    <a:pt x="1015" y="1474"/>
                  </a:lnTo>
                  <a:lnTo>
                    <a:pt x="1013" y="1474"/>
                  </a:lnTo>
                  <a:lnTo>
                    <a:pt x="1015" y="1476"/>
                  </a:lnTo>
                  <a:lnTo>
                    <a:pt x="1015" y="1478"/>
                  </a:lnTo>
                  <a:lnTo>
                    <a:pt x="1015" y="1479"/>
                  </a:lnTo>
                  <a:lnTo>
                    <a:pt x="1013" y="1481"/>
                  </a:lnTo>
                  <a:lnTo>
                    <a:pt x="1011" y="1481"/>
                  </a:lnTo>
                  <a:lnTo>
                    <a:pt x="1011" y="1485"/>
                  </a:lnTo>
                  <a:lnTo>
                    <a:pt x="1009" y="1485"/>
                  </a:lnTo>
                  <a:lnTo>
                    <a:pt x="1007" y="1485"/>
                  </a:lnTo>
                  <a:lnTo>
                    <a:pt x="1003" y="1485"/>
                  </a:lnTo>
                  <a:lnTo>
                    <a:pt x="999" y="1487"/>
                  </a:lnTo>
                  <a:lnTo>
                    <a:pt x="996" y="1487"/>
                  </a:lnTo>
                  <a:lnTo>
                    <a:pt x="990" y="1485"/>
                  </a:lnTo>
                  <a:lnTo>
                    <a:pt x="990" y="1483"/>
                  </a:lnTo>
                  <a:lnTo>
                    <a:pt x="988" y="1485"/>
                  </a:lnTo>
                  <a:lnTo>
                    <a:pt x="984" y="1487"/>
                  </a:lnTo>
                  <a:lnTo>
                    <a:pt x="984" y="1485"/>
                  </a:lnTo>
                  <a:lnTo>
                    <a:pt x="982" y="1485"/>
                  </a:lnTo>
                  <a:lnTo>
                    <a:pt x="979" y="1489"/>
                  </a:lnTo>
                  <a:lnTo>
                    <a:pt x="977" y="1489"/>
                  </a:lnTo>
                  <a:lnTo>
                    <a:pt x="975" y="1487"/>
                  </a:lnTo>
                  <a:lnTo>
                    <a:pt x="973" y="1487"/>
                  </a:lnTo>
                  <a:lnTo>
                    <a:pt x="971" y="1489"/>
                  </a:lnTo>
                  <a:lnTo>
                    <a:pt x="969" y="1487"/>
                  </a:lnTo>
                  <a:lnTo>
                    <a:pt x="967" y="1487"/>
                  </a:lnTo>
                  <a:lnTo>
                    <a:pt x="965" y="1487"/>
                  </a:lnTo>
                  <a:lnTo>
                    <a:pt x="963" y="1487"/>
                  </a:lnTo>
                  <a:lnTo>
                    <a:pt x="963" y="1489"/>
                  </a:lnTo>
                  <a:lnTo>
                    <a:pt x="963" y="1491"/>
                  </a:lnTo>
                  <a:lnTo>
                    <a:pt x="963" y="1493"/>
                  </a:lnTo>
                  <a:lnTo>
                    <a:pt x="960" y="1496"/>
                  </a:lnTo>
                  <a:lnTo>
                    <a:pt x="958" y="1496"/>
                  </a:lnTo>
                  <a:lnTo>
                    <a:pt x="956" y="1496"/>
                  </a:lnTo>
                  <a:lnTo>
                    <a:pt x="952" y="1498"/>
                  </a:lnTo>
                  <a:lnTo>
                    <a:pt x="948" y="1498"/>
                  </a:lnTo>
                  <a:lnTo>
                    <a:pt x="946" y="1500"/>
                  </a:lnTo>
                  <a:lnTo>
                    <a:pt x="941" y="1506"/>
                  </a:lnTo>
                  <a:lnTo>
                    <a:pt x="935" y="1508"/>
                  </a:lnTo>
                  <a:lnTo>
                    <a:pt x="929" y="1508"/>
                  </a:lnTo>
                  <a:lnTo>
                    <a:pt x="926" y="1510"/>
                  </a:lnTo>
                  <a:lnTo>
                    <a:pt x="924" y="1510"/>
                  </a:lnTo>
                  <a:lnTo>
                    <a:pt x="918" y="1510"/>
                  </a:lnTo>
                  <a:lnTo>
                    <a:pt x="914" y="1510"/>
                  </a:lnTo>
                  <a:lnTo>
                    <a:pt x="908" y="1512"/>
                  </a:lnTo>
                  <a:lnTo>
                    <a:pt x="905" y="1514"/>
                  </a:lnTo>
                  <a:lnTo>
                    <a:pt x="901" y="1515"/>
                  </a:lnTo>
                  <a:lnTo>
                    <a:pt x="893" y="1527"/>
                  </a:lnTo>
                  <a:lnTo>
                    <a:pt x="891" y="1525"/>
                  </a:lnTo>
                  <a:lnTo>
                    <a:pt x="889" y="1527"/>
                  </a:lnTo>
                  <a:lnTo>
                    <a:pt x="888" y="1534"/>
                  </a:lnTo>
                  <a:lnTo>
                    <a:pt x="888" y="1538"/>
                  </a:lnTo>
                  <a:lnTo>
                    <a:pt x="886" y="1540"/>
                  </a:lnTo>
                  <a:lnTo>
                    <a:pt x="878" y="1546"/>
                  </a:lnTo>
                  <a:lnTo>
                    <a:pt x="876" y="1548"/>
                  </a:lnTo>
                  <a:lnTo>
                    <a:pt x="874" y="1548"/>
                  </a:lnTo>
                  <a:lnTo>
                    <a:pt x="861" y="1561"/>
                  </a:lnTo>
                  <a:lnTo>
                    <a:pt x="859" y="1563"/>
                  </a:lnTo>
                  <a:lnTo>
                    <a:pt x="859" y="1565"/>
                  </a:lnTo>
                  <a:lnTo>
                    <a:pt x="857" y="1567"/>
                  </a:lnTo>
                  <a:lnTo>
                    <a:pt x="857" y="1570"/>
                  </a:lnTo>
                  <a:lnTo>
                    <a:pt x="859" y="1572"/>
                  </a:lnTo>
                  <a:lnTo>
                    <a:pt x="867" y="1574"/>
                  </a:lnTo>
                  <a:lnTo>
                    <a:pt x="871" y="1576"/>
                  </a:lnTo>
                  <a:lnTo>
                    <a:pt x="872" y="1578"/>
                  </a:lnTo>
                  <a:lnTo>
                    <a:pt x="872" y="1580"/>
                  </a:lnTo>
                  <a:lnTo>
                    <a:pt x="886" y="1586"/>
                  </a:lnTo>
                  <a:lnTo>
                    <a:pt x="897" y="1591"/>
                  </a:lnTo>
                  <a:lnTo>
                    <a:pt x="901" y="1595"/>
                  </a:lnTo>
                  <a:lnTo>
                    <a:pt x="899" y="1601"/>
                  </a:lnTo>
                  <a:lnTo>
                    <a:pt x="888" y="1608"/>
                  </a:lnTo>
                  <a:lnTo>
                    <a:pt x="882" y="1608"/>
                  </a:lnTo>
                  <a:lnTo>
                    <a:pt x="878" y="1608"/>
                  </a:lnTo>
                  <a:lnTo>
                    <a:pt x="872" y="1606"/>
                  </a:lnTo>
                  <a:lnTo>
                    <a:pt x="867" y="1610"/>
                  </a:lnTo>
                  <a:lnTo>
                    <a:pt x="865" y="1610"/>
                  </a:lnTo>
                  <a:lnTo>
                    <a:pt x="863" y="1612"/>
                  </a:lnTo>
                  <a:lnTo>
                    <a:pt x="859" y="1614"/>
                  </a:lnTo>
                  <a:lnTo>
                    <a:pt x="852" y="1622"/>
                  </a:lnTo>
                  <a:lnTo>
                    <a:pt x="846" y="1624"/>
                  </a:lnTo>
                  <a:lnTo>
                    <a:pt x="842" y="1625"/>
                  </a:lnTo>
                  <a:lnTo>
                    <a:pt x="836" y="1624"/>
                  </a:lnTo>
                  <a:lnTo>
                    <a:pt x="834" y="1629"/>
                  </a:lnTo>
                  <a:lnTo>
                    <a:pt x="829" y="1627"/>
                  </a:lnTo>
                  <a:lnTo>
                    <a:pt x="827" y="1629"/>
                  </a:lnTo>
                  <a:lnTo>
                    <a:pt x="825" y="1629"/>
                  </a:lnTo>
                  <a:lnTo>
                    <a:pt x="821" y="1635"/>
                  </a:lnTo>
                  <a:lnTo>
                    <a:pt x="816" y="1633"/>
                  </a:lnTo>
                  <a:lnTo>
                    <a:pt x="814" y="1635"/>
                  </a:lnTo>
                  <a:lnTo>
                    <a:pt x="812" y="1639"/>
                  </a:lnTo>
                  <a:lnTo>
                    <a:pt x="808" y="1641"/>
                  </a:lnTo>
                  <a:lnTo>
                    <a:pt x="808" y="1646"/>
                  </a:lnTo>
                  <a:lnTo>
                    <a:pt x="806" y="1652"/>
                  </a:lnTo>
                  <a:lnTo>
                    <a:pt x="808" y="1654"/>
                  </a:lnTo>
                  <a:lnTo>
                    <a:pt x="808" y="1656"/>
                  </a:lnTo>
                  <a:lnTo>
                    <a:pt x="806" y="1660"/>
                  </a:lnTo>
                  <a:lnTo>
                    <a:pt x="802" y="1660"/>
                  </a:lnTo>
                  <a:lnTo>
                    <a:pt x="800" y="1663"/>
                  </a:lnTo>
                  <a:lnTo>
                    <a:pt x="798" y="1667"/>
                  </a:lnTo>
                  <a:lnTo>
                    <a:pt x="800" y="1671"/>
                  </a:lnTo>
                  <a:lnTo>
                    <a:pt x="793" y="1679"/>
                  </a:lnTo>
                  <a:lnTo>
                    <a:pt x="791" y="1680"/>
                  </a:lnTo>
                  <a:lnTo>
                    <a:pt x="789" y="1684"/>
                  </a:lnTo>
                  <a:lnTo>
                    <a:pt x="791" y="1688"/>
                  </a:lnTo>
                  <a:lnTo>
                    <a:pt x="798" y="1692"/>
                  </a:lnTo>
                  <a:lnTo>
                    <a:pt x="802" y="1694"/>
                  </a:lnTo>
                  <a:lnTo>
                    <a:pt x="804" y="1697"/>
                  </a:lnTo>
                  <a:lnTo>
                    <a:pt x="808" y="1701"/>
                  </a:lnTo>
                  <a:lnTo>
                    <a:pt x="806" y="1713"/>
                  </a:lnTo>
                  <a:lnTo>
                    <a:pt x="806" y="1718"/>
                  </a:lnTo>
                  <a:lnTo>
                    <a:pt x="808" y="1722"/>
                  </a:lnTo>
                  <a:lnTo>
                    <a:pt x="810" y="1722"/>
                  </a:lnTo>
                  <a:lnTo>
                    <a:pt x="810" y="1724"/>
                  </a:lnTo>
                  <a:lnTo>
                    <a:pt x="808" y="1726"/>
                  </a:lnTo>
                  <a:lnTo>
                    <a:pt x="804" y="1730"/>
                  </a:lnTo>
                  <a:lnTo>
                    <a:pt x="800" y="1730"/>
                  </a:lnTo>
                  <a:lnTo>
                    <a:pt x="797" y="1730"/>
                  </a:lnTo>
                  <a:lnTo>
                    <a:pt x="795" y="1728"/>
                  </a:lnTo>
                  <a:lnTo>
                    <a:pt x="793" y="1728"/>
                  </a:lnTo>
                  <a:lnTo>
                    <a:pt x="787" y="1722"/>
                  </a:lnTo>
                  <a:lnTo>
                    <a:pt x="778" y="1724"/>
                  </a:lnTo>
                  <a:lnTo>
                    <a:pt x="772" y="1720"/>
                  </a:lnTo>
                  <a:lnTo>
                    <a:pt x="770" y="1720"/>
                  </a:lnTo>
                  <a:lnTo>
                    <a:pt x="768" y="1720"/>
                  </a:lnTo>
                  <a:lnTo>
                    <a:pt x="766" y="1716"/>
                  </a:lnTo>
                  <a:lnTo>
                    <a:pt x="764" y="1713"/>
                  </a:lnTo>
                  <a:lnTo>
                    <a:pt x="761" y="1711"/>
                  </a:lnTo>
                  <a:lnTo>
                    <a:pt x="761" y="1705"/>
                  </a:lnTo>
                  <a:lnTo>
                    <a:pt x="755" y="1697"/>
                  </a:lnTo>
                  <a:lnTo>
                    <a:pt x="753" y="1696"/>
                  </a:lnTo>
                  <a:lnTo>
                    <a:pt x="753" y="1692"/>
                  </a:lnTo>
                  <a:lnTo>
                    <a:pt x="755" y="1690"/>
                  </a:lnTo>
                  <a:lnTo>
                    <a:pt x="755" y="1686"/>
                  </a:lnTo>
                  <a:lnTo>
                    <a:pt x="751" y="1686"/>
                  </a:lnTo>
                  <a:lnTo>
                    <a:pt x="751" y="1684"/>
                  </a:lnTo>
                  <a:lnTo>
                    <a:pt x="749" y="1677"/>
                  </a:lnTo>
                  <a:lnTo>
                    <a:pt x="745" y="1677"/>
                  </a:lnTo>
                  <a:lnTo>
                    <a:pt x="738" y="1675"/>
                  </a:lnTo>
                  <a:lnTo>
                    <a:pt x="732" y="1673"/>
                  </a:lnTo>
                  <a:lnTo>
                    <a:pt x="730" y="1673"/>
                  </a:lnTo>
                  <a:lnTo>
                    <a:pt x="728" y="1669"/>
                  </a:lnTo>
                  <a:lnTo>
                    <a:pt x="726" y="1654"/>
                  </a:lnTo>
                  <a:lnTo>
                    <a:pt x="723" y="1650"/>
                  </a:lnTo>
                  <a:lnTo>
                    <a:pt x="721" y="1650"/>
                  </a:lnTo>
                  <a:lnTo>
                    <a:pt x="715" y="1650"/>
                  </a:lnTo>
                  <a:lnTo>
                    <a:pt x="711" y="1650"/>
                  </a:lnTo>
                  <a:lnTo>
                    <a:pt x="700" y="1652"/>
                  </a:lnTo>
                  <a:lnTo>
                    <a:pt x="696" y="1650"/>
                  </a:lnTo>
                  <a:lnTo>
                    <a:pt x="690" y="1648"/>
                  </a:lnTo>
                  <a:lnTo>
                    <a:pt x="685" y="1644"/>
                  </a:lnTo>
                  <a:lnTo>
                    <a:pt x="675" y="1642"/>
                  </a:lnTo>
                  <a:lnTo>
                    <a:pt x="668" y="1641"/>
                  </a:lnTo>
                  <a:lnTo>
                    <a:pt x="664" y="1641"/>
                  </a:lnTo>
                  <a:lnTo>
                    <a:pt x="652" y="1637"/>
                  </a:lnTo>
                  <a:lnTo>
                    <a:pt x="652" y="1635"/>
                  </a:lnTo>
                  <a:lnTo>
                    <a:pt x="654" y="1622"/>
                  </a:lnTo>
                  <a:lnTo>
                    <a:pt x="654" y="1618"/>
                  </a:lnTo>
                  <a:lnTo>
                    <a:pt x="652" y="1618"/>
                  </a:lnTo>
                  <a:lnTo>
                    <a:pt x="647" y="1618"/>
                  </a:lnTo>
                  <a:lnTo>
                    <a:pt x="639" y="1620"/>
                  </a:lnTo>
                  <a:lnTo>
                    <a:pt x="635" y="1618"/>
                  </a:lnTo>
                  <a:lnTo>
                    <a:pt x="634" y="1608"/>
                  </a:lnTo>
                  <a:lnTo>
                    <a:pt x="634" y="1605"/>
                  </a:lnTo>
                  <a:lnTo>
                    <a:pt x="643" y="1597"/>
                  </a:lnTo>
                  <a:lnTo>
                    <a:pt x="643" y="1591"/>
                  </a:lnTo>
                  <a:lnTo>
                    <a:pt x="639" y="1584"/>
                  </a:lnTo>
                  <a:lnTo>
                    <a:pt x="641" y="1580"/>
                  </a:lnTo>
                  <a:lnTo>
                    <a:pt x="643" y="1578"/>
                  </a:lnTo>
                  <a:lnTo>
                    <a:pt x="643" y="1574"/>
                  </a:lnTo>
                  <a:lnTo>
                    <a:pt x="643" y="1570"/>
                  </a:lnTo>
                  <a:lnTo>
                    <a:pt x="645" y="1567"/>
                  </a:lnTo>
                  <a:lnTo>
                    <a:pt x="643" y="1565"/>
                  </a:lnTo>
                  <a:lnTo>
                    <a:pt x="634" y="1557"/>
                  </a:lnTo>
                  <a:lnTo>
                    <a:pt x="630" y="1555"/>
                  </a:lnTo>
                  <a:lnTo>
                    <a:pt x="624" y="1553"/>
                  </a:lnTo>
                  <a:lnTo>
                    <a:pt x="618" y="1553"/>
                  </a:lnTo>
                  <a:lnTo>
                    <a:pt x="615" y="1551"/>
                  </a:lnTo>
                  <a:lnTo>
                    <a:pt x="613" y="1550"/>
                  </a:lnTo>
                  <a:lnTo>
                    <a:pt x="609" y="1546"/>
                  </a:lnTo>
                  <a:lnTo>
                    <a:pt x="607" y="1544"/>
                  </a:lnTo>
                  <a:lnTo>
                    <a:pt x="611" y="1534"/>
                  </a:lnTo>
                  <a:lnTo>
                    <a:pt x="613" y="1529"/>
                  </a:lnTo>
                  <a:lnTo>
                    <a:pt x="613" y="1517"/>
                  </a:lnTo>
                  <a:lnTo>
                    <a:pt x="613" y="1515"/>
                  </a:lnTo>
                  <a:lnTo>
                    <a:pt x="611" y="1515"/>
                  </a:lnTo>
                  <a:lnTo>
                    <a:pt x="609" y="1515"/>
                  </a:lnTo>
                  <a:lnTo>
                    <a:pt x="607" y="1517"/>
                  </a:lnTo>
                  <a:lnTo>
                    <a:pt x="603" y="1517"/>
                  </a:lnTo>
                  <a:lnTo>
                    <a:pt x="599" y="1517"/>
                  </a:lnTo>
                  <a:lnTo>
                    <a:pt x="599" y="1519"/>
                  </a:lnTo>
                  <a:lnTo>
                    <a:pt x="596" y="1527"/>
                  </a:lnTo>
                  <a:lnTo>
                    <a:pt x="592" y="1531"/>
                  </a:lnTo>
                  <a:lnTo>
                    <a:pt x="590" y="1533"/>
                  </a:lnTo>
                  <a:lnTo>
                    <a:pt x="588" y="1538"/>
                  </a:lnTo>
                  <a:lnTo>
                    <a:pt x="586" y="1540"/>
                  </a:lnTo>
                  <a:lnTo>
                    <a:pt x="586" y="1546"/>
                  </a:lnTo>
                  <a:lnTo>
                    <a:pt x="586" y="1548"/>
                  </a:lnTo>
                  <a:lnTo>
                    <a:pt x="586" y="1551"/>
                  </a:lnTo>
                  <a:lnTo>
                    <a:pt x="584" y="1551"/>
                  </a:lnTo>
                  <a:lnTo>
                    <a:pt x="584" y="1555"/>
                  </a:lnTo>
                  <a:lnTo>
                    <a:pt x="584" y="1557"/>
                  </a:lnTo>
                  <a:lnTo>
                    <a:pt x="584" y="1563"/>
                  </a:lnTo>
                  <a:lnTo>
                    <a:pt x="584" y="1565"/>
                  </a:lnTo>
                  <a:lnTo>
                    <a:pt x="582" y="1567"/>
                  </a:lnTo>
                  <a:lnTo>
                    <a:pt x="582" y="1569"/>
                  </a:lnTo>
                  <a:lnTo>
                    <a:pt x="580" y="1572"/>
                  </a:lnTo>
                  <a:lnTo>
                    <a:pt x="580" y="1576"/>
                  </a:lnTo>
                  <a:lnTo>
                    <a:pt x="577" y="1578"/>
                  </a:lnTo>
                  <a:lnTo>
                    <a:pt x="575" y="1582"/>
                  </a:lnTo>
                  <a:lnTo>
                    <a:pt x="575" y="1584"/>
                  </a:lnTo>
                  <a:lnTo>
                    <a:pt x="573" y="1582"/>
                  </a:lnTo>
                  <a:lnTo>
                    <a:pt x="569" y="1584"/>
                  </a:lnTo>
                  <a:lnTo>
                    <a:pt x="567" y="1584"/>
                  </a:lnTo>
                  <a:lnTo>
                    <a:pt x="563" y="1582"/>
                  </a:lnTo>
                  <a:lnTo>
                    <a:pt x="560" y="1584"/>
                  </a:lnTo>
                  <a:lnTo>
                    <a:pt x="558" y="1586"/>
                  </a:lnTo>
                  <a:lnTo>
                    <a:pt x="556" y="1586"/>
                  </a:lnTo>
                  <a:lnTo>
                    <a:pt x="554" y="1588"/>
                  </a:lnTo>
                  <a:lnTo>
                    <a:pt x="556" y="1589"/>
                  </a:lnTo>
                  <a:lnTo>
                    <a:pt x="558" y="1589"/>
                  </a:lnTo>
                  <a:lnTo>
                    <a:pt x="558" y="1593"/>
                  </a:lnTo>
                  <a:lnTo>
                    <a:pt x="556" y="1597"/>
                  </a:lnTo>
                  <a:lnTo>
                    <a:pt x="558" y="1597"/>
                  </a:lnTo>
                  <a:lnTo>
                    <a:pt x="560" y="1599"/>
                  </a:lnTo>
                  <a:lnTo>
                    <a:pt x="560" y="1601"/>
                  </a:lnTo>
                  <a:lnTo>
                    <a:pt x="558" y="1603"/>
                  </a:lnTo>
                  <a:lnTo>
                    <a:pt x="556" y="1603"/>
                  </a:lnTo>
                  <a:lnTo>
                    <a:pt x="558" y="1605"/>
                  </a:lnTo>
                  <a:lnTo>
                    <a:pt x="560" y="1612"/>
                  </a:lnTo>
                  <a:lnTo>
                    <a:pt x="560" y="1614"/>
                  </a:lnTo>
                  <a:lnTo>
                    <a:pt x="558" y="1614"/>
                  </a:lnTo>
                  <a:lnTo>
                    <a:pt x="556" y="1618"/>
                  </a:lnTo>
                  <a:lnTo>
                    <a:pt x="552" y="1622"/>
                  </a:lnTo>
                  <a:lnTo>
                    <a:pt x="546" y="1633"/>
                  </a:lnTo>
                  <a:lnTo>
                    <a:pt x="542" y="1639"/>
                  </a:lnTo>
                  <a:lnTo>
                    <a:pt x="542" y="1644"/>
                  </a:lnTo>
                  <a:lnTo>
                    <a:pt x="541" y="1644"/>
                  </a:lnTo>
                  <a:lnTo>
                    <a:pt x="537" y="1648"/>
                  </a:lnTo>
                  <a:lnTo>
                    <a:pt x="537" y="1650"/>
                  </a:lnTo>
                  <a:lnTo>
                    <a:pt x="533" y="1654"/>
                  </a:lnTo>
                  <a:lnTo>
                    <a:pt x="524" y="1661"/>
                  </a:lnTo>
                  <a:lnTo>
                    <a:pt x="518" y="1673"/>
                  </a:lnTo>
                  <a:lnTo>
                    <a:pt x="514" y="1675"/>
                  </a:lnTo>
                  <a:lnTo>
                    <a:pt x="514" y="1679"/>
                  </a:lnTo>
                  <a:lnTo>
                    <a:pt x="512" y="1679"/>
                  </a:lnTo>
                  <a:lnTo>
                    <a:pt x="510" y="1680"/>
                  </a:lnTo>
                  <a:lnTo>
                    <a:pt x="506" y="1684"/>
                  </a:lnTo>
                  <a:lnTo>
                    <a:pt x="506" y="1688"/>
                  </a:lnTo>
                  <a:lnTo>
                    <a:pt x="503" y="1692"/>
                  </a:lnTo>
                  <a:lnTo>
                    <a:pt x="501" y="1692"/>
                  </a:lnTo>
                  <a:lnTo>
                    <a:pt x="495" y="1692"/>
                  </a:lnTo>
                  <a:lnTo>
                    <a:pt x="495" y="1696"/>
                  </a:lnTo>
                  <a:lnTo>
                    <a:pt x="493" y="1696"/>
                  </a:lnTo>
                  <a:lnTo>
                    <a:pt x="493" y="1697"/>
                  </a:lnTo>
                  <a:lnTo>
                    <a:pt x="488" y="1699"/>
                  </a:lnTo>
                  <a:lnTo>
                    <a:pt x="478" y="1694"/>
                  </a:lnTo>
                  <a:lnTo>
                    <a:pt x="469" y="1692"/>
                  </a:lnTo>
                  <a:lnTo>
                    <a:pt x="465" y="1694"/>
                  </a:lnTo>
                  <a:lnTo>
                    <a:pt x="461" y="1696"/>
                  </a:lnTo>
                  <a:lnTo>
                    <a:pt x="459" y="1696"/>
                  </a:lnTo>
                  <a:lnTo>
                    <a:pt x="457" y="1696"/>
                  </a:lnTo>
                  <a:lnTo>
                    <a:pt x="453" y="1694"/>
                  </a:lnTo>
                  <a:lnTo>
                    <a:pt x="451" y="1694"/>
                  </a:lnTo>
                  <a:lnTo>
                    <a:pt x="451" y="1690"/>
                  </a:lnTo>
                  <a:lnTo>
                    <a:pt x="450" y="1686"/>
                  </a:lnTo>
                  <a:lnTo>
                    <a:pt x="451" y="1680"/>
                  </a:lnTo>
                  <a:lnTo>
                    <a:pt x="453" y="1677"/>
                  </a:lnTo>
                  <a:lnTo>
                    <a:pt x="453" y="1673"/>
                  </a:lnTo>
                  <a:lnTo>
                    <a:pt x="457" y="1663"/>
                  </a:lnTo>
                  <a:lnTo>
                    <a:pt x="461" y="1660"/>
                  </a:lnTo>
                  <a:lnTo>
                    <a:pt x="459" y="1658"/>
                  </a:lnTo>
                  <a:lnTo>
                    <a:pt x="459" y="1654"/>
                  </a:lnTo>
                  <a:lnTo>
                    <a:pt x="459" y="1646"/>
                  </a:lnTo>
                  <a:lnTo>
                    <a:pt x="461" y="1642"/>
                  </a:lnTo>
                  <a:lnTo>
                    <a:pt x="463" y="1641"/>
                  </a:lnTo>
                  <a:lnTo>
                    <a:pt x="463" y="1639"/>
                  </a:lnTo>
                  <a:lnTo>
                    <a:pt x="469" y="1633"/>
                  </a:lnTo>
                  <a:lnTo>
                    <a:pt x="470" y="1629"/>
                  </a:lnTo>
                  <a:lnTo>
                    <a:pt x="470" y="1627"/>
                  </a:lnTo>
                  <a:lnTo>
                    <a:pt x="470" y="1624"/>
                  </a:lnTo>
                  <a:lnTo>
                    <a:pt x="469" y="1616"/>
                  </a:lnTo>
                  <a:lnTo>
                    <a:pt x="470" y="1612"/>
                  </a:lnTo>
                  <a:lnTo>
                    <a:pt x="469" y="1610"/>
                  </a:lnTo>
                  <a:lnTo>
                    <a:pt x="470" y="1608"/>
                  </a:lnTo>
                  <a:lnTo>
                    <a:pt x="472" y="1605"/>
                  </a:lnTo>
                  <a:lnTo>
                    <a:pt x="472" y="1591"/>
                  </a:lnTo>
                  <a:lnTo>
                    <a:pt x="472" y="1588"/>
                  </a:lnTo>
                  <a:lnTo>
                    <a:pt x="476" y="1584"/>
                  </a:lnTo>
                  <a:lnTo>
                    <a:pt x="478" y="1580"/>
                  </a:lnTo>
                  <a:lnTo>
                    <a:pt x="484" y="1576"/>
                  </a:lnTo>
                  <a:lnTo>
                    <a:pt x="486" y="1570"/>
                  </a:lnTo>
                  <a:lnTo>
                    <a:pt x="486" y="1563"/>
                  </a:lnTo>
                  <a:lnTo>
                    <a:pt x="486" y="1561"/>
                  </a:lnTo>
                  <a:lnTo>
                    <a:pt x="486" y="1555"/>
                  </a:lnTo>
                  <a:lnTo>
                    <a:pt x="488" y="1551"/>
                  </a:lnTo>
                  <a:lnTo>
                    <a:pt x="488" y="1550"/>
                  </a:lnTo>
                  <a:lnTo>
                    <a:pt x="488" y="1548"/>
                  </a:lnTo>
                  <a:lnTo>
                    <a:pt x="489" y="1548"/>
                  </a:lnTo>
                  <a:lnTo>
                    <a:pt x="486" y="1536"/>
                  </a:lnTo>
                  <a:lnTo>
                    <a:pt x="489" y="1531"/>
                  </a:lnTo>
                  <a:lnTo>
                    <a:pt x="489" y="1527"/>
                  </a:lnTo>
                  <a:lnTo>
                    <a:pt x="489" y="1519"/>
                  </a:lnTo>
                  <a:lnTo>
                    <a:pt x="491" y="1514"/>
                  </a:lnTo>
                  <a:lnTo>
                    <a:pt x="495" y="1504"/>
                  </a:lnTo>
                  <a:lnTo>
                    <a:pt x="495" y="1496"/>
                  </a:lnTo>
                  <a:lnTo>
                    <a:pt x="495" y="1493"/>
                  </a:lnTo>
                  <a:lnTo>
                    <a:pt x="495" y="1491"/>
                  </a:lnTo>
                  <a:lnTo>
                    <a:pt x="495" y="1481"/>
                  </a:lnTo>
                  <a:lnTo>
                    <a:pt x="495" y="1476"/>
                  </a:lnTo>
                  <a:lnTo>
                    <a:pt x="497" y="1464"/>
                  </a:lnTo>
                  <a:lnTo>
                    <a:pt x="499" y="1459"/>
                  </a:lnTo>
                  <a:lnTo>
                    <a:pt x="499" y="1455"/>
                  </a:lnTo>
                  <a:lnTo>
                    <a:pt x="505" y="1445"/>
                  </a:lnTo>
                  <a:lnTo>
                    <a:pt x="506" y="1440"/>
                  </a:lnTo>
                  <a:lnTo>
                    <a:pt x="505" y="1436"/>
                  </a:lnTo>
                  <a:lnTo>
                    <a:pt x="499" y="1432"/>
                  </a:lnTo>
                  <a:lnTo>
                    <a:pt x="499" y="1424"/>
                  </a:lnTo>
                  <a:lnTo>
                    <a:pt x="499" y="1421"/>
                  </a:lnTo>
                  <a:lnTo>
                    <a:pt x="501" y="1419"/>
                  </a:lnTo>
                  <a:lnTo>
                    <a:pt x="503" y="1415"/>
                  </a:lnTo>
                  <a:lnTo>
                    <a:pt x="505" y="1411"/>
                  </a:lnTo>
                  <a:lnTo>
                    <a:pt x="506" y="1409"/>
                  </a:lnTo>
                  <a:lnTo>
                    <a:pt x="505" y="1404"/>
                  </a:lnTo>
                  <a:lnTo>
                    <a:pt x="503" y="1402"/>
                  </a:lnTo>
                  <a:lnTo>
                    <a:pt x="503" y="1398"/>
                  </a:lnTo>
                  <a:lnTo>
                    <a:pt x="499" y="1396"/>
                  </a:lnTo>
                  <a:lnTo>
                    <a:pt x="497" y="1396"/>
                  </a:lnTo>
                  <a:lnTo>
                    <a:pt x="488" y="1390"/>
                  </a:lnTo>
                  <a:lnTo>
                    <a:pt x="486" y="1388"/>
                  </a:lnTo>
                  <a:lnTo>
                    <a:pt x="484" y="1383"/>
                  </a:lnTo>
                  <a:lnTo>
                    <a:pt x="478" y="1379"/>
                  </a:lnTo>
                  <a:lnTo>
                    <a:pt x="476" y="1375"/>
                  </a:lnTo>
                  <a:lnTo>
                    <a:pt x="476" y="1373"/>
                  </a:lnTo>
                  <a:lnTo>
                    <a:pt x="474" y="1371"/>
                  </a:lnTo>
                  <a:lnTo>
                    <a:pt x="470" y="1371"/>
                  </a:lnTo>
                  <a:lnTo>
                    <a:pt x="467" y="1369"/>
                  </a:lnTo>
                  <a:lnTo>
                    <a:pt x="461" y="1368"/>
                  </a:lnTo>
                  <a:lnTo>
                    <a:pt x="459" y="1371"/>
                  </a:lnTo>
                  <a:lnTo>
                    <a:pt x="455" y="1377"/>
                  </a:lnTo>
                  <a:lnTo>
                    <a:pt x="451" y="1381"/>
                  </a:lnTo>
                  <a:lnTo>
                    <a:pt x="448" y="1385"/>
                  </a:lnTo>
                  <a:lnTo>
                    <a:pt x="440" y="1386"/>
                  </a:lnTo>
                  <a:lnTo>
                    <a:pt x="438" y="1386"/>
                  </a:lnTo>
                  <a:lnTo>
                    <a:pt x="436" y="1386"/>
                  </a:lnTo>
                  <a:lnTo>
                    <a:pt x="433" y="1386"/>
                  </a:lnTo>
                  <a:lnTo>
                    <a:pt x="429" y="1383"/>
                  </a:lnTo>
                  <a:lnTo>
                    <a:pt x="421" y="1381"/>
                  </a:lnTo>
                  <a:lnTo>
                    <a:pt x="419" y="1381"/>
                  </a:lnTo>
                  <a:lnTo>
                    <a:pt x="412" y="1381"/>
                  </a:lnTo>
                  <a:lnTo>
                    <a:pt x="408" y="1381"/>
                  </a:lnTo>
                  <a:lnTo>
                    <a:pt x="398" y="1381"/>
                  </a:lnTo>
                  <a:lnTo>
                    <a:pt x="396" y="1381"/>
                  </a:lnTo>
                  <a:lnTo>
                    <a:pt x="395" y="1375"/>
                  </a:lnTo>
                  <a:lnTo>
                    <a:pt x="391" y="1371"/>
                  </a:lnTo>
                  <a:lnTo>
                    <a:pt x="393" y="1368"/>
                  </a:lnTo>
                  <a:lnTo>
                    <a:pt x="398" y="1366"/>
                  </a:lnTo>
                  <a:lnTo>
                    <a:pt x="398" y="1364"/>
                  </a:lnTo>
                  <a:lnTo>
                    <a:pt x="400" y="1360"/>
                  </a:lnTo>
                  <a:lnTo>
                    <a:pt x="404" y="1358"/>
                  </a:lnTo>
                  <a:lnTo>
                    <a:pt x="408" y="1356"/>
                  </a:lnTo>
                  <a:lnTo>
                    <a:pt x="414" y="1352"/>
                  </a:lnTo>
                  <a:lnTo>
                    <a:pt x="414" y="1350"/>
                  </a:lnTo>
                  <a:lnTo>
                    <a:pt x="417" y="1349"/>
                  </a:lnTo>
                  <a:lnTo>
                    <a:pt x="417" y="1345"/>
                  </a:lnTo>
                  <a:lnTo>
                    <a:pt x="421" y="1343"/>
                  </a:lnTo>
                  <a:lnTo>
                    <a:pt x="421" y="1341"/>
                  </a:lnTo>
                  <a:lnTo>
                    <a:pt x="423" y="1339"/>
                  </a:lnTo>
                  <a:lnTo>
                    <a:pt x="427" y="1335"/>
                  </a:lnTo>
                  <a:lnTo>
                    <a:pt x="427" y="1333"/>
                  </a:lnTo>
                  <a:lnTo>
                    <a:pt x="433" y="1331"/>
                  </a:lnTo>
                  <a:lnTo>
                    <a:pt x="434" y="1328"/>
                  </a:lnTo>
                  <a:lnTo>
                    <a:pt x="436" y="1326"/>
                  </a:lnTo>
                  <a:lnTo>
                    <a:pt x="438" y="1324"/>
                  </a:lnTo>
                  <a:lnTo>
                    <a:pt x="440" y="1324"/>
                  </a:lnTo>
                  <a:lnTo>
                    <a:pt x="442" y="1322"/>
                  </a:lnTo>
                  <a:lnTo>
                    <a:pt x="446" y="1322"/>
                  </a:lnTo>
                  <a:lnTo>
                    <a:pt x="448" y="1324"/>
                  </a:lnTo>
                  <a:lnTo>
                    <a:pt x="450" y="1322"/>
                  </a:lnTo>
                  <a:lnTo>
                    <a:pt x="453" y="1322"/>
                  </a:lnTo>
                  <a:lnTo>
                    <a:pt x="455" y="1320"/>
                  </a:lnTo>
                  <a:lnTo>
                    <a:pt x="457" y="1320"/>
                  </a:lnTo>
                  <a:lnTo>
                    <a:pt x="459" y="1322"/>
                  </a:lnTo>
                  <a:lnTo>
                    <a:pt x="465" y="1320"/>
                  </a:lnTo>
                  <a:lnTo>
                    <a:pt x="467" y="1322"/>
                  </a:lnTo>
                  <a:lnTo>
                    <a:pt x="469" y="1320"/>
                  </a:lnTo>
                  <a:lnTo>
                    <a:pt x="474" y="1318"/>
                  </a:lnTo>
                  <a:lnTo>
                    <a:pt x="476" y="1318"/>
                  </a:lnTo>
                  <a:lnTo>
                    <a:pt x="478" y="1320"/>
                  </a:lnTo>
                  <a:lnTo>
                    <a:pt x="480" y="1320"/>
                  </a:lnTo>
                  <a:lnTo>
                    <a:pt x="484" y="1322"/>
                  </a:lnTo>
                  <a:lnTo>
                    <a:pt x="486" y="1320"/>
                  </a:lnTo>
                  <a:lnTo>
                    <a:pt x="489" y="1318"/>
                  </a:lnTo>
                  <a:lnTo>
                    <a:pt x="497" y="1320"/>
                  </a:lnTo>
                  <a:lnTo>
                    <a:pt x="499" y="1322"/>
                  </a:lnTo>
                  <a:lnTo>
                    <a:pt x="501" y="1318"/>
                  </a:lnTo>
                  <a:lnTo>
                    <a:pt x="503" y="1318"/>
                  </a:lnTo>
                  <a:lnTo>
                    <a:pt x="508" y="1314"/>
                  </a:lnTo>
                  <a:lnTo>
                    <a:pt x="510" y="1318"/>
                  </a:lnTo>
                  <a:lnTo>
                    <a:pt x="510" y="1320"/>
                  </a:lnTo>
                  <a:lnTo>
                    <a:pt x="510" y="1322"/>
                  </a:lnTo>
                  <a:lnTo>
                    <a:pt x="516" y="1320"/>
                  </a:lnTo>
                  <a:lnTo>
                    <a:pt x="518" y="1318"/>
                  </a:lnTo>
                  <a:lnTo>
                    <a:pt x="522" y="1324"/>
                  </a:lnTo>
                  <a:lnTo>
                    <a:pt x="522" y="1326"/>
                  </a:lnTo>
                  <a:lnTo>
                    <a:pt x="524" y="1328"/>
                  </a:lnTo>
                  <a:lnTo>
                    <a:pt x="527" y="1333"/>
                  </a:lnTo>
                  <a:lnTo>
                    <a:pt x="531" y="1333"/>
                  </a:lnTo>
                  <a:lnTo>
                    <a:pt x="535" y="1333"/>
                  </a:lnTo>
                  <a:lnTo>
                    <a:pt x="539" y="1333"/>
                  </a:lnTo>
                  <a:lnTo>
                    <a:pt x="541" y="1333"/>
                  </a:lnTo>
                  <a:lnTo>
                    <a:pt x="544" y="1335"/>
                  </a:lnTo>
                  <a:lnTo>
                    <a:pt x="548" y="1333"/>
                  </a:lnTo>
                  <a:lnTo>
                    <a:pt x="548" y="1330"/>
                  </a:lnTo>
                  <a:lnTo>
                    <a:pt x="548" y="1324"/>
                  </a:lnTo>
                  <a:lnTo>
                    <a:pt x="550" y="1322"/>
                  </a:lnTo>
                  <a:lnTo>
                    <a:pt x="548" y="1320"/>
                  </a:lnTo>
                  <a:lnTo>
                    <a:pt x="550" y="1318"/>
                  </a:lnTo>
                  <a:lnTo>
                    <a:pt x="546" y="1320"/>
                  </a:lnTo>
                  <a:lnTo>
                    <a:pt x="539" y="1313"/>
                  </a:lnTo>
                  <a:lnTo>
                    <a:pt x="535" y="1313"/>
                  </a:lnTo>
                  <a:lnTo>
                    <a:pt x="537" y="1309"/>
                  </a:lnTo>
                  <a:lnTo>
                    <a:pt x="537" y="1305"/>
                  </a:lnTo>
                  <a:lnTo>
                    <a:pt x="535" y="1303"/>
                  </a:lnTo>
                  <a:lnTo>
                    <a:pt x="535" y="1297"/>
                  </a:lnTo>
                  <a:lnTo>
                    <a:pt x="533" y="1295"/>
                  </a:lnTo>
                  <a:lnTo>
                    <a:pt x="529" y="1297"/>
                  </a:lnTo>
                  <a:lnTo>
                    <a:pt x="525" y="1294"/>
                  </a:lnTo>
                  <a:lnTo>
                    <a:pt x="525" y="1292"/>
                  </a:lnTo>
                  <a:lnTo>
                    <a:pt x="524" y="1290"/>
                  </a:lnTo>
                  <a:lnTo>
                    <a:pt x="524" y="1288"/>
                  </a:lnTo>
                  <a:lnTo>
                    <a:pt x="527" y="1288"/>
                  </a:lnTo>
                  <a:lnTo>
                    <a:pt x="527" y="1286"/>
                  </a:lnTo>
                  <a:lnTo>
                    <a:pt x="527" y="1284"/>
                  </a:lnTo>
                  <a:lnTo>
                    <a:pt x="524" y="1284"/>
                  </a:lnTo>
                  <a:lnTo>
                    <a:pt x="524" y="1278"/>
                  </a:lnTo>
                  <a:lnTo>
                    <a:pt x="524" y="1276"/>
                  </a:lnTo>
                  <a:lnTo>
                    <a:pt x="522" y="1275"/>
                  </a:lnTo>
                  <a:lnTo>
                    <a:pt x="520" y="1263"/>
                  </a:lnTo>
                  <a:lnTo>
                    <a:pt x="516" y="1263"/>
                  </a:lnTo>
                  <a:lnTo>
                    <a:pt x="514" y="1259"/>
                  </a:lnTo>
                  <a:lnTo>
                    <a:pt x="514" y="1256"/>
                  </a:lnTo>
                  <a:lnTo>
                    <a:pt x="514" y="1252"/>
                  </a:lnTo>
                  <a:lnTo>
                    <a:pt x="516" y="1250"/>
                  </a:lnTo>
                  <a:lnTo>
                    <a:pt x="514" y="1248"/>
                  </a:lnTo>
                  <a:lnTo>
                    <a:pt x="512" y="1246"/>
                  </a:lnTo>
                  <a:lnTo>
                    <a:pt x="508" y="1244"/>
                  </a:lnTo>
                  <a:lnTo>
                    <a:pt x="506" y="1240"/>
                  </a:lnTo>
                  <a:lnTo>
                    <a:pt x="503" y="1237"/>
                  </a:lnTo>
                  <a:lnTo>
                    <a:pt x="503" y="1233"/>
                  </a:lnTo>
                  <a:lnTo>
                    <a:pt x="499" y="1231"/>
                  </a:lnTo>
                  <a:lnTo>
                    <a:pt x="493" y="1222"/>
                  </a:lnTo>
                  <a:lnTo>
                    <a:pt x="491" y="1220"/>
                  </a:lnTo>
                  <a:lnTo>
                    <a:pt x="489" y="1216"/>
                  </a:lnTo>
                  <a:lnTo>
                    <a:pt x="486" y="1212"/>
                  </a:lnTo>
                  <a:lnTo>
                    <a:pt x="486" y="1208"/>
                  </a:lnTo>
                  <a:lnTo>
                    <a:pt x="486" y="1204"/>
                  </a:lnTo>
                  <a:lnTo>
                    <a:pt x="488" y="1203"/>
                  </a:lnTo>
                  <a:lnTo>
                    <a:pt x="486" y="1201"/>
                  </a:lnTo>
                  <a:lnTo>
                    <a:pt x="486" y="1199"/>
                  </a:lnTo>
                  <a:lnTo>
                    <a:pt x="489" y="1197"/>
                  </a:lnTo>
                  <a:lnTo>
                    <a:pt x="489" y="1193"/>
                  </a:lnTo>
                  <a:lnTo>
                    <a:pt x="489" y="1189"/>
                  </a:lnTo>
                  <a:lnTo>
                    <a:pt x="489" y="1185"/>
                  </a:lnTo>
                  <a:lnTo>
                    <a:pt x="495" y="1182"/>
                  </a:lnTo>
                  <a:lnTo>
                    <a:pt x="495" y="1180"/>
                  </a:lnTo>
                  <a:lnTo>
                    <a:pt x="497" y="1178"/>
                  </a:lnTo>
                  <a:lnTo>
                    <a:pt x="499" y="1178"/>
                  </a:lnTo>
                  <a:lnTo>
                    <a:pt x="503" y="1178"/>
                  </a:lnTo>
                  <a:lnTo>
                    <a:pt x="505" y="1174"/>
                  </a:lnTo>
                  <a:lnTo>
                    <a:pt x="503" y="1172"/>
                  </a:lnTo>
                  <a:lnTo>
                    <a:pt x="503" y="1168"/>
                  </a:lnTo>
                  <a:lnTo>
                    <a:pt x="505" y="1168"/>
                  </a:lnTo>
                  <a:lnTo>
                    <a:pt x="510" y="1168"/>
                  </a:lnTo>
                  <a:lnTo>
                    <a:pt x="512" y="1167"/>
                  </a:lnTo>
                  <a:lnTo>
                    <a:pt x="514" y="1168"/>
                  </a:lnTo>
                  <a:lnTo>
                    <a:pt x="518" y="1170"/>
                  </a:lnTo>
                  <a:lnTo>
                    <a:pt x="518" y="1168"/>
                  </a:lnTo>
                  <a:lnTo>
                    <a:pt x="522" y="1168"/>
                  </a:lnTo>
                  <a:lnTo>
                    <a:pt x="522" y="1167"/>
                  </a:lnTo>
                  <a:lnTo>
                    <a:pt x="520" y="1163"/>
                  </a:lnTo>
                  <a:lnTo>
                    <a:pt x="525" y="1159"/>
                  </a:lnTo>
                  <a:lnTo>
                    <a:pt x="525" y="1155"/>
                  </a:lnTo>
                  <a:lnTo>
                    <a:pt x="527" y="1155"/>
                  </a:lnTo>
                  <a:lnTo>
                    <a:pt x="531" y="1157"/>
                  </a:lnTo>
                  <a:lnTo>
                    <a:pt x="533" y="1153"/>
                  </a:lnTo>
                  <a:lnTo>
                    <a:pt x="531" y="1149"/>
                  </a:lnTo>
                  <a:lnTo>
                    <a:pt x="535" y="1148"/>
                  </a:lnTo>
                  <a:lnTo>
                    <a:pt x="537" y="1149"/>
                  </a:lnTo>
                  <a:lnTo>
                    <a:pt x="541" y="1151"/>
                  </a:lnTo>
                  <a:lnTo>
                    <a:pt x="542" y="1149"/>
                  </a:lnTo>
                  <a:lnTo>
                    <a:pt x="544" y="1148"/>
                  </a:lnTo>
                  <a:lnTo>
                    <a:pt x="546" y="1148"/>
                  </a:lnTo>
                  <a:lnTo>
                    <a:pt x="548" y="1148"/>
                  </a:lnTo>
                  <a:lnTo>
                    <a:pt x="550" y="1144"/>
                  </a:lnTo>
                  <a:lnTo>
                    <a:pt x="556" y="1146"/>
                  </a:lnTo>
                  <a:lnTo>
                    <a:pt x="558" y="1146"/>
                  </a:lnTo>
                  <a:lnTo>
                    <a:pt x="561" y="1149"/>
                  </a:lnTo>
                  <a:lnTo>
                    <a:pt x="565" y="1148"/>
                  </a:lnTo>
                  <a:lnTo>
                    <a:pt x="567" y="1149"/>
                  </a:lnTo>
                  <a:lnTo>
                    <a:pt x="571" y="1151"/>
                  </a:lnTo>
                  <a:lnTo>
                    <a:pt x="579" y="1155"/>
                  </a:lnTo>
                  <a:lnTo>
                    <a:pt x="580" y="1155"/>
                  </a:lnTo>
                  <a:lnTo>
                    <a:pt x="582" y="1155"/>
                  </a:lnTo>
                  <a:lnTo>
                    <a:pt x="582" y="1153"/>
                  </a:lnTo>
                  <a:lnTo>
                    <a:pt x="588" y="1151"/>
                  </a:lnTo>
                  <a:lnTo>
                    <a:pt x="588" y="1149"/>
                  </a:lnTo>
                  <a:lnTo>
                    <a:pt x="592" y="1148"/>
                  </a:lnTo>
                  <a:lnTo>
                    <a:pt x="601" y="1149"/>
                  </a:lnTo>
                  <a:lnTo>
                    <a:pt x="603" y="1146"/>
                  </a:lnTo>
                  <a:lnTo>
                    <a:pt x="605" y="1146"/>
                  </a:lnTo>
                  <a:lnTo>
                    <a:pt x="609" y="1148"/>
                  </a:lnTo>
                  <a:lnTo>
                    <a:pt x="611" y="1146"/>
                  </a:lnTo>
                  <a:lnTo>
                    <a:pt x="613" y="1148"/>
                  </a:lnTo>
                  <a:lnTo>
                    <a:pt x="615" y="1148"/>
                  </a:lnTo>
                  <a:lnTo>
                    <a:pt x="615" y="1138"/>
                  </a:lnTo>
                  <a:lnTo>
                    <a:pt x="616" y="1136"/>
                  </a:lnTo>
                  <a:lnTo>
                    <a:pt x="618" y="1138"/>
                  </a:lnTo>
                  <a:lnTo>
                    <a:pt x="622" y="1132"/>
                  </a:lnTo>
                  <a:lnTo>
                    <a:pt x="624" y="1130"/>
                  </a:lnTo>
                  <a:lnTo>
                    <a:pt x="630" y="1129"/>
                  </a:lnTo>
                  <a:lnTo>
                    <a:pt x="628" y="1129"/>
                  </a:lnTo>
                  <a:lnTo>
                    <a:pt x="628" y="1127"/>
                  </a:lnTo>
                  <a:lnTo>
                    <a:pt x="630" y="1123"/>
                  </a:lnTo>
                  <a:lnTo>
                    <a:pt x="634" y="1117"/>
                  </a:lnTo>
                  <a:lnTo>
                    <a:pt x="634" y="1112"/>
                  </a:lnTo>
                  <a:lnTo>
                    <a:pt x="634" y="1104"/>
                  </a:lnTo>
                  <a:lnTo>
                    <a:pt x="635" y="1098"/>
                  </a:lnTo>
                  <a:lnTo>
                    <a:pt x="635" y="1094"/>
                  </a:lnTo>
                  <a:lnTo>
                    <a:pt x="635" y="1093"/>
                  </a:lnTo>
                  <a:lnTo>
                    <a:pt x="637" y="1091"/>
                  </a:lnTo>
                  <a:lnTo>
                    <a:pt x="635" y="1089"/>
                  </a:lnTo>
                  <a:lnTo>
                    <a:pt x="634" y="1085"/>
                  </a:lnTo>
                  <a:lnTo>
                    <a:pt x="635" y="1085"/>
                  </a:lnTo>
                  <a:lnTo>
                    <a:pt x="637" y="1081"/>
                  </a:lnTo>
                  <a:lnTo>
                    <a:pt x="635" y="1077"/>
                  </a:lnTo>
                  <a:lnTo>
                    <a:pt x="635" y="1074"/>
                  </a:lnTo>
                  <a:lnTo>
                    <a:pt x="637" y="1072"/>
                  </a:lnTo>
                  <a:lnTo>
                    <a:pt x="639" y="1072"/>
                  </a:lnTo>
                  <a:lnTo>
                    <a:pt x="645" y="1074"/>
                  </a:lnTo>
                  <a:lnTo>
                    <a:pt x="643" y="1072"/>
                  </a:lnTo>
                  <a:lnTo>
                    <a:pt x="641" y="1068"/>
                  </a:lnTo>
                  <a:lnTo>
                    <a:pt x="641" y="1066"/>
                  </a:lnTo>
                  <a:lnTo>
                    <a:pt x="645" y="1064"/>
                  </a:lnTo>
                  <a:lnTo>
                    <a:pt x="645" y="1062"/>
                  </a:lnTo>
                  <a:lnTo>
                    <a:pt x="641" y="1062"/>
                  </a:lnTo>
                  <a:lnTo>
                    <a:pt x="637" y="1060"/>
                  </a:lnTo>
                  <a:lnTo>
                    <a:pt x="637" y="1057"/>
                  </a:lnTo>
                  <a:lnTo>
                    <a:pt x="639" y="1053"/>
                  </a:lnTo>
                  <a:lnTo>
                    <a:pt x="637" y="1053"/>
                  </a:lnTo>
                  <a:lnTo>
                    <a:pt x="637" y="1051"/>
                  </a:lnTo>
                  <a:lnTo>
                    <a:pt x="635" y="1051"/>
                  </a:lnTo>
                  <a:lnTo>
                    <a:pt x="634" y="1049"/>
                  </a:lnTo>
                  <a:lnTo>
                    <a:pt x="635" y="1045"/>
                  </a:lnTo>
                  <a:lnTo>
                    <a:pt x="641" y="1041"/>
                  </a:lnTo>
                  <a:lnTo>
                    <a:pt x="643" y="1039"/>
                  </a:lnTo>
                  <a:lnTo>
                    <a:pt x="641" y="1034"/>
                  </a:lnTo>
                  <a:lnTo>
                    <a:pt x="641" y="1032"/>
                  </a:lnTo>
                  <a:lnTo>
                    <a:pt x="641" y="1028"/>
                  </a:lnTo>
                  <a:lnTo>
                    <a:pt x="643" y="1028"/>
                  </a:lnTo>
                  <a:lnTo>
                    <a:pt x="643" y="1024"/>
                  </a:lnTo>
                  <a:lnTo>
                    <a:pt x="643" y="1022"/>
                  </a:lnTo>
                  <a:lnTo>
                    <a:pt x="645" y="1020"/>
                  </a:lnTo>
                  <a:lnTo>
                    <a:pt x="651" y="1020"/>
                  </a:lnTo>
                  <a:lnTo>
                    <a:pt x="652" y="1019"/>
                  </a:lnTo>
                  <a:lnTo>
                    <a:pt x="651" y="1015"/>
                  </a:lnTo>
                  <a:lnTo>
                    <a:pt x="647" y="1013"/>
                  </a:lnTo>
                  <a:lnTo>
                    <a:pt x="643" y="1011"/>
                  </a:lnTo>
                  <a:lnTo>
                    <a:pt x="643" y="1009"/>
                  </a:lnTo>
                  <a:lnTo>
                    <a:pt x="645" y="1009"/>
                  </a:lnTo>
                  <a:lnTo>
                    <a:pt x="651" y="1007"/>
                  </a:lnTo>
                  <a:lnTo>
                    <a:pt x="645" y="1003"/>
                  </a:lnTo>
                  <a:lnTo>
                    <a:pt x="643" y="1002"/>
                  </a:lnTo>
                  <a:lnTo>
                    <a:pt x="647" y="998"/>
                  </a:lnTo>
                  <a:lnTo>
                    <a:pt x="651" y="998"/>
                  </a:lnTo>
                  <a:lnTo>
                    <a:pt x="651" y="996"/>
                  </a:lnTo>
                  <a:lnTo>
                    <a:pt x="649" y="994"/>
                  </a:lnTo>
                  <a:lnTo>
                    <a:pt x="645" y="994"/>
                  </a:lnTo>
                  <a:lnTo>
                    <a:pt x="643" y="988"/>
                  </a:lnTo>
                  <a:lnTo>
                    <a:pt x="641" y="988"/>
                  </a:lnTo>
                  <a:lnTo>
                    <a:pt x="637" y="984"/>
                  </a:lnTo>
                  <a:lnTo>
                    <a:pt x="637" y="981"/>
                  </a:lnTo>
                  <a:lnTo>
                    <a:pt x="639" y="979"/>
                  </a:lnTo>
                  <a:lnTo>
                    <a:pt x="643" y="975"/>
                  </a:lnTo>
                  <a:lnTo>
                    <a:pt x="643" y="973"/>
                  </a:lnTo>
                  <a:lnTo>
                    <a:pt x="645" y="973"/>
                  </a:lnTo>
                  <a:lnTo>
                    <a:pt x="647" y="967"/>
                  </a:lnTo>
                  <a:lnTo>
                    <a:pt x="645" y="962"/>
                  </a:lnTo>
                  <a:lnTo>
                    <a:pt x="645" y="960"/>
                  </a:lnTo>
                  <a:lnTo>
                    <a:pt x="649" y="958"/>
                  </a:lnTo>
                  <a:lnTo>
                    <a:pt x="651" y="958"/>
                  </a:lnTo>
                  <a:lnTo>
                    <a:pt x="651" y="954"/>
                  </a:lnTo>
                  <a:lnTo>
                    <a:pt x="649" y="952"/>
                  </a:lnTo>
                  <a:lnTo>
                    <a:pt x="649" y="950"/>
                  </a:lnTo>
                  <a:lnTo>
                    <a:pt x="649" y="947"/>
                  </a:lnTo>
                  <a:lnTo>
                    <a:pt x="652" y="945"/>
                  </a:lnTo>
                  <a:lnTo>
                    <a:pt x="651" y="943"/>
                  </a:lnTo>
                  <a:lnTo>
                    <a:pt x="652" y="939"/>
                  </a:lnTo>
                  <a:lnTo>
                    <a:pt x="656" y="937"/>
                  </a:lnTo>
                  <a:lnTo>
                    <a:pt x="662" y="939"/>
                  </a:lnTo>
                  <a:lnTo>
                    <a:pt x="666" y="939"/>
                  </a:lnTo>
                  <a:lnTo>
                    <a:pt x="666" y="937"/>
                  </a:lnTo>
                  <a:lnTo>
                    <a:pt x="670" y="937"/>
                  </a:lnTo>
                  <a:lnTo>
                    <a:pt x="671" y="939"/>
                  </a:lnTo>
                  <a:lnTo>
                    <a:pt x="677" y="929"/>
                  </a:lnTo>
                  <a:lnTo>
                    <a:pt x="675" y="926"/>
                  </a:lnTo>
                  <a:lnTo>
                    <a:pt x="668" y="924"/>
                  </a:lnTo>
                  <a:lnTo>
                    <a:pt x="666" y="924"/>
                  </a:lnTo>
                  <a:lnTo>
                    <a:pt x="666" y="922"/>
                  </a:lnTo>
                  <a:lnTo>
                    <a:pt x="671" y="922"/>
                  </a:lnTo>
                  <a:lnTo>
                    <a:pt x="673" y="920"/>
                  </a:lnTo>
                  <a:lnTo>
                    <a:pt x="675" y="918"/>
                  </a:lnTo>
                  <a:lnTo>
                    <a:pt x="673" y="912"/>
                  </a:lnTo>
                  <a:lnTo>
                    <a:pt x="671" y="907"/>
                  </a:lnTo>
                  <a:lnTo>
                    <a:pt x="668" y="903"/>
                  </a:lnTo>
                  <a:lnTo>
                    <a:pt x="668" y="905"/>
                  </a:lnTo>
                  <a:lnTo>
                    <a:pt x="664" y="903"/>
                  </a:lnTo>
                  <a:lnTo>
                    <a:pt x="656" y="901"/>
                  </a:lnTo>
                  <a:lnTo>
                    <a:pt x="654" y="899"/>
                  </a:lnTo>
                  <a:lnTo>
                    <a:pt x="652" y="899"/>
                  </a:lnTo>
                  <a:lnTo>
                    <a:pt x="651" y="897"/>
                  </a:lnTo>
                  <a:lnTo>
                    <a:pt x="647" y="895"/>
                  </a:lnTo>
                  <a:lnTo>
                    <a:pt x="645" y="895"/>
                  </a:lnTo>
                  <a:lnTo>
                    <a:pt x="643" y="893"/>
                  </a:lnTo>
                  <a:lnTo>
                    <a:pt x="641" y="892"/>
                  </a:lnTo>
                  <a:lnTo>
                    <a:pt x="643" y="890"/>
                  </a:lnTo>
                  <a:lnTo>
                    <a:pt x="645" y="888"/>
                  </a:lnTo>
                  <a:lnTo>
                    <a:pt x="641" y="886"/>
                  </a:lnTo>
                  <a:lnTo>
                    <a:pt x="641" y="884"/>
                  </a:lnTo>
                  <a:lnTo>
                    <a:pt x="639" y="882"/>
                  </a:lnTo>
                  <a:lnTo>
                    <a:pt x="635" y="882"/>
                  </a:lnTo>
                  <a:lnTo>
                    <a:pt x="635" y="880"/>
                  </a:lnTo>
                  <a:lnTo>
                    <a:pt x="635" y="878"/>
                  </a:lnTo>
                  <a:lnTo>
                    <a:pt x="632" y="876"/>
                  </a:lnTo>
                  <a:lnTo>
                    <a:pt x="628" y="876"/>
                  </a:lnTo>
                  <a:lnTo>
                    <a:pt x="626" y="876"/>
                  </a:lnTo>
                  <a:lnTo>
                    <a:pt x="624" y="876"/>
                  </a:lnTo>
                  <a:lnTo>
                    <a:pt x="622" y="876"/>
                  </a:lnTo>
                  <a:lnTo>
                    <a:pt x="618" y="876"/>
                  </a:lnTo>
                  <a:lnTo>
                    <a:pt x="616" y="880"/>
                  </a:lnTo>
                  <a:lnTo>
                    <a:pt x="613" y="878"/>
                  </a:lnTo>
                  <a:lnTo>
                    <a:pt x="611" y="876"/>
                  </a:lnTo>
                  <a:lnTo>
                    <a:pt x="611" y="874"/>
                  </a:lnTo>
                  <a:lnTo>
                    <a:pt x="607" y="876"/>
                  </a:lnTo>
                  <a:lnTo>
                    <a:pt x="603" y="874"/>
                  </a:lnTo>
                  <a:lnTo>
                    <a:pt x="601" y="874"/>
                  </a:lnTo>
                  <a:lnTo>
                    <a:pt x="599" y="874"/>
                  </a:lnTo>
                  <a:lnTo>
                    <a:pt x="594" y="867"/>
                  </a:lnTo>
                  <a:lnTo>
                    <a:pt x="592" y="863"/>
                  </a:lnTo>
                  <a:lnTo>
                    <a:pt x="588" y="861"/>
                  </a:lnTo>
                  <a:lnTo>
                    <a:pt x="588" y="857"/>
                  </a:lnTo>
                  <a:lnTo>
                    <a:pt x="588" y="856"/>
                  </a:lnTo>
                  <a:lnTo>
                    <a:pt x="592" y="850"/>
                  </a:lnTo>
                  <a:lnTo>
                    <a:pt x="596" y="848"/>
                  </a:lnTo>
                  <a:lnTo>
                    <a:pt x="597" y="848"/>
                  </a:lnTo>
                  <a:lnTo>
                    <a:pt x="601" y="848"/>
                  </a:lnTo>
                  <a:lnTo>
                    <a:pt x="605" y="840"/>
                  </a:lnTo>
                  <a:lnTo>
                    <a:pt x="603" y="837"/>
                  </a:lnTo>
                  <a:lnTo>
                    <a:pt x="611" y="833"/>
                  </a:lnTo>
                  <a:lnTo>
                    <a:pt x="611" y="829"/>
                  </a:lnTo>
                  <a:lnTo>
                    <a:pt x="611" y="825"/>
                  </a:lnTo>
                  <a:lnTo>
                    <a:pt x="609" y="823"/>
                  </a:lnTo>
                  <a:lnTo>
                    <a:pt x="611" y="823"/>
                  </a:lnTo>
                  <a:lnTo>
                    <a:pt x="615" y="821"/>
                  </a:lnTo>
                  <a:lnTo>
                    <a:pt x="613" y="819"/>
                  </a:lnTo>
                  <a:lnTo>
                    <a:pt x="615" y="816"/>
                  </a:lnTo>
                  <a:lnTo>
                    <a:pt x="611" y="810"/>
                  </a:lnTo>
                  <a:lnTo>
                    <a:pt x="605" y="806"/>
                  </a:lnTo>
                  <a:lnTo>
                    <a:pt x="599" y="802"/>
                  </a:lnTo>
                  <a:lnTo>
                    <a:pt x="597" y="801"/>
                  </a:lnTo>
                  <a:lnTo>
                    <a:pt x="596" y="799"/>
                  </a:lnTo>
                  <a:lnTo>
                    <a:pt x="596" y="793"/>
                  </a:lnTo>
                  <a:lnTo>
                    <a:pt x="594" y="791"/>
                  </a:lnTo>
                  <a:lnTo>
                    <a:pt x="592" y="791"/>
                  </a:lnTo>
                  <a:lnTo>
                    <a:pt x="588" y="791"/>
                  </a:lnTo>
                  <a:lnTo>
                    <a:pt x="588" y="789"/>
                  </a:lnTo>
                  <a:lnTo>
                    <a:pt x="586" y="787"/>
                  </a:lnTo>
                  <a:lnTo>
                    <a:pt x="582" y="783"/>
                  </a:lnTo>
                  <a:lnTo>
                    <a:pt x="580" y="783"/>
                  </a:lnTo>
                  <a:lnTo>
                    <a:pt x="577" y="782"/>
                  </a:lnTo>
                  <a:lnTo>
                    <a:pt x="575" y="782"/>
                  </a:lnTo>
                  <a:lnTo>
                    <a:pt x="575" y="780"/>
                  </a:lnTo>
                  <a:lnTo>
                    <a:pt x="573" y="778"/>
                  </a:lnTo>
                  <a:lnTo>
                    <a:pt x="573" y="776"/>
                  </a:lnTo>
                  <a:lnTo>
                    <a:pt x="575" y="770"/>
                  </a:lnTo>
                  <a:lnTo>
                    <a:pt x="573" y="766"/>
                  </a:lnTo>
                  <a:lnTo>
                    <a:pt x="573" y="763"/>
                  </a:lnTo>
                  <a:lnTo>
                    <a:pt x="571" y="761"/>
                  </a:lnTo>
                  <a:lnTo>
                    <a:pt x="571" y="759"/>
                  </a:lnTo>
                  <a:lnTo>
                    <a:pt x="569" y="759"/>
                  </a:lnTo>
                  <a:lnTo>
                    <a:pt x="567" y="759"/>
                  </a:lnTo>
                  <a:lnTo>
                    <a:pt x="561" y="759"/>
                  </a:lnTo>
                  <a:lnTo>
                    <a:pt x="558" y="759"/>
                  </a:lnTo>
                  <a:lnTo>
                    <a:pt x="552" y="759"/>
                  </a:lnTo>
                  <a:lnTo>
                    <a:pt x="541" y="759"/>
                  </a:lnTo>
                  <a:lnTo>
                    <a:pt x="537" y="751"/>
                  </a:lnTo>
                  <a:lnTo>
                    <a:pt x="535" y="749"/>
                  </a:lnTo>
                  <a:lnTo>
                    <a:pt x="535" y="746"/>
                  </a:lnTo>
                  <a:lnTo>
                    <a:pt x="535" y="744"/>
                  </a:lnTo>
                  <a:lnTo>
                    <a:pt x="533" y="742"/>
                  </a:lnTo>
                  <a:lnTo>
                    <a:pt x="533" y="740"/>
                  </a:lnTo>
                  <a:lnTo>
                    <a:pt x="531" y="738"/>
                  </a:lnTo>
                  <a:lnTo>
                    <a:pt x="529" y="738"/>
                  </a:lnTo>
                  <a:lnTo>
                    <a:pt x="524" y="738"/>
                  </a:lnTo>
                  <a:lnTo>
                    <a:pt x="520" y="740"/>
                  </a:lnTo>
                  <a:lnTo>
                    <a:pt x="518" y="740"/>
                  </a:lnTo>
                  <a:lnTo>
                    <a:pt x="512" y="740"/>
                  </a:lnTo>
                  <a:lnTo>
                    <a:pt x="510" y="736"/>
                  </a:lnTo>
                  <a:lnTo>
                    <a:pt x="506" y="740"/>
                  </a:lnTo>
                  <a:lnTo>
                    <a:pt x="501" y="740"/>
                  </a:lnTo>
                  <a:lnTo>
                    <a:pt x="499" y="742"/>
                  </a:lnTo>
                  <a:lnTo>
                    <a:pt x="495" y="751"/>
                  </a:lnTo>
                  <a:lnTo>
                    <a:pt x="495" y="755"/>
                  </a:lnTo>
                  <a:lnTo>
                    <a:pt x="495" y="757"/>
                  </a:lnTo>
                  <a:lnTo>
                    <a:pt x="495" y="759"/>
                  </a:lnTo>
                  <a:lnTo>
                    <a:pt x="493" y="763"/>
                  </a:lnTo>
                  <a:lnTo>
                    <a:pt x="491" y="770"/>
                  </a:lnTo>
                  <a:lnTo>
                    <a:pt x="493" y="782"/>
                  </a:lnTo>
                  <a:lnTo>
                    <a:pt x="499" y="787"/>
                  </a:lnTo>
                  <a:lnTo>
                    <a:pt x="499" y="789"/>
                  </a:lnTo>
                  <a:lnTo>
                    <a:pt x="497" y="797"/>
                  </a:lnTo>
                  <a:lnTo>
                    <a:pt x="495" y="804"/>
                  </a:lnTo>
                  <a:lnTo>
                    <a:pt x="489" y="812"/>
                  </a:lnTo>
                  <a:lnTo>
                    <a:pt x="488" y="814"/>
                  </a:lnTo>
                  <a:lnTo>
                    <a:pt x="482" y="819"/>
                  </a:lnTo>
                  <a:lnTo>
                    <a:pt x="482" y="821"/>
                  </a:lnTo>
                  <a:lnTo>
                    <a:pt x="484" y="825"/>
                  </a:lnTo>
                  <a:lnTo>
                    <a:pt x="484" y="829"/>
                  </a:lnTo>
                  <a:lnTo>
                    <a:pt x="472" y="842"/>
                  </a:lnTo>
                  <a:lnTo>
                    <a:pt x="470" y="846"/>
                  </a:lnTo>
                  <a:lnTo>
                    <a:pt x="474" y="848"/>
                  </a:lnTo>
                  <a:lnTo>
                    <a:pt x="474" y="854"/>
                  </a:lnTo>
                  <a:lnTo>
                    <a:pt x="472" y="857"/>
                  </a:lnTo>
                  <a:lnTo>
                    <a:pt x="470" y="859"/>
                  </a:lnTo>
                  <a:lnTo>
                    <a:pt x="467" y="865"/>
                  </a:lnTo>
                  <a:lnTo>
                    <a:pt x="465" y="869"/>
                  </a:lnTo>
                  <a:lnTo>
                    <a:pt x="463" y="871"/>
                  </a:lnTo>
                  <a:lnTo>
                    <a:pt x="459" y="871"/>
                  </a:lnTo>
                  <a:lnTo>
                    <a:pt x="457" y="863"/>
                  </a:lnTo>
                  <a:lnTo>
                    <a:pt x="451" y="861"/>
                  </a:lnTo>
                  <a:lnTo>
                    <a:pt x="450" y="857"/>
                  </a:lnTo>
                  <a:lnTo>
                    <a:pt x="446" y="857"/>
                  </a:lnTo>
                  <a:lnTo>
                    <a:pt x="440" y="856"/>
                  </a:lnTo>
                  <a:lnTo>
                    <a:pt x="434" y="852"/>
                  </a:lnTo>
                  <a:lnTo>
                    <a:pt x="431" y="848"/>
                  </a:lnTo>
                  <a:lnTo>
                    <a:pt x="431" y="846"/>
                  </a:lnTo>
                  <a:lnTo>
                    <a:pt x="429" y="844"/>
                  </a:lnTo>
                  <a:lnTo>
                    <a:pt x="427" y="844"/>
                  </a:lnTo>
                  <a:lnTo>
                    <a:pt x="421" y="838"/>
                  </a:lnTo>
                  <a:lnTo>
                    <a:pt x="417" y="838"/>
                  </a:lnTo>
                  <a:lnTo>
                    <a:pt x="414" y="842"/>
                  </a:lnTo>
                  <a:lnTo>
                    <a:pt x="412" y="844"/>
                  </a:lnTo>
                  <a:lnTo>
                    <a:pt x="408" y="846"/>
                  </a:lnTo>
                  <a:lnTo>
                    <a:pt x="398" y="850"/>
                  </a:lnTo>
                  <a:lnTo>
                    <a:pt x="395" y="852"/>
                  </a:lnTo>
                  <a:lnTo>
                    <a:pt x="389" y="854"/>
                  </a:lnTo>
                  <a:lnTo>
                    <a:pt x="387" y="859"/>
                  </a:lnTo>
                  <a:lnTo>
                    <a:pt x="385" y="865"/>
                  </a:lnTo>
                  <a:lnTo>
                    <a:pt x="383" y="867"/>
                  </a:lnTo>
                  <a:lnTo>
                    <a:pt x="381" y="871"/>
                  </a:lnTo>
                  <a:lnTo>
                    <a:pt x="381" y="874"/>
                  </a:lnTo>
                  <a:lnTo>
                    <a:pt x="383" y="878"/>
                  </a:lnTo>
                  <a:lnTo>
                    <a:pt x="378" y="886"/>
                  </a:lnTo>
                  <a:lnTo>
                    <a:pt x="374" y="890"/>
                  </a:lnTo>
                  <a:lnTo>
                    <a:pt x="370" y="893"/>
                  </a:lnTo>
                  <a:lnTo>
                    <a:pt x="366" y="909"/>
                  </a:lnTo>
                  <a:lnTo>
                    <a:pt x="362" y="918"/>
                  </a:lnTo>
                  <a:lnTo>
                    <a:pt x="362" y="920"/>
                  </a:lnTo>
                  <a:lnTo>
                    <a:pt x="357" y="931"/>
                  </a:lnTo>
                  <a:lnTo>
                    <a:pt x="355" y="931"/>
                  </a:lnTo>
                  <a:lnTo>
                    <a:pt x="347" y="933"/>
                  </a:lnTo>
                  <a:lnTo>
                    <a:pt x="343" y="933"/>
                  </a:lnTo>
                  <a:lnTo>
                    <a:pt x="332" y="933"/>
                  </a:lnTo>
                  <a:lnTo>
                    <a:pt x="328" y="933"/>
                  </a:lnTo>
                  <a:lnTo>
                    <a:pt x="319" y="931"/>
                  </a:lnTo>
                  <a:lnTo>
                    <a:pt x="315" y="933"/>
                  </a:lnTo>
                  <a:lnTo>
                    <a:pt x="315" y="937"/>
                  </a:lnTo>
                  <a:lnTo>
                    <a:pt x="313" y="941"/>
                  </a:lnTo>
                  <a:lnTo>
                    <a:pt x="307" y="943"/>
                  </a:lnTo>
                  <a:lnTo>
                    <a:pt x="300" y="947"/>
                  </a:lnTo>
                  <a:lnTo>
                    <a:pt x="300" y="952"/>
                  </a:lnTo>
                  <a:lnTo>
                    <a:pt x="300" y="956"/>
                  </a:lnTo>
                  <a:lnTo>
                    <a:pt x="294" y="965"/>
                  </a:lnTo>
                  <a:lnTo>
                    <a:pt x="290" y="967"/>
                  </a:lnTo>
                  <a:lnTo>
                    <a:pt x="287" y="969"/>
                  </a:lnTo>
                  <a:lnTo>
                    <a:pt x="275" y="969"/>
                  </a:lnTo>
                  <a:lnTo>
                    <a:pt x="268" y="969"/>
                  </a:lnTo>
                  <a:lnTo>
                    <a:pt x="268" y="965"/>
                  </a:lnTo>
                  <a:lnTo>
                    <a:pt x="266" y="964"/>
                  </a:lnTo>
                  <a:lnTo>
                    <a:pt x="264" y="960"/>
                  </a:lnTo>
                  <a:lnTo>
                    <a:pt x="264" y="958"/>
                  </a:lnTo>
                  <a:lnTo>
                    <a:pt x="264" y="956"/>
                  </a:lnTo>
                  <a:lnTo>
                    <a:pt x="262" y="954"/>
                  </a:lnTo>
                  <a:lnTo>
                    <a:pt x="260" y="950"/>
                  </a:lnTo>
                  <a:lnTo>
                    <a:pt x="258" y="943"/>
                  </a:lnTo>
                  <a:lnTo>
                    <a:pt x="254" y="937"/>
                  </a:lnTo>
                  <a:lnTo>
                    <a:pt x="256" y="931"/>
                  </a:lnTo>
                  <a:lnTo>
                    <a:pt x="258" y="928"/>
                  </a:lnTo>
                  <a:lnTo>
                    <a:pt x="262" y="922"/>
                  </a:lnTo>
                  <a:lnTo>
                    <a:pt x="262" y="920"/>
                  </a:lnTo>
                  <a:lnTo>
                    <a:pt x="262" y="916"/>
                  </a:lnTo>
                  <a:lnTo>
                    <a:pt x="258" y="912"/>
                  </a:lnTo>
                  <a:lnTo>
                    <a:pt x="258" y="903"/>
                  </a:lnTo>
                  <a:lnTo>
                    <a:pt x="256" y="897"/>
                  </a:lnTo>
                  <a:lnTo>
                    <a:pt x="256" y="893"/>
                  </a:lnTo>
                  <a:lnTo>
                    <a:pt x="252" y="888"/>
                  </a:lnTo>
                  <a:lnTo>
                    <a:pt x="250" y="888"/>
                  </a:lnTo>
                  <a:lnTo>
                    <a:pt x="247" y="890"/>
                  </a:lnTo>
                  <a:lnTo>
                    <a:pt x="239" y="890"/>
                  </a:lnTo>
                  <a:lnTo>
                    <a:pt x="235" y="888"/>
                  </a:lnTo>
                  <a:lnTo>
                    <a:pt x="235" y="886"/>
                  </a:lnTo>
                  <a:lnTo>
                    <a:pt x="230" y="880"/>
                  </a:lnTo>
                  <a:lnTo>
                    <a:pt x="228" y="878"/>
                  </a:lnTo>
                  <a:lnTo>
                    <a:pt x="228" y="874"/>
                  </a:lnTo>
                  <a:lnTo>
                    <a:pt x="230" y="874"/>
                  </a:lnTo>
                  <a:lnTo>
                    <a:pt x="228" y="873"/>
                  </a:lnTo>
                  <a:lnTo>
                    <a:pt x="226" y="871"/>
                  </a:lnTo>
                  <a:lnTo>
                    <a:pt x="222" y="873"/>
                  </a:lnTo>
                  <a:lnTo>
                    <a:pt x="220" y="874"/>
                  </a:lnTo>
                  <a:lnTo>
                    <a:pt x="218" y="874"/>
                  </a:lnTo>
                  <a:lnTo>
                    <a:pt x="216" y="876"/>
                  </a:lnTo>
                  <a:lnTo>
                    <a:pt x="214" y="874"/>
                  </a:lnTo>
                  <a:lnTo>
                    <a:pt x="213" y="874"/>
                  </a:lnTo>
                  <a:lnTo>
                    <a:pt x="213" y="873"/>
                  </a:lnTo>
                  <a:lnTo>
                    <a:pt x="213" y="869"/>
                  </a:lnTo>
                  <a:lnTo>
                    <a:pt x="213" y="863"/>
                  </a:lnTo>
                  <a:lnTo>
                    <a:pt x="213" y="861"/>
                  </a:lnTo>
                  <a:lnTo>
                    <a:pt x="213" y="859"/>
                  </a:lnTo>
                  <a:lnTo>
                    <a:pt x="214" y="857"/>
                  </a:lnTo>
                  <a:lnTo>
                    <a:pt x="213" y="856"/>
                  </a:lnTo>
                  <a:lnTo>
                    <a:pt x="213" y="846"/>
                  </a:lnTo>
                  <a:lnTo>
                    <a:pt x="213" y="842"/>
                  </a:lnTo>
                  <a:lnTo>
                    <a:pt x="211" y="840"/>
                  </a:lnTo>
                  <a:lnTo>
                    <a:pt x="205" y="840"/>
                  </a:lnTo>
                  <a:lnTo>
                    <a:pt x="203" y="840"/>
                  </a:lnTo>
                  <a:lnTo>
                    <a:pt x="201" y="838"/>
                  </a:lnTo>
                  <a:lnTo>
                    <a:pt x="196" y="842"/>
                  </a:lnTo>
                  <a:lnTo>
                    <a:pt x="194" y="842"/>
                  </a:lnTo>
                  <a:lnTo>
                    <a:pt x="188" y="838"/>
                  </a:lnTo>
                  <a:lnTo>
                    <a:pt x="178" y="838"/>
                  </a:lnTo>
                  <a:lnTo>
                    <a:pt x="177" y="837"/>
                  </a:lnTo>
                  <a:lnTo>
                    <a:pt x="175" y="837"/>
                  </a:lnTo>
                  <a:lnTo>
                    <a:pt x="175" y="835"/>
                  </a:lnTo>
                  <a:lnTo>
                    <a:pt x="173" y="833"/>
                  </a:lnTo>
                  <a:lnTo>
                    <a:pt x="171" y="831"/>
                  </a:lnTo>
                  <a:lnTo>
                    <a:pt x="167" y="831"/>
                  </a:lnTo>
                  <a:lnTo>
                    <a:pt x="158" y="831"/>
                  </a:lnTo>
                  <a:lnTo>
                    <a:pt x="156" y="829"/>
                  </a:lnTo>
                  <a:lnTo>
                    <a:pt x="152" y="829"/>
                  </a:lnTo>
                  <a:lnTo>
                    <a:pt x="144" y="829"/>
                  </a:lnTo>
                  <a:lnTo>
                    <a:pt x="146" y="835"/>
                  </a:lnTo>
                  <a:lnTo>
                    <a:pt x="142" y="840"/>
                  </a:lnTo>
                  <a:lnTo>
                    <a:pt x="142" y="842"/>
                  </a:lnTo>
                  <a:lnTo>
                    <a:pt x="142" y="850"/>
                  </a:lnTo>
                  <a:lnTo>
                    <a:pt x="139" y="854"/>
                  </a:lnTo>
                  <a:lnTo>
                    <a:pt x="141" y="863"/>
                  </a:lnTo>
                  <a:lnTo>
                    <a:pt x="144" y="869"/>
                  </a:lnTo>
                  <a:lnTo>
                    <a:pt x="142" y="869"/>
                  </a:lnTo>
                  <a:lnTo>
                    <a:pt x="142" y="878"/>
                  </a:lnTo>
                  <a:lnTo>
                    <a:pt x="144" y="884"/>
                  </a:lnTo>
                  <a:lnTo>
                    <a:pt x="144" y="886"/>
                  </a:lnTo>
                  <a:lnTo>
                    <a:pt x="144" y="890"/>
                  </a:lnTo>
                  <a:lnTo>
                    <a:pt x="137" y="895"/>
                  </a:lnTo>
                  <a:lnTo>
                    <a:pt x="123" y="897"/>
                  </a:lnTo>
                  <a:lnTo>
                    <a:pt x="120" y="905"/>
                  </a:lnTo>
                  <a:lnTo>
                    <a:pt x="114" y="912"/>
                  </a:lnTo>
                  <a:lnTo>
                    <a:pt x="110" y="920"/>
                  </a:lnTo>
                  <a:lnTo>
                    <a:pt x="106" y="922"/>
                  </a:lnTo>
                  <a:lnTo>
                    <a:pt x="104" y="920"/>
                  </a:lnTo>
                  <a:lnTo>
                    <a:pt x="104" y="912"/>
                  </a:lnTo>
                  <a:lnTo>
                    <a:pt x="99" y="905"/>
                  </a:lnTo>
                  <a:lnTo>
                    <a:pt x="95" y="888"/>
                  </a:lnTo>
                  <a:lnTo>
                    <a:pt x="95" y="886"/>
                  </a:lnTo>
                  <a:lnTo>
                    <a:pt x="95" y="880"/>
                  </a:lnTo>
                  <a:lnTo>
                    <a:pt x="87" y="865"/>
                  </a:lnTo>
                  <a:lnTo>
                    <a:pt x="82" y="859"/>
                  </a:lnTo>
                  <a:lnTo>
                    <a:pt x="78" y="852"/>
                  </a:lnTo>
                  <a:lnTo>
                    <a:pt x="76" y="852"/>
                  </a:lnTo>
                  <a:lnTo>
                    <a:pt x="74" y="850"/>
                  </a:lnTo>
                  <a:lnTo>
                    <a:pt x="72" y="846"/>
                  </a:lnTo>
                  <a:lnTo>
                    <a:pt x="67" y="842"/>
                  </a:lnTo>
                  <a:lnTo>
                    <a:pt x="55" y="835"/>
                  </a:lnTo>
                  <a:lnTo>
                    <a:pt x="53" y="831"/>
                  </a:lnTo>
                  <a:lnTo>
                    <a:pt x="51" y="821"/>
                  </a:lnTo>
                  <a:lnTo>
                    <a:pt x="50" y="819"/>
                  </a:lnTo>
                  <a:lnTo>
                    <a:pt x="48" y="819"/>
                  </a:lnTo>
                  <a:lnTo>
                    <a:pt x="46" y="816"/>
                  </a:lnTo>
                  <a:lnTo>
                    <a:pt x="38" y="814"/>
                  </a:lnTo>
                  <a:lnTo>
                    <a:pt x="36" y="812"/>
                  </a:lnTo>
                  <a:lnTo>
                    <a:pt x="40" y="804"/>
                  </a:lnTo>
                  <a:lnTo>
                    <a:pt x="42" y="797"/>
                  </a:lnTo>
                  <a:lnTo>
                    <a:pt x="51" y="789"/>
                  </a:lnTo>
                  <a:lnTo>
                    <a:pt x="53" y="787"/>
                  </a:lnTo>
                  <a:lnTo>
                    <a:pt x="59" y="778"/>
                  </a:lnTo>
                  <a:lnTo>
                    <a:pt x="57" y="774"/>
                  </a:lnTo>
                  <a:lnTo>
                    <a:pt x="55" y="772"/>
                  </a:lnTo>
                  <a:lnTo>
                    <a:pt x="53" y="768"/>
                  </a:lnTo>
                  <a:lnTo>
                    <a:pt x="53" y="766"/>
                  </a:lnTo>
                  <a:lnTo>
                    <a:pt x="44" y="755"/>
                  </a:lnTo>
                  <a:lnTo>
                    <a:pt x="44" y="747"/>
                  </a:lnTo>
                  <a:lnTo>
                    <a:pt x="40" y="742"/>
                  </a:lnTo>
                  <a:lnTo>
                    <a:pt x="40" y="730"/>
                  </a:lnTo>
                  <a:lnTo>
                    <a:pt x="40" y="728"/>
                  </a:lnTo>
                  <a:lnTo>
                    <a:pt x="38" y="723"/>
                  </a:lnTo>
                  <a:lnTo>
                    <a:pt x="32" y="715"/>
                  </a:lnTo>
                  <a:lnTo>
                    <a:pt x="29" y="711"/>
                  </a:lnTo>
                  <a:lnTo>
                    <a:pt x="25" y="711"/>
                  </a:lnTo>
                  <a:lnTo>
                    <a:pt x="21" y="711"/>
                  </a:lnTo>
                  <a:lnTo>
                    <a:pt x="19" y="709"/>
                  </a:lnTo>
                  <a:lnTo>
                    <a:pt x="17" y="704"/>
                  </a:lnTo>
                  <a:lnTo>
                    <a:pt x="12" y="698"/>
                  </a:lnTo>
                  <a:lnTo>
                    <a:pt x="10" y="687"/>
                  </a:lnTo>
                  <a:lnTo>
                    <a:pt x="10" y="685"/>
                  </a:lnTo>
                  <a:lnTo>
                    <a:pt x="0" y="673"/>
                  </a:lnTo>
                  <a:lnTo>
                    <a:pt x="10" y="675"/>
                  </a:lnTo>
                  <a:lnTo>
                    <a:pt x="13" y="673"/>
                  </a:lnTo>
                  <a:lnTo>
                    <a:pt x="13" y="675"/>
                  </a:lnTo>
                  <a:lnTo>
                    <a:pt x="21" y="677"/>
                  </a:lnTo>
                  <a:lnTo>
                    <a:pt x="23" y="675"/>
                  </a:lnTo>
                  <a:lnTo>
                    <a:pt x="25" y="675"/>
                  </a:lnTo>
                  <a:lnTo>
                    <a:pt x="29" y="672"/>
                  </a:lnTo>
                  <a:lnTo>
                    <a:pt x="31" y="666"/>
                  </a:lnTo>
                  <a:lnTo>
                    <a:pt x="32" y="664"/>
                  </a:lnTo>
                  <a:lnTo>
                    <a:pt x="36" y="653"/>
                  </a:lnTo>
                  <a:lnTo>
                    <a:pt x="40" y="651"/>
                  </a:lnTo>
                  <a:lnTo>
                    <a:pt x="42" y="649"/>
                  </a:lnTo>
                  <a:lnTo>
                    <a:pt x="38" y="645"/>
                  </a:lnTo>
                  <a:lnTo>
                    <a:pt x="38" y="628"/>
                  </a:lnTo>
                  <a:lnTo>
                    <a:pt x="42" y="630"/>
                  </a:lnTo>
                  <a:lnTo>
                    <a:pt x="46" y="622"/>
                  </a:lnTo>
                  <a:lnTo>
                    <a:pt x="50" y="617"/>
                  </a:lnTo>
                  <a:lnTo>
                    <a:pt x="50" y="611"/>
                  </a:lnTo>
                  <a:lnTo>
                    <a:pt x="51" y="607"/>
                  </a:lnTo>
                  <a:lnTo>
                    <a:pt x="53" y="603"/>
                  </a:lnTo>
                  <a:lnTo>
                    <a:pt x="61" y="598"/>
                  </a:lnTo>
                  <a:lnTo>
                    <a:pt x="65" y="588"/>
                  </a:lnTo>
                  <a:lnTo>
                    <a:pt x="68" y="584"/>
                  </a:lnTo>
                  <a:lnTo>
                    <a:pt x="68" y="575"/>
                  </a:lnTo>
                  <a:lnTo>
                    <a:pt x="72" y="569"/>
                  </a:lnTo>
                  <a:lnTo>
                    <a:pt x="72" y="558"/>
                  </a:lnTo>
                  <a:lnTo>
                    <a:pt x="76" y="550"/>
                  </a:lnTo>
                  <a:lnTo>
                    <a:pt x="86" y="537"/>
                  </a:lnTo>
                  <a:lnTo>
                    <a:pt x="87" y="524"/>
                  </a:lnTo>
                  <a:lnTo>
                    <a:pt x="89" y="518"/>
                  </a:lnTo>
                  <a:lnTo>
                    <a:pt x="89" y="510"/>
                  </a:lnTo>
                  <a:lnTo>
                    <a:pt x="93" y="505"/>
                  </a:lnTo>
                  <a:lnTo>
                    <a:pt x="97" y="503"/>
                  </a:lnTo>
                  <a:lnTo>
                    <a:pt x="104" y="505"/>
                  </a:lnTo>
                  <a:lnTo>
                    <a:pt x="108" y="497"/>
                  </a:lnTo>
                  <a:lnTo>
                    <a:pt x="103" y="488"/>
                  </a:lnTo>
                  <a:lnTo>
                    <a:pt x="106" y="484"/>
                  </a:lnTo>
                  <a:lnTo>
                    <a:pt x="103" y="480"/>
                  </a:lnTo>
                  <a:lnTo>
                    <a:pt x="97" y="478"/>
                  </a:lnTo>
                  <a:lnTo>
                    <a:pt x="91" y="472"/>
                  </a:lnTo>
                  <a:lnTo>
                    <a:pt x="89" y="469"/>
                  </a:lnTo>
                  <a:lnTo>
                    <a:pt x="78" y="461"/>
                  </a:lnTo>
                  <a:lnTo>
                    <a:pt x="76" y="453"/>
                  </a:lnTo>
                  <a:lnTo>
                    <a:pt x="68" y="453"/>
                  </a:lnTo>
                  <a:lnTo>
                    <a:pt x="67" y="450"/>
                  </a:lnTo>
                  <a:lnTo>
                    <a:pt x="61" y="444"/>
                  </a:lnTo>
                  <a:lnTo>
                    <a:pt x="59" y="440"/>
                  </a:lnTo>
                  <a:lnTo>
                    <a:pt x="61" y="438"/>
                  </a:lnTo>
                  <a:lnTo>
                    <a:pt x="63" y="436"/>
                  </a:lnTo>
                  <a:lnTo>
                    <a:pt x="59" y="431"/>
                  </a:lnTo>
                  <a:lnTo>
                    <a:pt x="61" y="427"/>
                  </a:lnTo>
                  <a:lnTo>
                    <a:pt x="59" y="425"/>
                  </a:lnTo>
                  <a:lnTo>
                    <a:pt x="59" y="421"/>
                  </a:lnTo>
                  <a:lnTo>
                    <a:pt x="65" y="419"/>
                  </a:lnTo>
                  <a:lnTo>
                    <a:pt x="72" y="408"/>
                  </a:lnTo>
                  <a:lnTo>
                    <a:pt x="76" y="406"/>
                  </a:lnTo>
                  <a:lnTo>
                    <a:pt x="84" y="391"/>
                  </a:lnTo>
                  <a:lnTo>
                    <a:pt x="86" y="391"/>
                  </a:lnTo>
                  <a:lnTo>
                    <a:pt x="91" y="393"/>
                  </a:lnTo>
                  <a:lnTo>
                    <a:pt x="95" y="395"/>
                  </a:lnTo>
                  <a:lnTo>
                    <a:pt x="101" y="395"/>
                  </a:lnTo>
                  <a:lnTo>
                    <a:pt x="104" y="393"/>
                  </a:lnTo>
                  <a:lnTo>
                    <a:pt x="110" y="395"/>
                  </a:lnTo>
                  <a:lnTo>
                    <a:pt x="112" y="395"/>
                  </a:lnTo>
                  <a:lnTo>
                    <a:pt x="114" y="397"/>
                  </a:lnTo>
                  <a:lnTo>
                    <a:pt x="118" y="397"/>
                  </a:lnTo>
                  <a:lnTo>
                    <a:pt x="125" y="400"/>
                  </a:lnTo>
                  <a:lnTo>
                    <a:pt x="127" y="400"/>
                  </a:lnTo>
                  <a:lnTo>
                    <a:pt x="131" y="398"/>
                  </a:lnTo>
                  <a:lnTo>
                    <a:pt x="133" y="406"/>
                  </a:lnTo>
                  <a:lnTo>
                    <a:pt x="133" y="410"/>
                  </a:lnTo>
                  <a:lnTo>
                    <a:pt x="135" y="416"/>
                  </a:lnTo>
                  <a:lnTo>
                    <a:pt x="135" y="417"/>
                  </a:lnTo>
                  <a:lnTo>
                    <a:pt x="135" y="423"/>
                  </a:lnTo>
                  <a:lnTo>
                    <a:pt x="137" y="427"/>
                  </a:lnTo>
                  <a:lnTo>
                    <a:pt x="137" y="429"/>
                  </a:lnTo>
                  <a:lnTo>
                    <a:pt x="141" y="433"/>
                  </a:lnTo>
                  <a:lnTo>
                    <a:pt x="142" y="435"/>
                  </a:lnTo>
                  <a:lnTo>
                    <a:pt x="144" y="436"/>
                  </a:lnTo>
                  <a:lnTo>
                    <a:pt x="148" y="446"/>
                  </a:lnTo>
                  <a:lnTo>
                    <a:pt x="148" y="450"/>
                  </a:lnTo>
                  <a:lnTo>
                    <a:pt x="150" y="450"/>
                  </a:lnTo>
                  <a:lnTo>
                    <a:pt x="154" y="455"/>
                  </a:lnTo>
                  <a:lnTo>
                    <a:pt x="156" y="455"/>
                  </a:lnTo>
                  <a:lnTo>
                    <a:pt x="161" y="455"/>
                  </a:lnTo>
                  <a:lnTo>
                    <a:pt x="165" y="455"/>
                  </a:lnTo>
                  <a:lnTo>
                    <a:pt x="169" y="455"/>
                  </a:lnTo>
                  <a:lnTo>
                    <a:pt x="171" y="457"/>
                  </a:lnTo>
                  <a:lnTo>
                    <a:pt x="173" y="457"/>
                  </a:lnTo>
                  <a:lnTo>
                    <a:pt x="180" y="457"/>
                  </a:lnTo>
                  <a:lnTo>
                    <a:pt x="188" y="459"/>
                  </a:lnTo>
                  <a:lnTo>
                    <a:pt x="194" y="461"/>
                  </a:lnTo>
                  <a:lnTo>
                    <a:pt x="197" y="461"/>
                  </a:lnTo>
                  <a:lnTo>
                    <a:pt x="199" y="461"/>
                  </a:lnTo>
                  <a:lnTo>
                    <a:pt x="205" y="461"/>
                  </a:lnTo>
                  <a:lnTo>
                    <a:pt x="205" y="469"/>
                  </a:lnTo>
                  <a:lnTo>
                    <a:pt x="209" y="472"/>
                  </a:lnTo>
                  <a:lnTo>
                    <a:pt x="211" y="472"/>
                  </a:lnTo>
                  <a:lnTo>
                    <a:pt x="213" y="472"/>
                  </a:lnTo>
                  <a:lnTo>
                    <a:pt x="213" y="474"/>
                  </a:lnTo>
                  <a:lnTo>
                    <a:pt x="214" y="476"/>
                  </a:lnTo>
                  <a:lnTo>
                    <a:pt x="216" y="480"/>
                  </a:lnTo>
                  <a:lnTo>
                    <a:pt x="218" y="482"/>
                  </a:lnTo>
                  <a:lnTo>
                    <a:pt x="220" y="488"/>
                  </a:lnTo>
                  <a:lnTo>
                    <a:pt x="222" y="490"/>
                  </a:lnTo>
                  <a:lnTo>
                    <a:pt x="224" y="490"/>
                  </a:lnTo>
                  <a:lnTo>
                    <a:pt x="226" y="491"/>
                  </a:lnTo>
                  <a:lnTo>
                    <a:pt x="230" y="491"/>
                  </a:lnTo>
                  <a:lnTo>
                    <a:pt x="232" y="493"/>
                  </a:lnTo>
                  <a:lnTo>
                    <a:pt x="232" y="499"/>
                  </a:lnTo>
                  <a:lnTo>
                    <a:pt x="233" y="499"/>
                  </a:lnTo>
                  <a:lnTo>
                    <a:pt x="237" y="499"/>
                  </a:lnTo>
                  <a:lnTo>
                    <a:pt x="241" y="497"/>
                  </a:lnTo>
                  <a:lnTo>
                    <a:pt x="247" y="499"/>
                  </a:lnTo>
                  <a:lnTo>
                    <a:pt x="249" y="499"/>
                  </a:lnTo>
                  <a:lnTo>
                    <a:pt x="250" y="497"/>
                  </a:lnTo>
                  <a:lnTo>
                    <a:pt x="254" y="499"/>
                  </a:lnTo>
                  <a:lnTo>
                    <a:pt x="256" y="499"/>
                  </a:lnTo>
                  <a:lnTo>
                    <a:pt x="258" y="497"/>
                  </a:lnTo>
                  <a:lnTo>
                    <a:pt x="258" y="499"/>
                  </a:lnTo>
                  <a:lnTo>
                    <a:pt x="260" y="499"/>
                  </a:lnTo>
                  <a:lnTo>
                    <a:pt x="262" y="499"/>
                  </a:lnTo>
                  <a:lnTo>
                    <a:pt x="264" y="499"/>
                  </a:lnTo>
                  <a:lnTo>
                    <a:pt x="264" y="495"/>
                  </a:lnTo>
                  <a:lnTo>
                    <a:pt x="266" y="493"/>
                  </a:lnTo>
                  <a:lnTo>
                    <a:pt x="269" y="495"/>
                  </a:lnTo>
                  <a:lnTo>
                    <a:pt x="273" y="495"/>
                  </a:lnTo>
                  <a:lnTo>
                    <a:pt x="275" y="491"/>
                  </a:lnTo>
                  <a:lnTo>
                    <a:pt x="277" y="491"/>
                  </a:lnTo>
                  <a:lnTo>
                    <a:pt x="279" y="490"/>
                  </a:lnTo>
                  <a:lnTo>
                    <a:pt x="283" y="490"/>
                  </a:lnTo>
                  <a:lnTo>
                    <a:pt x="287" y="490"/>
                  </a:lnTo>
                  <a:lnTo>
                    <a:pt x="287" y="488"/>
                  </a:lnTo>
                  <a:lnTo>
                    <a:pt x="290" y="484"/>
                  </a:lnTo>
                  <a:lnTo>
                    <a:pt x="298" y="484"/>
                  </a:lnTo>
                  <a:lnTo>
                    <a:pt x="300" y="482"/>
                  </a:lnTo>
                  <a:lnTo>
                    <a:pt x="302" y="480"/>
                  </a:lnTo>
                  <a:lnTo>
                    <a:pt x="307" y="478"/>
                  </a:lnTo>
                  <a:lnTo>
                    <a:pt x="311" y="478"/>
                  </a:lnTo>
                  <a:lnTo>
                    <a:pt x="315" y="476"/>
                  </a:lnTo>
                  <a:lnTo>
                    <a:pt x="319" y="480"/>
                  </a:lnTo>
                  <a:lnTo>
                    <a:pt x="315" y="486"/>
                  </a:lnTo>
                  <a:lnTo>
                    <a:pt x="313" y="490"/>
                  </a:lnTo>
                  <a:lnTo>
                    <a:pt x="313" y="491"/>
                  </a:lnTo>
                  <a:lnTo>
                    <a:pt x="313" y="495"/>
                  </a:lnTo>
                  <a:lnTo>
                    <a:pt x="315" y="499"/>
                  </a:lnTo>
                  <a:lnTo>
                    <a:pt x="315" y="501"/>
                  </a:lnTo>
                  <a:lnTo>
                    <a:pt x="317" y="503"/>
                  </a:lnTo>
                  <a:lnTo>
                    <a:pt x="315" y="507"/>
                  </a:lnTo>
                  <a:lnTo>
                    <a:pt x="317" y="510"/>
                  </a:lnTo>
                  <a:lnTo>
                    <a:pt x="323" y="514"/>
                  </a:lnTo>
                  <a:lnTo>
                    <a:pt x="324" y="512"/>
                  </a:lnTo>
                  <a:lnTo>
                    <a:pt x="330" y="522"/>
                  </a:lnTo>
                  <a:lnTo>
                    <a:pt x="332" y="526"/>
                  </a:lnTo>
                  <a:lnTo>
                    <a:pt x="336" y="526"/>
                  </a:lnTo>
                  <a:lnTo>
                    <a:pt x="342" y="531"/>
                  </a:lnTo>
                  <a:lnTo>
                    <a:pt x="343" y="531"/>
                  </a:lnTo>
                  <a:lnTo>
                    <a:pt x="347" y="535"/>
                  </a:lnTo>
                  <a:lnTo>
                    <a:pt x="351" y="539"/>
                  </a:lnTo>
                  <a:lnTo>
                    <a:pt x="351" y="541"/>
                  </a:lnTo>
                  <a:lnTo>
                    <a:pt x="351" y="543"/>
                  </a:lnTo>
                  <a:lnTo>
                    <a:pt x="357" y="548"/>
                  </a:lnTo>
                  <a:lnTo>
                    <a:pt x="359" y="550"/>
                  </a:lnTo>
                  <a:lnTo>
                    <a:pt x="362" y="560"/>
                  </a:lnTo>
                  <a:lnTo>
                    <a:pt x="364" y="573"/>
                  </a:lnTo>
                  <a:lnTo>
                    <a:pt x="368" y="577"/>
                  </a:lnTo>
                  <a:lnTo>
                    <a:pt x="368" y="579"/>
                  </a:lnTo>
                  <a:lnTo>
                    <a:pt x="370" y="581"/>
                  </a:lnTo>
                  <a:lnTo>
                    <a:pt x="374" y="581"/>
                  </a:lnTo>
                  <a:lnTo>
                    <a:pt x="376" y="582"/>
                  </a:lnTo>
                  <a:lnTo>
                    <a:pt x="378" y="582"/>
                  </a:lnTo>
                  <a:lnTo>
                    <a:pt x="378" y="586"/>
                  </a:lnTo>
                  <a:lnTo>
                    <a:pt x="379" y="588"/>
                  </a:lnTo>
                  <a:lnTo>
                    <a:pt x="385" y="590"/>
                  </a:lnTo>
                  <a:lnTo>
                    <a:pt x="391" y="590"/>
                  </a:lnTo>
                  <a:lnTo>
                    <a:pt x="406" y="596"/>
                  </a:lnTo>
                  <a:lnTo>
                    <a:pt x="408" y="596"/>
                  </a:lnTo>
                  <a:lnTo>
                    <a:pt x="410" y="598"/>
                  </a:lnTo>
                  <a:lnTo>
                    <a:pt x="414" y="598"/>
                  </a:lnTo>
                  <a:lnTo>
                    <a:pt x="415" y="598"/>
                  </a:lnTo>
                  <a:lnTo>
                    <a:pt x="419" y="605"/>
                  </a:lnTo>
                  <a:lnTo>
                    <a:pt x="421" y="607"/>
                  </a:lnTo>
                  <a:lnTo>
                    <a:pt x="425" y="611"/>
                  </a:lnTo>
                  <a:lnTo>
                    <a:pt x="429" y="613"/>
                  </a:lnTo>
                  <a:lnTo>
                    <a:pt x="438" y="609"/>
                  </a:lnTo>
                  <a:lnTo>
                    <a:pt x="440" y="609"/>
                  </a:lnTo>
                  <a:lnTo>
                    <a:pt x="446" y="607"/>
                  </a:lnTo>
                  <a:lnTo>
                    <a:pt x="450" y="603"/>
                  </a:lnTo>
                  <a:lnTo>
                    <a:pt x="451" y="599"/>
                  </a:lnTo>
                  <a:lnTo>
                    <a:pt x="451" y="598"/>
                  </a:lnTo>
                  <a:lnTo>
                    <a:pt x="451" y="596"/>
                  </a:lnTo>
                  <a:lnTo>
                    <a:pt x="451" y="594"/>
                  </a:lnTo>
                  <a:lnTo>
                    <a:pt x="453" y="592"/>
                  </a:lnTo>
                  <a:lnTo>
                    <a:pt x="453" y="586"/>
                  </a:lnTo>
                  <a:lnTo>
                    <a:pt x="453" y="582"/>
                  </a:lnTo>
                  <a:lnTo>
                    <a:pt x="455" y="577"/>
                  </a:lnTo>
                  <a:lnTo>
                    <a:pt x="463" y="571"/>
                  </a:lnTo>
                  <a:lnTo>
                    <a:pt x="467" y="571"/>
                  </a:lnTo>
                  <a:lnTo>
                    <a:pt x="469" y="577"/>
                  </a:lnTo>
                  <a:lnTo>
                    <a:pt x="469" y="579"/>
                  </a:lnTo>
                  <a:lnTo>
                    <a:pt x="472" y="577"/>
                  </a:lnTo>
                  <a:lnTo>
                    <a:pt x="476" y="573"/>
                  </a:lnTo>
                  <a:lnTo>
                    <a:pt x="482" y="569"/>
                  </a:lnTo>
                  <a:lnTo>
                    <a:pt x="482" y="567"/>
                  </a:lnTo>
                  <a:lnTo>
                    <a:pt x="493" y="560"/>
                  </a:lnTo>
                  <a:lnTo>
                    <a:pt x="505" y="554"/>
                  </a:lnTo>
                  <a:lnTo>
                    <a:pt x="518" y="545"/>
                  </a:lnTo>
                  <a:lnTo>
                    <a:pt x="520" y="545"/>
                  </a:lnTo>
                  <a:lnTo>
                    <a:pt x="522" y="545"/>
                  </a:lnTo>
                  <a:lnTo>
                    <a:pt x="525" y="545"/>
                  </a:lnTo>
                  <a:lnTo>
                    <a:pt x="531" y="545"/>
                  </a:lnTo>
                  <a:lnTo>
                    <a:pt x="533" y="545"/>
                  </a:lnTo>
                  <a:lnTo>
                    <a:pt x="537" y="545"/>
                  </a:lnTo>
                  <a:lnTo>
                    <a:pt x="541" y="545"/>
                  </a:lnTo>
                  <a:lnTo>
                    <a:pt x="546" y="546"/>
                  </a:lnTo>
                  <a:lnTo>
                    <a:pt x="550" y="548"/>
                  </a:lnTo>
                  <a:lnTo>
                    <a:pt x="554" y="550"/>
                  </a:lnTo>
                  <a:lnTo>
                    <a:pt x="554" y="552"/>
                  </a:lnTo>
                  <a:lnTo>
                    <a:pt x="558" y="552"/>
                  </a:lnTo>
                  <a:lnTo>
                    <a:pt x="558" y="546"/>
                  </a:lnTo>
                  <a:lnTo>
                    <a:pt x="561" y="543"/>
                  </a:lnTo>
                  <a:lnTo>
                    <a:pt x="565" y="526"/>
                  </a:lnTo>
                  <a:lnTo>
                    <a:pt x="569" y="522"/>
                  </a:lnTo>
                  <a:lnTo>
                    <a:pt x="573" y="520"/>
                  </a:lnTo>
                  <a:lnTo>
                    <a:pt x="575" y="520"/>
                  </a:lnTo>
                  <a:lnTo>
                    <a:pt x="579" y="516"/>
                  </a:lnTo>
                  <a:lnTo>
                    <a:pt x="592" y="505"/>
                  </a:lnTo>
                  <a:lnTo>
                    <a:pt x="596" y="501"/>
                  </a:lnTo>
                  <a:lnTo>
                    <a:pt x="601" y="493"/>
                  </a:lnTo>
                  <a:lnTo>
                    <a:pt x="603" y="491"/>
                  </a:lnTo>
                  <a:lnTo>
                    <a:pt x="605" y="490"/>
                  </a:lnTo>
                  <a:lnTo>
                    <a:pt x="611" y="480"/>
                  </a:lnTo>
                  <a:lnTo>
                    <a:pt x="615" y="476"/>
                  </a:lnTo>
                  <a:lnTo>
                    <a:pt x="618" y="472"/>
                  </a:lnTo>
                  <a:lnTo>
                    <a:pt x="624" y="471"/>
                  </a:lnTo>
                  <a:lnTo>
                    <a:pt x="628" y="469"/>
                  </a:lnTo>
                  <a:lnTo>
                    <a:pt x="630" y="469"/>
                  </a:lnTo>
                  <a:lnTo>
                    <a:pt x="632" y="469"/>
                  </a:lnTo>
                  <a:lnTo>
                    <a:pt x="634" y="457"/>
                  </a:lnTo>
                  <a:lnTo>
                    <a:pt x="634" y="450"/>
                  </a:lnTo>
                  <a:lnTo>
                    <a:pt x="634" y="448"/>
                  </a:lnTo>
                  <a:lnTo>
                    <a:pt x="634" y="440"/>
                  </a:lnTo>
                  <a:lnTo>
                    <a:pt x="634" y="438"/>
                  </a:lnTo>
                  <a:lnTo>
                    <a:pt x="634" y="431"/>
                  </a:lnTo>
                  <a:lnTo>
                    <a:pt x="634" y="425"/>
                  </a:lnTo>
                  <a:lnTo>
                    <a:pt x="632" y="425"/>
                  </a:lnTo>
                  <a:lnTo>
                    <a:pt x="622" y="427"/>
                  </a:lnTo>
                  <a:lnTo>
                    <a:pt x="620" y="427"/>
                  </a:lnTo>
                  <a:lnTo>
                    <a:pt x="618" y="425"/>
                  </a:lnTo>
                  <a:lnTo>
                    <a:pt x="603" y="414"/>
                  </a:lnTo>
                  <a:lnTo>
                    <a:pt x="599" y="414"/>
                  </a:lnTo>
                  <a:lnTo>
                    <a:pt x="597" y="414"/>
                  </a:lnTo>
                  <a:lnTo>
                    <a:pt x="594" y="414"/>
                  </a:lnTo>
                  <a:lnTo>
                    <a:pt x="592" y="412"/>
                  </a:lnTo>
                  <a:lnTo>
                    <a:pt x="592" y="410"/>
                  </a:lnTo>
                  <a:lnTo>
                    <a:pt x="590" y="402"/>
                  </a:lnTo>
                  <a:lnTo>
                    <a:pt x="586" y="400"/>
                  </a:lnTo>
                  <a:lnTo>
                    <a:pt x="584" y="397"/>
                  </a:lnTo>
                  <a:lnTo>
                    <a:pt x="584" y="395"/>
                  </a:lnTo>
                  <a:lnTo>
                    <a:pt x="582" y="389"/>
                  </a:lnTo>
                  <a:lnTo>
                    <a:pt x="582" y="385"/>
                  </a:lnTo>
                  <a:lnTo>
                    <a:pt x="582" y="380"/>
                  </a:lnTo>
                  <a:lnTo>
                    <a:pt x="582" y="372"/>
                  </a:lnTo>
                  <a:lnTo>
                    <a:pt x="586" y="370"/>
                  </a:lnTo>
                  <a:lnTo>
                    <a:pt x="590" y="368"/>
                  </a:lnTo>
                  <a:lnTo>
                    <a:pt x="596" y="364"/>
                  </a:lnTo>
                  <a:lnTo>
                    <a:pt x="596" y="362"/>
                  </a:lnTo>
                  <a:lnTo>
                    <a:pt x="597" y="361"/>
                  </a:lnTo>
                  <a:lnTo>
                    <a:pt x="607" y="349"/>
                  </a:lnTo>
                  <a:lnTo>
                    <a:pt x="611" y="343"/>
                  </a:lnTo>
                  <a:lnTo>
                    <a:pt x="618" y="334"/>
                  </a:lnTo>
                  <a:lnTo>
                    <a:pt x="620" y="332"/>
                  </a:lnTo>
                  <a:lnTo>
                    <a:pt x="622" y="330"/>
                  </a:lnTo>
                  <a:lnTo>
                    <a:pt x="624" y="328"/>
                  </a:lnTo>
                  <a:lnTo>
                    <a:pt x="624" y="326"/>
                  </a:lnTo>
                  <a:lnTo>
                    <a:pt x="630" y="323"/>
                  </a:lnTo>
                  <a:lnTo>
                    <a:pt x="635" y="319"/>
                  </a:lnTo>
                  <a:lnTo>
                    <a:pt x="637" y="319"/>
                  </a:lnTo>
                  <a:lnTo>
                    <a:pt x="637" y="317"/>
                  </a:lnTo>
                  <a:lnTo>
                    <a:pt x="639" y="313"/>
                  </a:lnTo>
                  <a:lnTo>
                    <a:pt x="643" y="309"/>
                  </a:lnTo>
                  <a:lnTo>
                    <a:pt x="651" y="306"/>
                  </a:lnTo>
                  <a:lnTo>
                    <a:pt x="654" y="307"/>
                  </a:lnTo>
                  <a:lnTo>
                    <a:pt x="656" y="307"/>
                  </a:lnTo>
                  <a:lnTo>
                    <a:pt x="658" y="306"/>
                  </a:lnTo>
                  <a:lnTo>
                    <a:pt x="662" y="307"/>
                  </a:lnTo>
                  <a:lnTo>
                    <a:pt x="666" y="306"/>
                  </a:lnTo>
                  <a:lnTo>
                    <a:pt x="670" y="304"/>
                  </a:lnTo>
                  <a:lnTo>
                    <a:pt x="671" y="304"/>
                  </a:lnTo>
                  <a:lnTo>
                    <a:pt x="673" y="304"/>
                  </a:lnTo>
                  <a:lnTo>
                    <a:pt x="677" y="304"/>
                  </a:lnTo>
                  <a:lnTo>
                    <a:pt x="679" y="304"/>
                  </a:lnTo>
                  <a:lnTo>
                    <a:pt x="681" y="304"/>
                  </a:lnTo>
                  <a:lnTo>
                    <a:pt x="683" y="302"/>
                  </a:lnTo>
                  <a:lnTo>
                    <a:pt x="687" y="302"/>
                  </a:lnTo>
                  <a:lnTo>
                    <a:pt x="688" y="304"/>
                  </a:lnTo>
                  <a:lnTo>
                    <a:pt x="690" y="304"/>
                  </a:lnTo>
                  <a:lnTo>
                    <a:pt x="694" y="304"/>
                  </a:lnTo>
                  <a:lnTo>
                    <a:pt x="694" y="306"/>
                  </a:lnTo>
                  <a:lnTo>
                    <a:pt x="696" y="306"/>
                  </a:lnTo>
                  <a:lnTo>
                    <a:pt x="698" y="307"/>
                  </a:lnTo>
                  <a:lnTo>
                    <a:pt x="700" y="309"/>
                  </a:lnTo>
                  <a:lnTo>
                    <a:pt x="702" y="309"/>
                  </a:lnTo>
                  <a:lnTo>
                    <a:pt x="702" y="311"/>
                  </a:lnTo>
                  <a:lnTo>
                    <a:pt x="702" y="313"/>
                  </a:lnTo>
                  <a:lnTo>
                    <a:pt x="704" y="313"/>
                  </a:lnTo>
                  <a:lnTo>
                    <a:pt x="706" y="315"/>
                  </a:lnTo>
                  <a:lnTo>
                    <a:pt x="711" y="315"/>
                  </a:lnTo>
                  <a:lnTo>
                    <a:pt x="713" y="315"/>
                  </a:lnTo>
                  <a:lnTo>
                    <a:pt x="717" y="315"/>
                  </a:lnTo>
                  <a:lnTo>
                    <a:pt x="719" y="317"/>
                  </a:lnTo>
                  <a:lnTo>
                    <a:pt x="721" y="315"/>
                  </a:lnTo>
                  <a:lnTo>
                    <a:pt x="723" y="315"/>
                  </a:lnTo>
                  <a:lnTo>
                    <a:pt x="723" y="317"/>
                  </a:lnTo>
                  <a:lnTo>
                    <a:pt x="725" y="317"/>
                  </a:lnTo>
                  <a:lnTo>
                    <a:pt x="725" y="319"/>
                  </a:lnTo>
                  <a:lnTo>
                    <a:pt x="726" y="321"/>
                  </a:lnTo>
                  <a:lnTo>
                    <a:pt x="728" y="323"/>
                  </a:lnTo>
                  <a:lnTo>
                    <a:pt x="728" y="325"/>
                  </a:lnTo>
                  <a:lnTo>
                    <a:pt x="728" y="326"/>
                  </a:lnTo>
                  <a:lnTo>
                    <a:pt x="730" y="326"/>
                  </a:lnTo>
                  <a:lnTo>
                    <a:pt x="732" y="328"/>
                  </a:lnTo>
                  <a:lnTo>
                    <a:pt x="732" y="330"/>
                  </a:lnTo>
                  <a:lnTo>
                    <a:pt x="734" y="330"/>
                  </a:lnTo>
                  <a:lnTo>
                    <a:pt x="734" y="332"/>
                  </a:lnTo>
                  <a:lnTo>
                    <a:pt x="736" y="334"/>
                  </a:lnTo>
                  <a:lnTo>
                    <a:pt x="736" y="336"/>
                  </a:lnTo>
                  <a:lnTo>
                    <a:pt x="738" y="338"/>
                  </a:lnTo>
                  <a:lnTo>
                    <a:pt x="738" y="340"/>
                  </a:lnTo>
                  <a:lnTo>
                    <a:pt x="738" y="342"/>
                  </a:lnTo>
                  <a:lnTo>
                    <a:pt x="738" y="345"/>
                  </a:lnTo>
                  <a:lnTo>
                    <a:pt x="740" y="345"/>
                  </a:lnTo>
                  <a:lnTo>
                    <a:pt x="740" y="347"/>
                  </a:lnTo>
                  <a:lnTo>
                    <a:pt x="742" y="349"/>
                  </a:lnTo>
                  <a:lnTo>
                    <a:pt x="742" y="351"/>
                  </a:lnTo>
                  <a:lnTo>
                    <a:pt x="743" y="353"/>
                  </a:lnTo>
                  <a:lnTo>
                    <a:pt x="745" y="353"/>
                  </a:lnTo>
                  <a:lnTo>
                    <a:pt x="745" y="355"/>
                  </a:lnTo>
                  <a:lnTo>
                    <a:pt x="751" y="351"/>
                  </a:lnTo>
                  <a:lnTo>
                    <a:pt x="753" y="351"/>
                  </a:lnTo>
                  <a:lnTo>
                    <a:pt x="755" y="351"/>
                  </a:lnTo>
                  <a:lnTo>
                    <a:pt x="757" y="349"/>
                  </a:lnTo>
                  <a:lnTo>
                    <a:pt x="759" y="349"/>
                  </a:lnTo>
                  <a:lnTo>
                    <a:pt x="761" y="349"/>
                  </a:lnTo>
                  <a:lnTo>
                    <a:pt x="761" y="351"/>
                  </a:lnTo>
                  <a:lnTo>
                    <a:pt x="762" y="353"/>
                  </a:lnTo>
                  <a:lnTo>
                    <a:pt x="764" y="353"/>
                  </a:lnTo>
                  <a:lnTo>
                    <a:pt x="766" y="355"/>
                  </a:lnTo>
                  <a:lnTo>
                    <a:pt x="768" y="355"/>
                  </a:lnTo>
                  <a:lnTo>
                    <a:pt x="770" y="355"/>
                  </a:lnTo>
                  <a:lnTo>
                    <a:pt x="772" y="355"/>
                  </a:lnTo>
                  <a:lnTo>
                    <a:pt x="774" y="351"/>
                  </a:lnTo>
                  <a:lnTo>
                    <a:pt x="776" y="349"/>
                  </a:lnTo>
                  <a:lnTo>
                    <a:pt x="778" y="349"/>
                  </a:lnTo>
                  <a:lnTo>
                    <a:pt x="781" y="347"/>
                  </a:lnTo>
                  <a:lnTo>
                    <a:pt x="781" y="345"/>
                  </a:lnTo>
                  <a:lnTo>
                    <a:pt x="783" y="345"/>
                  </a:lnTo>
                  <a:lnTo>
                    <a:pt x="785" y="345"/>
                  </a:lnTo>
                  <a:lnTo>
                    <a:pt x="787" y="345"/>
                  </a:lnTo>
                  <a:lnTo>
                    <a:pt x="791" y="343"/>
                  </a:lnTo>
                  <a:lnTo>
                    <a:pt x="793" y="343"/>
                  </a:lnTo>
                  <a:lnTo>
                    <a:pt x="793" y="342"/>
                  </a:lnTo>
                  <a:lnTo>
                    <a:pt x="795" y="342"/>
                  </a:lnTo>
                  <a:lnTo>
                    <a:pt x="795" y="340"/>
                  </a:lnTo>
                  <a:lnTo>
                    <a:pt x="795" y="338"/>
                  </a:lnTo>
                  <a:lnTo>
                    <a:pt x="793" y="336"/>
                  </a:lnTo>
                  <a:lnTo>
                    <a:pt x="795" y="334"/>
                  </a:lnTo>
                  <a:lnTo>
                    <a:pt x="795" y="330"/>
                  </a:lnTo>
                  <a:lnTo>
                    <a:pt x="795" y="328"/>
                  </a:lnTo>
                  <a:lnTo>
                    <a:pt x="793" y="326"/>
                  </a:lnTo>
                  <a:lnTo>
                    <a:pt x="793" y="325"/>
                  </a:lnTo>
                  <a:lnTo>
                    <a:pt x="791" y="323"/>
                  </a:lnTo>
                  <a:lnTo>
                    <a:pt x="791" y="321"/>
                  </a:lnTo>
                  <a:lnTo>
                    <a:pt x="791" y="319"/>
                  </a:lnTo>
                  <a:lnTo>
                    <a:pt x="789" y="317"/>
                  </a:lnTo>
                  <a:lnTo>
                    <a:pt x="787" y="315"/>
                  </a:lnTo>
                  <a:lnTo>
                    <a:pt x="789" y="315"/>
                  </a:lnTo>
                  <a:lnTo>
                    <a:pt x="791" y="311"/>
                  </a:lnTo>
                  <a:lnTo>
                    <a:pt x="793" y="309"/>
                  </a:lnTo>
                  <a:lnTo>
                    <a:pt x="793" y="307"/>
                  </a:lnTo>
                  <a:lnTo>
                    <a:pt x="795" y="306"/>
                  </a:lnTo>
                  <a:lnTo>
                    <a:pt x="797" y="306"/>
                  </a:lnTo>
                  <a:lnTo>
                    <a:pt x="798" y="306"/>
                  </a:lnTo>
                  <a:lnTo>
                    <a:pt x="802" y="304"/>
                  </a:lnTo>
                  <a:lnTo>
                    <a:pt x="804" y="302"/>
                  </a:lnTo>
                  <a:lnTo>
                    <a:pt x="806" y="300"/>
                  </a:lnTo>
                  <a:lnTo>
                    <a:pt x="808" y="300"/>
                  </a:lnTo>
                  <a:lnTo>
                    <a:pt x="810" y="300"/>
                  </a:lnTo>
                  <a:lnTo>
                    <a:pt x="812" y="298"/>
                  </a:lnTo>
                  <a:lnTo>
                    <a:pt x="817" y="300"/>
                  </a:lnTo>
                  <a:lnTo>
                    <a:pt x="819" y="302"/>
                  </a:lnTo>
                  <a:lnTo>
                    <a:pt x="821" y="302"/>
                  </a:lnTo>
                  <a:lnTo>
                    <a:pt x="823" y="302"/>
                  </a:lnTo>
                  <a:lnTo>
                    <a:pt x="825" y="304"/>
                  </a:lnTo>
                  <a:lnTo>
                    <a:pt x="829" y="304"/>
                  </a:lnTo>
                  <a:lnTo>
                    <a:pt x="831" y="302"/>
                  </a:lnTo>
                  <a:lnTo>
                    <a:pt x="833" y="302"/>
                  </a:lnTo>
                  <a:lnTo>
                    <a:pt x="834" y="302"/>
                  </a:lnTo>
                  <a:lnTo>
                    <a:pt x="836" y="300"/>
                  </a:lnTo>
                  <a:lnTo>
                    <a:pt x="838" y="300"/>
                  </a:lnTo>
                  <a:lnTo>
                    <a:pt x="840" y="300"/>
                  </a:lnTo>
                  <a:lnTo>
                    <a:pt x="840" y="298"/>
                  </a:lnTo>
                  <a:lnTo>
                    <a:pt x="840" y="296"/>
                  </a:lnTo>
                  <a:lnTo>
                    <a:pt x="844" y="294"/>
                  </a:lnTo>
                  <a:lnTo>
                    <a:pt x="846" y="294"/>
                  </a:lnTo>
                  <a:lnTo>
                    <a:pt x="846" y="292"/>
                  </a:lnTo>
                  <a:lnTo>
                    <a:pt x="848" y="290"/>
                  </a:lnTo>
                  <a:lnTo>
                    <a:pt x="848" y="288"/>
                  </a:lnTo>
                  <a:lnTo>
                    <a:pt x="846" y="287"/>
                  </a:lnTo>
                  <a:lnTo>
                    <a:pt x="846" y="285"/>
                  </a:lnTo>
                  <a:lnTo>
                    <a:pt x="846" y="283"/>
                  </a:lnTo>
                  <a:lnTo>
                    <a:pt x="848" y="281"/>
                  </a:lnTo>
                  <a:lnTo>
                    <a:pt x="850" y="279"/>
                  </a:lnTo>
                  <a:lnTo>
                    <a:pt x="850" y="277"/>
                  </a:lnTo>
                  <a:lnTo>
                    <a:pt x="852" y="277"/>
                  </a:lnTo>
                  <a:lnTo>
                    <a:pt x="852" y="275"/>
                  </a:lnTo>
                  <a:lnTo>
                    <a:pt x="853" y="275"/>
                  </a:lnTo>
                  <a:lnTo>
                    <a:pt x="853" y="273"/>
                  </a:lnTo>
                  <a:lnTo>
                    <a:pt x="853" y="271"/>
                  </a:lnTo>
                  <a:lnTo>
                    <a:pt x="855" y="271"/>
                  </a:lnTo>
                  <a:lnTo>
                    <a:pt x="855" y="270"/>
                  </a:lnTo>
                  <a:lnTo>
                    <a:pt x="855" y="266"/>
                  </a:lnTo>
                  <a:lnTo>
                    <a:pt x="857" y="266"/>
                  </a:lnTo>
                  <a:lnTo>
                    <a:pt x="857" y="264"/>
                  </a:lnTo>
                  <a:lnTo>
                    <a:pt x="857" y="262"/>
                  </a:lnTo>
                  <a:lnTo>
                    <a:pt x="859" y="262"/>
                  </a:lnTo>
                  <a:lnTo>
                    <a:pt x="861" y="260"/>
                  </a:lnTo>
                  <a:lnTo>
                    <a:pt x="861" y="258"/>
                  </a:lnTo>
                  <a:lnTo>
                    <a:pt x="861" y="256"/>
                  </a:lnTo>
                  <a:lnTo>
                    <a:pt x="861" y="254"/>
                  </a:lnTo>
                  <a:lnTo>
                    <a:pt x="863" y="252"/>
                  </a:lnTo>
                  <a:lnTo>
                    <a:pt x="863" y="251"/>
                  </a:lnTo>
                  <a:lnTo>
                    <a:pt x="863" y="247"/>
                  </a:lnTo>
                  <a:lnTo>
                    <a:pt x="865" y="245"/>
                  </a:lnTo>
                  <a:lnTo>
                    <a:pt x="867" y="243"/>
                  </a:lnTo>
                  <a:lnTo>
                    <a:pt x="869" y="241"/>
                  </a:lnTo>
                  <a:lnTo>
                    <a:pt x="871" y="239"/>
                  </a:lnTo>
                  <a:lnTo>
                    <a:pt x="871" y="237"/>
                  </a:lnTo>
                  <a:lnTo>
                    <a:pt x="872" y="235"/>
                  </a:lnTo>
                  <a:lnTo>
                    <a:pt x="874" y="234"/>
                  </a:lnTo>
                  <a:lnTo>
                    <a:pt x="876" y="228"/>
                  </a:lnTo>
                  <a:lnTo>
                    <a:pt x="878" y="228"/>
                  </a:lnTo>
                  <a:lnTo>
                    <a:pt x="878" y="226"/>
                  </a:lnTo>
                  <a:lnTo>
                    <a:pt x="878" y="224"/>
                  </a:lnTo>
                  <a:lnTo>
                    <a:pt x="878" y="222"/>
                  </a:lnTo>
                  <a:lnTo>
                    <a:pt x="878" y="220"/>
                  </a:lnTo>
                  <a:lnTo>
                    <a:pt x="876" y="220"/>
                  </a:lnTo>
                  <a:lnTo>
                    <a:pt x="876" y="218"/>
                  </a:lnTo>
                  <a:lnTo>
                    <a:pt x="878" y="216"/>
                  </a:lnTo>
                  <a:lnTo>
                    <a:pt x="878" y="215"/>
                  </a:lnTo>
                  <a:lnTo>
                    <a:pt x="880" y="215"/>
                  </a:lnTo>
                  <a:lnTo>
                    <a:pt x="882" y="211"/>
                  </a:lnTo>
                  <a:lnTo>
                    <a:pt x="884" y="211"/>
                  </a:lnTo>
                  <a:lnTo>
                    <a:pt x="884" y="209"/>
                  </a:lnTo>
                  <a:lnTo>
                    <a:pt x="886" y="209"/>
                  </a:lnTo>
                  <a:lnTo>
                    <a:pt x="888" y="207"/>
                  </a:lnTo>
                  <a:lnTo>
                    <a:pt x="889" y="207"/>
                  </a:lnTo>
                  <a:lnTo>
                    <a:pt x="891" y="207"/>
                  </a:lnTo>
                  <a:lnTo>
                    <a:pt x="893" y="205"/>
                  </a:lnTo>
                  <a:lnTo>
                    <a:pt x="897" y="203"/>
                  </a:lnTo>
                  <a:lnTo>
                    <a:pt x="899" y="203"/>
                  </a:lnTo>
                  <a:lnTo>
                    <a:pt x="901" y="203"/>
                  </a:lnTo>
                  <a:lnTo>
                    <a:pt x="903" y="203"/>
                  </a:lnTo>
                  <a:lnTo>
                    <a:pt x="903" y="201"/>
                  </a:lnTo>
                  <a:lnTo>
                    <a:pt x="905" y="201"/>
                  </a:lnTo>
                  <a:lnTo>
                    <a:pt x="907" y="199"/>
                  </a:lnTo>
                  <a:lnTo>
                    <a:pt x="912" y="196"/>
                  </a:lnTo>
                  <a:lnTo>
                    <a:pt x="914" y="194"/>
                  </a:lnTo>
                  <a:lnTo>
                    <a:pt x="914" y="192"/>
                  </a:lnTo>
                  <a:lnTo>
                    <a:pt x="916" y="192"/>
                  </a:lnTo>
                  <a:lnTo>
                    <a:pt x="918" y="190"/>
                  </a:lnTo>
                  <a:lnTo>
                    <a:pt x="920" y="190"/>
                  </a:lnTo>
                  <a:lnTo>
                    <a:pt x="920" y="188"/>
                  </a:lnTo>
                  <a:lnTo>
                    <a:pt x="922" y="186"/>
                  </a:lnTo>
                  <a:lnTo>
                    <a:pt x="922" y="182"/>
                  </a:lnTo>
                  <a:lnTo>
                    <a:pt x="924" y="180"/>
                  </a:lnTo>
                  <a:lnTo>
                    <a:pt x="931" y="175"/>
                  </a:lnTo>
                  <a:lnTo>
                    <a:pt x="933" y="169"/>
                  </a:lnTo>
                  <a:lnTo>
                    <a:pt x="935" y="169"/>
                  </a:lnTo>
                  <a:lnTo>
                    <a:pt x="937" y="169"/>
                  </a:lnTo>
                  <a:lnTo>
                    <a:pt x="941" y="167"/>
                  </a:lnTo>
                  <a:lnTo>
                    <a:pt x="954" y="175"/>
                  </a:lnTo>
                  <a:lnTo>
                    <a:pt x="958" y="175"/>
                  </a:lnTo>
                  <a:lnTo>
                    <a:pt x="962" y="177"/>
                  </a:lnTo>
                  <a:lnTo>
                    <a:pt x="967" y="177"/>
                  </a:lnTo>
                  <a:lnTo>
                    <a:pt x="975" y="175"/>
                  </a:lnTo>
                  <a:lnTo>
                    <a:pt x="977" y="175"/>
                  </a:lnTo>
                  <a:lnTo>
                    <a:pt x="977" y="173"/>
                  </a:lnTo>
                  <a:lnTo>
                    <a:pt x="980" y="171"/>
                  </a:lnTo>
                  <a:lnTo>
                    <a:pt x="982" y="169"/>
                  </a:lnTo>
                  <a:lnTo>
                    <a:pt x="984" y="167"/>
                  </a:lnTo>
                  <a:lnTo>
                    <a:pt x="988" y="161"/>
                  </a:lnTo>
                  <a:lnTo>
                    <a:pt x="994" y="158"/>
                  </a:lnTo>
                  <a:lnTo>
                    <a:pt x="1003" y="158"/>
                  </a:lnTo>
                  <a:lnTo>
                    <a:pt x="1005" y="160"/>
                  </a:lnTo>
                  <a:lnTo>
                    <a:pt x="1007" y="160"/>
                  </a:lnTo>
                  <a:lnTo>
                    <a:pt x="1009" y="161"/>
                  </a:lnTo>
                  <a:lnTo>
                    <a:pt x="1018" y="161"/>
                  </a:lnTo>
                  <a:lnTo>
                    <a:pt x="1026" y="163"/>
                  </a:lnTo>
                  <a:lnTo>
                    <a:pt x="1030" y="163"/>
                  </a:lnTo>
                  <a:lnTo>
                    <a:pt x="1032" y="161"/>
                  </a:lnTo>
                  <a:lnTo>
                    <a:pt x="1034" y="161"/>
                  </a:lnTo>
                  <a:lnTo>
                    <a:pt x="1034" y="160"/>
                  </a:lnTo>
                  <a:lnTo>
                    <a:pt x="1041" y="160"/>
                  </a:lnTo>
                  <a:lnTo>
                    <a:pt x="1051" y="161"/>
                  </a:lnTo>
                  <a:lnTo>
                    <a:pt x="1051" y="160"/>
                  </a:lnTo>
                  <a:lnTo>
                    <a:pt x="1053" y="160"/>
                  </a:lnTo>
                  <a:lnTo>
                    <a:pt x="1058" y="158"/>
                  </a:lnTo>
                  <a:lnTo>
                    <a:pt x="1060" y="156"/>
                  </a:lnTo>
                  <a:lnTo>
                    <a:pt x="1068" y="152"/>
                  </a:lnTo>
                  <a:lnTo>
                    <a:pt x="1075" y="144"/>
                  </a:lnTo>
                  <a:lnTo>
                    <a:pt x="1087" y="135"/>
                  </a:lnTo>
                  <a:lnTo>
                    <a:pt x="1089" y="133"/>
                  </a:lnTo>
                  <a:lnTo>
                    <a:pt x="1094" y="129"/>
                  </a:lnTo>
                  <a:lnTo>
                    <a:pt x="1100" y="127"/>
                  </a:lnTo>
                  <a:lnTo>
                    <a:pt x="1106" y="122"/>
                  </a:lnTo>
                  <a:lnTo>
                    <a:pt x="1109" y="120"/>
                  </a:lnTo>
                  <a:lnTo>
                    <a:pt x="1111" y="118"/>
                  </a:lnTo>
                  <a:lnTo>
                    <a:pt x="1117" y="114"/>
                  </a:lnTo>
                  <a:lnTo>
                    <a:pt x="1121" y="112"/>
                  </a:lnTo>
                  <a:lnTo>
                    <a:pt x="1126" y="108"/>
                  </a:lnTo>
                  <a:lnTo>
                    <a:pt x="1126" y="106"/>
                  </a:lnTo>
                  <a:lnTo>
                    <a:pt x="1128" y="106"/>
                  </a:lnTo>
                  <a:lnTo>
                    <a:pt x="1138" y="103"/>
                  </a:lnTo>
                  <a:lnTo>
                    <a:pt x="1140" y="103"/>
                  </a:lnTo>
                  <a:lnTo>
                    <a:pt x="1142" y="101"/>
                  </a:lnTo>
                  <a:lnTo>
                    <a:pt x="1149" y="101"/>
                  </a:lnTo>
                  <a:lnTo>
                    <a:pt x="1157" y="99"/>
                  </a:lnTo>
                  <a:lnTo>
                    <a:pt x="1157" y="97"/>
                  </a:lnTo>
                  <a:lnTo>
                    <a:pt x="1164" y="93"/>
                  </a:lnTo>
                  <a:lnTo>
                    <a:pt x="1166" y="89"/>
                  </a:lnTo>
                  <a:lnTo>
                    <a:pt x="1176" y="86"/>
                  </a:lnTo>
                  <a:lnTo>
                    <a:pt x="1187" y="76"/>
                  </a:lnTo>
                  <a:lnTo>
                    <a:pt x="1191" y="70"/>
                  </a:lnTo>
                  <a:lnTo>
                    <a:pt x="1195" y="67"/>
                  </a:lnTo>
                  <a:lnTo>
                    <a:pt x="1197" y="63"/>
                  </a:lnTo>
                  <a:lnTo>
                    <a:pt x="1199" y="59"/>
                  </a:lnTo>
                  <a:lnTo>
                    <a:pt x="1206" y="50"/>
                  </a:lnTo>
                  <a:lnTo>
                    <a:pt x="1210" y="46"/>
                  </a:lnTo>
                  <a:lnTo>
                    <a:pt x="1212" y="44"/>
                  </a:lnTo>
                  <a:lnTo>
                    <a:pt x="1212" y="42"/>
                  </a:lnTo>
                  <a:lnTo>
                    <a:pt x="1214" y="42"/>
                  </a:lnTo>
                  <a:lnTo>
                    <a:pt x="1216" y="40"/>
                  </a:lnTo>
                  <a:lnTo>
                    <a:pt x="1217" y="34"/>
                  </a:lnTo>
                  <a:lnTo>
                    <a:pt x="1225" y="29"/>
                  </a:lnTo>
                  <a:lnTo>
                    <a:pt x="1227" y="29"/>
                  </a:lnTo>
                  <a:lnTo>
                    <a:pt x="1229" y="29"/>
                  </a:lnTo>
                  <a:lnTo>
                    <a:pt x="1229" y="27"/>
                  </a:lnTo>
                  <a:lnTo>
                    <a:pt x="1233" y="27"/>
                  </a:lnTo>
                  <a:lnTo>
                    <a:pt x="1235" y="27"/>
                  </a:lnTo>
                  <a:lnTo>
                    <a:pt x="1238" y="27"/>
                  </a:lnTo>
                  <a:lnTo>
                    <a:pt x="1242" y="27"/>
                  </a:lnTo>
                  <a:lnTo>
                    <a:pt x="1244" y="27"/>
                  </a:lnTo>
                  <a:lnTo>
                    <a:pt x="1246" y="27"/>
                  </a:lnTo>
                  <a:lnTo>
                    <a:pt x="1250" y="27"/>
                  </a:lnTo>
                  <a:lnTo>
                    <a:pt x="1252" y="27"/>
                  </a:lnTo>
                  <a:lnTo>
                    <a:pt x="1254" y="27"/>
                  </a:lnTo>
                  <a:lnTo>
                    <a:pt x="1259" y="25"/>
                  </a:lnTo>
                  <a:lnTo>
                    <a:pt x="1261" y="25"/>
                  </a:lnTo>
                  <a:lnTo>
                    <a:pt x="1265" y="25"/>
                  </a:lnTo>
                  <a:lnTo>
                    <a:pt x="1267" y="25"/>
                  </a:lnTo>
                  <a:lnTo>
                    <a:pt x="1269" y="25"/>
                  </a:lnTo>
                  <a:lnTo>
                    <a:pt x="1271" y="25"/>
                  </a:lnTo>
                  <a:lnTo>
                    <a:pt x="1272" y="23"/>
                  </a:lnTo>
                  <a:lnTo>
                    <a:pt x="1276" y="23"/>
                  </a:lnTo>
                  <a:lnTo>
                    <a:pt x="1278" y="23"/>
                  </a:lnTo>
                  <a:lnTo>
                    <a:pt x="1280" y="23"/>
                  </a:lnTo>
                  <a:lnTo>
                    <a:pt x="1282" y="23"/>
                  </a:lnTo>
                  <a:lnTo>
                    <a:pt x="1284" y="23"/>
                  </a:lnTo>
                  <a:lnTo>
                    <a:pt x="1286" y="23"/>
                  </a:lnTo>
                  <a:lnTo>
                    <a:pt x="1288" y="23"/>
                  </a:lnTo>
                  <a:lnTo>
                    <a:pt x="1291" y="23"/>
                  </a:lnTo>
                  <a:lnTo>
                    <a:pt x="1293" y="23"/>
                  </a:lnTo>
                  <a:lnTo>
                    <a:pt x="1295" y="21"/>
                  </a:lnTo>
                  <a:lnTo>
                    <a:pt x="1297" y="21"/>
                  </a:lnTo>
                  <a:lnTo>
                    <a:pt x="1299" y="23"/>
                  </a:lnTo>
                  <a:lnTo>
                    <a:pt x="1301" y="23"/>
                  </a:lnTo>
                  <a:lnTo>
                    <a:pt x="1303" y="25"/>
                  </a:lnTo>
                  <a:lnTo>
                    <a:pt x="1310" y="31"/>
                  </a:lnTo>
                  <a:lnTo>
                    <a:pt x="1312" y="32"/>
                  </a:lnTo>
                  <a:lnTo>
                    <a:pt x="1316" y="34"/>
                  </a:lnTo>
                  <a:lnTo>
                    <a:pt x="1318" y="36"/>
                  </a:lnTo>
                  <a:lnTo>
                    <a:pt x="1320" y="36"/>
                  </a:lnTo>
                  <a:lnTo>
                    <a:pt x="1322" y="38"/>
                  </a:lnTo>
                  <a:lnTo>
                    <a:pt x="1326" y="36"/>
                  </a:lnTo>
                  <a:lnTo>
                    <a:pt x="1329" y="36"/>
                  </a:lnTo>
                  <a:lnTo>
                    <a:pt x="1331" y="38"/>
                  </a:lnTo>
                  <a:lnTo>
                    <a:pt x="1333" y="40"/>
                  </a:lnTo>
                  <a:lnTo>
                    <a:pt x="1335" y="42"/>
                  </a:lnTo>
                  <a:lnTo>
                    <a:pt x="1335" y="44"/>
                  </a:lnTo>
                  <a:lnTo>
                    <a:pt x="1339" y="46"/>
                  </a:lnTo>
                  <a:lnTo>
                    <a:pt x="1341" y="46"/>
                  </a:lnTo>
                  <a:lnTo>
                    <a:pt x="1348" y="50"/>
                  </a:lnTo>
                  <a:lnTo>
                    <a:pt x="1354" y="57"/>
                  </a:lnTo>
                  <a:lnTo>
                    <a:pt x="1356" y="59"/>
                  </a:lnTo>
                  <a:lnTo>
                    <a:pt x="1356" y="61"/>
                  </a:lnTo>
                  <a:lnTo>
                    <a:pt x="1356" y="63"/>
                  </a:lnTo>
                  <a:lnTo>
                    <a:pt x="1360" y="67"/>
                  </a:lnTo>
                  <a:lnTo>
                    <a:pt x="1367" y="72"/>
                  </a:lnTo>
                  <a:lnTo>
                    <a:pt x="1373" y="76"/>
                  </a:lnTo>
                  <a:lnTo>
                    <a:pt x="1375" y="76"/>
                  </a:lnTo>
                  <a:lnTo>
                    <a:pt x="1375" y="78"/>
                  </a:lnTo>
                  <a:lnTo>
                    <a:pt x="1379" y="80"/>
                  </a:lnTo>
                  <a:lnTo>
                    <a:pt x="1382" y="86"/>
                  </a:lnTo>
                  <a:lnTo>
                    <a:pt x="1382" y="87"/>
                  </a:lnTo>
                  <a:lnTo>
                    <a:pt x="1386" y="91"/>
                  </a:lnTo>
                  <a:lnTo>
                    <a:pt x="1388" y="91"/>
                  </a:lnTo>
                  <a:lnTo>
                    <a:pt x="1390" y="91"/>
                  </a:lnTo>
                  <a:lnTo>
                    <a:pt x="1392" y="93"/>
                  </a:lnTo>
                  <a:lnTo>
                    <a:pt x="1398" y="101"/>
                  </a:lnTo>
                  <a:lnTo>
                    <a:pt x="1400" y="103"/>
                  </a:lnTo>
                  <a:lnTo>
                    <a:pt x="1400" y="105"/>
                  </a:lnTo>
                  <a:lnTo>
                    <a:pt x="1401" y="106"/>
                  </a:lnTo>
                  <a:lnTo>
                    <a:pt x="1403" y="112"/>
                  </a:lnTo>
                  <a:lnTo>
                    <a:pt x="1407" y="116"/>
                  </a:lnTo>
                  <a:lnTo>
                    <a:pt x="1409" y="120"/>
                  </a:lnTo>
                  <a:lnTo>
                    <a:pt x="1411" y="125"/>
                  </a:lnTo>
                  <a:lnTo>
                    <a:pt x="1411" y="129"/>
                  </a:lnTo>
                  <a:lnTo>
                    <a:pt x="1411" y="131"/>
                  </a:lnTo>
                  <a:lnTo>
                    <a:pt x="1409" y="133"/>
                  </a:lnTo>
                  <a:lnTo>
                    <a:pt x="1407" y="135"/>
                  </a:lnTo>
                  <a:lnTo>
                    <a:pt x="1407" y="139"/>
                  </a:lnTo>
                  <a:lnTo>
                    <a:pt x="1407" y="141"/>
                  </a:lnTo>
                  <a:lnTo>
                    <a:pt x="1407" y="144"/>
                  </a:lnTo>
                  <a:lnTo>
                    <a:pt x="1405" y="152"/>
                  </a:lnTo>
                  <a:lnTo>
                    <a:pt x="1407" y="158"/>
                  </a:lnTo>
                  <a:lnTo>
                    <a:pt x="1407" y="160"/>
                  </a:lnTo>
                  <a:lnTo>
                    <a:pt x="1407" y="161"/>
                  </a:lnTo>
                  <a:lnTo>
                    <a:pt x="1407" y="165"/>
                  </a:lnTo>
                  <a:lnTo>
                    <a:pt x="1407" y="169"/>
                  </a:lnTo>
                  <a:lnTo>
                    <a:pt x="1409" y="175"/>
                  </a:lnTo>
                  <a:lnTo>
                    <a:pt x="1407" y="182"/>
                  </a:lnTo>
                  <a:lnTo>
                    <a:pt x="1407" y="188"/>
                  </a:lnTo>
                  <a:lnTo>
                    <a:pt x="1405" y="190"/>
                  </a:lnTo>
                  <a:lnTo>
                    <a:pt x="1405" y="192"/>
                  </a:lnTo>
                  <a:lnTo>
                    <a:pt x="1403" y="192"/>
                  </a:lnTo>
                  <a:lnTo>
                    <a:pt x="1405" y="194"/>
                  </a:lnTo>
                  <a:lnTo>
                    <a:pt x="1405" y="196"/>
                  </a:lnTo>
                  <a:lnTo>
                    <a:pt x="1407" y="197"/>
                  </a:lnTo>
                  <a:lnTo>
                    <a:pt x="1407" y="201"/>
                  </a:lnTo>
                  <a:lnTo>
                    <a:pt x="1407" y="203"/>
                  </a:lnTo>
                  <a:lnTo>
                    <a:pt x="1409" y="207"/>
                  </a:lnTo>
                  <a:lnTo>
                    <a:pt x="1407" y="209"/>
                  </a:lnTo>
                  <a:lnTo>
                    <a:pt x="1409" y="213"/>
                  </a:lnTo>
                  <a:lnTo>
                    <a:pt x="1407" y="222"/>
                  </a:lnTo>
                  <a:lnTo>
                    <a:pt x="1405" y="224"/>
                  </a:lnTo>
                  <a:lnTo>
                    <a:pt x="1405" y="228"/>
                  </a:lnTo>
                  <a:lnTo>
                    <a:pt x="1403" y="235"/>
                  </a:lnTo>
                  <a:lnTo>
                    <a:pt x="1403" y="239"/>
                  </a:lnTo>
                  <a:lnTo>
                    <a:pt x="1403" y="241"/>
                  </a:lnTo>
                  <a:lnTo>
                    <a:pt x="1401" y="243"/>
                  </a:lnTo>
                  <a:lnTo>
                    <a:pt x="1400" y="245"/>
                  </a:lnTo>
                  <a:lnTo>
                    <a:pt x="1400" y="247"/>
                  </a:lnTo>
                  <a:lnTo>
                    <a:pt x="1401" y="251"/>
                  </a:lnTo>
                  <a:lnTo>
                    <a:pt x="1403" y="251"/>
                  </a:lnTo>
                  <a:lnTo>
                    <a:pt x="1405" y="251"/>
                  </a:lnTo>
                  <a:lnTo>
                    <a:pt x="1405" y="252"/>
                  </a:lnTo>
                  <a:lnTo>
                    <a:pt x="1405" y="254"/>
                  </a:lnTo>
                  <a:lnTo>
                    <a:pt x="1403" y="256"/>
                  </a:lnTo>
                  <a:lnTo>
                    <a:pt x="1403" y="258"/>
                  </a:lnTo>
                  <a:lnTo>
                    <a:pt x="1401" y="258"/>
                  </a:lnTo>
                  <a:lnTo>
                    <a:pt x="1401" y="262"/>
                  </a:lnTo>
                  <a:lnTo>
                    <a:pt x="1400" y="262"/>
                  </a:lnTo>
                  <a:lnTo>
                    <a:pt x="1400" y="264"/>
                  </a:lnTo>
                  <a:lnTo>
                    <a:pt x="1400" y="266"/>
                  </a:lnTo>
                  <a:lnTo>
                    <a:pt x="1400" y="268"/>
                  </a:lnTo>
                  <a:lnTo>
                    <a:pt x="1398" y="270"/>
                  </a:lnTo>
                  <a:lnTo>
                    <a:pt x="1398" y="271"/>
                  </a:lnTo>
                  <a:lnTo>
                    <a:pt x="1398" y="273"/>
                  </a:lnTo>
                  <a:lnTo>
                    <a:pt x="1396" y="273"/>
                  </a:lnTo>
                  <a:lnTo>
                    <a:pt x="1396" y="275"/>
                  </a:lnTo>
                  <a:lnTo>
                    <a:pt x="1394" y="277"/>
                  </a:lnTo>
                  <a:lnTo>
                    <a:pt x="1394" y="279"/>
                  </a:lnTo>
                  <a:lnTo>
                    <a:pt x="1394" y="281"/>
                  </a:lnTo>
                  <a:lnTo>
                    <a:pt x="1392" y="283"/>
                  </a:lnTo>
                  <a:lnTo>
                    <a:pt x="1394" y="285"/>
                  </a:lnTo>
                  <a:lnTo>
                    <a:pt x="1394" y="287"/>
                  </a:lnTo>
                  <a:lnTo>
                    <a:pt x="1394" y="290"/>
                  </a:lnTo>
                  <a:lnTo>
                    <a:pt x="1394" y="292"/>
                  </a:lnTo>
                  <a:lnTo>
                    <a:pt x="1392" y="294"/>
                  </a:lnTo>
                  <a:lnTo>
                    <a:pt x="1392" y="296"/>
                  </a:lnTo>
                  <a:lnTo>
                    <a:pt x="1390" y="296"/>
                  </a:lnTo>
                  <a:lnTo>
                    <a:pt x="1379" y="309"/>
                  </a:lnTo>
                  <a:lnTo>
                    <a:pt x="1377" y="311"/>
                  </a:lnTo>
                  <a:lnTo>
                    <a:pt x="1373" y="313"/>
                  </a:lnTo>
                  <a:lnTo>
                    <a:pt x="1373" y="315"/>
                  </a:lnTo>
                  <a:lnTo>
                    <a:pt x="1371" y="321"/>
                  </a:lnTo>
                  <a:lnTo>
                    <a:pt x="1371" y="323"/>
                  </a:lnTo>
                  <a:lnTo>
                    <a:pt x="1369" y="325"/>
                  </a:lnTo>
                  <a:lnTo>
                    <a:pt x="1367" y="326"/>
                  </a:lnTo>
                  <a:lnTo>
                    <a:pt x="1363" y="330"/>
                  </a:lnTo>
                  <a:lnTo>
                    <a:pt x="1363" y="332"/>
                  </a:lnTo>
                  <a:lnTo>
                    <a:pt x="1362" y="336"/>
                  </a:lnTo>
                  <a:lnTo>
                    <a:pt x="1362" y="338"/>
                  </a:lnTo>
                  <a:lnTo>
                    <a:pt x="1360" y="340"/>
                  </a:lnTo>
                  <a:lnTo>
                    <a:pt x="1358" y="343"/>
                  </a:lnTo>
                  <a:lnTo>
                    <a:pt x="1356" y="345"/>
                  </a:lnTo>
                  <a:lnTo>
                    <a:pt x="1356" y="353"/>
                  </a:lnTo>
                  <a:lnTo>
                    <a:pt x="1356" y="357"/>
                  </a:lnTo>
                  <a:lnTo>
                    <a:pt x="1354" y="357"/>
                  </a:lnTo>
                  <a:lnTo>
                    <a:pt x="1354" y="359"/>
                  </a:lnTo>
                  <a:lnTo>
                    <a:pt x="1352" y="359"/>
                  </a:lnTo>
                  <a:lnTo>
                    <a:pt x="1350" y="362"/>
                  </a:lnTo>
                  <a:lnTo>
                    <a:pt x="1346" y="364"/>
                  </a:lnTo>
                  <a:lnTo>
                    <a:pt x="1345" y="366"/>
                  </a:lnTo>
                  <a:lnTo>
                    <a:pt x="1343" y="366"/>
                  </a:lnTo>
                  <a:lnTo>
                    <a:pt x="1343" y="368"/>
                  </a:lnTo>
                  <a:lnTo>
                    <a:pt x="1343" y="370"/>
                  </a:lnTo>
                  <a:lnTo>
                    <a:pt x="1341" y="370"/>
                  </a:lnTo>
                  <a:lnTo>
                    <a:pt x="1341" y="372"/>
                  </a:lnTo>
                  <a:lnTo>
                    <a:pt x="1339" y="372"/>
                  </a:lnTo>
                  <a:lnTo>
                    <a:pt x="1339" y="374"/>
                  </a:lnTo>
                  <a:lnTo>
                    <a:pt x="1337" y="374"/>
                  </a:lnTo>
                  <a:lnTo>
                    <a:pt x="1337" y="376"/>
                  </a:lnTo>
                  <a:lnTo>
                    <a:pt x="1335" y="378"/>
                  </a:lnTo>
                  <a:lnTo>
                    <a:pt x="1335" y="380"/>
                  </a:lnTo>
                  <a:lnTo>
                    <a:pt x="1333" y="381"/>
                  </a:lnTo>
                  <a:lnTo>
                    <a:pt x="1333" y="383"/>
                  </a:lnTo>
                  <a:lnTo>
                    <a:pt x="1331" y="385"/>
                  </a:lnTo>
                  <a:lnTo>
                    <a:pt x="1331" y="387"/>
                  </a:lnTo>
                  <a:lnTo>
                    <a:pt x="1329" y="389"/>
                  </a:lnTo>
                  <a:lnTo>
                    <a:pt x="1327" y="393"/>
                  </a:lnTo>
                  <a:lnTo>
                    <a:pt x="1326" y="395"/>
                  </a:lnTo>
                  <a:lnTo>
                    <a:pt x="1326" y="397"/>
                  </a:lnTo>
                  <a:lnTo>
                    <a:pt x="1326" y="400"/>
                  </a:lnTo>
                  <a:lnTo>
                    <a:pt x="1324" y="400"/>
                  </a:lnTo>
                  <a:lnTo>
                    <a:pt x="1324" y="404"/>
                  </a:lnTo>
                  <a:lnTo>
                    <a:pt x="1324" y="406"/>
                  </a:lnTo>
                  <a:lnTo>
                    <a:pt x="1326" y="410"/>
                  </a:lnTo>
                  <a:lnTo>
                    <a:pt x="1326" y="412"/>
                  </a:lnTo>
                  <a:lnTo>
                    <a:pt x="1327" y="416"/>
                  </a:lnTo>
                  <a:lnTo>
                    <a:pt x="1327" y="417"/>
                  </a:lnTo>
                  <a:lnTo>
                    <a:pt x="1329" y="417"/>
                  </a:lnTo>
                  <a:lnTo>
                    <a:pt x="1329" y="419"/>
                  </a:lnTo>
                  <a:lnTo>
                    <a:pt x="1333" y="419"/>
                  </a:lnTo>
                  <a:lnTo>
                    <a:pt x="1335" y="421"/>
                  </a:lnTo>
                  <a:lnTo>
                    <a:pt x="1335" y="423"/>
                  </a:lnTo>
                  <a:lnTo>
                    <a:pt x="1339" y="423"/>
                  </a:lnTo>
                  <a:lnTo>
                    <a:pt x="1339" y="425"/>
                  </a:lnTo>
                  <a:lnTo>
                    <a:pt x="1341" y="427"/>
                  </a:lnTo>
                  <a:lnTo>
                    <a:pt x="1341" y="429"/>
                  </a:lnTo>
                  <a:lnTo>
                    <a:pt x="1341" y="431"/>
                  </a:lnTo>
                  <a:lnTo>
                    <a:pt x="1341" y="433"/>
                  </a:lnTo>
                  <a:lnTo>
                    <a:pt x="1341" y="435"/>
                  </a:lnTo>
                  <a:lnTo>
                    <a:pt x="1341" y="438"/>
                  </a:lnTo>
                  <a:lnTo>
                    <a:pt x="1341" y="440"/>
                  </a:lnTo>
                  <a:lnTo>
                    <a:pt x="1345" y="442"/>
                  </a:lnTo>
                  <a:lnTo>
                    <a:pt x="1348" y="444"/>
                  </a:lnTo>
                  <a:lnTo>
                    <a:pt x="1348" y="446"/>
                  </a:lnTo>
                  <a:lnTo>
                    <a:pt x="1350" y="448"/>
                  </a:lnTo>
                  <a:lnTo>
                    <a:pt x="1352" y="450"/>
                  </a:lnTo>
                  <a:lnTo>
                    <a:pt x="1356" y="448"/>
                  </a:lnTo>
                  <a:lnTo>
                    <a:pt x="1358" y="446"/>
                  </a:lnTo>
                  <a:lnTo>
                    <a:pt x="1358" y="448"/>
                  </a:lnTo>
                  <a:lnTo>
                    <a:pt x="1362" y="450"/>
                  </a:lnTo>
                  <a:lnTo>
                    <a:pt x="1365" y="450"/>
                  </a:lnTo>
                  <a:lnTo>
                    <a:pt x="1367" y="452"/>
                  </a:lnTo>
                  <a:lnTo>
                    <a:pt x="1369" y="452"/>
                  </a:lnTo>
                  <a:lnTo>
                    <a:pt x="1371" y="453"/>
                  </a:lnTo>
                  <a:lnTo>
                    <a:pt x="1371" y="455"/>
                  </a:lnTo>
                  <a:lnTo>
                    <a:pt x="1373" y="457"/>
                  </a:lnTo>
                  <a:lnTo>
                    <a:pt x="1375" y="463"/>
                  </a:lnTo>
                  <a:lnTo>
                    <a:pt x="1377" y="465"/>
                  </a:lnTo>
                  <a:lnTo>
                    <a:pt x="1379" y="467"/>
                  </a:lnTo>
                  <a:lnTo>
                    <a:pt x="1381" y="469"/>
                  </a:lnTo>
                  <a:lnTo>
                    <a:pt x="1381" y="471"/>
                  </a:lnTo>
                  <a:lnTo>
                    <a:pt x="1382" y="472"/>
                  </a:lnTo>
                  <a:lnTo>
                    <a:pt x="1386" y="472"/>
                  </a:lnTo>
                  <a:lnTo>
                    <a:pt x="1388" y="472"/>
                  </a:lnTo>
                  <a:lnTo>
                    <a:pt x="1392" y="471"/>
                  </a:lnTo>
                  <a:lnTo>
                    <a:pt x="1394" y="471"/>
                  </a:lnTo>
                  <a:lnTo>
                    <a:pt x="1396" y="471"/>
                  </a:lnTo>
                  <a:lnTo>
                    <a:pt x="1398" y="474"/>
                  </a:lnTo>
                  <a:lnTo>
                    <a:pt x="1400" y="476"/>
                  </a:lnTo>
                  <a:lnTo>
                    <a:pt x="1401" y="476"/>
                  </a:lnTo>
                  <a:lnTo>
                    <a:pt x="1401" y="474"/>
                  </a:lnTo>
                  <a:lnTo>
                    <a:pt x="1405" y="474"/>
                  </a:lnTo>
                  <a:lnTo>
                    <a:pt x="1407" y="474"/>
                  </a:lnTo>
                  <a:lnTo>
                    <a:pt x="1409" y="474"/>
                  </a:lnTo>
                  <a:lnTo>
                    <a:pt x="1411" y="474"/>
                  </a:lnTo>
                  <a:lnTo>
                    <a:pt x="1415" y="474"/>
                  </a:lnTo>
                  <a:lnTo>
                    <a:pt x="1417" y="472"/>
                  </a:lnTo>
                  <a:lnTo>
                    <a:pt x="1418" y="471"/>
                  </a:lnTo>
                  <a:lnTo>
                    <a:pt x="1422" y="467"/>
                  </a:lnTo>
                  <a:lnTo>
                    <a:pt x="1428" y="467"/>
                  </a:lnTo>
                  <a:lnTo>
                    <a:pt x="1428" y="465"/>
                  </a:lnTo>
                  <a:lnTo>
                    <a:pt x="1430" y="465"/>
                  </a:lnTo>
                  <a:lnTo>
                    <a:pt x="1432" y="465"/>
                  </a:lnTo>
                  <a:lnTo>
                    <a:pt x="1434" y="463"/>
                  </a:lnTo>
                  <a:lnTo>
                    <a:pt x="1436" y="461"/>
                  </a:lnTo>
                  <a:lnTo>
                    <a:pt x="1437" y="459"/>
                  </a:lnTo>
                  <a:lnTo>
                    <a:pt x="1439" y="459"/>
                  </a:lnTo>
                  <a:lnTo>
                    <a:pt x="1441" y="459"/>
                  </a:lnTo>
                  <a:lnTo>
                    <a:pt x="1445" y="457"/>
                  </a:lnTo>
                  <a:lnTo>
                    <a:pt x="1451" y="455"/>
                  </a:lnTo>
                  <a:lnTo>
                    <a:pt x="1453" y="455"/>
                  </a:lnTo>
                  <a:lnTo>
                    <a:pt x="1456" y="455"/>
                  </a:lnTo>
                  <a:lnTo>
                    <a:pt x="1460" y="455"/>
                  </a:lnTo>
                  <a:lnTo>
                    <a:pt x="1462" y="455"/>
                  </a:lnTo>
                  <a:lnTo>
                    <a:pt x="1464" y="457"/>
                  </a:lnTo>
                  <a:lnTo>
                    <a:pt x="1468" y="459"/>
                  </a:lnTo>
                  <a:lnTo>
                    <a:pt x="1472" y="461"/>
                  </a:lnTo>
                  <a:lnTo>
                    <a:pt x="1475" y="461"/>
                  </a:lnTo>
                  <a:lnTo>
                    <a:pt x="1477" y="463"/>
                  </a:lnTo>
                  <a:lnTo>
                    <a:pt x="1477" y="465"/>
                  </a:lnTo>
                  <a:lnTo>
                    <a:pt x="1475" y="467"/>
                  </a:lnTo>
                  <a:lnTo>
                    <a:pt x="1475" y="469"/>
                  </a:lnTo>
                  <a:lnTo>
                    <a:pt x="1475" y="471"/>
                  </a:lnTo>
                  <a:lnTo>
                    <a:pt x="1475" y="472"/>
                  </a:lnTo>
                  <a:lnTo>
                    <a:pt x="1475" y="474"/>
                  </a:lnTo>
                  <a:lnTo>
                    <a:pt x="1477" y="474"/>
                  </a:lnTo>
                  <a:lnTo>
                    <a:pt x="1477" y="476"/>
                  </a:lnTo>
                  <a:lnTo>
                    <a:pt x="1479" y="476"/>
                  </a:lnTo>
                  <a:lnTo>
                    <a:pt x="1481" y="476"/>
                  </a:lnTo>
                  <a:lnTo>
                    <a:pt x="1483" y="476"/>
                  </a:lnTo>
                  <a:lnTo>
                    <a:pt x="1483" y="478"/>
                  </a:lnTo>
                  <a:lnTo>
                    <a:pt x="1485" y="478"/>
                  </a:lnTo>
                  <a:lnTo>
                    <a:pt x="1487" y="480"/>
                  </a:lnTo>
                  <a:lnTo>
                    <a:pt x="1489" y="480"/>
                  </a:lnTo>
                  <a:lnTo>
                    <a:pt x="1491" y="480"/>
                  </a:lnTo>
                  <a:lnTo>
                    <a:pt x="1492" y="480"/>
                  </a:lnTo>
                  <a:lnTo>
                    <a:pt x="1494" y="480"/>
                  </a:lnTo>
                  <a:lnTo>
                    <a:pt x="1494" y="478"/>
                  </a:lnTo>
                  <a:lnTo>
                    <a:pt x="1496" y="478"/>
                  </a:lnTo>
                  <a:lnTo>
                    <a:pt x="1496" y="476"/>
                  </a:lnTo>
                  <a:lnTo>
                    <a:pt x="1498" y="476"/>
                  </a:lnTo>
                  <a:lnTo>
                    <a:pt x="1498" y="474"/>
                  </a:lnTo>
                  <a:lnTo>
                    <a:pt x="1500" y="474"/>
                  </a:lnTo>
                  <a:lnTo>
                    <a:pt x="1500" y="472"/>
                  </a:lnTo>
                  <a:lnTo>
                    <a:pt x="1502" y="472"/>
                  </a:lnTo>
                  <a:lnTo>
                    <a:pt x="1502" y="471"/>
                  </a:lnTo>
                  <a:lnTo>
                    <a:pt x="1504" y="471"/>
                  </a:lnTo>
                  <a:lnTo>
                    <a:pt x="1506" y="471"/>
                  </a:lnTo>
                  <a:lnTo>
                    <a:pt x="1508" y="471"/>
                  </a:lnTo>
                  <a:lnTo>
                    <a:pt x="1508" y="469"/>
                  </a:lnTo>
                  <a:lnTo>
                    <a:pt x="1508" y="467"/>
                  </a:lnTo>
                  <a:lnTo>
                    <a:pt x="1509" y="467"/>
                  </a:lnTo>
                  <a:lnTo>
                    <a:pt x="1509" y="465"/>
                  </a:lnTo>
                  <a:lnTo>
                    <a:pt x="1511" y="465"/>
                  </a:lnTo>
                  <a:lnTo>
                    <a:pt x="1513" y="467"/>
                  </a:lnTo>
                  <a:lnTo>
                    <a:pt x="1515" y="467"/>
                  </a:lnTo>
                  <a:lnTo>
                    <a:pt x="1517" y="467"/>
                  </a:lnTo>
                  <a:lnTo>
                    <a:pt x="1517" y="465"/>
                  </a:lnTo>
                  <a:lnTo>
                    <a:pt x="1519" y="463"/>
                  </a:lnTo>
                  <a:lnTo>
                    <a:pt x="1521" y="463"/>
                  </a:lnTo>
                  <a:lnTo>
                    <a:pt x="1521" y="461"/>
                  </a:lnTo>
                  <a:lnTo>
                    <a:pt x="1523" y="461"/>
                  </a:lnTo>
                  <a:lnTo>
                    <a:pt x="1525" y="461"/>
                  </a:lnTo>
                  <a:lnTo>
                    <a:pt x="1525" y="463"/>
                  </a:lnTo>
                  <a:lnTo>
                    <a:pt x="1527" y="463"/>
                  </a:lnTo>
                  <a:lnTo>
                    <a:pt x="1528" y="465"/>
                  </a:lnTo>
                  <a:lnTo>
                    <a:pt x="1528" y="467"/>
                  </a:lnTo>
                  <a:lnTo>
                    <a:pt x="1530" y="467"/>
                  </a:lnTo>
                  <a:lnTo>
                    <a:pt x="1530" y="469"/>
                  </a:lnTo>
                  <a:lnTo>
                    <a:pt x="1532" y="469"/>
                  </a:lnTo>
                  <a:lnTo>
                    <a:pt x="1532" y="471"/>
                  </a:lnTo>
                  <a:lnTo>
                    <a:pt x="1534" y="471"/>
                  </a:lnTo>
                  <a:lnTo>
                    <a:pt x="1536" y="471"/>
                  </a:lnTo>
                  <a:lnTo>
                    <a:pt x="1536" y="472"/>
                  </a:lnTo>
                  <a:lnTo>
                    <a:pt x="1538" y="472"/>
                  </a:lnTo>
                  <a:lnTo>
                    <a:pt x="1538" y="474"/>
                  </a:lnTo>
                  <a:lnTo>
                    <a:pt x="1540" y="474"/>
                  </a:lnTo>
                  <a:lnTo>
                    <a:pt x="1540" y="476"/>
                  </a:lnTo>
                  <a:lnTo>
                    <a:pt x="1542" y="476"/>
                  </a:lnTo>
                  <a:lnTo>
                    <a:pt x="1544" y="476"/>
                  </a:lnTo>
                  <a:lnTo>
                    <a:pt x="1546" y="476"/>
                  </a:lnTo>
                  <a:lnTo>
                    <a:pt x="1547" y="476"/>
                  </a:lnTo>
                  <a:lnTo>
                    <a:pt x="1549" y="478"/>
                  </a:lnTo>
                  <a:lnTo>
                    <a:pt x="1551" y="480"/>
                  </a:lnTo>
                  <a:lnTo>
                    <a:pt x="1553" y="480"/>
                  </a:lnTo>
                  <a:lnTo>
                    <a:pt x="1555" y="480"/>
                  </a:lnTo>
                  <a:lnTo>
                    <a:pt x="1555" y="478"/>
                  </a:lnTo>
                  <a:lnTo>
                    <a:pt x="1557" y="480"/>
                  </a:lnTo>
                  <a:lnTo>
                    <a:pt x="1559" y="480"/>
                  </a:lnTo>
                  <a:lnTo>
                    <a:pt x="1559" y="482"/>
                  </a:lnTo>
                  <a:lnTo>
                    <a:pt x="1561" y="482"/>
                  </a:lnTo>
                  <a:lnTo>
                    <a:pt x="1561" y="484"/>
                  </a:lnTo>
                  <a:lnTo>
                    <a:pt x="1563" y="484"/>
                  </a:lnTo>
                  <a:lnTo>
                    <a:pt x="1564" y="482"/>
                  </a:lnTo>
                  <a:lnTo>
                    <a:pt x="1566" y="482"/>
                  </a:lnTo>
                  <a:lnTo>
                    <a:pt x="1566" y="480"/>
                  </a:lnTo>
                  <a:lnTo>
                    <a:pt x="1568" y="480"/>
                  </a:lnTo>
                  <a:lnTo>
                    <a:pt x="1568" y="478"/>
                  </a:lnTo>
                  <a:lnTo>
                    <a:pt x="1568" y="476"/>
                  </a:lnTo>
                  <a:lnTo>
                    <a:pt x="1568" y="474"/>
                  </a:lnTo>
                  <a:lnTo>
                    <a:pt x="1566" y="472"/>
                  </a:lnTo>
                  <a:lnTo>
                    <a:pt x="1566" y="471"/>
                  </a:lnTo>
                  <a:lnTo>
                    <a:pt x="1564" y="471"/>
                  </a:lnTo>
                  <a:lnTo>
                    <a:pt x="1564" y="469"/>
                  </a:lnTo>
                  <a:lnTo>
                    <a:pt x="1563" y="467"/>
                  </a:lnTo>
                  <a:lnTo>
                    <a:pt x="1563" y="465"/>
                  </a:lnTo>
                  <a:lnTo>
                    <a:pt x="1564" y="465"/>
                  </a:lnTo>
                  <a:lnTo>
                    <a:pt x="1564" y="463"/>
                  </a:lnTo>
                  <a:lnTo>
                    <a:pt x="1564" y="461"/>
                  </a:lnTo>
                  <a:lnTo>
                    <a:pt x="1564" y="459"/>
                  </a:lnTo>
                  <a:lnTo>
                    <a:pt x="1564" y="457"/>
                  </a:lnTo>
                  <a:lnTo>
                    <a:pt x="1566" y="455"/>
                  </a:lnTo>
                  <a:lnTo>
                    <a:pt x="1564" y="453"/>
                  </a:lnTo>
                  <a:lnTo>
                    <a:pt x="1564" y="452"/>
                  </a:lnTo>
                  <a:lnTo>
                    <a:pt x="1564" y="450"/>
                  </a:lnTo>
                  <a:lnTo>
                    <a:pt x="1563" y="450"/>
                  </a:lnTo>
                  <a:lnTo>
                    <a:pt x="1561" y="450"/>
                  </a:lnTo>
                  <a:lnTo>
                    <a:pt x="1561" y="448"/>
                  </a:lnTo>
                  <a:lnTo>
                    <a:pt x="1559" y="448"/>
                  </a:lnTo>
                  <a:lnTo>
                    <a:pt x="1559" y="446"/>
                  </a:lnTo>
                  <a:lnTo>
                    <a:pt x="1557" y="446"/>
                  </a:lnTo>
                  <a:lnTo>
                    <a:pt x="1557" y="444"/>
                  </a:lnTo>
                  <a:lnTo>
                    <a:pt x="1559" y="444"/>
                  </a:lnTo>
                  <a:lnTo>
                    <a:pt x="1561" y="444"/>
                  </a:lnTo>
                  <a:lnTo>
                    <a:pt x="1563" y="444"/>
                  </a:lnTo>
                  <a:lnTo>
                    <a:pt x="1564" y="444"/>
                  </a:lnTo>
                  <a:lnTo>
                    <a:pt x="1566" y="444"/>
                  </a:lnTo>
                  <a:lnTo>
                    <a:pt x="1568" y="444"/>
                  </a:lnTo>
                  <a:lnTo>
                    <a:pt x="1570" y="442"/>
                  </a:lnTo>
                  <a:lnTo>
                    <a:pt x="1572" y="440"/>
                  </a:lnTo>
                  <a:lnTo>
                    <a:pt x="1570" y="440"/>
                  </a:lnTo>
                  <a:lnTo>
                    <a:pt x="1570" y="438"/>
                  </a:lnTo>
                  <a:lnTo>
                    <a:pt x="1568" y="438"/>
                  </a:lnTo>
                  <a:lnTo>
                    <a:pt x="1568" y="436"/>
                  </a:lnTo>
                  <a:lnTo>
                    <a:pt x="1568" y="435"/>
                  </a:lnTo>
                  <a:lnTo>
                    <a:pt x="1570" y="435"/>
                  </a:lnTo>
                  <a:lnTo>
                    <a:pt x="1572" y="435"/>
                  </a:lnTo>
                  <a:lnTo>
                    <a:pt x="1574" y="433"/>
                  </a:lnTo>
                  <a:lnTo>
                    <a:pt x="1576" y="433"/>
                  </a:lnTo>
                  <a:lnTo>
                    <a:pt x="1580" y="433"/>
                  </a:lnTo>
                  <a:lnTo>
                    <a:pt x="1582" y="433"/>
                  </a:lnTo>
                  <a:lnTo>
                    <a:pt x="1583" y="433"/>
                  </a:lnTo>
                  <a:lnTo>
                    <a:pt x="1585" y="433"/>
                  </a:lnTo>
                  <a:lnTo>
                    <a:pt x="1587" y="431"/>
                  </a:lnTo>
                  <a:lnTo>
                    <a:pt x="1587" y="429"/>
                  </a:lnTo>
                  <a:lnTo>
                    <a:pt x="1589" y="429"/>
                  </a:lnTo>
                  <a:lnTo>
                    <a:pt x="1589" y="427"/>
                  </a:lnTo>
                  <a:lnTo>
                    <a:pt x="1591" y="425"/>
                  </a:lnTo>
                  <a:lnTo>
                    <a:pt x="1591" y="423"/>
                  </a:lnTo>
                  <a:lnTo>
                    <a:pt x="1593" y="421"/>
                  </a:lnTo>
                  <a:lnTo>
                    <a:pt x="1593" y="419"/>
                  </a:lnTo>
                  <a:lnTo>
                    <a:pt x="1593" y="417"/>
                  </a:lnTo>
                  <a:lnTo>
                    <a:pt x="1593" y="419"/>
                  </a:lnTo>
                  <a:lnTo>
                    <a:pt x="1595" y="419"/>
                  </a:lnTo>
                  <a:lnTo>
                    <a:pt x="1597" y="419"/>
                  </a:lnTo>
                  <a:lnTo>
                    <a:pt x="1597" y="417"/>
                  </a:lnTo>
                  <a:lnTo>
                    <a:pt x="1599" y="417"/>
                  </a:lnTo>
                  <a:lnTo>
                    <a:pt x="1599" y="416"/>
                  </a:lnTo>
                  <a:lnTo>
                    <a:pt x="1601" y="414"/>
                  </a:lnTo>
                  <a:lnTo>
                    <a:pt x="1601" y="412"/>
                  </a:lnTo>
                  <a:lnTo>
                    <a:pt x="1599" y="410"/>
                  </a:lnTo>
                  <a:lnTo>
                    <a:pt x="1597" y="410"/>
                  </a:lnTo>
                  <a:lnTo>
                    <a:pt x="1595" y="410"/>
                  </a:lnTo>
                  <a:lnTo>
                    <a:pt x="1593" y="410"/>
                  </a:lnTo>
                  <a:lnTo>
                    <a:pt x="1591" y="408"/>
                  </a:lnTo>
                  <a:lnTo>
                    <a:pt x="1591" y="406"/>
                  </a:lnTo>
                  <a:lnTo>
                    <a:pt x="1591" y="404"/>
                  </a:lnTo>
                  <a:lnTo>
                    <a:pt x="1593" y="404"/>
                  </a:lnTo>
                  <a:lnTo>
                    <a:pt x="1593" y="402"/>
                  </a:lnTo>
                  <a:lnTo>
                    <a:pt x="1593" y="400"/>
                  </a:lnTo>
                  <a:lnTo>
                    <a:pt x="1595" y="400"/>
                  </a:lnTo>
                  <a:lnTo>
                    <a:pt x="1593" y="398"/>
                  </a:lnTo>
                  <a:lnTo>
                    <a:pt x="1595" y="398"/>
                  </a:lnTo>
                  <a:lnTo>
                    <a:pt x="1595" y="397"/>
                  </a:lnTo>
                  <a:lnTo>
                    <a:pt x="1597" y="397"/>
                  </a:lnTo>
                  <a:lnTo>
                    <a:pt x="1597" y="398"/>
                  </a:lnTo>
                  <a:lnTo>
                    <a:pt x="1599" y="398"/>
                  </a:lnTo>
                  <a:lnTo>
                    <a:pt x="1601" y="400"/>
                  </a:lnTo>
                  <a:lnTo>
                    <a:pt x="1602" y="400"/>
                  </a:lnTo>
                  <a:lnTo>
                    <a:pt x="1604" y="400"/>
                  </a:lnTo>
                  <a:lnTo>
                    <a:pt x="1606" y="400"/>
                  </a:lnTo>
                  <a:lnTo>
                    <a:pt x="1608" y="400"/>
                  </a:lnTo>
                  <a:lnTo>
                    <a:pt x="1608" y="398"/>
                  </a:lnTo>
                  <a:lnTo>
                    <a:pt x="1610" y="398"/>
                  </a:lnTo>
                  <a:lnTo>
                    <a:pt x="1610" y="397"/>
                  </a:lnTo>
                  <a:lnTo>
                    <a:pt x="1610" y="395"/>
                  </a:lnTo>
                  <a:lnTo>
                    <a:pt x="1608" y="395"/>
                  </a:lnTo>
                  <a:lnTo>
                    <a:pt x="1608" y="393"/>
                  </a:lnTo>
                  <a:lnTo>
                    <a:pt x="1608" y="391"/>
                  </a:lnTo>
                  <a:lnTo>
                    <a:pt x="1606" y="389"/>
                  </a:lnTo>
                  <a:lnTo>
                    <a:pt x="1604" y="387"/>
                  </a:lnTo>
                  <a:lnTo>
                    <a:pt x="1602" y="387"/>
                  </a:lnTo>
                  <a:lnTo>
                    <a:pt x="1601" y="387"/>
                  </a:lnTo>
                  <a:lnTo>
                    <a:pt x="1601" y="385"/>
                  </a:lnTo>
                  <a:lnTo>
                    <a:pt x="1601" y="383"/>
                  </a:lnTo>
                  <a:lnTo>
                    <a:pt x="1599" y="383"/>
                  </a:lnTo>
                  <a:lnTo>
                    <a:pt x="1599" y="381"/>
                  </a:lnTo>
                  <a:lnTo>
                    <a:pt x="1597" y="380"/>
                  </a:lnTo>
                  <a:lnTo>
                    <a:pt x="1597" y="378"/>
                  </a:lnTo>
                  <a:lnTo>
                    <a:pt x="1595" y="376"/>
                  </a:lnTo>
                  <a:lnTo>
                    <a:pt x="1595" y="374"/>
                  </a:lnTo>
                  <a:lnTo>
                    <a:pt x="1595" y="372"/>
                  </a:lnTo>
                  <a:lnTo>
                    <a:pt x="1593" y="372"/>
                  </a:lnTo>
                  <a:lnTo>
                    <a:pt x="1593" y="370"/>
                  </a:lnTo>
                  <a:lnTo>
                    <a:pt x="1593" y="368"/>
                  </a:lnTo>
                  <a:lnTo>
                    <a:pt x="1593" y="366"/>
                  </a:lnTo>
                  <a:lnTo>
                    <a:pt x="1591" y="364"/>
                  </a:lnTo>
                  <a:lnTo>
                    <a:pt x="1589" y="364"/>
                  </a:lnTo>
                  <a:lnTo>
                    <a:pt x="1587" y="362"/>
                  </a:lnTo>
                  <a:lnTo>
                    <a:pt x="1587" y="361"/>
                  </a:lnTo>
                  <a:lnTo>
                    <a:pt x="1589" y="361"/>
                  </a:lnTo>
                  <a:lnTo>
                    <a:pt x="1589" y="359"/>
                  </a:lnTo>
                  <a:lnTo>
                    <a:pt x="1589" y="357"/>
                  </a:lnTo>
                  <a:lnTo>
                    <a:pt x="1587" y="355"/>
                  </a:lnTo>
                  <a:lnTo>
                    <a:pt x="1589" y="355"/>
                  </a:lnTo>
                  <a:lnTo>
                    <a:pt x="1591" y="355"/>
                  </a:lnTo>
                  <a:lnTo>
                    <a:pt x="1593" y="355"/>
                  </a:lnTo>
                  <a:lnTo>
                    <a:pt x="1593" y="353"/>
                  </a:lnTo>
                  <a:lnTo>
                    <a:pt x="1595" y="353"/>
                  </a:lnTo>
                  <a:lnTo>
                    <a:pt x="1595" y="351"/>
                  </a:lnTo>
                  <a:lnTo>
                    <a:pt x="1597" y="351"/>
                  </a:lnTo>
                  <a:lnTo>
                    <a:pt x="1597" y="349"/>
                  </a:lnTo>
                  <a:lnTo>
                    <a:pt x="1597" y="347"/>
                  </a:lnTo>
                  <a:lnTo>
                    <a:pt x="1595" y="347"/>
                  </a:lnTo>
                  <a:lnTo>
                    <a:pt x="1595" y="345"/>
                  </a:lnTo>
                  <a:lnTo>
                    <a:pt x="1595" y="343"/>
                  </a:lnTo>
                  <a:lnTo>
                    <a:pt x="1597" y="343"/>
                  </a:lnTo>
                  <a:lnTo>
                    <a:pt x="1597" y="342"/>
                  </a:lnTo>
                  <a:lnTo>
                    <a:pt x="1599" y="340"/>
                  </a:lnTo>
                  <a:lnTo>
                    <a:pt x="1599" y="338"/>
                  </a:lnTo>
                  <a:lnTo>
                    <a:pt x="1599" y="336"/>
                  </a:lnTo>
                  <a:lnTo>
                    <a:pt x="1601" y="336"/>
                  </a:lnTo>
                  <a:lnTo>
                    <a:pt x="1601" y="334"/>
                  </a:lnTo>
                  <a:lnTo>
                    <a:pt x="1602" y="332"/>
                  </a:lnTo>
                  <a:lnTo>
                    <a:pt x="1604" y="332"/>
                  </a:lnTo>
                  <a:lnTo>
                    <a:pt x="1604" y="330"/>
                  </a:lnTo>
                  <a:lnTo>
                    <a:pt x="1606" y="330"/>
                  </a:lnTo>
                  <a:lnTo>
                    <a:pt x="1608" y="330"/>
                  </a:lnTo>
                  <a:lnTo>
                    <a:pt x="1608" y="328"/>
                  </a:lnTo>
                  <a:lnTo>
                    <a:pt x="1610" y="328"/>
                  </a:lnTo>
                  <a:lnTo>
                    <a:pt x="1610" y="326"/>
                  </a:lnTo>
                  <a:lnTo>
                    <a:pt x="1612" y="326"/>
                  </a:lnTo>
                  <a:lnTo>
                    <a:pt x="1614" y="326"/>
                  </a:lnTo>
                  <a:lnTo>
                    <a:pt x="1616" y="326"/>
                  </a:lnTo>
                  <a:lnTo>
                    <a:pt x="1618" y="326"/>
                  </a:lnTo>
                  <a:lnTo>
                    <a:pt x="1619" y="326"/>
                  </a:lnTo>
                  <a:lnTo>
                    <a:pt x="1621" y="326"/>
                  </a:lnTo>
                  <a:lnTo>
                    <a:pt x="1623" y="326"/>
                  </a:lnTo>
                  <a:lnTo>
                    <a:pt x="1625" y="326"/>
                  </a:lnTo>
                  <a:lnTo>
                    <a:pt x="1625" y="325"/>
                  </a:lnTo>
                  <a:lnTo>
                    <a:pt x="1627" y="325"/>
                  </a:lnTo>
                  <a:lnTo>
                    <a:pt x="1627" y="323"/>
                  </a:lnTo>
                  <a:lnTo>
                    <a:pt x="1629" y="323"/>
                  </a:lnTo>
                  <a:lnTo>
                    <a:pt x="1629" y="321"/>
                  </a:lnTo>
                  <a:lnTo>
                    <a:pt x="1631" y="321"/>
                  </a:lnTo>
                  <a:lnTo>
                    <a:pt x="1631" y="319"/>
                  </a:lnTo>
                  <a:lnTo>
                    <a:pt x="1640" y="321"/>
                  </a:lnTo>
                  <a:lnTo>
                    <a:pt x="1644" y="319"/>
                  </a:lnTo>
                  <a:lnTo>
                    <a:pt x="1646" y="317"/>
                  </a:lnTo>
                  <a:lnTo>
                    <a:pt x="1644" y="313"/>
                  </a:lnTo>
                  <a:lnTo>
                    <a:pt x="1644" y="311"/>
                  </a:lnTo>
                  <a:lnTo>
                    <a:pt x="1640" y="309"/>
                  </a:lnTo>
                  <a:lnTo>
                    <a:pt x="1640" y="307"/>
                  </a:lnTo>
                  <a:lnTo>
                    <a:pt x="1644" y="306"/>
                  </a:lnTo>
                  <a:lnTo>
                    <a:pt x="1648" y="304"/>
                  </a:lnTo>
                  <a:lnTo>
                    <a:pt x="1650" y="298"/>
                  </a:lnTo>
                  <a:lnTo>
                    <a:pt x="1655" y="302"/>
                  </a:lnTo>
                  <a:lnTo>
                    <a:pt x="1659" y="302"/>
                  </a:lnTo>
                  <a:lnTo>
                    <a:pt x="1665" y="302"/>
                  </a:lnTo>
                  <a:lnTo>
                    <a:pt x="1669" y="300"/>
                  </a:lnTo>
                  <a:lnTo>
                    <a:pt x="1671" y="298"/>
                  </a:lnTo>
                  <a:lnTo>
                    <a:pt x="1669" y="296"/>
                  </a:lnTo>
                  <a:lnTo>
                    <a:pt x="1671" y="294"/>
                  </a:lnTo>
                  <a:lnTo>
                    <a:pt x="1673" y="290"/>
                  </a:lnTo>
                  <a:lnTo>
                    <a:pt x="1673" y="285"/>
                  </a:lnTo>
                  <a:lnTo>
                    <a:pt x="1671" y="277"/>
                  </a:lnTo>
                  <a:lnTo>
                    <a:pt x="1671" y="273"/>
                  </a:lnTo>
                  <a:lnTo>
                    <a:pt x="1669" y="270"/>
                  </a:lnTo>
                  <a:lnTo>
                    <a:pt x="1673" y="264"/>
                  </a:lnTo>
                  <a:lnTo>
                    <a:pt x="1673" y="262"/>
                  </a:lnTo>
                  <a:lnTo>
                    <a:pt x="1669" y="258"/>
                  </a:lnTo>
                  <a:lnTo>
                    <a:pt x="1669" y="254"/>
                  </a:lnTo>
                  <a:lnTo>
                    <a:pt x="1667" y="251"/>
                  </a:lnTo>
                  <a:lnTo>
                    <a:pt x="1665" y="249"/>
                  </a:lnTo>
                  <a:lnTo>
                    <a:pt x="1665" y="243"/>
                  </a:lnTo>
                  <a:lnTo>
                    <a:pt x="1669" y="237"/>
                  </a:lnTo>
                  <a:lnTo>
                    <a:pt x="1671" y="235"/>
                  </a:lnTo>
                  <a:lnTo>
                    <a:pt x="1673" y="235"/>
                  </a:lnTo>
                  <a:lnTo>
                    <a:pt x="1674" y="232"/>
                  </a:lnTo>
                  <a:lnTo>
                    <a:pt x="1674" y="230"/>
                  </a:lnTo>
                  <a:lnTo>
                    <a:pt x="1674" y="228"/>
                  </a:lnTo>
                  <a:lnTo>
                    <a:pt x="1676" y="228"/>
                  </a:lnTo>
                  <a:lnTo>
                    <a:pt x="1678" y="228"/>
                  </a:lnTo>
                  <a:lnTo>
                    <a:pt x="1682" y="230"/>
                  </a:lnTo>
                  <a:lnTo>
                    <a:pt x="1684" y="228"/>
                  </a:lnTo>
                  <a:lnTo>
                    <a:pt x="1684" y="226"/>
                  </a:lnTo>
                  <a:lnTo>
                    <a:pt x="1684" y="224"/>
                  </a:lnTo>
                  <a:lnTo>
                    <a:pt x="1684" y="220"/>
                  </a:lnTo>
                  <a:lnTo>
                    <a:pt x="1686" y="218"/>
                  </a:lnTo>
                  <a:lnTo>
                    <a:pt x="1688" y="216"/>
                  </a:lnTo>
                  <a:lnTo>
                    <a:pt x="1688" y="213"/>
                  </a:lnTo>
                  <a:lnTo>
                    <a:pt x="1686" y="209"/>
                  </a:lnTo>
                  <a:lnTo>
                    <a:pt x="1686" y="207"/>
                  </a:lnTo>
                  <a:lnTo>
                    <a:pt x="1688" y="203"/>
                  </a:lnTo>
                  <a:lnTo>
                    <a:pt x="1695" y="201"/>
                  </a:lnTo>
                  <a:lnTo>
                    <a:pt x="1697" y="203"/>
                  </a:lnTo>
                  <a:lnTo>
                    <a:pt x="1699" y="203"/>
                  </a:lnTo>
                  <a:lnTo>
                    <a:pt x="1701" y="201"/>
                  </a:lnTo>
                  <a:lnTo>
                    <a:pt x="1703" y="197"/>
                  </a:lnTo>
                  <a:lnTo>
                    <a:pt x="1703" y="196"/>
                  </a:lnTo>
                  <a:lnTo>
                    <a:pt x="1705" y="197"/>
                  </a:lnTo>
                  <a:lnTo>
                    <a:pt x="1707" y="203"/>
                  </a:lnTo>
                  <a:lnTo>
                    <a:pt x="1709" y="203"/>
                  </a:lnTo>
                  <a:lnTo>
                    <a:pt x="1710" y="203"/>
                  </a:lnTo>
                  <a:lnTo>
                    <a:pt x="1714" y="199"/>
                  </a:lnTo>
                  <a:lnTo>
                    <a:pt x="1716" y="196"/>
                  </a:lnTo>
                  <a:lnTo>
                    <a:pt x="1716" y="190"/>
                  </a:lnTo>
                  <a:lnTo>
                    <a:pt x="1716" y="188"/>
                  </a:lnTo>
                  <a:lnTo>
                    <a:pt x="1714" y="184"/>
                  </a:lnTo>
                  <a:lnTo>
                    <a:pt x="1712" y="180"/>
                  </a:lnTo>
                  <a:lnTo>
                    <a:pt x="1712" y="179"/>
                  </a:lnTo>
                  <a:lnTo>
                    <a:pt x="1714" y="179"/>
                  </a:lnTo>
                  <a:lnTo>
                    <a:pt x="1714" y="177"/>
                  </a:lnTo>
                  <a:lnTo>
                    <a:pt x="1712" y="173"/>
                  </a:lnTo>
                  <a:lnTo>
                    <a:pt x="1714" y="171"/>
                  </a:lnTo>
                  <a:lnTo>
                    <a:pt x="1722" y="171"/>
                  </a:lnTo>
                  <a:lnTo>
                    <a:pt x="1728" y="173"/>
                  </a:lnTo>
                  <a:lnTo>
                    <a:pt x="1731" y="175"/>
                  </a:lnTo>
                  <a:lnTo>
                    <a:pt x="1733" y="179"/>
                  </a:lnTo>
                  <a:lnTo>
                    <a:pt x="1735" y="180"/>
                  </a:lnTo>
                  <a:lnTo>
                    <a:pt x="1739" y="180"/>
                  </a:lnTo>
                  <a:lnTo>
                    <a:pt x="1741" y="180"/>
                  </a:lnTo>
                  <a:lnTo>
                    <a:pt x="1741" y="179"/>
                  </a:lnTo>
                  <a:lnTo>
                    <a:pt x="1741" y="175"/>
                  </a:lnTo>
                  <a:lnTo>
                    <a:pt x="1745" y="177"/>
                  </a:lnTo>
                  <a:lnTo>
                    <a:pt x="1748" y="177"/>
                  </a:lnTo>
                  <a:lnTo>
                    <a:pt x="1750" y="175"/>
                  </a:lnTo>
                  <a:lnTo>
                    <a:pt x="1754" y="175"/>
                  </a:lnTo>
                  <a:lnTo>
                    <a:pt x="1756" y="173"/>
                  </a:lnTo>
                  <a:lnTo>
                    <a:pt x="1756" y="171"/>
                  </a:lnTo>
                  <a:lnTo>
                    <a:pt x="1758" y="169"/>
                  </a:lnTo>
                  <a:lnTo>
                    <a:pt x="1762" y="169"/>
                  </a:lnTo>
                  <a:lnTo>
                    <a:pt x="1764" y="167"/>
                  </a:lnTo>
                  <a:lnTo>
                    <a:pt x="1764" y="163"/>
                  </a:lnTo>
                  <a:lnTo>
                    <a:pt x="1764" y="156"/>
                  </a:lnTo>
                  <a:lnTo>
                    <a:pt x="1765" y="150"/>
                  </a:lnTo>
                  <a:lnTo>
                    <a:pt x="1765" y="148"/>
                  </a:lnTo>
                  <a:lnTo>
                    <a:pt x="1765" y="146"/>
                  </a:lnTo>
                  <a:lnTo>
                    <a:pt x="1767" y="142"/>
                  </a:lnTo>
                  <a:lnTo>
                    <a:pt x="1765" y="141"/>
                  </a:lnTo>
                  <a:lnTo>
                    <a:pt x="1767" y="139"/>
                  </a:lnTo>
                  <a:lnTo>
                    <a:pt x="1769" y="137"/>
                  </a:lnTo>
                  <a:lnTo>
                    <a:pt x="1771" y="137"/>
                  </a:lnTo>
                  <a:lnTo>
                    <a:pt x="1771" y="135"/>
                  </a:lnTo>
                  <a:lnTo>
                    <a:pt x="1771" y="133"/>
                  </a:lnTo>
                  <a:lnTo>
                    <a:pt x="1775" y="133"/>
                  </a:lnTo>
                  <a:lnTo>
                    <a:pt x="1777" y="131"/>
                  </a:lnTo>
                  <a:lnTo>
                    <a:pt x="1781" y="129"/>
                  </a:lnTo>
                  <a:lnTo>
                    <a:pt x="1784" y="131"/>
                  </a:lnTo>
                  <a:lnTo>
                    <a:pt x="1786" y="129"/>
                  </a:lnTo>
                  <a:lnTo>
                    <a:pt x="1786" y="125"/>
                  </a:lnTo>
                  <a:lnTo>
                    <a:pt x="1777" y="114"/>
                  </a:lnTo>
                  <a:lnTo>
                    <a:pt x="1779" y="112"/>
                  </a:lnTo>
                  <a:lnTo>
                    <a:pt x="1783" y="112"/>
                  </a:lnTo>
                  <a:lnTo>
                    <a:pt x="1790" y="108"/>
                  </a:lnTo>
                  <a:lnTo>
                    <a:pt x="1794" y="101"/>
                  </a:lnTo>
                  <a:lnTo>
                    <a:pt x="1805" y="103"/>
                  </a:lnTo>
                  <a:lnTo>
                    <a:pt x="1813" y="103"/>
                  </a:lnTo>
                  <a:lnTo>
                    <a:pt x="1817" y="103"/>
                  </a:lnTo>
                  <a:lnTo>
                    <a:pt x="1824" y="99"/>
                  </a:lnTo>
                  <a:lnTo>
                    <a:pt x="1832" y="93"/>
                  </a:lnTo>
                  <a:lnTo>
                    <a:pt x="1838" y="86"/>
                  </a:lnTo>
                  <a:lnTo>
                    <a:pt x="1843" y="78"/>
                  </a:lnTo>
                  <a:lnTo>
                    <a:pt x="1849" y="72"/>
                  </a:lnTo>
                  <a:lnTo>
                    <a:pt x="1855" y="67"/>
                  </a:lnTo>
                  <a:lnTo>
                    <a:pt x="1860" y="59"/>
                  </a:lnTo>
                  <a:lnTo>
                    <a:pt x="1864" y="51"/>
                  </a:lnTo>
                  <a:lnTo>
                    <a:pt x="1872" y="44"/>
                  </a:lnTo>
                  <a:lnTo>
                    <a:pt x="1875" y="36"/>
                  </a:lnTo>
                  <a:lnTo>
                    <a:pt x="1881" y="29"/>
                  </a:lnTo>
                  <a:lnTo>
                    <a:pt x="1887" y="23"/>
                  </a:lnTo>
                  <a:lnTo>
                    <a:pt x="1893" y="17"/>
                  </a:lnTo>
                  <a:lnTo>
                    <a:pt x="1898" y="10"/>
                  </a:lnTo>
                  <a:lnTo>
                    <a:pt x="1908" y="6"/>
                  </a:lnTo>
                  <a:lnTo>
                    <a:pt x="1917" y="2"/>
                  </a:lnTo>
                  <a:lnTo>
                    <a:pt x="1927" y="0"/>
                  </a:lnTo>
                  <a:lnTo>
                    <a:pt x="1936" y="4"/>
                  </a:lnTo>
                  <a:lnTo>
                    <a:pt x="1942" y="12"/>
                  </a:lnTo>
                  <a:lnTo>
                    <a:pt x="1947" y="19"/>
                  </a:lnTo>
                  <a:lnTo>
                    <a:pt x="1951" y="27"/>
                  </a:lnTo>
                  <a:lnTo>
                    <a:pt x="1961" y="31"/>
                  </a:lnTo>
                  <a:lnTo>
                    <a:pt x="1970" y="34"/>
                  </a:lnTo>
                  <a:lnTo>
                    <a:pt x="1980" y="36"/>
                  </a:lnTo>
                  <a:lnTo>
                    <a:pt x="1989" y="38"/>
                  </a:lnTo>
                  <a:lnTo>
                    <a:pt x="2001" y="42"/>
                  </a:lnTo>
                  <a:lnTo>
                    <a:pt x="2008" y="44"/>
                  </a:lnTo>
                  <a:lnTo>
                    <a:pt x="2018" y="48"/>
                  </a:lnTo>
                  <a:lnTo>
                    <a:pt x="2025" y="55"/>
                  </a:lnTo>
                  <a:lnTo>
                    <a:pt x="2031" y="61"/>
                  </a:lnTo>
                  <a:lnTo>
                    <a:pt x="2037" y="69"/>
                  </a:lnTo>
                  <a:lnTo>
                    <a:pt x="2042" y="76"/>
                  </a:lnTo>
                  <a:lnTo>
                    <a:pt x="2048" y="82"/>
                  </a:lnTo>
                  <a:lnTo>
                    <a:pt x="2054" y="87"/>
                  </a:lnTo>
                  <a:lnTo>
                    <a:pt x="2063" y="91"/>
                  </a:lnTo>
                  <a:lnTo>
                    <a:pt x="2073" y="93"/>
                  </a:lnTo>
                  <a:lnTo>
                    <a:pt x="2082" y="97"/>
                  </a:lnTo>
                  <a:lnTo>
                    <a:pt x="2090" y="103"/>
                  </a:lnTo>
                  <a:lnTo>
                    <a:pt x="2092" y="112"/>
                  </a:lnTo>
                  <a:lnTo>
                    <a:pt x="2092" y="124"/>
                  </a:lnTo>
                  <a:lnTo>
                    <a:pt x="2092" y="137"/>
                  </a:lnTo>
                  <a:lnTo>
                    <a:pt x="2097" y="144"/>
                  </a:lnTo>
                  <a:lnTo>
                    <a:pt x="2105" y="148"/>
                  </a:lnTo>
                  <a:lnTo>
                    <a:pt x="2114" y="152"/>
                  </a:lnTo>
                  <a:lnTo>
                    <a:pt x="2126" y="154"/>
                  </a:lnTo>
                  <a:lnTo>
                    <a:pt x="2137" y="154"/>
                  </a:lnTo>
                  <a:lnTo>
                    <a:pt x="2145" y="148"/>
                  </a:lnTo>
                  <a:lnTo>
                    <a:pt x="2152" y="144"/>
                  </a:lnTo>
                  <a:lnTo>
                    <a:pt x="2162" y="139"/>
                  </a:lnTo>
                  <a:lnTo>
                    <a:pt x="2169" y="135"/>
                  </a:lnTo>
                  <a:lnTo>
                    <a:pt x="2181" y="137"/>
                  </a:lnTo>
                  <a:lnTo>
                    <a:pt x="2190" y="141"/>
                  </a:lnTo>
                  <a:lnTo>
                    <a:pt x="2200" y="144"/>
                  </a:lnTo>
                  <a:lnTo>
                    <a:pt x="2205" y="150"/>
                  </a:lnTo>
                  <a:lnTo>
                    <a:pt x="2213" y="156"/>
                  </a:lnTo>
                  <a:lnTo>
                    <a:pt x="2221" y="160"/>
                  </a:lnTo>
                  <a:lnTo>
                    <a:pt x="2228" y="165"/>
                  </a:lnTo>
                  <a:lnTo>
                    <a:pt x="2238" y="169"/>
                  </a:lnTo>
                  <a:lnTo>
                    <a:pt x="2245" y="173"/>
                  </a:lnTo>
                  <a:lnTo>
                    <a:pt x="2253" y="177"/>
                  </a:lnTo>
                  <a:lnTo>
                    <a:pt x="2264" y="179"/>
                  </a:lnTo>
                  <a:lnTo>
                    <a:pt x="2276" y="180"/>
                  </a:lnTo>
                  <a:lnTo>
                    <a:pt x="2285" y="179"/>
                  </a:lnTo>
                  <a:lnTo>
                    <a:pt x="2296" y="177"/>
                  </a:lnTo>
                  <a:lnTo>
                    <a:pt x="2304" y="171"/>
                  </a:lnTo>
                  <a:lnTo>
                    <a:pt x="2315" y="169"/>
                  </a:lnTo>
                  <a:lnTo>
                    <a:pt x="2325" y="167"/>
                  </a:lnTo>
                  <a:lnTo>
                    <a:pt x="2338" y="165"/>
                  </a:lnTo>
                  <a:lnTo>
                    <a:pt x="2348" y="165"/>
                  </a:lnTo>
                  <a:lnTo>
                    <a:pt x="2359" y="163"/>
                  </a:lnTo>
                  <a:lnTo>
                    <a:pt x="2368" y="160"/>
                  </a:lnTo>
                  <a:lnTo>
                    <a:pt x="2378" y="156"/>
                  </a:lnTo>
                  <a:lnTo>
                    <a:pt x="2387" y="154"/>
                  </a:lnTo>
                  <a:lnTo>
                    <a:pt x="2397" y="152"/>
                  </a:lnTo>
                  <a:lnTo>
                    <a:pt x="2408" y="148"/>
                  </a:lnTo>
                  <a:lnTo>
                    <a:pt x="2420" y="148"/>
                  </a:lnTo>
                  <a:lnTo>
                    <a:pt x="2431" y="148"/>
                  </a:lnTo>
                  <a:lnTo>
                    <a:pt x="2439" y="152"/>
                  </a:lnTo>
                  <a:lnTo>
                    <a:pt x="2437" y="158"/>
                  </a:lnTo>
                  <a:lnTo>
                    <a:pt x="2435" y="160"/>
                  </a:lnTo>
                  <a:lnTo>
                    <a:pt x="2433" y="169"/>
                  </a:lnTo>
                  <a:lnTo>
                    <a:pt x="2429" y="177"/>
                  </a:lnTo>
                  <a:lnTo>
                    <a:pt x="2425" y="182"/>
                  </a:lnTo>
                  <a:lnTo>
                    <a:pt x="2425" y="186"/>
                  </a:lnTo>
                  <a:lnTo>
                    <a:pt x="2422" y="190"/>
                  </a:lnTo>
                  <a:lnTo>
                    <a:pt x="2420" y="192"/>
                  </a:lnTo>
                  <a:lnTo>
                    <a:pt x="2418" y="194"/>
                  </a:lnTo>
                  <a:lnTo>
                    <a:pt x="2416" y="196"/>
                  </a:lnTo>
                  <a:lnTo>
                    <a:pt x="2412" y="199"/>
                  </a:lnTo>
                  <a:lnTo>
                    <a:pt x="2404" y="203"/>
                  </a:lnTo>
                  <a:lnTo>
                    <a:pt x="2403" y="207"/>
                  </a:lnTo>
                  <a:lnTo>
                    <a:pt x="2399" y="211"/>
                  </a:lnTo>
                  <a:lnTo>
                    <a:pt x="2397" y="213"/>
                  </a:lnTo>
                  <a:lnTo>
                    <a:pt x="2395" y="218"/>
                  </a:lnTo>
                  <a:lnTo>
                    <a:pt x="2393" y="222"/>
                  </a:lnTo>
                  <a:lnTo>
                    <a:pt x="2391" y="226"/>
                  </a:lnTo>
                  <a:lnTo>
                    <a:pt x="2385" y="234"/>
                  </a:lnTo>
                  <a:lnTo>
                    <a:pt x="2384" y="239"/>
                  </a:lnTo>
                  <a:lnTo>
                    <a:pt x="2382" y="243"/>
                  </a:lnTo>
                  <a:lnTo>
                    <a:pt x="2378" y="251"/>
                  </a:lnTo>
                  <a:lnTo>
                    <a:pt x="2372" y="258"/>
                  </a:lnTo>
                  <a:lnTo>
                    <a:pt x="2367" y="264"/>
                  </a:lnTo>
                  <a:lnTo>
                    <a:pt x="2359" y="271"/>
                  </a:lnTo>
                  <a:lnTo>
                    <a:pt x="2359" y="273"/>
                  </a:lnTo>
                  <a:lnTo>
                    <a:pt x="2353" y="277"/>
                  </a:lnTo>
                  <a:lnTo>
                    <a:pt x="2349" y="283"/>
                  </a:lnTo>
                  <a:lnTo>
                    <a:pt x="2353" y="292"/>
                  </a:lnTo>
                  <a:lnTo>
                    <a:pt x="2357" y="302"/>
                  </a:lnTo>
                  <a:lnTo>
                    <a:pt x="2363" y="307"/>
                  </a:lnTo>
                  <a:lnTo>
                    <a:pt x="2368" y="315"/>
                  </a:lnTo>
                  <a:lnTo>
                    <a:pt x="2376" y="319"/>
                  </a:lnTo>
                  <a:lnTo>
                    <a:pt x="2384" y="325"/>
                  </a:lnTo>
                  <a:lnTo>
                    <a:pt x="2393" y="328"/>
                  </a:lnTo>
                  <a:lnTo>
                    <a:pt x="2401" y="332"/>
                  </a:lnTo>
                  <a:lnTo>
                    <a:pt x="2406" y="338"/>
                  </a:lnTo>
                  <a:lnTo>
                    <a:pt x="2414" y="343"/>
                  </a:lnTo>
                  <a:lnTo>
                    <a:pt x="2420" y="351"/>
                  </a:lnTo>
                  <a:lnTo>
                    <a:pt x="2423" y="361"/>
                  </a:lnTo>
                  <a:lnTo>
                    <a:pt x="2425" y="372"/>
                  </a:lnTo>
                  <a:lnTo>
                    <a:pt x="2422" y="381"/>
                  </a:lnTo>
                  <a:lnTo>
                    <a:pt x="2420" y="391"/>
                  </a:lnTo>
                  <a:lnTo>
                    <a:pt x="2416" y="400"/>
                  </a:lnTo>
                  <a:lnTo>
                    <a:pt x="2414" y="410"/>
                  </a:lnTo>
                  <a:lnTo>
                    <a:pt x="2416" y="421"/>
                  </a:lnTo>
                  <a:lnTo>
                    <a:pt x="2420" y="429"/>
                  </a:lnTo>
                  <a:lnTo>
                    <a:pt x="2427" y="435"/>
                  </a:lnTo>
                  <a:lnTo>
                    <a:pt x="2435" y="440"/>
                  </a:lnTo>
                  <a:lnTo>
                    <a:pt x="2442" y="444"/>
                  </a:lnTo>
                  <a:lnTo>
                    <a:pt x="2448" y="450"/>
                  </a:lnTo>
                  <a:lnTo>
                    <a:pt x="2452" y="459"/>
                  </a:lnTo>
                  <a:lnTo>
                    <a:pt x="2454" y="471"/>
                  </a:lnTo>
                  <a:lnTo>
                    <a:pt x="2456" y="482"/>
                  </a:lnTo>
                  <a:lnTo>
                    <a:pt x="2454" y="493"/>
                  </a:lnTo>
                  <a:lnTo>
                    <a:pt x="2452" y="503"/>
                  </a:lnTo>
                  <a:lnTo>
                    <a:pt x="2448" y="512"/>
                  </a:lnTo>
                  <a:lnTo>
                    <a:pt x="2444" y="520"/>
                  </a:lnTo>
                  <a:lnTo>
                    <a:pt x="2440" y="529"/>
                  </a:lnTo>
                  <a:lnTo>
                    <a:pt x="2437" y="539"/>
                  </a:lnTo>
                  <a:lnTo>
                    <a:pt x="2435" y="548"/>
                  </a:lnTo>
                  <a:lnTo>
                    <a:pt x="2435" y="560"/>
                  </a:lnTo>
                  <a:lnTo>
                    <a:pt x="2431" y="569"/>
                  </a:lnTo>
                  <a:lnTo>
                    <a:pt x="2425" y="575"/>
                  </a:lnTo>
                  <a:lnTo>
                    <a:pt x="2418" y="581"/>
                  </a:lnTo>
                  <a:lnTo>
                    <a:pt x="2410" y="584"/>
                  </a:lnTo>
                  <a:lnTo>
                    <a:pt x="2403" y="590"/>
                  </a:lnTo>
                  <a:lnTo>
                    <a:pt x="2399" y="599"/>
                  </a:lnTo>
                  <a:lnTo>
                    <a:pt x="2401" y="609"/>
                  </a:lnTo>
                  <a:lnTo>
                    <a:pt x="2406" y="617"/>
                  </a:lnTo>
                  <a:lnTo>
                    <a:pt x="2410" y="624"/>
                  </a:lnTo>
                  <a:lnTo>
                    <a:pt x="2416" y="632"/>
                  </a:lnTo>
                  <a:lnTo>
                    <a:pt x="2420" y="641"/>
                  </a:lnTo>
                  <a:lnTo>
                    <a:pt x="2422" y="651"/>
                  </a:lnTo>
                  <a:lnTo>
                    <a:pt x="2422" y="662"/>
                  </a:lnTo>
                  <a:lnTo>
                    <a:pt x="2416" y="670"/>
                  </a:lnTo>
                  <a:lnTo>
                    <a:pt x="2408" y="675"/>
                  </a:lnTo>
                  <a:lnTo>
                    <a:pt x="2401" y="679"/>
                  </a:lnTo>
                  <a:lnTo>
                    <a:pt x="2393" y="683"/>
                  </a:lnTo>
                  <a:lnTo>
                    <a:pt x="2385" y="689"/>
                  </a:lnTo>
                  <a:lnTo>
                    <a:pt x="2380" y="696"/>
                  </a:lnTo>
                  <a:lnTo>
                    <a:pt x="2372" y="702"/>
                  </a:lnTo>
                  <a:lnTo>
                    <a:pt x="2367" y="708"/>
                  </a:lnTo>
                  <a:lnTo>
                    <a:pt x="2359" y="713"/>
                  </a:lnTo>
                  <a:lnTo>
                    <a:pt x="2348" y="715"/>
                  </a:lnTo>
                  <a:lnTo>
                    <a:pt x="2336" y="717"/>
                  </a:lnTo>
                  <a:lnTo>
                    <a:pt x="2329" y="721"/>
                  </a:lnTo>
                  <a:lnTo>
                    <a:pt x="2325" y="728"/>
                  </a:lnTo>
                  <a:lnTo>
                    <a:pt x="2317" y="734"/>
                  </a:lnTo>
                  <a:lnTo>
                    <a:pt x="2308" y="738"/>
                  </a:lnTo>
                  <a:lnTo>
                    <a:pt x="2298" y="740"/>
                  </a:lnTo>
                  <a:lnTo>
                    <a:pt x="2289" y="738"/>
                  </a:lnTo>
                  <a:lnTo>
                    <a:pt x="2283" y="730"/>
                  </a:lnTo>
                  <a:lnTo>
                    <a:pt x="2277" y="723"/>
                  </a:lnTo>
                  <a:lnTo>
                    <a:pt x="2274" y="717"/>
                  </a:lnTo>
                  <a:lnTo>
                    <a:pt x="2266" y="709"/>
                  </a:lnTo>
                  <a:lnTo>
                    <a:pt x="2258" y="706"/>
                  </a:lnTo>
                  <a:lnTo>
                    <a:pt x="2249" y="702"/>
                  </a:lnTo>
                  <a:lnTo>
                    <a:pt x="2245" y="709"/>
                  </a:lnTo>
                  <a:lnTo>
                    <a:pt x="2245" y="721"/>
                  </a:lnTo>
                  <a:lnTo>
                    <a:pt x="2241" y="730"/>
                  </a:lnTo>
                  <a:lnTo>
                    <a:pt x="2238" y="738"/>
                  </a:lnTo>
                  <a:lnTo>
                    <a:pt x="2230" y="744"/>
                  </a:lnTo>
                  <a:lnTo>
                    <a:pt x="2222" y="747"/>
                  </a:lnTo>
                  <a:lnTo>
                    <a:pt x="2213" y="749"/>
                  </a:lnTo>
                  <a:lnTo>
                    <a:pt x="2202" y="749"/>
                  </a:lnTo>
                  <a:lnTo>
                    <a:pt x="2194" y="751"/>
                  </a:lnTo>
                  <a:lnTo>
                    <a:pt x="2192" y="751"/>
                  </a:lnTo>
                  <a:lnTo>
                    <a:pt x="2192" y="753"/>
                  </a:lnTo>
                  <a:lnTo>
                    <a:pt x="2183" y="755"/>
                  </a:lnTo>
                  <a:lnTo>
                    <a:pt x="2173" y="759"/>
                  </a:lnTo>
                  <a:lnTo>
                    <a:pt x="2164" y="761"/>
                  </a:lnTo>
                  <a:lnTo>
                    <a:pt x="2154" y="764"/>
                  </a:lnTo>
                  <a:lnTo>
                    <a:pt x="2145" y="768"/>
                  </a:lnTo>
                  <a:lnTo>
                    <a:pt x="2137" y="772"/>
                  </a:lnTo>
                  <a:lnTo>
                    <a:pt x="2128" y="776"/>
                  </a:lnTo>
                  <a:lnTo>
                    <a:pt x="2118" y="780"/>
                  </a:lnTo>
                  <a:lnTo>
                    <a:pt x="2111" y="783"/>
                  </a:lnTo>
                  <a:lnTo>
                    <a:pt x="2103" y="789"/>
                  </a:lnTo>
                  <a:lnTo>
                    <a:pt x="2095" y="793"/>
                  </a:lnTo>
                  <a:lnTo>
                    <a:pt x="2088" y="799"/>
                  </a:lnTo>
                  <a:lnTo>
                    <a:pt x="2082" y="806"/>
                  </a:lnTo>
                  <a:lnTo>
                    <a:pt x="2076" y="812"/>
                  </a:lnTo>
                  <a:lnTo>
                    <a:pt x="2069" y="818"/>
                  </a:lnTo>
                  <a:lnTo>
                    <a:pt x="2065" y="827"/>
                  </a:lnTo>
                  <a:lnTo>
                    <a:pt x="2059" y="833"/>
                  </a:lnTo>
                  <a:lnTo>
                    <a:pt x="2056" y="840"/>
                  </a:lnTo>
                  <a:lnTo>
                    <a:pt x="2050" y="848"/>
                  </a:lnTo>
                  <a:lnTo>
                    <a:pt x="2050" y="850"/>
                  </a:lnTo>
                  <a:lnTo>
                    <a:pt x="2046" y="857"/>
                  </a:lnTo>
                  <a:lnTo>
                    <a:pt x="2040" y="863"/>
                  </a:lnTo>
                  <a:lnTo>
                    <a:pt x="2035" y="867"/>
                  </a:lnTo>
                  <a:lnTo>
                    <a:pt x="2046" y="874"/>
                  </a:lnTo>
                  <a:lnTo>
                    <a:pt x="2057" y="874"/>
                  </a:lnTo>
                  <a:lnTo>
                    <a:pt x="2067" y="876"/>
                  </a:lnTo>
                  <a:lnTo>
                    <a:pt x="2078" y="880"/>
                  </a:lnTo>
                  <a:lnTo>
                    <a:pt x="2088" y="884"/>
                  </a:lnTo>
                  <a:lnTo>
                    <a:pt x="2095" y="886"/>
                  </a:lnTo>
                  <a:lnTo>
                    <a:pt x="2103" y="892"/>
                  </a:lnTo>
                  <a:lnTo>
                    <a:pt x="2111" y="897"/>
                  </a:lnTo>
                  <a:lnTo>
                    <a:pt x="2114" y="907"/>
                  </a:lnTo>
                  <a:lnTo>
                    <a:pt x="2116" y="916"/>
                  </a:lnTo>
                  <a:lnTo>
                    <a:pt x="2116" y="929"/>
                  </a:lnTo>
                  <a:lnTo>
                    <a:pt x="2114" y="939"/>
                  </a:lnTo>
                  <a:lnTo>
                    <a:pt x="2112" y="948"/>
                  </a:lnTo>
                  <a:lnTo>
                    <a:pt x="2107" y="956"/>
                  </a:lnTo>
                  <a:lnTo>
                    <a:pt x="2099" y="962"/>
                  </a:lnTo>
                  <a:lnTo>
                    <a:pt x="2092" y="965"/>
                  </a:lnTo>
                  <a:lnTo>
                    <a:pt x="2084" y="971"/>
                  </a:lnTo>
                  <a:lnTo>
                    <a:pt x="2076" y="975"/>
                  </a:lnTo>
                  <a:lnTo>
                    <a:pt x="2069" y="981"/>
                  </a:lnTo>
                  <a:lnTo>
                    <a:pt x="2063" y="988"/>
                  </a:lnTo>
                  <a:lnTo>
                    <a:pt x="2059" y="998"/>
                  </a:lnTo>
                  <a:lnTo>
                    <a:pt x="2057" y="1005"/>
                  </a:lnTo>
                  <a:lnTo>
                    <a:pt x="2052" y="1013"/>
                  </a:lnTo>
                  <a:lnTo>
                    <a:pt x="2046" y="1020"/>
                  </a:lnTo>
                  <a:lnTo>
                    <a:pt x="2037" y="1024"/>
                  </a:lnTo>
                  <a:lnTo>
                    <a:pt x="2027" y="1026"/>
                  </a:lnTo>
                  <a:lnTo>
                    <a:pt x="2014" y="1026"/>
                  </a:lnTo>
                  <a:lnTo>
                    <a:pt x="2002" y="1028"/>
                  </a:lnTo>
                  <a:lnTo>
                    <a:pt x="1991" y="1028"/>
                  </a:lnTo>
                  <a:lnTo>
                    <a:pt x="1980" y="1032"/>
                  </a:lnTo>
                  <a:lnTo>
                    <a:pt x="1972" y="1036"/>
                  </a:lnTo>
                  <a:lnTo>
                    <a:pt x="1965" y="1039"/>
                  </a:lnTo>
                  <a:lnTo>
                    <a:pt x="1957" y="1045"/>
                  </a:lnTo>
                  <a:lnTo>
                    <a:pt x="1953" y="1053"/>
                  </a:lnTo>
                  <a:lnTo>
                    <a:pt x="1949" y="1062"/>
                  </a:lnTo>
                  <a:lnTo>
                    <a:pt x="1944" y="1070"/>
                  </a:lnTo>
                  <a:lnTo>
                    <a:pt x="1938" y="1075"/>
                  </a:lnTo>
                  <a:lnTo>
                    <a:pt x="1929" y="1079"/>
                  </a:lnTo>
                  <a:lnTo>
                    <a:pt x="1917" y="1081"/>
                  </a:lnTo>
                  <a:lnTo>
                    <a:pt x="1906" y="1079"/>
                  </a:lnTo>
                  <a:lnTo>
                    <a:pt x="1894" y="1079"/>
                  </a:lnTo>
                  <a:lnTo>
                    <a:pt x="1883" y="1079"/>
                  </a:lnTo>
                  <a:lnTo>
                    <a:pt x="1875" y="1083"/>
                  </a:lnTo>
                  <a:lnTo>
                    <a:pt x="1870" y="1091"/>
                  </a:lnTo>
                  <a:lnTo>
                    <a:pt x="1868" y="1094"/>
                  </a:lnTo>
                  <a:lnTo>
                    <a:pt x="1866" y="1100"/>
                  </a:lnTo>
                  <a:lnTo>
                    <a:pt x="1866" y="1104"/>
                  </a:lnTo>
                  <a:lnTo>
                    <a:pt x="1862" y="1110"/>
                  </a:lnTo>
                  <a:lnTo>
                    <a:pt x="1860" y="1119"/>
                  </a:lnTo>
                  <a:lnTo>
                    <a:pt x="1856" y="1127"/>
                  </a:lnTo>
                  <a:lnTo>
                    <a:pt x="1849" y="1132"/>
                  </a:lnTo>
                  <a:lnTo>
                    <a:pt x="1838" y="1130"/>
                  </a:lnTo>
                  <a:lnTo>
                    <a:pt x="1830" y="1125"/>
                  </a:lnTo>
                  <a:lnTo>
                    <a:pt x="1824" y="1119"/>
                  </a:lnTo>
                  <a:lnTo>
                    <a:pt x="1817" y="1113"/>
                  </a:lnTo>
                  <a:lnTo>
                    <a:pt x="1813" y="1113"/>
                  </a:lnTo>
                  <a:lnTo>
                    <a:pt x="1805" y="1113"/>
                  </a:lnTo>
                  <a:lnTo>
                    <a:pt x="1798" y="1117"/>
                  </a:lnTo>
                  <a:lnTo>
                    <a:pt x="1790" y="1123"/>
                  </a:lnTo>
                  <a:lnTo>
                    <a:pt x="1788" y="1132"/>
                  </a:lnTo>
                  <a:lnTo>
                    <a:pt x="1783" y="1140"/>
                  </a:lnTo>
                  <a:lnTo>
                    <a:pt x="1781" y="1149"/>
                  </a:lnTo>
                  <a:lnTo>
                    <a:pt x="1775" y="1157"/>
                  </a:lnTo>
                  <a:lnTo>
                    <a:pt x="1765" y="1161"/>
                  </a:lnTo>
                  <a:lnTo>
                    <a:pt x="1756" y="1163"/>
                  </a:lnTo>
                  <a:lnTo>
                    <a:pt x="1747" y="1168"/>
                  </a:lnTo>
                  <a:lnTo>
                    <a:pt x="1739" y="1170"/>
                  </a:lnTo>
                  <a:lnTo>
                    <a:pt x="1731" y="1176"/>
                  </a:lnTo>
                  <a:lnTo>
                    <a:pt x="1726" y="1184"/>
                  </a:lnTo>
                  <a:lnTo>
                    <a:pt x="1720" y="1191"/>
                  </a:lnTo>
                  <a:lnTo>
                    <a:pt x="1720" y="1193"/>
                  </a:lnTo>
                  <a:lnTo>
                    <a:pt x="1718" y="1203"/>
                  </a:lnTo>
                  <a:lnTo>
                    <a:pt x="1712" y="1210"/>
                  </a:lnTo>
                  <a:lnTo>
                    <a:pt x="1710" y="1220"/>
                  </a:lnTo>
                  <a:lnTo>
                    <a:pt x="1710" y="1229"/>
                  </a:lnTo>
                  <a:lnTo>
                    <a:pt x="1714" y="1237"/>
                  </a:lnTo>
                  <a:lnTo>
                    <a:pt x="1718" y="1246"/>
                  </a:lnTo>
                  <a:lnTo>
                    <a:pt x="1720" y="1256"/>
                  </a:lnTo>
                  <a:lnTo>
                    <a:pt x="1720" y="1269"/>
                  </a:lnTo>
                  <a:lnTo>
                    <a:pt x="1718" y="1278"/>
                  </a:lnTo>
                  <a:lnTo>
                    <a:pt x="1714" y="1288"/>
                  </a:lnTo>
                  <a:lnTo>
                    <a:pt x="1712" y="1297"/>
                  </a:lnTo>
                  <a:lnTo>
                    <a:pt x="1710" y="1309"/>
                  </a:lnTo>
                  <a:lnTo>
                    <a:pt x="1707" y="1316"/>
                  </a:lnTo>
                  <a:lnTo>
                    <a:pt x="1701" y="1324"/>
                  </a:lnTo>
                  <a:lnTo>
                    <a:pt x="1695" y="1331"/>
                  </a:lnTo>
                  <a:lnTo>
                    <a:pt x="1690" y="1337"/>
                  </a:lnTo>
                  <a:lnTo>
                    <a:pt x="1684" y="1345"/>
                  </a:lnTo>
                  <a:lnTo>
                    <a:pt x="1678" y="1350"/>
                  </a:lnTo>
                  <a:lnTo>
                    <a:pt x="1674" y="1360"/>
                  </a:lnTo>
                  <a:lnTo>
                    <a:pt x="1671" y="1369"/>
                  </a:lnTo>
                  <a:lnTo>
                    <a:pt x="1667" y="1377"/>
                  </a:lnTo>
                  <a:lnTo>
                    <a:pt x="1663" y="1385"/>
                  </a:lnTo>
                  <a:lnTo>
                    <a:pt x="1657" y="1392"/>
                  </a:lnTo>
                  <a:lnTo>
                    <a:pt x="1652" y="1400"/>
                  </a:lnTo>
                  <a:lnTo>
                    <a:pt x="1644" y="1405"/>
                  </a:lnTo>
                  <a:lnTo>
                    <a:pt x="1640" y="1413"/>
                  </a:lnTo>
                  <a:lnTo>
                    <a:pt x="1635" y="1421"/>
                  </a:lnTo>
                  <a:lnTo>
                    <a:pt x="1633" y="1430"/>
                  </a:lnTo>
                  <a:lnTo>
                    <a:pt x="1629" y="1438"/>
                  </a:lnTo>
                  <a:lnTo>
                    <a:pt x="1625" y="1447"/>
                  </a:lnTo>
                  <a:lnTo>
                    <a:pt x="1623" y="1457"/>
                  </a:lnTo>
                  <a:lnTo>
                    <a:pt x="1619" y="1466"/>
                  </a:lnTo>
                  <a:lnTo>
                    <a:pt x="1618" y="1478"/>
                  </a:lnTo>
                  <a:lnTo>
                    <a:pt x="1616" y="1487"/>
                  </a:lnTo>
                  <a:lnTo>
                    <a:pt x="1614" y="1498"/>
                  </a:lnTo>
                  <a:lnTo>
                    <a:pt x="1616" y="1510"/>
                  </a:lnTo>
                  <a:lnTo>
                    <a:pt x="1616" y="1514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6"/>
            <p:cNvSpPr>
              <a:spLocks/>
            </p:cNvSpPr>
            <p:nvPr/>
          </p:nvSpPr>
          <p:spPr bwMode="auto">
            <a:xfrm>
              <a:off x="2248" y="2012"/>
              <a:ext cx="1477" cy="994"/>
            </a:xfrm>
            <a:custGeom>
              <a:avLst/>
              <a:gdLst>
                <a:gd name="T0" fmla="*/ 1395 w 1477"/>
                <a:gd name="T1" fmla="*/ 770 h 994"/>
                <a:gd name="T2" fmla="*/ 1298 w 1477"/>
                <a:gd name="T3" fmla="*/ 700 h 994"/>
                <a:gd name="T4" fmla="*/ 1223 w 1477"/>
                <a:gd name="T5" fmla="*/ 650 h 994"/>
                <a:gd name="T6" fmla="*/ 1126 w 1477"/>
                <a:gd name="T7" fmla="*/ 647 h 994"/>
                <a:gd name="T8" fmla="*/ 1048 w 1477"/>
                <a:gd name="T9" fmla="*/ 700 h 994"/>
                <a:gd name="T10" fmla="*/ 986 w 1477"/>
                <a:gd name="T11" fmla="*/ 626 h 994"/>
                <a:gd name="T12" fmla="*/ 934 w 1477"/>
                <a:gd name="T13" fmla="*/ 632 h 994"/>
                <a:gd name="T14" fmla="*/ 925 w 1477"/>
                <a:gd name="T15" fmla="*/ 671 h 994"/>
                <a:gd name="T16" fmla="*/ 896 w 1477"/>
                <a:gd name="T17" fmla="*/ 713 h 994"/>
                <a:gd name="T18" fmla="*/ 872 w 1477"/>
                <a:gd name="T19" fmla="*/ 745 h 994"/>
                <a:gd name="T20" fmla="*/ 832 w 1477"/>
                <a:gd name="T21" fmla="*/ 753 h 994"/>
                <a:gd name="T22" fmla="*/ 787 w 1477"/>
                <a:gd name="T23" fmla="*/ 774 h 994"/>
                <a:gd name="T24" fmla="*/ 720 w 1477"/>
                <a:gd name="T25" fmla="*/ 827 h 994"/>
                <a:gd name="T26" fmla="*/ 728 w 1477"/>
                <a:gd name="T27" fmla="*/ 874 h 994"/>
                <a:gd name="T28" fmla="*/ 669 w 1477"/>
                <a:gd name="T29" fmla="*/ 910 h 994"/>
                <a:gd name="T30" fmla="*/ 667 w 1477"/>
                <a:gd name="T31" fmla="*/ 977 h 994"/>
                <a:gd name="T32" fmla="*/ 625 w 1477"/>
                <a:gd name="T33" fmla="*/ 977 h 994"/>
                <a:gd name="T34" fmla="*/ 584 w 1477"/>
                <a:gd name="T35" fmla="*/ 914 h 994"/>
                <a:gd name="T36" fmla="*/ 500 w 1477"/>
                <a:gd name="T37" fmla="*/ 884 h 994"/>
                <a:gd name="T38" fmla="*/ 476 w 1477"/>
                <a:gd name="T39" fmla="*/ 815 h 994"/>
                <a:gd name="T40" fmla="*/ 449 w 1477"/>
                <a:gd name="T41" fmla="*/ 802 h 994"/>
                <a:gd name="T42" fmla="*/ 434 w 1477"/>
                <a:gd name="T43" fmla="*/ 846 h 994"/>
                <a:gd name="T44" fmla="*/ 419 w 1477"/>
                <a:gd name="T45" fmla="*/ 869 h 994"/>
                <a:gd name="T46" fmla="*/ 373 w 1477"/>
                <a:gd name="T47" fmla="*/ 943 h 994"/>
                <a:gd name="T48" fmla="*/ 314 w 1477"/>
                <a:gd name="T49" fmla="*/ 958 h 994"/>
                <a:gd name="T50" fmla="*/ 331 w 1477"/>
                <a:gd name="T51" fmla="*/ 891 h 994"/>
                <a:gd name="T52" fmla="*/ 349 w 1477"/>
                <a:gd name="T53" fmla="*/ 814 h 994"/>
                <a:gd name="T54" fmla="*/ 366 w 1477"/>
                <a:gd name="T55" fmla="*/ 709 h 994"/>
                <a:gd name="T56" fmla="*/ 345 w 1477"/>
                <a:gd name="T57" fmla="*/ 647 h 994"/>
                <a:gd name="T58" fmla="*/ 282 w 1477"/>
                <a:gd name="T59" fmla="*/ 645 h 994"/>
                <a:gd name="T60" fmla="*/ 278 w 1477"/>
                <a:gd name="T61" fmla="*/ 609 h 994"/>
                <a:gd name="T62" fmla="*/ 318 w 1477"/>
                <a:gd name="T63" fmla="*/ 584 h 994"/>
                <a:gd name="T64" fmla="*/ 371 w 1477"/>
                <a:gd name="T65" fmla="*/ 582 h 994"/>
                <a:gd name="T66" fmla="*/ 411 w 1477"/>
                <a:gd name="T67" fmla="*/ 586 h 994"/>
                <a:gd name="T68" fmla="*/ 388 w 1477"/>
                <a:gd name="T69" fmla="*/ 550 h 994"/>
                <a:gd name="T70" fmla="*/ 364 w 1477"/>
                <a:gd name="T71" fmla="*/ 497 h 994"/>
                <a:gd name="T72" fmla="*/ 358 w 1477"/>
                <a:gd name="T73" fmla="*/ 442 h 994"/>
                <a:gd name="T74" fmla="*/ 388 w 1477"/>
                <a:gd name="T75" fmla="*/ 419 h 994"/>
                <a:gd name="T76" fmla="*/ 432 w 1477"/>
                <a:gd name="T77" fmla="*/ 415 h 994"/>
                <a:gd name="T78" fmla="*/ 479 w 1477"/>
                <a:gd name="T79" fmla="*/ 402 h 994"/>
                <a:gd name="T80" fmla="*/ 498 w 1477"/>
                <a:gd name="T81" fmla="*/ 345 h 994"/>
                <a:gd name="T82" fmla="*/ 496 w 1477"/>
                <a:gd name="T83" fmla="*/ 315 h 994"/>
                <a:gd name="T84" fmla="*/ 504 w 1477"/>
                <a:gd name="T85" fmla="*/ 273 h 994"/>
                <a:gd name="T86" fmla="*/ 506 w 1477"/>
                <a:gd name="T87" fmla="*/ 237 h 994"/>
                <a:gd name="T88" fmla="*/ 531 w 1477"/>
                <a:gd name="T89" fmla="*/ 201 h 994"/>
                <a:gd name="T90" fmla="*/ 513 w 1477"/>
                <a:gd name="T91" fmla="*/ 163 h 994"/>
                <a:gd name="T92" fmla="*/ 485 w 1477"/>
                <a:gd name="T93" fmla="*/ 140 h 994"/>
                <a:gd name="T94" fmla="*/ 457 w 1477"/>
                <a:gd name="T95" fmla="*/ 112 h 994"/>
                <a:gd name="T96" fmla="*/ 457 w 1477"/>
                <a:gd name="T97" fmla="*/ 63 h 994"/>
                <a:gd name="T98" fmla="*/ 432 w 1477"/>
                <a:gd name="T99" fmla="*/ 25 h 994"/>
                <a:gd name="T100" fmla="*/ 381 w 1477"/>
                <a:gd name="T101" fmla="*/ 4 h 994"/>
                <a:gd name="T102" fmla="*/ 356 w 1477"/>
                <a:gd name="T103" fmla="*/ 68 h 994"/>
                <a:gd name="T104" fmla="*/ 318 w 1477"/>
                <a:gd name="T105" fmla="*/ 127 h 994"/>
                <a:gd name="T106" fmla="*/ 250 w 1477"/>
                <a:gd name="T107" fmla="*/ 118 h 994"/>
                <a:gd name="T108" fmla="*/ 193 w 1477"/>
                <a:gd name="T109" fmla="*/ 197 h 994"/>
                <a:gd name="T110" fmla="*/ 125 w 1477"/>
                <a:gd name="T111" fmla="*/ 224 h 994"/>
                <a:gd name="T112" fmla="*/ 111 w 1477"/>
                <a:gd name="T113" fmla="*/ 152 h 994"/>
                <a:gd name="T114" fmla="*/ 74 w 1477"/>
                <a:gd name="T115" fmla="*/ 137 h 994"/>
                <a:gd name="T116" fmla="*/ 38 w 1477"/>
                <a:gd name="T117" fmla="*/ 101 h 994"/>
                <a:gd name="T118" fmla="*/ 3 w 1477"/>
                <a:gd name="T119" fmla="*/ 133 h 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477" h="994">
                  <a:moveTo>
                    <a:pt x="1477" y="778"/>
                  </a:moveTo>
                  <a:lnTo>
                    <a:pt x="1473" y="776"/>
                  </a:lnTo>
                  <a:lnTo>
                    <a:pt x="1456" y="770"/>
                  </a:lnTo>
                  <a:lnTo>
                    <a:pt x="1452" y="766"/>
                  </a:lnTo>
                  <a:lnTo>
                    <a:pt x="1450" y="760"/>
                  </a:lnTo>
                  <a:lnTo>
                    <a:pt x="1443" y="759"/>
                  </a:lnTo>
                  <a:lnTo>
                    <a:pt x="1437" y="762"/>
                  </a:lnTo>
                  <a:lnTo>
                    <a:pt x="1433" y="770"/>
                  </a:lnTo>
                  <a:lnTo>
                    <a:pt x="1429" y="772"/>
                  </a:lnTo>
                  <a:lnTo>
                    <a:pt x="1424" y="778"/>
                  </a:lnTo>
                  <a:lnTo>
                    <a:pt x="1418" y="779"/>
                  </a:lnTo>
                  <a:lnTo>
                    <a:pt x="1412" y="781"/>
                  </a:lnTo>
                  <a:lnTo>
                    <a:pt x="1410" y="781"/>
                  </a:lnTo>
                  <a:lnTo>
                    <a:pt x="1407" y="774"/>
                  </a:lnTo>
                  <a:lnTo>
                    <a:pt x="1403" y="772"/>
                  </a:lnTo>
                  <a:lnTo>
                    <a:pt x="1401" y="772"/>
                  </a:lnTo>
                  <a:lnTo>
                    <a:pt x="1395" y="770"/>
                  </a:lnTo>
                  <a:lnTo>
                    <a:pt x="1382" y="768"/>
                  </a:lnTo>
                  <a:lnTo>
                    <a:pt x="1378" y="766"/>
                  </a:lnTo>
                  <a:lnTo>
                    <a:pt x="1357" y="760"/>
                  </a:lnTo>
                  <a:lnTo>
                    <a:pt x="1350" y="736"/>
                  </a:lnTo>
                  <a:lnTo>
                    <a:pt x="1350" y="732"/>
                  </a:lnTo>
                  <a:lnTo>
                    <a:pt x="1348" y="726"/>
                  </a:lnTo>
                  <a:lnTo>
                    <a:pt x="1346" y="721"/>
                  </a:lnTo>
                  <a:lnTo>
                    <a:pt x="1346" y="719"/>
                  </a:lnTo>
                  <a:lnTo>
                    <a:pt x="1340" y="715"/>
                  </a:lnTo>
                  <a:lnTo>
                    <a:pt x="1338" y="717"/>
                  </a:lnTo>
                  <a:lnTo>
                    <a:pt x="1327" y="715"/>
                  </a:lnTo>
                  <a:lnTo>
                    <a:pt x="1325" y="715"/>
                  </a:lnTo>
                  <a:lnTo>
                    <a:pt x="1319" y="713"/>
                  </a:lnTo>
                  <a:lnTo>
                    <a:pt x="1317" y="711"/>
                  </a:lnTo>
                  <a:lnTo>
                    <a:pt x="1316" y="707"/>
                  </a:lnTo>
                  <a:lnTo>
                    <a:pt x="1310" y="705"/>
                  </a:lnTo>
                  <a:lnTo>
                    <a:pt x="1298" y="700"/>
                  </a:lnTo>
                  <a:lnTo>
                    <a:pt x="1295" y="698"/>
                  </a:lnTo>
                  <a:lnTo>
                    <a:pt x="1285" y="700"/>
                  </a:lnTo>
                  <a:lnTo>
                    <a:pt x="1285" y="705"/>
                  </a:lnTo>
                  <a:lnTo>
                    <a:pt x="1281" y="707"/>
                  </a:lnTo>
                  <a:lnTo>
                    <a:pt x="1279" y="713"/>
                  </a:lnTo>
                  <a:lnTo>
                    <a:pt x="1278" y="717"/>
                  </a:lnTo>
                  <a:lnTo>
                    <a:pt x="1274" y="719"/>
                  </a:lnTo>
                  <a:lnTo>
                    <a:pt x="1268" y="711"/>
                  </a:lnTo>
                  <a:lnTo>
                    <a:pt x="1264" y="705"/>
                  </a:lnTo>
                  <a:lnTo>
                    <a:pt x="1261" y="702"/>
                  </a:lnTo>
                  <a:lnTo>
                    <a:pt x="1257" y="696"/>
                  </a:lnTo>
                  <a:lnTo>
                    <a:pt x="1251" y="692"/>
                  </a:lnTo>
                  <a:lnTo>
                    <a:pt x="1240" y="679"/>
                  </a:lnTo>
                  <a:lnTo>
                    <a:pt x="1238" y="675"/>
                  </a:lnTo>
                  <a:lnTo>
                    <a:pt x="1234" y="660"/>
                  </a:lnTo>
                  <a:lnTo>
                    <a:pt x="1230" y="658"/>
                  </a:lnTo>
                  <a:lnTo>
                    <a:pt x="1223" y="650"/>
                  </a:lnTo>
                  <a:lnTo>
                    <a:pt x="1213" y="643"/>
                  </a:lnTo>
                  <a:lnTo>
                    <a:pt x="1211" y="643"/>
                  </a:lnTo>
                  <a:lnTo>
                    <a:pt x="1209" y="645"/>
                  </a:lnTo>
                  <a:lnTo>
                    <a:pt x="1202" y="645"/>
                  </a:lnTo>
                  <a:lnTo>
                    <a:pt x="1198" y="641"/>
                  </a:lnTo>
                  <a:lnTo>
                    <a:pt x="1194" y="643"/>
                  </a:lnTo>
                  <a:lnTo>
                    <a:pt x="1181" y="639"/>
                  </a:lnTo>
                  <a:lnTo>
                    <a:pt x="1173" y="641"/>
                  </a:lnTo>
                  <a:lnTo>
                    <a:pt x="1168" y="643"/>
                  </a:lnTo>
                  <a:lnTo>
                    <a:pt x="1160" y="643"/>
                  </a:lnTo>
                  <a:lnTo>
                    <a:pt x="1154" y="641"/>
                  </a:lnTo>
                  <a:lnTo>
                    <a:pt x="1145" y="639"/>
                  </a:lnTo>
                  <a:lnTo>
                    <a:pt x="1143" y="639"/>
                  </a:lnTo>
                  <a:lnTo>
                    <a:pt x="1141" y="641"/>
                  </a:lnTo>
                  <a:lnTo>
                    <a:pt x="1133" y="645"/>
                  </a:lnTo>
                  <a:lnTo>
                    <a:pt x="1130" y="645"/>
                  </a:lnTo>
                  <a:lnTo>
                    <a:pt x="1126" y="647"/>
                  </a:lnTo>
                  <a:lnTo>
                    <a:pt x="1120" y="649"/>
                  </a:lnTo>
                  <a:lnTo>
                    <a:pt x="1115" y="652"/>
                  </a:lnTo>
                  <a:lnTo>
                    <a:pt x="1111" y="654"/>
                  </a:lnTo>
                  <a:lnTo>
                    <a:pt x="1107" y="656"/>
                  </a:lnTo>
                  <a:lnTo>
                    <a:pt x="1101" y="656"/>
                  </a:lnTo>
                  <a:lnTo>
                    <a:pt x="1097" y="660"/>
                  </a:lnTo>
                  <a:lnTo>
                    <a:pt x="1092" y="664"/>
                  </a:lnTo>
                  <a:lnTo>
                    <a:pt x="1086" y="669"/>
                  </a:lnTo>
                  <a:lnTo>
                    <a:pt x="1077" y="677"/>
                  </a:lnTo>
                  <a:lnTo>
                    <a:pt x="1073" y="679"/>
                  </a:lnTo>
                  <a:lnTo>
                    <a:pt x="1067" y="681"/>
                  </a:lnTo>
                  <a:lnTo>
                    <a:pt x="1065" y="685"/>
                  </a:lnTo>
                  <a:lnTo>
                    <a:pt x="1061" y="690"/>
                  </a:lnTo>
                  <a:lnTo>
                    <a:pt x="1056" y="698"/>
                  </a:lnTo>
                  <a:lnTo>
                    <a:pt x="1052" y="700"/>
                  </a:lnTo>
                  <a:lnTo>
                    <a:pt x="1050" y="700"/>
                  </a:lnTo>
                  <a:lnTo>
                    <a:pt x="1048" y="700"/>
                  </a:lnTo>
                  <a:lnTo>
                    <a:pt x="1048" y="696"/>
                  </a:lnTo>
                  <a:lnTo>
                    <a:pt x="1041" y="690"/>
                  </a:lnTo>
                  <a:lnTo>
                    <a:pt x="1035" y="687"/>
                  </a:lnTo>
                  <a:lnTo>
                    <a:pt x="1035" y="685"/>
                  </a:lnTo>
                  <a:lnTo>
                    <a:pt x="1035" y="683"/>
                  </a:lnTo>
                  <a:lnTo>
                    <a:pt x="1031" y="673"/>
                  </a:lnTo>
                  <a:lnTo>
                    <a:pt x="1029" y="671"/>
                  </a:lnTo>
                  <a:lnTo>
                    <a:pt x="1025" y="666"/>
                  </a:lnTo>
                  <a:lnTo>
                    <a:pt x="1018" y="662"/>
                  </a:lnTo>
                  <a:lnTo>
                    <a:pt x="1012" y="656"/>
                  </a:lnTo>
                  <a:lnTo>
                    <a:pt x="1005" y="649"/>
                  </a:lnTo>
                  <a:lnTo>
                    <a:pt x="999" y="643"/>
                  </a:lnTo>
                  <a:lnTo>
                    <a:pt x="995" y="637"/>
                  </a:lnTo>
                  <a:lnTo>
                    <a:pt x="993" y="637"/>
                  </a:lnTo>
                  <a:lnTo>
                    <a:pt x="991" y="632"/>
                  </a:lnTo>
                  <a:lnTo>
                    <a:pt x="989" y="630"/>
                  </a:lnTo>
                  <a:lnTo>
                    <a:pt x="986" y="626"/>
                  </a:lnTo>
                  <a:lnTo>
                    <a:pt x="978" y="624"/>
                  </a:lnTo>
                  <a:lnTo>
                    <a:pt x="974" y="624"/>
                  </a:lnTo>
                  <a:lnTo>
                    <a:pt x="967" y="620"/>
                  </a:lnTo>
                  <a:lnTo>
                    <a:pt x="965" y="614"/>
                  </a:lnTo>
                  <a:lnTo>
                    <a:pt x="961" y="613"/>
                  </a:lnTo>
                  <a:lnTo>
                    <a:pt x="951" y="609"/>
                  </a:lnTo>
                  <a:lnTo>
                    <a:pt x="948" y="609"/>
                  </a:lnTo>
                  <a:lnTo>
                    <a:pt x="946" y="609"/>
                  </a:lnTo>
                  <a:lnTo>
                    <a:pt x="944" y="611"/>
                  </a:lnTo>
                  <a:lnTo>
                    <a:pt x="942" y="613"/>
                  </a:lnTo>
                  <a:lnTo>
                    <a:pt x="942" y="614"/>
                  </a:lnTo>
                  <a:lnTo>
                    <a:pt x="944" y="618"/>
                  </a:lnTo>
                  <a:lnTo>
                    <a:pt x="942" y="618"/>
                  </a:lnTo>
                  <a:lnTo>
                    <a:pt x="940" y="624"/>
                  </a:lnTo>
                  <a:lnTo>
                    <a:pt x="938" y="626"/>
                  </a:lnTo>
                  <a:lnTo>
                    <a:pt x="938" y="628"/>
                  </a:lnTo>
                  <a:lnTo>
                    <a:pt x="934" y="632"/>
                  </a:lnTo>
                  <a:lnTo>
                    <a:pt x="933" y="635"/>
                  </a:lnTo>
                  <a:lnTo>
                    <a:pt x="933" y="639"/>
                  </a:lnTo>
                  <a:lnTo>
                    <a:pt x="934" y="641"/>
                  </a:lnTo>
                  <a:lnTo>
                    <a:pt x="934" y="643"/>
                  </a:lnTo>
                  <a:lnTo>
                    <a:pt x="934" y="645"/>
                  </a:lnTo>
                  <a:lnTo>
                    <a:pt x="934" y="647"/>
                  </a:lnTo>
                  <a:lnTo>
                    <a:pt x="934" y="654"/>
                  </a:lnTo>
                  <a:lnTo>
                    <a:pt x="934" y="656"/>
                  </a:lnTo>
                  <a:lnTo>
                    <a:pt x="934" y="658"/>
                  </a:lnTo>
                  <a:lnTo>
                    <a:pt x="934" y="660"/>
                  </a:lnTo>
                  <a:lnTo>
                    <a:pt x="934" y="662"/>
                  </a:lnTo>
                  <a:lnTo>
                    <a:pt x="934" y="664"/>
                  </a:lnTo>
                  <a:lnTo>
                    <a:pt x="934" y="668"/>
                  </a:lnTo>
                  <a:lnTo>
                    <a:pt x="933" y="669"/>
                  </a:lnTo>
                  <a:lnTo>
                    <a:pt x="931" y="669"/>
                  </a:lnTo>
                  <a:lnTo>
                    <a:pt x="927" y="669"/>
                  </a:lnTo>
                  <a:lnTo>
                    <a:pt x="925" y="671"/>
                  </a:lnTo>
                  <a:lnTo>
                    <a:pt x="923" y="671"/>
                  </a:lnTo>
                  <a:lnTo>
                    <a:pt x="921" y="673"/>
                  </a:lnTo>
                  <a:lnTo>
                    <a:pt x="917" y="675"/>
                  </a:lnTo>
                  <a:lnTo>
                    <a:pt x="912" y="679"/>
                  </a:lnTo>
                  <a:lnTo>
                    <a:pt x="912" y="681"/>
                  </a:lnTo>
                  <a:lnTo>
                    <a:pt x="910" y="687"/>
                  </a:lnTo>
                  <a:lnTo>
                    <a:pt x="908" y="688"/>
                  </a:lnTo>
                  <a:lnTo>
                    <a:pt x="906" y="694"/>
                  </a:lnTo>
                  <a:lnTo>
                    <a:pt x="904" y="698"/>
                  </a:lnTo>
                  <a:lnTo>
                    <a:pt x="904" y="700"/>
                  </a:lnTo>
                  <a:lnTo>
                    <a:pt x="898" y="702"/>
                  </a:lnTo>
                  <a:lnTo>
                    <a:pt x="898" y="704"/>
                  </a:lnTo>
                  <a:lnTo>
                    <a:pt x="896" y="704"/>
                  </a:lnTo>
                  <a:lnTo>
                    <a:pt x="895" y="705"/>
                  </a:lnTo>
                  <a:lnTo>
                    <a:pt x="896" y="709"/>
                  </a:lnTo>
                  <a:lnTo>
                    <a:pt x="896" y="711"/>
                  </a:lnTo>
                  <a:lnTo>
                    <a:pt x="896" y="713"/>
                  </a:lnTo>
                  <a:lnTo>
                    <a:pt x="893" y="715"/>
                  </a:lnTo>
                  <a:lnTo>
                    <a:pt x="891" y="715"/>
                  </a:lnTo>
                  <a:lnTo>
                    <a:pt x="889" y="715"/>
                  </a:lnTo>
                  <a:lnTo>
                    <a:pt x="889" y="719"/>
                  </a:lnTo>
                  <a:lnTo>
                    <a:pt x="885" y="723"/>
                  </a:lnTo>
                  <a:lnTo>
                    <a:pt x="885" y="724"/>
                  </a:lnTo>
                  <a:lnTo>
                    <a:pt x="887" y="726"/>
                  </a:lnTo>
                  <a:lnTo>
                    <a:pt x="885" y="728"/>
                  </a:lnTo>
                  <a:lnTo>
                    <a:pt x="881" y="732"/>
                  </a:lnTo>
                  <a:lnTo>
                    <a:pt x="879" y="734"/>
                  </a:lnTo>
                  <a:lnTo>
                    <a:pt x="876" y="738"/>
                  </a:lnTo>
                  <a:lnTo>
                    <a:pt x="874" y="738"/>
                  </a:lnTo>
                  <a:lnTo>
                    <a:pt x="876" y="740"/>
                  </a:lnTo>
                  <a:lnTo>
                    <a:pt x="876" y="742"/>
                  </a:lnTo>
                  <a:lnTo>
                    <a:pt x="876" y="743"/>
                  </a:lnTo>
                  <a:lnTo>
                    <a:pt x="874" y="745"/>
                  </a:lnTo>
                  <a:lnTo>
                    <a:pt x="872" y="745"/>
                  </a:lnTo>
                  <a:lnTo>
                    <a:pt x="872" y="749"/>
                  </a:lnTo>
                  <a:lnTo>
                    <a:pt x="870" y="749"/>
                  </a:lnTo>
                  <a:lnTo>
                    <a:pt x="868" y="749"/>
                  </a:lnTo>
                  <a:lnTo>
                    <a:pt x="864" y="749"/>
                  </a:lnTo>
                  <a:lnTo>
                    <a:pt x="860" y="751"/>
                  </a:lnTo>
                  <a:lnTo>
                    <a:pt x="857" y="751"/>
                  </a:lnTo>
                  <a:lnTo>
                    <a:pt x="851" y="749"/>
                  </a:lnTo>
                  <a:lnTo>
                    <a:pt x="851" y="747"/>
                  </a:lnTo>
                  <a:lnTo>
                    <a:pt x="849" y="749"/>
                  </a:lnTo>
                  <a:lnTo>
                    <a:pt x="845" y="751"/>
                  </a:lnTo>
                  <a:lnTo>
                    <a:pt x="845" y="749"/>
                  </a:lnTo>
                  <a:lnTo>
                    <a:pt x="843" y="749"/>
                  </a:lnTo>
                  <a:lnTo>
                    <a:pt x="840" y="753"/>
                  </a:lnTo>
                  <a:lnTo>
                    <a:pt x="838" y="753"/>
                  </a:lnTo>
                  <a:lnTo>
                    <a:pt x="836" y="751"/>
                  </a:lnTo>
                  <a:lnTo>
                    <a:pt x="834" y="751"/>
                  </a:lnTo>
                  <a:lnTo>
                    <a:pt x="832" y="753"/>
                  </a:lnTo>
                  <a:lnTo>
                    <a:pt x="830" y="751"/>
                  </a:lnTo>
                  <a:lnTo>
                    <a:pt x="828" y="751"/>
                  </a:lnTo>
                  <a:lnTo>
                    <a:pt x="826" y="751"/>
                  </a:lnTo>
                  <a:lnTo>
                    <a:pt x="824" y="751"/>
                  </a:lnTo>
                  <a:lnTo>
                    <a:pt x="824" y="753"/>
                  </a:lnTo>
                  <a:lnTo>
                    <a:pt x="824" y="755"/>
                  </a:lnTo>
                  <a:lnTo>
                    <a:pt x="824" y="757"/>
                  </a:lnTo>
                  <a:lnTo>
                    <a:pt x="821" y="760"/>
                  </a:lnTo>
                  <a:lnTo>
                    <a:pt x="819" y="760"/>
                  </a:lnTo>
                  <a:lnTo>
                    <a:pt x="817" y="760"/>
                  </a:lnTo>
                  <a:lnTo>
                    <a:pt x="813" y="762"/>
                  </a:lnTo>
                  <a:lnTo>
                    <a:pt x="809" y="762"/>
                  </a:lnTo>
                  <a:lnTo>
                    <a:pt x="807" y="764"/>
                  </a:lnTo>
                  <a:lnTo>
                    <a:pt x="802" y="770"/>
                  </a:lnTo>
                  <a:lnTo>
                    <a:pt x="796" y="772"/>
                  </a:lnTo>
                  <a:lnTo>
                    <a:pt x="790" y="772"/>
                  </a:lnTo>
                  <a:lnTo>
                    <a:pt x="787" y="774"/>
                  </a:lnTo>
                  <a:lnTo>
                    <a:pt x="785" y="774"/>
                  </a:lnTo>
                  <a:lnTo>
                    <a:pt x="779" y="774"/>
                  </a:lnTo>
                  <a:lnTo>
                    <a:pt x="775" y="774"/>
                  </a:lnTo>
                  <a:lnTo>
                    <a:pt x="769" y="776"/>
                  </a:lnTo>
                  <a:lnTo>
                    <a:pt x="766" y="778"/>
                  </a:lnTo>
                  <a:lnTo>
                    <a:pt x="762" y="779"/>
                  </a:lnTo>
                  <a:lnTo>
                    <a:pt x="754" y="791"/>
                  </a:lnTo>
                  <a:lnTo>
                    <a:pt x="752" y="789"/>
                  </a:lnTo>
                  <a:lnTo>
                    <a:pt x="750" y="791"/>
                  </a:lnTo>
                  <a:lnTo>
                    <a:pt x="749" y="798"/>
                  </a:lnTo>
                  <a:lnTo>
                    <a:pt x="749" y="802"/>
                  </a:lnTo>
                  <a:lnTo>
                    <a:pt x="747" y="804"/>
                  </a:lnTo>
                  <a:lnTo>
                    <a:pt x="739" y="810"/>
                  </a:lnTo>
                  <a:lnTo>
                    <a:pt x="737" y="812"/>
                  </a:lnTo>
                  <a:lnTo>
                    <a:pt x="735" y="812"/>
                  </a:lnTo>
                  <a:lnTo>
                    <a:pt x="722" y="825"/>
                  </a:lnTo>
                  <a:lnTo>
                    <a:pt x="720" y="827"/>
                  </a:lnTo>
                  <a:lnTo>
                    <a:pt x="720" y="829"/>
                  </a:lnTo>
                  <a:lnTo>
                    <a:pt x="718" y="831"/>
                  </a:lnTo>
                  <a:lnTo>
                    <a:pt x="718" y="834"/>
                  </a:lnTo>
                  <a:lnTo>
                    <a:pt x="720" y="836"/>
                  </a:lnTo>
                  <a:lnTo>
                    <a:pt x="728" y="838"/>
                  </a:lnTo>
                  <a:lnTo>
                    <a:pt x="732" y="840"/>
                  </a:lnTo>
                  <a:lnTo>
                    <a:pt x="733" y="842"/>
                  </a:lnTo>
                  <a:lnTo>
                    <a:pt x="733" y="844"/>
                  </a:lnTo>
                  <a:lnTo>
                    <a:pt x="747" y="850"/>
                  </a:lnTo>
                  <a:lnTo>
                    <a:pt x="758" y="855"/>
                  </a:lnTo>
                  <a:lnTo>
                    <a:pt x="762" y="859"/>
                  </a:lnTo>
                  <a:lnTo>
                    <a:pt x="760" y="865"/>
                  </a:lnTo>
                  <a:lnTo>
                    <a:pt x="749" y="872"/>
                  </a:lnTo>
                  <a:lnTo>
                    <a:pt x="743" y="872"/>
                  </a:lnTo>
                  <a:lnTo>
                    <a:pt x="739" y="872"/>
                  </a:lnTo>
                  <a:lnTo>
                    <a:pt x="733" y="870"/>
                  </a:lnTo>
                  <a:lnTo>
                    <a:pt x="728" y="874"/>
                  </a:lnTo>
                  <a:lnTo>
                    <a:pt x="726" y="874"/>
                  </a:lnTo>
                  <a:lnTo>
                    <a:pt x="724" y="876"/>
                  </a:lnTo>
                  <a:lnTo>
                    <a:pt x="720" y="878"/>
                  </a:lnTo>
                  <a:lnTo>
                    <a:pt x="713" y="886"/>
                  </a:lnTo>
                  <a:lnTo>
                    <a:pt x="707" y="888"/>
                  </a:lnTo>
                  <a:lnTo>
                    <a:pt x="703" y="889"/>
                  </a:lnTo>
                  <a:lnTo>
                    <a:pt x="697" y="888"/>
                  </a:lnTo>
                  <a:lnTo>
                    <a:pt x="695" y="893"/>
                  </a:lnTo>
                  <a:lnTo>
                    <a:pt x="690" y="891"/>
                  </a:lnTo>
                  <a:lnTo>
                    <a:pt x="688" y="893"/>
                  </a:lnTo>
                  <a:lnTo>
                    <a:pt x="686" y="893"/>
                  </a:lnTo>
                  <a:lnTo>
                    <a:pt x="682" y="899"/>
                  </a:lnTo>
                  <a:lnTo>
                    <a:pt x="677" y="897"/>
                  </a:lnTo>
                  <a:lnTo>
                    <a:pt x="675" y="899"/>
                  </a:lnTo>
                  <a:lnTo>
                    <a:pt x="673" y="903"/>
                  </a:lnTo>
                  <a:lnTo>
                    <a:pt x="669" y="905"/>
                  </a:lnTo>
                  <a:lnTo>
                    <a:pt x="669" y="910"/>
                  </a:lnTo>
                  <a:lnTo>
                    <a:pt x="667" y="916"/>
                  </a:lnTo>
                  <a:lnTo>
                    <a:pt x="669" y="918"/>
                  </a:lnTo>
                  <a:lnTo>
                    <a:pt x="669" y="920"/>
                  </a:lnTo>
                  <a:lnTo>
                    <a:pt x="667" y="924"/>
                  </a:lnTo>
                  <a:lnTo>
                    <a:pt x="663" y="924"/>
                  </a:lnTo>
                  <a:lnTo>
                    <a:pt x="661" y="927"/>
                  </a:lnTo>
                  <a:lnTo>
                    <a:pt x="659" y="931"/>
                  </a:lnTo>
                  <a:lnTo>
                    <a:pt x="661" y="935"/>
                  </a:lnTo>
                  <a:lnTo>
                    <a:pt x="654" y="943"/>
                  </a:lnTo>
                  <a:lnTo>
                    <a:pt x="652" y="944"/>
                  </a:lnTo>
                  <a:lnTo>
                    <a:pt x="650" y="948"/>
                  </a:lnTo>
                  <a:lnTo>
                    <a:pt x="652" y="952"/>
                  </a:lnTo>
                  <a:lnTo>
                    <a:pt x="659" y="956"/>
                  </a:lnTo>
                  <a:lnTo>
                    <a:pt x="663" y="958"/>
                  </a:lnTo>
                  <a:lnTo>
                    <a:pt x="665" y="961"/>
                  </a:lnTo>
                  <a:lnTo>
                    <a:pt x="669" y="965"/>
                  </a:lnTo>
                  <a:lnTo>
                    <a:pt x="667" y="977"/>
                  </a:lnTo>
                  <a:lnTo>
                    <a:pt x="667" y="982"/>
                  </a:lnTo>
                  <a:lnTo>
                    <a:pt x="669" y="986"/>
                  </a:lnTo>
                  <a:lnTo>
                    <a:pt x="671" y="986"/>
                  </a:lnTo>
                  <a:lnTo>
                    <a:pt x="671" y="988"/>
                  </a:lnTo>
                  <a:lnTo>
                    <a:pt x="669" y="990"/>
                  </a:lnTo>
                  <a:lnTo>
                    <a:pt x="665" y="994"/>
                  </a:lnTo>
                  <a:lnTo>
                    <a:pt x="661" y="994"/>
                  </a:lnTo>
                  <a:lnTo>
                    <a:pt x="658" y="994"/>
                  </a:lnTo>
                  <a:lnTo>
                    <a:pt x="656" y="992"/>
                  </a:lnTo>
                  <a:lnTo>
                    <a:pt x="654" y="992"/>
                  </a:lnTo>
                  <a:lnTo>
                    <a:pt x="648" y="986"/>
                  </a:lnTo>
                  <a:lnTo>
                    <a:pt x="639" y="988"/>
                  </a:lnTo>
                  <a:lnTo>
                    <a:pt x="633" y="984"/>
                  </a:lnTo>
                  <a:lnTo>
                    <a:pt x="631" y="984"/>
                  </a:lnTo>
                  <a:lnTo>
                    <a:pt x="629" y="984"/>
                  </a:lnTo>
                  <a:lnTo>
                    <a:pt x="627" y="980"/>
                  </a:lnTo>
                  <a:lnTo>
                    <a:pt x="625" y="977"/>
                  </a:lnTo>
                  <a:lnTo>
                    <a:pt x="622" y="975"/>
                  </a:lnTo>
                  <a:lnTo>
                    <a:pt x="622" y="969"/>
                  </a:lnTo>
                  <a:lnTo>
                    <a:pt x="616" y="961"/>
                  </a:lnTo>
                  <a:lnTo>
                    <a:pt x="614" y="960"/>
                  </a:lnTo>
                  <a:lnTo>
                    <a:pt x="614" y="956"/>
                  </a:lnTo>
                  <a:lnTo>
                    <a:pt x="616" y="954"/>
                  </a:lnTo>
                  <a:lnTo>
                    <a:pt x="616" y="950"/>
                  </a:lnTo>
                  <a:lnTo>
                    <a:pt x="612" y="950"/>
                  </a:lnTo>
                  <a:lnTo>
                    <a:pt x="612" y="948"/>
                  </a:lnTo>
                  <a:lnTo>
                    <a:pt x="610" y="941"/>
                  </a:lnTo>
                  <a:lnTo>
                    <a:pt x="606" y="941"/>
                  </a:lnTo>
                  <a:lnTo>
                    <a:pt x="599" y="939"/>
                  </a:lnTo>
                  <a:lnTo>
                    <a:pt x="593" y="937"/>
                  </a:lnTo>
                  <a:lnTo>
                    <a:pt x="591" y="937"/>
                  </a:lnTo>
                  <a:lnTo>
                    <a:pt x="589" y="933"/>
                  </a:lnTo>
                  <a:lnTo>
                    <a:pt x="587" y="918"/>
                  </a:lnTo>
                  <a:lnTo>
                    <a:pt x="584" y="914"/>
                  </a:lnTo>
                  <a:lnTo>
                    <a:pt x="582" y="914"/>
                  </a:lnTo>
                  <a:lnTo>
                    <a:pt x="576" y="914"/>
                  </a:lnTo>
                  <a:lnTo>
                    <a:pt x="572" y="914"/>
                  </a:lnTo>
                  <a:lnTo>
                    <a:pt x="561" y="916"/>
                  </a:lnTo>
                  <a:lnTo>
                    <a:pt x="557" y="914"/>
                  </a:lnTo>
                  <a:lnTo>
                    <a:pt x="551" y="912"/>
                  </a:lnTo>
                  <a:lnTo>
                    <a:pt x="546" y="908"/>
                  </a:lnTo>
                  <a:lnTo>
                    <a:pt x="536" y="906"/>
                  </a:lnTo>
                  <a:lnTo>
                    <a:pt x="529" y="905"/>
                  </a:lnTo>
                  <a:lnTo>
                    <a:pt x="525" y="905"/>
                  </a:lnTo>
                  <a:lnTo>
                    <a:pt x="513" y="901"/>
                  </a:lnTo>
                  <a:lnTo>
                    <a:pt x="513" y="899"/>
                  </a:lnTo>
                  <a:lnTo>
                    <a:pt x="515" y="886"/>
                  </a:lnTo>
                  <a:lnTo>
                    <a:pt x="515" y="882"/>
                  </a:lnTo>
                  <a:lnTo>
                    <a:pt x="513" y="882"/>
                  </a:lnTo>
                  <a:lnTo>
                    <a:pt x="508" y="882"/>
                  </a:lnTo>
                  <a:lnTo>
                    <a:pt x="500" y="884"/>
                  </a:lnTo>
                  <a:lnTo>
                    <a:pt x="496" y="882"/>
                  </a:lnTo>
                  <a:lnTo>
                    <a:pt x="495" y="872"/>
                  </a:lnTo>
                  <a:lnTo>
                    <a:pt x="495" y="869"/>
                  </a:lnTo>
                  <a:lnTo>
                    <a:pt x="504" y="861"/>
                  </a:lnTo>
                  <a:lnTo>
                    <a:pt x="504" y="855"/>
                  </a:lnTo>
                  <a:lnTo>
                    <a:pt x="500" y="848"/>
                  </a:lnTo>
                  <a:lnTo>
                    <a:pt x="502" y="844"/>
                  </a:lnTo>
                  <a:lnTo>
                    <a:pt x="504" y="842"/>
                  </a:lnTo>
                  <a:lnTo>
                    <a:pt x="504" y="838"/>
                  </a:lnTo>
                  <a:lnTo>
                    <a:pt x="504" y="834"/>
                  </a:lnTo>
                  <a:lnTo>
                    <a:pt x="506" y="831"/>
                  </a:lnTo>
                  <a:lnTo>
                    <a:pt x="504" y="829"/>
                  </a:lnTo>
                  <a:lnTo>
                    <a:pt x="495" y="821"/>
                  </a:lnTo>
                  <a:lnTo>
                    <a:pt x="491" y="819"/>
                  </a:lnTo>
                  <a:lnTo>
                    <a:pt x="485" y="817"/>
                  </a:lnTo>
                  <a:lnTo>
                    <a:pt x="479" y="817"/>
                  </a:lnTo>
                  <a:lnTo>
                    <a:pt x="476" y="815"/>
                  </a:lnTo>
                  <a:lnTo>
                    <a:pt x="474" y="814"/>
                  </a:lnTo>
                  <a:lnTo>
                    <a:pt x="470" y="810"/>
                  </a:lnTo>
                  <a:lnTo>
                    <a:pt x="468" y="808"/>
                  </a:lnTo>
                  <a:lnTo>
                    <a:pt x="472" y="798"/>
                  </a:lnTo>
                  <a:lnTo>
                    <a:pt x="474" y="793"/>
                  </a:lnTo>
                  <a:lnTo>
                    <a:pt x="474" y="781"/>
                  </a:lnTo>
                  <a:lnTo>
                    <a:pt x="474" y="779"/>
                  </a:lnTo>
                  <a:lnTo>
                    <a:pt x="472" y="779"/>
                  </a:lnTo>
                  <a:lnTo>
                    <a:pt x="470" y="779"/>
                  </a:lnTo>
                  <a:lnTo>
                    <a:pt x="468" y="781"/>
                  </a:lnTo>
                  <a:lnTo>
                    <a:pt x="464" y="781"/>
                  </a:lnTo>
                  <a:lnTo>
                    <a:pt x="460" y="781"/>
                  </a:lnTo>
                  <a:lnTo>
                    <a:pt x="460" y="783"/>
                  </a:lnTo>
                  <a:lnTo>
                    <a:pt x="457" y="791"/>
                  </a:lnTo>
                  <a:lnTo>
                    <a:pt x="453" y="795"/>
                  </a:lnTo>
                  <a:lnTo>
                    <a:pt x="451" y="797"/>
                  </a:lnTo>
                  <a:lnTo>
                    <a:pt x="449" y="802"/>
                  </a:lnTo>
                  <a:lnTo>
                    <a:pt x="447" y="804"/>
                  </a:lnTo>
                  <a:lnTo>
                    <a:pt x="447" y="810"/>
                  </a:lnTo>
                  <a:lnTo>
                    <a:pt x="447" y="812"/>
                  </a:lnTo>
                  <a:lnTo>
                    <a:pt x="447" y="815"/>
                  </a:lnTo>
                  <a:lnTo>
                    <a:pt x="445" y="815"/>
                  </a:lnTo>
                  <a:lnTo>
                    <a:pt x="445" y="819"/>
                  </a:lnTo>
                  <a:lnTo>
                    <a:pt x="445" y="821"/>
                  </a:lnTo>
                  <a:lnTo>
                    <a:pt x="445" y="827"/>
                  </a:lnTo>
                  <a:lnTo>
                    <a:pt x="445" y="829"/>
                  </a:lnTo>
                  <a:lnTo>
                    <a:pt x="443" y="831"/>
                  </a:lnTo>
                  <a:lnTo>
                    <a:pt x="443" y="833"/>
                  </a:lnTo>
                  <a:lnTo>
                    <a:pt x="441" y="836"/>
                  </a:lnTo>
                  <a:lnTo>
                    <a:pt x="441" y="840"/>
                  </a:lnTo>
                  <a:lnTo>
                    <a:pt x="438" y="842"/>
                  </a:lnTo>
                  <a:lnTo>
                    <a:pt x="436" y="846"/>
                  </a:lnTo>
                  <a:lnTo>
                    <a:pt x="436" y="848"/>
                  </a:lnTo>
                  <a:lnTo>
                    <a:pt x="434" y="846"/>
                  </a:lnTo>
                  <a:lnTo>
                    <a:pt x="430" y="848"/>
                  </a:lnTo>
                  <a:lnTo>
                    <a:pt x="428" y="848"/>
                  </a:lnTo>
                  <a:lnTo>
                    <a:pt x="424" y="846"/>
                  </a:lnTo>
                  <a:lnTo>
                    <a:pt x="421" y="848"/>
                  </a:lnTo>
                  <a:lnTo>
                    <a:pt x="419" y="850"/>
                  </a:lnTo>
                  <a:lnTo>
                    <a:pt x="417" y="850"/>
                  </a:lnTo>
                  <a:lnTo>
                    <a:pt x="415" y="852"/>
                  </a:lnTo>
                  <a:lnTo>
                    <a:pt x="417" y="853"/>
                  </a:lnTo>
                  <a:lnTo>
                    <a:pt x="419" y="853"/>
                  </a:lnTo>
                  <a:lnTo>
                    <a:pt x="419" y="857"/>
                  </a:lnTo>
                  <a:lnTo>
                    <a:pt x="417" y="861"/>
                  </a:lnTo>
                  <a:lnTo>
                    <a:pt x="419" y="861"/>
                  </a:lnTo>
                  <a:lnTo>
                    <a:pt x="421" y="863"/>
                  </a:lnTo>
                  <a:lnTo>
                    <a:pt x="421" y="865"/>
                  </a:lnTo>
                  <a:lnTo>
                    <a:pt x="419" y="867"/>
                  </a:lnTo>
                  <a:lnTo>
                    <a:pt x="417" y="867"/>
                  </a:lnTo>
                  <a:lnTo>
                    <a:pt x="419" y="869"/>
                  </a:lnTo>
                  <a:lnTo>
                    <a:pt x="421" y="876"/>
                  </a:lnTo>
                  <a:lnTo>
                    <a:pt x="421" y="878"/>
                  </a:lnTo>
                  <a:lnTo>
                    <a:pt x="419" y="878"/>
                  </a:lnTo>
                  <a:lnTo>
                    <a:pt x="417" y="882"/>
                  </a:lnTo>
                  <a:lnTo>
                    <a:pt x="413" y="886"/>
                  </a:lnTo>
                  <a:lnTo>
                    <a:pt x="407" y="897"/>
                  </a:lnTo>
                  <a:lnTo>
                    <a:pt x="403" y="903"/>
                  </a:lnTo>
                  <a:lnTo>
                    <a:pt x="403" y="908"/>
                  </a:lnTo>
                  <a:lnTo>
                    <a:pt x="402" y="908"/>
                  </a:lnTo>
                  <a:lnTo>
                    <a:pt x="398" y="912"/>
                  </a:lnTo>
                  <a:lnTo>
                    <a:pt x="398" y="914"/>
                  </a:lnTo>
                  <a:lnTo>
                    <a:pt x="394" y="918"/>
                  </a:lnTo>
                  <a:lnTo>
                    <a:pt x="385" y="925"/>
                  </a:lnTo>
                  <a:lnTo>
                    <a:pt x="379" y="937"/>
                  </a:lnTo>
                  <a:lnTo>
                    <a:pt x="375" y="939"/>
                  </a:lnTo>
                  <a:lnTo>
                    <a:pt x="375" y="943"/>
                  </a:lnTo>
                  <a:lnTo>
                    <a:pt x="373" y="943"/>
                  </a:lnTo>
                  <a:lnTo>
                    <a:pt x="371" y="944"/>
                  </a:lnTo>
                  <a:lnTo>
                    <a:pt x="367" y="948"/>
                  </a:lnTo>
                  <a:lnTo>
                    <a:pt x="367" y="952"/>
                  </a:lnTo>
                  <a:lnTo>
                    <a:pt x="364" y="956"/>
                  </a:lnTo>
                  <a:lnTo>
                    <a:pt x="362" y="956"/>
                  </a:lnTo>
                  <a:lnTo>
                    <a:pt x="356" y="956"/>
                  </a:lnTo>
                  <a:lnTo>
                    <a:pt x="356" y="960"/>
                  </a:lnTo>
                  <a:lnTo>
                    <a:pt x="354" y="960"/>
                  </a:lnTo>
                  <a:lnTo>
                    <a:pt x="354" y="961"/>
                  </a:lnTo>
                  <a:lnTo>
                    <a:pt x="349" y="963"/>
                  </a:lnTo>
                  <a:lnTo>
                    <a:pt x="339" y="958"/>
                  </a:lnTo>
                  <a:lnTo>
                    <a:pt x="330" y="956"/>
                  </a:lnTo>
                  <a:lnTo>
                    <a:pt x="326" y="958"/>
                  </a:lnTo>
                  <a:lnTo>
                    <a:pt x="322" y="960"/>
                  </a:lnTo>
                  <a:lnTo>
                    <a:pt x="320" y="960"/>
                  </a:lnTo>
                  <a:lnTo>
                    <a:pt x="318" y="960"/>
                  </a:lnTo>
                  <a:lnTo>
                    <a:pt x="314" y="958"/>
                  </a:lnTo>
                  <a:lnTo>
                    <a:pt x="312" y="958"/>
                  </a:lnTo>
                  <a:lnTo>
                    <a:pt x="312" y="954"/>
                  </a:lnTo>
                  <a:lnTo>
                    <a:pt x="311" y="950"/>
                  </a:lnTo>
                  <a:lnTo>
                    <a:pt x="312" y="944"/>
                  </a:lnTo>
                  <a:lnTo>
                    <a:pt x="314" y="941"/>
                  </a:lnTo>
                  <a:lnTo>
                    <a:pt x="314" y="937"/>
                  </a:lnTo>
                  <a:lnTo>
                    <a:pt x="318" y="927"/>
                  </a:lnTo>
                  <a:lnTo>
                    <a:pt x="322" y="924"/>
                  </a:lnTo>
                  <a:lnTo>
                    <a:pt x="320" y="922"/>
                  </a:lnTo>
                  <a:lnTo>
                    <a:pt x="320" y="918"/>
                  </a:lnTo>
                  <a:lnTo>
                    <a:pt x="320" y="910"/>
                  </a:lnTo>
                  <a:lnTo>
                    <a:pt x="322" y="906"/>
                  </a:lnTo>
                  <a:lnTo>
                    <a:pt x="324" y="905"/>
                  </a:lnTo>
                  <a:lnTo>
                    <a:pt x="324" y="903"/>
                  </a:lnTo>
                  <a:lnTo>
                    <a:pt x="330" y="897"/>
                  </a:lnTo>
                  <a:lnTo>
                    <a:pt x="331" y="893"/>
                  </a:lnTo>
                  <a:lnTo>
                    <a:pt x="331" y="891"/>
                  </a:lnTo>
                  <a:lnTo>
                    <a:pt x="331" y="888"/>
                  </a:lnTo>
                  <a:lnTo>
                    <a:pt x="330" y="880"/>
                  </a:lnTo>
                  <a:lnTo>
                    <a:pt x="331" y="876"/>
                  </a:lnTo>
                  <a:lnTo>
                    <a:pt x="330" y="874"/>
                  </a:lnTo>
                  <a:lnTo>
                    <a:pt x="331" y="872"/>
                  </a:lnTo>
                  <a:lnTo>
                    <a:pt x="333" y="869"/>
                  </a:lnTo>
                  <a:lnTo>
                    <a:pt x="333" y="855"/>
                  </a:lnTo>
                  <a:lnTo>
                    <a:pt x="333" y="852"/>
                  </a:lnTo>
                  <a:lnTo>
                    <a:pt x="337" y="848"/>
                  </a:lnTo>
                  <a:lnTo>
                    <a:pt x="339" y="844"/>
                  </a:lnTo>
                  <a:lnTo>
                    <a:pt x="345" y="840"/>
                  </a:lnTo>
                  <a:lnTo>
                    <a:pt x="347" y="834"/>
                  </a:lnTo>
                  <a:lnTo>
                    <a:pt x="347" y="827"/>
                  </a:lnTo>
                  <a:lnTo>
                    <a:pt x="347" y="825"/>
                  </a:lnTo>
                  <a:lnTo>
                    <a:pt x="347" y="819"/>
                  </a:lnTo>
                  <a:lnTo>
                    <a:pt x="349" y="815"/>
                  </a:lnTo>
                  <a:lnTo>
                    <a:pt x="349" y="814"/>
                  </a:lnTo>
                  <a:lnTo>
                    <a:pt x="349" y="812"/>
                  </a:lnTo>
                  <a:lnTo>
                    <a:pt x="350" y="812"/>
                  </a:lnTo>
                  <a:lnTo>
                    <a:pt x="347" y="800"/>
                  </a:lnTo>
                  <a:lnTo>
                    <a:pt x="350" y="795"/>
                  </a:lnTo>
                  <a:lnTo>
                    <a:pt x="350" y="791"/>
                  </a:lnTo>
                  <a:lnTo>
                    <a:pt x="350" y="783"/>
                  </a:lnTo>
                  <a:lnTo>
                    <a:pt x="352" y="778"/>
                  </a:lnTo>
                  <a:lnTo>
                    <a:pt x="356" y="768"/>
                  </a:lnTo>
                  <a:lnTo>
                    <a:pt x="356" y="760"/>
                  </a:lnTo>
                  <a:lnTo>
                    <a:pt x="356" y="757"/>
                  </a:lnTo>
                  <a:lnTo>
                    <a:pt x="356" y="755"/>
                  </a:lnTo>
                  <a:lnTo>
                    <a:pt x="356" y="745"/>
                  </a:lnTo>
                  <a:lnTo>
                    <a:pt x="356" y="740"/>
                  </a:lnTo>
                  <a:lnTo>
                    <a:pt x="358" y="728"/>
                  </a:lnTo>
                  <a:lnTo>
                    <a:pt x="360" y="723"/>
                  </a:lnTo>
                  <a:lnTo>
                    <a:pt x="360" y="719"/>
                  </a:lnTo>
                  <a:lnTo>
                    <a:pt x="366" y="709"/>
                  </a:lnTo>
                  <a:lnTo>
                    <a:pt x="367" y="704"/>
                  </a:lnTo>
                  <a:lnTo>
                    <a:pt x="366" y="700"/>
                  </a:lnTo>
                  <a:lnTo>
                    <a:pt x="360" y="696"/>
                  </a:lnTo>
                  <a:lnTo>
                    <a:pt x="360" y="688"/>
                  </a:lnTo>
                  <a:lnTo>
                    <a:pt x="360" y="685"/>
                  </a:lnTo>
                  <a:lnTo>
                    <a:pt x="362" y="683"/>
                  </a:lnTo>
                  <a:lnTo>
                    <a:pt x="364" y="679"/>
                  </a:lnTo>
                  <a:lnTo>
                    <a:pt x="366" y="675"/>
                  </a:lnTo>
                  <a:lnTo>
                    <a:pt x="367" y="673"/>
                  </a:lnTo>
                  <a:lnTo>
                    <a:pt x="366" y="668"/>
                  </a:lnTo>
                  <a:lnTo>
                    <a:pt x="364" y="666"/>
                  </a:lnTo>
                  <a:lnTo>
                    <a:pt x="364" y="662"/>
                  </a:lnTo>
                  <a:lnTo>
                    <a:pt x="360" y="660"/>
                  </a:lnTo>
                  <a:lnTo>
                    <a:pt x="358" y="660"/>
                  </a:lnTo>
                  <a:lnTo>
                    <a:pt x="349" y="654"/>
                  </a:lnTo>
                  <a:lnTo>
                    <a:pt x="347" y="652"/>
                  </a:lnTo>
                  <a:lnTo>
                    <a:pt x="345" y="647"/>
                  </a:lnTo>
                  <a:lnTo>
                    <a:pt x="339" y="643"/>
                  </a:lnTo>
                  <a:lnTo>
                    <a:pt x="337" y="639"/>
                  </a:lnTo>
                  <a:lnTo>
                    <a:pt x="337" y="637"/>
                  </a:lnTo>
                  <a:lnTo>
                    <a:pt x="335" y="635"/>
                  </a:lnTo>
                  <a:lnTo>
                    <a:pt x="331" y="635"/>
                  </a:lnTo>
                  <a:lnTo>
                    <a:pt x="328" y="633"/>
                  </a:lnTo>
                  <a:lnTo>
                    <a:pt x="322" y="632"/>
                  </a:lnTo>
                  <a:lnTo>
                    <a:pt x="320" y="635"/>
                  </a:lnTo>
                  <a:lnTo>
                    <a:pt x="316" y="641"/>
                  </a:lnTo>
                  <a:lnTo>
                    <a:pt x="312" y="645"/>
                  </a:lnTo>
                  <a:lnTo>
                    <a:pt x="309" y="649"/>
                  </a:lnTo>
                  <a:lnTo>
                    <a:pt x="301" y="650"/>
                  </a:lnTo>
                  <a:lnTo>
                    <a:pt x="299" y="650"/>
                  </a:lnTo>
                  <a:lnTo>
                    <a:pt x="297" y="650"/>
                  </a:lnTo>
                  <a:lnTo>
                    <a:pt x="294" y="650"/>
                  </a:lnTo>
                  <a:lnTo>
                    <a:pt x="290" y="647"/>
                  </a:lnTo>
                  <a:lnTo>
                    <a:pt x="282" y="645"/>
                  </a:lnTo>
                  <a:lnTo>
                    <a:pt x="280" y="645"/>
                  </a:lnTo>
                  <a:lnTo>
                    <a:pt x="273" y="645"/>
                  </a:lnTo>
                  <a:lnTo>
                    <a:pt x="269" y="645"/>
                  </a:lnTo>
                  <a:lnTo>
                    <a:pt x="259" y="645"/>
                  </a:lnTo>
                  <a:lnTo>
                    <a:pt x="257" y="645"/>
                  </a:lnTo>
                  <a:lnTo>
                    <a:pt x="256" y="639"/>
                  </a:lnTo>
                  <a:lnTo>
                    <a:pt x="252" y="635"/>
                  </a:lnTo>
                  <a:lnTo>
                    <a:pt x="254" y="632"/>
                  </a:lnTo>
                  <a:lnTo>
                    <a:pt x="259" y="630"/>
                  </a:lnTo>
                  <a:lnTo>
                    <a:pt x="259" y="628"/>
                  </a:lnTo>
                  <a:lnTo>
                    <a:pt x="261" y="624"/>
                  </a:lnTo>
                  <a:lnTo>
                    <a:pt x="265" y="622"/>
                  </a:lnTo>
                  <a:lnTo>
                    <a:pt x="269" y="620"/>
                  </a:lnTo>
                  <a:lnTo>
                    <a:pt x="275" y="616"/>
                  </a:lnTo>
                  <a:lnTo>
                    <a:pt x="275" y="614"/>
                  </a:lnTo>
                  <a:lnTo>
                    <a:pt x="278" y="613"/>
                  </a:lnTo>
                  <a:lnTo>
                    <a:pt x="278" y="609"/>
                  </a:lnTo>
                  <a:lnTo>
                    <a:pt x="282" y="607"/>
                  </a:lnTo>
                  <a:lnTo>
                    <a:pt x="282" y="605"/>
                  </a:lnTo>
                  <a:lnTo>
                    <a:pt x="284" y="603"/>
                  </a:lnTo>
                  <a:lnTo>
                    <a:pt x="288" y="599"/>
                  </a:lnTo>
                  <a:lnTo>
                    <a:pt x="288" y="597"/>
                  </a:lnTo>
                  <a:lnTo>
                    <a:pt x="294" y="595"/>
                  </a:lnTo>
                  <a:lnTo>
                    <a:pt x="295" y="592"/>
                  </a:lnTo>
                  <a:lnTo>
                    <a:pt x="297" y="590"/>
                  </a:lnTo>
                  <a:lnTo>
                    <a:pt x="299" y="588"/>
                  </a:lnTo>
                  <a:lnTo>
                    <a:pt x="301" y="588"/>
                  </a:lnTo>
                  <a:lnTo>
                    <a:pt x="303" y="586"/>
                  </a:lnTo>
                  <a:lnTo>
                    <a:pt x="307" y="586"/>
                  </a:lnTo>
                  <a:lnTo>
                    <a:pt x="309" y="588"/>
                  </a:lnTo>
                  <a:lnTo>
                    <a:pt x="311" y="586"/>
                  </a:lnTo>
                  <a:lnTo>
                    <a:pt x="314" y="586"/>
                  </a:lnTo>
                  <a:lnTo>
                    <a:pt x="316" y="584"/>
                  </a:lnTo>
                  <a:lnTo>
                    <a:pt x="318" y="584"/>
                  </a:lnTo>
                  <a:lnTo>
                    <a:pt x="320" y="586"/>
                  </a:lnTo>
                  <a:lnTo>
                    <a:pt x="326" y="584"/>
                  </a:lnTo>
                  <a:lnTo>
                    <a:pt x="328" y="586"/>
                  </a:lnTo>
                  <a:lnTo>
                    <a:pt x="330" y="584"/>
                  </a:lnTo>
                  <a:lnTo>
                    <a:pt x="335" y="582"/>
                  </a:lnTo>
                  <a:lnTo>
                    <a:pt x="337" y="582"/>
                  </a:lnTo>
                  <a:lnTo>
                    <a:pt x="339" y="584"/>
                  </a:lnTo>
                  <a:lnTo>
                    <a:pt x="341" y="584"/>
                  </a:lnTo>
                  <a:lnTo>
                    <a:pt x="345" y="586"/>
                  </a:lnTo>
                  <a:lnTo>
                    <a:pt x="347" y="584"/>
                  </a:lnTo>
                  <a:lnTo>
                    <a:pt x="350" y="582"/>
                  </a:lnTo>
                  <a:lnTo>
                    <a:pt x="358" y="584"/>
                  </a:lnTo>
                  <a:lnTo>
                    <a:pt x="360" y="586"/>
                  </a:lnTo>
                  <a:lnTo>
                    <a:pt x="362" y="582"/>
                  </a:lnTo>
                  <a:lnTo>
                    <a:pt x="364" y="582"/>
                  </a:lnTo>
                  <a:lnTo>
                    <a:pt x="369" y="578"/>
                  </a:lnTo>
                  <a:lnTo>
                    <a:pt x="371" y="582"/>
                  </a:lnTo>
                  <a:lnTo>
                    <a:pt x="371" y="584"/>
                  </a:lnTo>
                  <a:lnTo>
                    <a:pt x="371" y="586"/>
                  </a:lnTo>
                  <a:lnTo>
                    <a:pt x="377" y="584"/>
                  </a:lnTo>
                  <a:lnTo>
                    <a:pt x="379" y="582"/>
                  </a:lnTo>
                  <a:lnTo>
                    <a:pt x="383" y="588"/>
                  </a:lnTo>
                  <a:lnTo>
                    <a:pt x="383" y="590"/>
                  </a:lnTo>
                  <a:lnTo>
                    <a:pt x="385" y="592"/>
                  </a:lnTo>
                  <a:lnTo>
                    <a:pt x="388" y="597"/>
                  </a:lnTo>
                  <a:lnTo>
                    <a:pt x="392" y="597"/>
                  </a:lnTo>
                  <a:lnTo>
                    <a:pt x="396" y="597"/>
                  </a:lnTo>
                  <a:lnTo>
                    <a:pt x="400" y="597"/>
                  </a:lnTo>
                  <a:lnTo>
                    <a:pt x="402" y="597"/>
                  </a:lnTo>
                  <a:lnTo>
                    <a:pt x="405" y="599"/>
                  </a:lnTo>
                  <a:lnTo>
                    <a:pt x="409" y="597"/>
                  </a:lnTo>
                  <a:lnTo>
                    <a:pt x="409" y="594"/>
                  </a:lnTo>
                  <a:lnTo>
                    <a:pt x="409" y="588"/>
                  </a:lnTo>
                  <a:lnTo>
                    <a:pt x="411" y="586"/>
                  </a:lnTo>
                  <a:lnTo>
                    <a:pt x="409" y="584"/>
                  </a:lnTo>
                  <a:lnTo>
                    <a:pt x="411" y="582"/>
                  </a:lnTo>
                  <a:lnTo>
                    <a:pt x="407" y="584"/>
                  </a:lnTo>
                  <a:lnTo>
                    <a:pt x="400" y="577"/>
                  </a:lnTo>
                  <a:lnTo>
                    <a:pt x="396" y="577"/>
                  </a:lnTo>
                  <a:lnTo>
                    <a:pt x="398" y="573"/>
                  </a:lnTo>
                  <a:lnTo>
                    <a:pt x="398" y="569"/>
                  </a:lnTo>
                  <a:lnTo>
                    <a:pt x="396" y="567"/>
                  </a:lnTo>
                  <a:lnTo>
                    <a:pt x="396" y="561"/>
                  </a:lnTo>
                  <a:lnTo>
                    <a:pt x="394" y="559"/>
                  </a:lnTo>
                  <a:lnTo>
                    <a:pt x="390" y="561"/>
                  </a:lnTo>
                  <a:lnTo>
                    <a:pt x="386" y="558"/>
                  </a:lnTo>
                  <a:lnTo>
                    <a:pt x="386" y="556"/>
                  </a:lnTo>
                  <a:lnTo>
                    <a:pt x="385" y="554"/>
                  </a:lnTo>
                  <a:lnTo>
                    <a:pt x="385" y="552"/>
                  </a:lnTo>
                  <a:lnTo>
                    <a:pt x="388" y="552"/>
                  </a:lnTo>
                  <a:lnTo>
                    <a:pt x="388" y="550"/>
                  </a:lnTo>
                  <a:lnTo>
                    <a:pt x="388" y="548"/>
                  </a:lnTo>
                  <a:lnTo>
                    <a:pt x="385" y="548"/>
                  </a:lnTo>
                  <a:lnTo>
                    <a:pt x="385" y="542"/>
                  </a:lnTo>
                  <a:lnTo>
                    <a:pt x="385" y="540"/>
                  </a:lnTo>
                  <a:lnTo>
                    <a:pt x="383" y="539"/>
                  </a:lnTo>
                  <a:lnTo>
                    <a:pt x="381" y="527"/>
                  </a:lnTo>
                  <a:lnTo>
                    <a:pt x="377" y="527"/>
                  </a:lnTo>
                  <a:lnTo>
                    <a:pt x="375" y="523"/>
                  </a:lnTo>
                  <a:lnTo>
                    <a:pt x="375" y="520"/>
                  </a:lnTo>
                  <a:lnTo>
                    <a:pt x="375" y="516"/>
                  </a:lnTo>
                  <a:lnTo>
                    <a:pt x="377" y="514"/>
                  </a:lnTo>
                  <a:lnTo>
                    <a:pt x="375" y="512"/>
                  </a:lnTo>
                  <a:lnTo>
                    <a:pt x="373" y="510"/>
                  </a:lnTo>
                  <a:lnTo>
                    <a:pt x="369" y="508"/>
                  </a:lnTo>
                  <a:lnTo>
                    <a:pt x="367" y="504"/>
                  </a:lnTo>
                  <a:lnTo>
                    <a:pt x="364" y="501"/>
                  </a:lnTo>
                  <a:lnTo>
                    <a:pt x="364" y="497"/>
                  </a:lnTo>
                  <a:lnTo>
                    <a:pt x="360" y="495"/>
                  </a:lnTo>
                  <a:lnTo>
                    <a:pt x="354" y="486"/>
                  </a:lnTo>
                  <a:lnTo>
                    <a:pt x="352" y="484"/>
                  </a:lnTo>
                  <a:lnTo>
                    <a:pt x="350" y="480"/>
                  </a:lnTo>
                  <a:lnTo>
                    <a:pt x="347" y="476"/>
                  </a:lnTo>
                  <a:lnTo>
                    <a:pt x="347" y="472"/>
                  </a:lnTo>
                  <a:lnTo>
                    <a:pt x="347" y="468"/>
                  </a:lnTo>
                  <a:lnTo>
                    <a:pt x="349" y="467"/>
                  </a:lnTo>
                  <a:lnTo>
                    <a:pt x="347" y="465"/>
                  </a:lnTo>
                  <a:lnTo>
                    <a:pt x="347" y="463"/>
                  </a:lnTo>
                  <a:lnTo>
                    <a:pt x="350" y="461"/>
                  </a:lnTo>
                  <a:lnTo>
                    <a:pt x="350" y="457"/>
                  </a:lnTo>
                  <a:lnTo>
                    <a:pt x="350" y="453"/>
                  </a:lnTo>
                  <a:lnTo>
                    <a:pt x="350" y="449"/>
                  </a:lnTo>
                  <a:lnTo>
                    <a:pt x="356" y="446"/>
                  </a:lnTo>
                  <a:lnTo>
                    <a:pt x="356" y="444"/>
                  </a:lnTo>
                  <a:lnTo>
                    <a:pt x="358" y="442"/>
                  </a:lnTo>
                  <a:lnTo>
                    <a:pt x="360" y="442"/>
                  </a:lnTo>
                  <a:lnTo>
                    <a:pt x="364" y="442"/>
                  </a:lnTo>
                  <a:lnTo>
                    <a:pt x="366" y="438"/>
                  </a:lnTo>
                  <a:lnTo>
                    <a:pt x="364" y="436"/>
                  </a:lnTo>
                  <a:lnTo>
                    <a:pt x="364" y="432"/>
                  </a:lnTo>
                  <a:lnTo>
                    <a:pt x="366" y="432"/>
                  </a:lnTo>
                  <a:lnTo>
                    <a:pt x="371" y="432"/>
                  </a:lnTo>
                  <a:lnTo>
                    <a:pt x="373" y="431"/>
                  </a:lnTo>
                  <a:lnTo>
                    <a:pt x="375" y="432"/>
                  </a:lnTo>
                  <a:lnTo>
                    <a:pt x="379" y="434"/>
                  </a:lnTo>
                  <a:lnTo>
                    <a:pt x="379" y="432"/>
                  </a:lnTo>
                  <a:lnTo>
                    <a:pt x="383" y="432"/>
                  </a:lnTo>
                  <a:lnTo>
                    <a:pt x="383" y="431"/>
                  </a:lnTo>
                  <a:lnTo>
                    <a:pt x="381" y="427"/>
                  </a:lnTo>
                  <a:lnTo>
                    <a:pt x="386" y="423"/>
                  </a:lnTo>
                  <a:lnTo>
                    <a:pt x="386" y="419"/>
                  </a:lnTo>
                  <a:lnTo>
                    <a:pt x="388" y="419"/>
                  </a:lnTo>
                  <a:lnTo>
                    <a:pt x="392" y="421"/>
                  </a:lnTo>
                  <a:lnTo>
                    <a:pt x="394" y="417"/>
                  </a:lnTo>
                  <a:lnTo>
                    <a:pt x="392" y="413"/>
                  </a:lnTo>
                  <a:lnTo>
                    <a:pt x="396" y="412"/>
                  </a:lnTo>
                  <a:lnTo>
                    <a:pt x="398" y="413"/>
                  </a:lnTo>
                  <a:lnTo>
                    <a:pt x="402" y="415"/>
                  </a:lnTo>
                  <a:lnTo>
                    <a:pt x="403" y="413"/>
                  </a:lnTo>
                  <a:lnTo>
                    <a:pt x="405" y="412"/>
                  </a:lnTo>
                  <a:lnTo>
                    <a:pt x="407" y="412"/>
                  </a:lnTo>
                  <a:lnTo>
                    <a:pt x="409" y="412"/>
                  </a:lnTo>
                  <a:lnTo>
                    <a:pt x="411" y="408"/>
                  </a:lnTo>
                  <a:lnTo>
                    <a:pt x="417" y="410"/>
                  </a:lnTo>
                  <a:lnTo>
                    <a:pt x="419" y="410"/>
                  </a:lnTo>
                  <a:lnTo>
                    <a:pt x="422" y="413"/>
                  </a:lnTo>
                  <a:lnTo>
                    <a:pt x="426" y="412"/>
                  </a:lnTo>
                  <a:lnTo>
                    <a:pt x="428" y="413"/>
                  </a:lnTo>
                  <a:lnTo>
                    <a:pt x="432" y="415"/>
                  </a:lnTo>
                  <a:lnTo>
                    <a:pt x="440" y="419"/>
                  </a:lnTo>
                  <a:lnTo>
                    <a:pt x="441" y="419"/>
                  </a:lnTo>
                  <a:lnTo>
                    <a:pt x="443" y="419"/>
                  </a:lnTo>
                  <a:lnTo>
                    <a:pt x="443" y="417"/>
                  </a:lnTo>
                  <a:lnTo>
                    <a:pt x="449" y="415"/>
                  </a:lnTo>
                  <a:lnTo>
                    <a:pt x="449" y="413"/>
                  </a:lnTo>
                  <a:lnTo>
                    <a:pt x="453" y="412"/>
                  </a:lnTo>
                  <a:lnTo>
                    <a:pt x="462" y="413"/>
                  </a:lnTo>
                  <a:lnTo>
                    <a:pt x="464" y="410"/>
                  </a:lnTo>
                  <a:lnTo>
                    <a:pt x="466" y="410"/>
                  </a:lnTo>
                  <a:lnTo>
                    <a:pt x="470" y="412"/>
                  </a:lnTo>
                  <a:lnTo>
                    <a:pt x="472" y="410"/>
                  </a:lnTo>
                  <a:lnTo>
                    <a:pt x="474" y="412"/>
                  </a:lnTo>
                  <a:lnTo>
                    <a:pt x="476" y="412"/>
                  </a:lnTo>
                  <a:lnTo>
                    <a:pt x="476" y="402"/>
                  </a:lnTo>
                  <a:lnTo>
                    <a:pt x="477" y="400"/>
                  </a:lnTo>
                  <a:lnTo>
                    <a:pt x="479" y="402"/>
                  </a:lnTo>
                  <a:lnTo>
                    <a:pt x="483" y="396"/>
                  </a:lnTo>
                  <a:lnTo>
                    <a:pt x="485" y="394"/>
                  </a:lnTo>
                  <a:lnTo>
                    <a:pt x="491" y="393"/>
                  </a:lnTo>
                  <a:lnTo>
                    <a:pt x="489" y="393"/>
                  </a:lnTo>
                  <a:lnTo>
                    <a:pt x="489" y="391"/>
                  </a:lnTo>
                  <a:lnTo>
                    <a:pt x="491" y="387"/>
                  </a:lnTo>
                  <a:lnTo>
                    <a:pt x="495" y="381"/>
                  </a:lnTo>
                  <a:lnTo>
                    <a:pt x="495" y="376"/>
                  </a:lnTo>
                  <a:lnTo>
                    <a:pt x="495" y="368"/>
                  </a:lnTo>
                  <a:lnTo>
                    <a:pt x="496" y="362"/>
                  </a:lnTo>
                  <a:lnTo>
                    <a:pt x="496" y="358"/>
                  </a:lnTo>
                  <a:lnTo>
                    <a:pt x="496" y="357"/>
                  </a:lnTo>
                  <a:lnTo>
                    <a:pt x="498" y="355"/>
                  </a:lnTo>
                  <a:lnTo>
                    <a:pt x="496" y="353"/>
                  </a:lnTo>
                  <a:lnTo>
                    <a:pt x="495" y="349"/>
                  </a:lnTo>
                  <a:lnTo>
                    <a:pt x="496" y="349"/>
                  </a:lnTo>
                  <a:lnTo>
                    <a:pt x="498" y="345"/>
                  </a:lnTo>
                  <a:lnTo>
                    <a:pt x="496" y="341"/>
                  </a:lnTo>
                  <a:lnTo>
                    <a:pt x="496" y="338"/>
                  </a:lnTo>
                  <a:lnTo>
                    <a:pt x="498" y="336"/>
                  </a:lnTo>
                  <a:lnTo>
                    <a:pt x="500" y="336"/>
                  </a:lnTo>
                  <a:lnTo>
                    <a:pt x="506" y="338"/>
                  </a:lnTo>
                  <a:lnTo>
                    <a:pt x="504" y="336"/>
                  </a:lnTo>
                  <a:lnTo>
                    <a:pt x="502" y="332"/>
                  </a:lnTo>
                  <a:lnTo>
                    <a:pt x="502" y="330"/>
                  </a:lnTo>
                  <a:lnTo>
                    <a:pt x="506" y="328"/>
                  </a:lnTo>
                  <a:lnTo>
                    <a:pt x="506" y="326"/>
                  </a:lnTo>
                  <a:lnTo>
                    <a:pt x="502" y="326"/>
                  </a:lnTo>
                  <a:lnTo>
                    <a:pt x="498" y="324"/>
                  </a:lnTo>
                  <a:lnTo>
                    <a:pt x="498" y="321"/>
                  </a:lnTo>
                  <a:lnTo>
                    <a:pt x="500" y="317"/>
                  </a:lnTo>
                  <a:lnTo>
                    <a:pt x="498" y="317"/>
                  </a:lnTo>
                  <a:lnTo>
                    <a:pt x="498" y="315"/>
                  </a:lnTo>
                  <a:lnTo>
                    <a:pt x="496" y="315"/>
                  </a:lnTo>
                  <a:lnTo>
                    <a:pt x="495" y="313"/>
                  </a:lnTo>
                  <a:lnTo>
                    <a:pt x="496" y="309"/>
                  </a:lnTo>
                  <a:lnTo>
                    <a:pt x="502" y="305"/>
                  </a:lnTo>
                  <a:lnTo>
                    <a:pt x="504" y="303"/>
                  </a:lnTo>
                  <a:lnTo>
                    <a:pt x="502" y="298"/>
                  </a:lnTo>
                  <a:lnTo>
                    <a:pt x="502" y="296"/>
                  </a:lnTo>
                  <a:lnTo>
                    <a:pt x="502" y="292"/>
                  </a:lnTo>
                  <a:lnTo>
                    <a:pt x="504" y="292"/>
                  </a:lnTo>
                  <a:lnTo>
                    <a:pt x="504" y="288"/>
                  </a:lnTo>
                  <a:lnTo>
                    <a:pt x="504" y="286"/>
                  </a:lnTo>
                  <a:lnTo>
                    <a:pt x="506" y="284"/>
                  </a:lnTo>
                  <a:lnTo>
                    <a:pt x="512" y="284"/>
                  </a:lnTo>
                  <a:lnTo>
                    <a:pt x="513" y="283"/>
                  </a:lnTo>
                  <a:lnTo>
                    <a:pt x="512" y="279"/>
                  </a:lnTo>
                  <a:lnTo>
                    <a:pt x="508" y="277"/>
                  </a:lnTo>
                  <a:lnTo>
                    <a:pt x="504" y="275"/>
                  </a:lnTo>
                  <a:lnTo>
                    <a:pt x="504" y="273"/>
                  </a:lnTo>
                  <a:lnTo>
                    <a:pt x="506" y="273"/>
                  </a:lnTo>
                  <a:lnTo>
                    <a:pt x="512" y="271"/>
                  </a:lnTo>
                  <a:lnTo>
                    <a:pt x="506" y="267"/>
                  </a:lnTo>
                  <a:lnTo>
                    <a:pt x="504" y="266"/>
                  </a:lnTo>
                  <a:lnTo>
                    <a:pt x="508" y="262"/>
                  </a:lnTo>
                  <a:lnTo>
                    <a:pt x="512" y="262"/>
                  </a:lnTo>
                  <a:lnTo>
                    <a:pt x="512" y="260"/>
                  </a:lnTo>
                  <a:lnTo>
                    <a:pt x="510" y="258"/>
                  </a:lnTo>
                  <a:lnTo>
                    <a:pt x="506" y="258"/>
                  </a:lnTo>
                  <a:lnTo>
                    <a:pt x="504" y="252"/>
                  </a:lnTo>
                  <a:lnTo>
                    <a:pt x="502" y="252"/>
                  </a:lnTo>
                  <a:lnTo>
                    <a:pt x="498" y="248"/>
                  </a:lnTo>
                  <a:lnTo>
                    <a:pt x="498" y="245"/>
                  </a:lnTo>
                  <a:lnTo>
                    <a:pt x="500" y="243"/>
                  </a:lnTo>
                  <a:lnTo>
                    <a:pt x="504" y="239"/>
                  </a:lnTo>
                  <a:lnTo>
                    <a:pt x="504" y="237"/>
                  </a:lnTo>
                  <a:lnTo>
                    <a:pt x="506" y="237"/>
                  </a:lnTo>
                  <a:lnTo>
                    <a:pt x="508" y="231"/>
                  </a:lnTo>
                  <a:lnTo>
                    <a:pt x="506" y="226"/>
                  </a:lnTo>
                  <a:lnTo>
                    <a:pt x="506" y="224"/>
                  </a:lnTo>
                  <a:lnTo>
                    <a:pt x="510" y="222"/>
                  </a:lnTo>
                  <a:lnTo>
                    <a:pt x="512" y="222"/>
                  </a:lnTo>
                  <a:lnTo>
                    <a:pt x="512" y="218"/>
                  </a:lnTo>
                  <a:lnTo>
                    <a:pt x="510" y="216"/>
                  </a:lnTo>
                  <a:lnTo>
                    <a:pt x="510" y="214"/>
                  </a:lnTo>
                  <a:lnTo>
                    <a:pt x="510" y="211"/>
                  </a:lnTo>
                  <a:lnTo>
                    <a:pt x="513" y="209"/>
                  </a:lnTo>
                  <a:lnTo>
                    <a:pt x="512" y="207"/>
                  </a:lnTo>
                  <a:lnTo>
                    <a:pt x="513" y="203"/>
                  </a:lnTo>
                  <a:lnTo>
                    <a:pt x="517" y="201"/>
                  </a:lnTo>
                  <a:lnTo>
                    <a:pt x="523" y="203"/>
                  </a:lnTo>
                  <a:lnTo>
                    <a:pt x="527" y="203"/>
                  </a:lnTo>
                  <a:lnTo>
                    <a:pt x="527" y="201"/>
                  </a:lnTo>
                  <a:lnTo>
                    <a:pt x="531" y="201"/>
                  </a:lnTo>
                  <a:lnTo>
                    <a:pt x="532" y="203"/>
                  </a:lnTo>
                  <a:lnTo>
                    <a:pt x="538" y="193"/>
                  </a:lnTo>
                  <a:lnTo>
                    <a:pt x="536" y="190"/>
                  </a:lnTo>
                  <a:lnTo>
                    <a:pt x="529" y="188"/>
                  </a:lnTo>
                  <a:lnTo>
                    <a:pt x="527" y="188"/>
                  </a:lnTo>
                  <a:lnTo>
                    <a:pt x="527" y="186"/>
                  </a:lnTo>
                  <a:lnTo>
                    <a:pt x="532" y="186"/>
                  </a:lnTo>
                  <a:lnTo>
                    <a:pt x="534" y="184"/>
                  </a:lnTo>
                  <a:lnTo>
                    <a:pt x="536" y="182"/>
                  </a:lnTo>
                  <a:lnTo>
                    <a:pt x="534" y="176"/>
                  </a:lnTo>
                  <a:lnTo>
                    <a:pt x="532" y="171"/>
                  </a:lnTo>
                  <a:lnTo>
                    <a:pt x="529" y="167"/>
                  </a:lnTo>
                  <a:lnTo>
                    <a:pt x="529" y="169"/>
                  </a:lnTo>
                  <a:lnTo>
                    <a:pt x="525" y="167"/>
                  </a:lnTo>
                  <a:lnTo>
                    <a:pt x="517" y="165"/>
                  </a:lnTo>
                  <a:lnTo>
                    <a:pt x="515" y="163"/>
                  </a:lnTo>
                  <a:lnTo>
                    <a:pt x="513" y="163"/>
                  </a:lnTo>
                  <a:lnTo>
                    <a:pt x="512" y="161"/>
                  </a:lnTo>
                  <a:lnTo>
                    <a:pt x="508" y="159"/>
                  </a:lnTo>
                  <a:lnTo>
                    <a:pt x="506" y="159"/>
                  </a:lnTo>
                  <a:lnTo>
                    <a:pt x="504" y="157"/>
                  </a:lnTo>
                  <a:lnTo>
                    <a:pt x="502" y="156"/>
                  </a:lnTo>
                  <a:lnTo>
                    <a:pt x="504" y="154"/>
                  </a:lnTo>
                  <a:lnTo>
                    <a:pt x="506" y="152"/>
                  </a:lnTo>
                  <a:lnTo>
                    <a:pt x="502" y="150"/>
                  </a:lnTo>
                  <a:lnTo>
                    <a:pt x="502" y="148"/>
                  </a:lnTo>
                  <a:lnTo>
                    <a:pt x="500" y="146"/>
                  </a:lnTo>
                  <a:lnTo>
                    <a:pt x="496" y="146"/>
                  </a:lnTo>
                  <a:lnTo>
                    <a:pt x="496" y="144"/>
                  </a:lnTo>
                  <a:lnTo>
                    <a:pt x="496" y="142"/>
                  </a:lnTo>
                  <a:lnTo>
                    <a:pt x="493" y="140"/>
                  </a:lnTo>
                  <a:lnTo>
                    <a:pt x="489" y="140"/>
                  </a:lnTo>
                  <a:lnTo>
                    <a:pt x="487" y="140"/>
                  </a:lnTo>
                  <a:lnTo>
                    <a:pt x="485" y="140"/>
                  </a:lnTo>
                  <a:lnTo>
                    <a:pt x="483" y="140"/>
                  </a:lnTo>
                  <a:lnTo>
                    <a:pt x="479" y="140"/>
                  </a:lnTo>
                  <a:lnTo>
                    <a:pt x="477" y="144"/>
                  </a:lnTo>
                  <a:lnTo>
                    <a:pt x="474" y="142"/>
                  </a:lnTo>
                  <a:lnTo>
                    <a:pt x="472" y="140"/>
                  </a:lnTo>
                  <a:lnTo>
                    <a:pt x="472" y="138"/>
                  </a:lnTo>
                  <a:lnTo>
                    <a:pt x="468" y="140"/>
                  </a:lnTo>
                  <a:lnTo>
                    <a:pt x="464" y="138"/>
                  </a:lnTo>
                  <a:lnTo>
                    <a:pt x="462" y="138"/>
                  </a:lnTo>
                  <a:lnTo>
                    <a:pt x="460" y="138"/>
                  </a:lnTo>
                  <a:lnTo>
                    <a:pt x="455" y="131"/>
                  </a:lnTo>
                  <a:lnTo>
                    <a:pt x="453" y="127"/>
                  </a:lnTo>
                  <a:lnTo>
                    <a:pt x="449" y="125"/>
                  </a:lnTo>
                  <a:lnTo>
                    <a:pt x="449" y="121"/>
                  </a:lnTo>
                  <a:lnTo>
                    <a:pt x="449" y="120"/>
                  </a:lnTo>
                  <a:lnTo>
                    <a:pt x="453" y="114"/>
                  </a:lnTo>
                  <a:lnTo>
                    <a:pt x="457" y="112"/>
                  </a:lnTo>
                  <a:lnTo>
                    <a:pt x="458" y="112"/>
                  </a:lnTo>
                  <a:lnTo>
                    <a:pt x="462" y="112"/>
                  </a:lnTo>
                  <a:lnTo>
                    <a:pt x="466" y="104"/>
                  </a:lnTo>
                  <a:lnTo>
                    <a:pt x="464" y="101"/>
                  </a:lnTo>
                  <a:lnTo>
                    <a:pt x="472" y="97"/>
                  </a:lnTo>
                  <a:lnTo>
                    <a:pt x="472" y="93"/>
                  </a:lnTo>
                  <a:lnTo>
                    <a:pt x="472" y="89"/>
                  </a:lnTo>
                  <a:lnTo>
                    <a:pt x="470" y="87"/>
                  </a:lnTo>
                  <a:lnTo>
                    <a:pt x="472" y="87"/>
                  </a:lnTo>
                  <a:lnTo>
                    <a:pt x="476" y="85"/>
                  </a:lnTo>
                  <a:lnTo>
                    <a:pt x="474" y="83"/>
                  </a:lnTo>
                  <a:lnTo>
                    <a:pt x="476" y="80"/>
                  </a:lnTo>
                  <a:lnTo>
                    <a:pt x="472" y="74"/>
                  </a:lnTo>
                  <a:lnTo>
                    <a:pt x="466" y="70"/>
                  </a:lnTo>
                  <a:lnTo>
                    <a:pt x="460" y="66"/>
                  </a:lnTo>
                  <a:lnTo>
                    <a:pt x="458" y="65"/>
                  </a:lnTo>
                  <a:lnTo>
                    <a:pt x="457" y="63"/>
                  </a:lnTo>
                  <a:lnTo>
                    <a:pt x="457" y="57"/>
                  </a:lnTo>
                  <a:lnTo>
                    <a:pt x="455" y="55"/>
                  </a:lnTo>
                  <a:lnTo>
                    <a:pt x="453" y="55"/>
                  </a:lnTo>
                  <a:lnTo>
                    <a:pt x="449" y="55"/>
                  </a:lnTo>
                  <a:lnTo>
                    <a:pt x="449" y="53"/>
                  </a:lnTo>
                  <a:lnTo>
                    <a:pt x="447" y="51"/>
                  </a:lnTo>
                  <a:lnTo>
                    <a:pt x="443" y="47"/>
                  </a:lnTo>
                  <a:lnTo>
                    <a:pt x="441" y="47"/>
                  </a:lnTo>
                  <a:lnTo>
                    <a:pt x="438" y="46"/>
                  </a:lnTo>
                  <a:lnTo>
                    <a:pt x="436" y="46"/>
                  </a:lnTo>
                  <a:lnTo>
                    <a:pt x="436" y="44"/>
                  </a:lnTo>
                  <a:lnTo>
                    <a:pt x="434" y="42"/>
                  </a:lnTo>
                  <a:lnTo>
                    <a:pt x="434" y="40"/>
                  </a:lnTo>
                  <a:lnTo>
                    <a:pt x="436" y="34"/>
                  </a:lnTo>
                  <a:lnTo>
                    <a:pt x="434" y="30"/>
                  </a:lnTo>
                  <a:lnTo>
                    <a:pt x="434" y="27"/>
                  </a:lnTo>
                  <a:lnTo>
                    <a:pt x="432" y="25"/>
                  </a:lnTo>
                  <a:lnTo>
                    <a:pt x="432" y="23"/>
                  </a:lnTo>
                  <a:lnTo>
                    <a:pt x="430" y="23"/>
                  </a:lnTo>
                  <a:lnTo>
                    <a:pt x="428" y="23"/>
                  </a:lnTo>
                  <a:lnTo>
                    <a:pt x="422" y="23"/>
                  </a:lnTo>
                  <a:lnTo>
                    <a:pt x="419" y="23"/>
                  </a:lnTo>
                  <a:lnTo>
                    <a:pt x="413" y="23"/>
                  </a:lnTo>
                  <a:lnTo>
                    <a:pt x="402" y="23"/>
                  </a:lnTo>
                  <a:lnTo>
                    <a:pt x="398" y="15"/>
                  </a:lnTo>
                  <a:lnTo>
                    <a:pt x="396" y="13"/>
                  </a:lnTo>
                  <a:lnTo>
                    <a:pt x="396" y="10"/>
                  </a:lnTo>
                  <a:lnTo>
                    <a:pt x="396" y="8"/>
                  </a:lnTo>
                  <a:lnTo>
                    <a:pt x="394" y="6"/>
                  </a:lnTo>
                  <a:lnTo>
                    <a:pt x="394" y="4"/>
                  </a:lnTo>
                  <a:lnTo>
                    <a:pt x="392" y="2"/>
                  </a:lnTo>
                  <a:lnTo>
                    <a:pt x="390" y="2"/>
                  </a:lnTo>
                  <a:lnTo>
                    <a:pt x="385" y="2"/>
                  </a:lnTo>
                  <a:lnTo>
                    <a:pt x="381" y="4"/>
                  </a:lnTo>
                  <a:lnTo>
                    <a:pt x="379" y="4"/>
                  </a:lnTo>
                  <a:lnTo>
                    <a:pt x="373" y="4"/>
                  </a:lnTo>
                  <a:lnTo>
                    <a:pt x="371" y="0"/>
                  </a:lnTo>
                  <a:lnTo>
                    <a:pt x="367" y="4"/>
                  </a:lnTo>
                  <a:lnTo>
                    <a:pt x="362" y="4"/>
                  </a:lnTo>
                  <a:lnTo>
                    <a:pt x="360" y="6"/>
                  </a:lnTo>
                  <a:lnTo>
                    <a:pt x="356" y="15"/>
                  </a:lnTo>
                  <a:lnTo>
                    <a:pt x="356" y="19"/>
                  </a:lnTo>
                  <a:lnTo>
                    <a:pt x="356" y="21"/>
                  </a:lnTo>
                  <a:lnTo>
                    <a:pt x="356" y="23"/>
                  </a:lnTo>
                  <a:lnTo>
                    <a:pt x="354" y="27"/>
                  </a:lnTo>
                  <a:lnTo>
                    <a:pt x="352" y="34"/>
                  </a:lnTo>
                  <a:lnTo>
                    <a:pt x="354" y="46"/>
                  </a:lnTo>
                  <a:lnTo>
                    <a:pt x="360" y="51"/>
                  </a:lnTo>
                  <a:lnTo>
                    <a:pt x="360" y="53"/>
                  </a:lnTo>
                  <a:lnTo>
                    <a:pt x="358" y="61"/>
                  </a:lnTo>
                  <a:lnTo>
                    <a:pt x="356" y="68"/>
                  </a:lnTo>
                  <a:lnTo>
                    <a:pt x="350" y="76"/>
                  </a:lnTo>
                  <a:lnTo>
                    <a:pt x="349" y="78"/>
                  </a:lnTo>
                  <a:lnTo>
                    <a:pt x="343" y="83"/>
                  </a:lnTo>
                  <a:lnTo>
                    <a:pt x="343" y="85"/>
                  </a:lnTo>
                  <a:lnTo>
                    <a:pt x="345" y="89"/>
                  </a:lnTo>
                  <a:lnTo>
                    <a:pt x="345" y="93"/>
                  </a:lnTo>
                  <a:lnTo>
                    <a:pt x="333" y="106"/>
                  </a:lnTo>
                  <a:lnTo>
                    <a:pt x="331" y="110"/>
                  </a:lnTo>
                  <a:lnTo>
                    <a:pt x="335" y="112"/>
                  </a:lnTo>
                  <a:lnTo>
                    <a:pt x="335" y="118"/>
                  </a:lnTo>
                  <a:lnTo>
                    <a:pt x="333" y="121"/>
                  </a:lnTo>
                  <a:lnTo>
                    <a:pt x="331" y="123"/>
                  </a:lnTo>
                  <a:lnTo>
                    <a:pt x="328" y="129"/>
                  </a:lnTo>
                  <a:lnTo>
                    <a:pt x="326" y="133"/>
                  </a:lnTo>
                  <a:lnTo>
                    <a:pt x="324" y="135"/>
                  </a:lnTo>
                  <a:lnTo>
                    <a:pt x="320" y="135"/>
                  </a:lnTo>
                  <a:lnTo>
                    <a:pt x="318" y="127"/>
                  </a:lnTo>
                  <a:lnTo>
                    <a:pt x="312" y="125"/>
                  </a:lnTo>
                  <a:lnTo>
                    <a:pt x="311" y="121"/>
                  </a:lnTo>
                  <a:lnTo>
                    <a:pt x="307" y="121"/>
                  </a:lnTo>
                  <a:lnTo>
                    <a:pt x="301" y="120"/>
                  </a:lnTo>
                  <a:lnTo>
                    <a:pt x="295" y="116"/>
                  </a:lnTo>
                  <a:lnTo>
                    <a:pt x="292" y="112"/>
                  </a:lnTo>
                  <a:lnTo>
                    <a:pt x="292" y="110"/>
                  </a:lnTo>
                  <a:lnTo>
                    <a:pt x="290" y="108"/>
                  </a:lnTo>
                  <a:lnTo>
                    <a:pt x="288" y="108"/>
                  </a:lnTo>
                  <a:lnTo>
                    <a:pt x="282" y="102"/>
                  </a:lnTo>
                  <a:lnTo>
                    <a:pt x="278" y="102"/>
                  </a:lnTo>
                  <a:lnTo>
                    <a:pt x="275" y="106"/>
                  </a:lnTo>
                  <a:lnTo>
                    <a:pt x="273" y="108"/>
                  </a:lnTo>
                  <a:lnTo>
                    <a:pt x="269" y="110"/>
                  </a:lnTo>
                  <a:lnTo>
                    <a:pt x="259" y="114"/>
                  </a:lnTo>
                  <a:lnTo>
                    <a:pt x="256" y="116"/>
                  </a:lnTo>
                  <a:lnTo>
                    <a:pt x="250" y="118"/>
                  </a:lnTo>
                  <a:lnTo>
                    <a:pt x="248" y="123"/>
                  </a:lnTo>
                  <a:lnTo>
                    <a:pt x="246" y="129"/>
                  </a:lnTo>
                  <a:lnTo>
                    <a:pt x="244" y="131"/>
                  </a:lnTo>
                  <a:lnTo>
                    <a:pt x="242" y="135"/>
                  </a:lnTo>
                  <a:lnTo>
                    <a:pt x="242" y="138"/>
                  </a:lnTo>
                  <a:lnTo>
                    <a:pt x="244" y="142"/>
                  </a:lnTo>
                  <a:lnTo>
                    <a:pt x="239" y="150"/>
                  </a:lnTo>
                  <a:lnTo>
                    <a:pt x="235" y="154"/>
                  </a:lnTo>
                  <a:lnTo>
                    <a:pt x="231" y="157"/>
                  </a:lnTo>
                  <a:lnTo>
                    <a:pt x="227" y="173"/>
                  </a:lnTo>
                  <a:lnTo>
                    <a:pt x="223" y="182"/>
                  </a:lnTo>
                  <a:lnTo>
                    <a:pt x="223" y="184"/>
                  </a:lnTo>
                  <a:lnTo>
                    <a:pt x="218" y="195"/>
                  </a:lnTo>
                  <a:lnTo>
                    <a:pt x="216" y="195"/>
                  </a:lnTo>
                  <a:lnTo>
                    <a:pt x="208" y="197"/>
                  </a:lnTo>
                  <a:lnTo>
                    <a:pt x="204" y="197"/>
                  </a:lnTo>
                  <a:lnTo>
                    <a:pt x="193" y="197"/>
                  </a:lnTo>
                  <a:lnTo>
                    <a:pt x="189" y="197"/>
                  </a:lnTo>
                  <a:lnTo>
                    <a:pt x="180" y="195"/>
                  </a:lnTo>
                  <a:lnTo>
                    <a:pt x="176" y="197"/>
                  </a:lnTo>
                  <a:lnTo>
                    <a:pt x="176" y="201"/>
                  </a:lnTo>
                  <a:lnTo>
                    <a:pt x="174" y="205"/>
                  </a:lnTo>
                  <a:lnTo>
                    <a:pt x="168" y="207"/>
                  </a:lnTo>
                  <a:lnTo>
                    <a:pt x="161" y="211"/>
                  </a:lnTo>
                  <a:lnTo>
                    <a:pt x="161" y="216"/>
                  </a:lnTo>
                  <a:lnTo>
                    <a:pt x="161" y="220"/>
                  </a:lnTo>
                  <a:lnTo>
                    <a:pt x="155" y="229"/>
                  </a:lnTo>
                  <a:lnTo>
                    <a:pt x="151" y="231"/>
                  </a:lnTo>
                  <a:lnTo>
                    <a:pt x="148" y="233"/>
                  </a:lnTo>
                  <a:lnTo>
                    <a:pt x="136" y="233"/>
                  </a:lnTo>
                  <a:lnTo>
                    <a:pt x="129" y="233"/>
                  </a:lnTo>
                  <a:lnTo>
                    <a:pt x="129" y="229"/>
                  </a:lnTo>
                  <a:lnTo>
                    <a:pt x="127" y="228"/>
                  </a:lnTo>
                  <a:lnTo>
                    <a:pt x="125" y="224"/>
                  </a:lnTo>
                  <a:lnTo>
                    <a:pt x="125" y="222"/>
                  </a:lnTo>
                  <a:lnTo>
                    <a:pt x="125" y="220"/>
                  </a:lnTo>
                  <a:lnTo>
                    <a:pt x="123" y="218"/>
                  </a:lnTo>
                  <a:lnTo>
                    <a:pt x="121" y="214"/>
                  </a:lnTo>
                  <a:lnTo>
                    <a:pt x="119" y="207"/>
                  </a:lnTo>
                  <a:lnTo>
                    <a:pt x="115" y="201"/>
                  </a:lnTo>
                  <a:lnTo>
                    <a:pt x="117" y="195"/>
                  </a:lnTo>
                  <a:lnTo>
                    <a:pt x="119" y="192"/>
                  </a:lnTo>
                  <a:lnTo>
                    <a:pt x="123" y="186"/>
                  </a:lnTo>
                  <a:lnTo>
                    <a:pt x="123" y="184"/>
                  </a:lnTo>
                  <a:lnTo>
                    <a:pt x="123" y="180"/>
                  </a:lnTo>
                  <a:lnTo>
                    <a:pt x="119" y="176"/>
                  </a:lnTo>
                  <a:lnTo>
                    <a:pt x="119" y="167"/>
                  </a:lnTo>
                  <a:lnTo>
                    <a:pt x="117" y="161"/>
                  </a:lnTo>
                  <a:lnTo>
                    <a:pt x="117" y="157"/>
                  </a:lnTo>
                  <a:lnTo>
                    <a:pt x="113" y="152"/>
                  </a:lnTo>
                  <a:lnTo>
                    <a:pt x="111" y="152"/>
                  </a:lnTo>
                  <a:lnTo>
                    <a:pt x="108" y="154"/>
                  </a:lnTo>
                  <a:lnTo>
                    <a:pt x="100" y="154"/>
                  </a:lnTo>
                  <a:lnTo>
                    <a:pt x="96" y="152"/>
                  </a:lnTo>
                  <a:lnTo>
                    <a:pt x="96" y="150"/>
                  </a:lnTo>
                  <a:lnTo>
                    <a:pt x="91" y="144"/>
                  </a:lnTo>
                  <a:lnTo>
                    <a:pt x="89" y="142"/>
                  </a:lnTo>
                  <a:lnTo>
                    <a:pt x="89" y="138"/>
                  </a:lnTo>
                  <a:lnTo>
                    <a:pt x="91" y="138"/>
                  </a:lnTo>
                  <a:lnTo>
                    <a:pt x="89" y="137"/>
                  </a:lnTo>
                  <a:lnTo>
                    <a:pt x="87" y="135"/>
                  </a:lnTo>
                  <a:lnTo>
                    <a:pt x="83" y="137"/>
                  </a:lnTo>
                  <a:lnTo>
                    <a:pt x="81" y="138"/>
                  </a:lnTo>
                  <a:lnTo>
                    <a:pt x="79" y="138"/>
                  </a:lnTo>
                  <a:lnTo>
                    <a:pt x="77" y="140"/>
                  </a:lnTo>
                  <a:lnTo>
                    <a:pt x="75" y="138"/>
                  </a:lnTo>
                  <a:lnTo>
                    <a:pt x="74" y="138"/>
                  </a:lnTo>
                  <a:lnTo>
                    <a:pt x="74" y="137"/>
                  </a:lnTo>
                  <a:lnTo>
                    <a:pt x="74" y="133"/>
                  </a:lnTo>
                  <a:lnTo>
                    <a:pt x="74" y="127"/>
                  </a:lnTo>
                  <a:lnTo>
                    <a:pt x="74" y="125"/>
                  </a:lnTo>
                  <a:lnTo>
                    <a:pt x="74" y="123"/>
                  </a:lnTo>
                  <a:lnTo>
                    <a:pt x="75" y="121"/>
                  </a:lnTo>
                  <a:lnTo>
                    <a:pt x="74" y="120"/>
                  </a:lnTo>
                  <a:lnTo>
                    <a:pt x="74" y="110"/>
                  </a:lnTo>
                  <a:lnTo>
                    <a:pt x="74" y="106"/>
                  </a:lnTo>
                  <a:lnTo>
                    <a:pt x="72" y="104"/>
                  </a:lnTo>
                  <a:lnTo>
                    <a:pt x="66" y="104"/>
                  </a:lnTo>
                  <a:lnTo>
                    <a:pt x="64" y="104"/>
                  </a:lnTo>
                  <a:lnTo>
                    <a:pt x="62" y="102"/>
                  </a:lnTo>
                  <a:lnTo>
                    <a:pt x="57" y="106"/>
                  </a:lnTo>
                  <a:lnTo>
                    <a:pt x="55" y="106"/>
                  </a:lnTo>
                  <a:lnTo>
                    <a:pt x="49" y="102"/>
                  </a:lnTo>
                  <a:lnTo>
                    <a:pt x="39" y="102"/>
                  </a:lnTo>
                  <a:lnTo>
                    <a:pt x="38" y="101"/>
                  </a:lnTo>
                  <a:lnTo>
                    <a:pt x="36" y="101"/>
                  </a:lnTo>
                  <a:lnTo>
                    <a:pt x="36" y="99"/>
                  </a:lnTo>
                  <a:lnTo>
                    <a:pt x="34" y="97"/>
                  </a:lnTo>
                  <a:lnTo>
                    <a:pt x="32" y="95"/>
                  </a:lnTo>
                  <a:lnTo>
                    <a:pt x="28" y="95"/>
                  </a:lnTo>
                  <a:lnTo>
                    <a:pt x="19" y="95"/>
                  </a:lnTo>
                  <a:lnTo>
                    <a:pt x="17" y="93"/>
                  </a:lnTo>
                  <a:lnTo>
                    <a:pt x="13" y="93"/>
                  </a:lnTo>
                  <a:lnTo>
                    <a:pt x="5" y="93"/>
                  </a:lnTo>
                  <a:lnTo>
                    <a:pt x="7" y="99"/>
                  </a:lnTo>
                  <a:lnTo>
                    <a:pt x="3" y="104"/>
                  </a:lnTo>
                  <a:lnTo>
                    <a:pt x="3" y="106"/>
                  </a:lnTo>
                  <a:lnTo>
                    <a:pt x="3" y="114"/>
                  </a:lnTo>
                  <a:lnTo>
                    <a:pt x="0" y="118"/>
                  </a:lnTo>
                  <a:lnTo>
                    <a:pt x="2" y="127"/>
                  </a:lnTo>
                  <a:lnTo>
                    <a:pt x="5" y="133"/>
                  </a:lnTo>
                  <a:lnTo>
                    <a:pt x="3" y="133"/>
                  </a:lnTo>
                  <a:lnTo>
                    <a:pt x="3" y="142"/>
                  </a:lnTo>
                  <a:lnTo>
                    <a:pt x="5" y="148"/>
                  </a:lnTo>
                  <a:lnTo>
                    <a:pt x="5" y="150"/>
                  </a:lnTo>
                  <a:lnTo>
                    <a:pt x="5" y="15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Freeform 9"/>
            <p:cNvSpPr>
              <a:spLocks/>
            </p:cNvSpPr>
            <p:nvPr/>
          </p:nvSpPr>
          <p:spPr bwMode="auto">
            <a:xfrm>
              <a:off x="1603" y="2012"/>
              <a:ext cx="2146" cy="2113"/>
            </a:xfrm>
            <a:custGeom>
              <a:avLst/>
              <a:gdLst>
                <a:gd name="T0" fmla="*/ 2021 w 2146"/>
                <a:gd name="T1" fmla="*/ 865 h 2113"/>
                <a:gd name="T2" fmla="*/ 1887 w 2146"/>
                <a:gd name="T3" fmla="*/ 1056 h 2113"/>
                <a:gd name="T4" fmla="*/ 1794 w 2146"/>
                <a:gd name="T5" fmla="*/ 1276 h 2113"/>
                <a:gd name="T6" fmla="*/ 1682 w 2146"/>
                <a:gd name="T7" fmla="*/ 1481 h 2113"/>
                <a:gd name="T8" fmla="*/ 1511 w 2146"/>
                <a:gd name="T9" fmla="*/ 1635 h 2113"/>
                <a:gd name="T10" fmla="*/ 1378 w 2146"/>
                <a:gd name="T11" fmla="*/ 1811 h 2113"/>
                <a:gd name="T12" fmla="*/ 1172 w 2146"/>
                <a:gd name="T13" fmla="*/ 1931 h 2113"/>
                <a:gd name="T14" fmla="*/ 994 w 2146"/>
                <a:gd name="T15" fmla="*/ 2027 h 2113"/>
                <a:gd name="T16" fmla="*/ 823 w 2146"/>
                <a:gd name="T17" fmla="*/ 2092 h 2113"/>
                <a:gd name="T18" fmla="*/ 527 w 2146"/>
                <a:gd name="T19" fmla="*/ 2088 h 2113"/>
                <a:gd name="T20" fmla="*/ 339 w 2146"/>
                <a:gd name="T21" fmla="*/ 1967 h 2113"/>
                <a:gd name="T22" fmla="*/ 311 w 2146"/>
                <a:gd name="T23" fmla="*/ 1667 h 2113"/>
                <a:gd name="T24" fmla="*/ 237 w 2146"/>
                <a:gd name="T25" fmla="*/ 1413 h 2113"/>
                <a:gd name="T26" fmla="*/ 116 w 2146"/>
                <a:gd name="T27" fmla="*/ 1233 h 2113"/>
                <a:gd name="T28" fmla="*/ 15 w 2146"/>
                <a:gd name="T29" fmla="*/ 1005 h 2113"/>
                <a:gd name="T30" fmla="*/ 161 w 2146"/>
                <a:gd name="T31" fmla="*/ 787 h 2113"/>
                <a:gd name="T32" fmla="*/ 303 w 2146"/>
                <a:gd name="T33" fmla="*/ 774 h 2113"/>
                <a:gd name="T34" fmla="*/ 400 w 2146"/>
                <a:gd name="T35" fmla="*/ 753 h 2113"/>
                <a:gd name="T36" fmla="*/ 491 w 2146"/>
                <a:gd name="T37" fmla="*/ 738 h 2113"/>
                <a:gd name="T38" fmla="*/ 535 w 2146"/>
                <a:gd name="T39" fmla="*/ 613 h 2113"/>
                <a:gd name="T40" fmla="*/ 633 w 2146"/>
                <a:gd name="T41" fmla="*/ 451 h 2113"/>
                <a:gd name="T42" fmla="*/ 667 w 2146"/>
                <a:gd name="T43" fmla="*/ 330 h 2113"/>
                <a:gd name="T44" fmla="*/ 647 w 2146"/>
                <a:gd name="T45" fmla="*/ 214 h 2113"/>
                <a:gd name="T46" fmla="*/ 650 w 2146"/>
                <a:gd name="T47" fmla="*/ 93 h 2113"/>
                <a:gd name="T48" fmla="*/ 719 w 2146"/>
                <a:gd name="T49" fmla="*/ 137 h 2113"/>
                <a:gd name="T50" fmla="*/ 764 w 2146"/>
                <a:gd name="T51" fmla="*/ 192 h 2113"/>
                <a:gd name="T52" fmla="*/ 849 w 2146"/>
                <a:gd name="T53" fmla="*/ 197 h 2113"/>
                <a:gd name="T54" fmla="*/ 937 w 2146"/>
                <a:gd name="T55" fmla="*/ 110 h 2113"/>
                <a:gd name="T56" fmla="*/ 1005 w 2146"/>
                <a:gd name="T57" fmla="*/ 53 h 2113"/>
                <a:gd name="T58" fmla="*/ 1058 w 2146"/>
                <a:gd name="T59" fmla="*/ 23 h 2113"/>
                <a:gd name="T60" fmla="*/ 1111 w 2146"/>
                <a:gd name="T61" fmla="*/ 70 h 2113"/>
                <a:gd name="T62" fmla="*/ 1117 w 2146"/>
                <a:gd name="T63" fmla="*/ 140 h 2113"/>
                <a:gd name="T64" fmla="*/ 1174 w 2146"/>
                <a:gd name="T65" fmla="*/ 169 h 2113"/>
                <a:gd name="T66" fmla="*/ 1155 w 2146"/>
                <a:gd name="T67" fmla="*/ 222 h 2113"/>
                <a:gd name="T68" fmla="*/ 1157 w 2146"/>
                <a:gd name="T69" fmla="*/ 284 h 2113"/>
                <a:gd name="T70" fmla="*/ 1143 w 2146"/>
                <a:gd name="T71" fmla="*/ 336 h 2113"/>
                <a:gd name="T72" fmla="*/ 1115 w 2146"/>
                <a:gd name="T73" fmla="*/ 412 h 2113"/>
                <a:gd name="T74" fmla="*/ 1039 w 2146"/>
                <a:gd name="T75" fmla="*/ 417 h 2113"/>
                <a:gd name="T76" fmla="*/ 992 w 2146"/>
                <a:gd name="T77" fmla="*/ 463 h 2113"/>
                <a:gd name="T78" fmla="*/ 1033 w 2146"/>
                <a:gd name="T79" fmla="*/ 548 h 2113"/>
                <a:gd name="T80" fmla="*/ 1037 w 2146"/>
                <a:gd name="T81" fmla="*/ 597 h 2113"/>
                <a:gd name="T82" fmla="*/ 963 w 2146"/>
                <a:gd name="T83" fmla="*/ 584 h 2113"/>
                <a:gd name="T84" fmla="*/ 899 w 2146"/>
                <a:gd name="T85" fmla="*/ 632 h 2113"/>
                <a:gd name="T86" fmla="*/ 992 w 2146"/>
                <a:gd name="T87" fmla="*/ 652 h 2113"/>
                <a:gd name="T88" fmla="*/ 997 w 2146"/>
                <a:gd name="T89" fmla="*/ 778 h 2113"/>
                <a:gd name="T90" fmla="*/ 975 w 2146"/>
                <a:gd name="T91" fmla="*/ 897 h 2113"/>
                <a:gd name="T92" fmla="*/ 1001 w 2146"/>
                <a:gd name="T93" fmla="*/ 956 h 2113"/>
                <a:gd name="T94" fmla="*/ 1066 w 2146"/>
                <a:gd name="T95" fmla="*/ 865 h 2113"/>
                <a:gd name="T96" fmla="*/ 1090 w 2146"/>
                <a:gd name="T97" fmla="*/ 815 h 2113"/>
                <a:gd name="T98" fmla="*/ 1140 w 2146"/>
                <a:gd name="T99" fmla="*/ 821 h 2113"/>
                <a:gd name="T100" fmla="*/ 1206 w 2146"/>
                <a:gd name="T101" fmla="*/ 916 h 2113"/>
                <a:gd name="T102" fmla="*/ 1284 w 2146"/>
                <a:gd name="T103" fmla="*/ 988 h 2113"/>
                <a:gd name="T104" fmla="*/ 1314 w 2146"/>
                <a:gd name="T105" fmla="*/ 920 h 2113"/>
                <a:gd name="T106" fmla="*/ 1407 w 2146"/>
                <a:gd name="T107" fmla="*/ 859 h 2113"/>
                <a:gd name="T108" fmla="*/ 1424 w 2146"/>
                <a:gd name="T109" fmla="*/ 774 h 2113"/>
                <a:gd name="T110" fmla="*/ 1490 w 2146"/>
                <a:gd name="T111" fmla="*/ 751 h 2113"/>
                <a:gd name="T112" fmla="*/ 1538 w 2146"/>
                <a:gd name="T113" fmla="*/ 715 h 2113"/>
                <a:gd name="T114" fmla="*/ 1579 w 2146"/>
                <a:gd name="T115" fmla="*/ 658 h 2113"/>
                <a:gd name="T116" fmla="*/ 1631 w 2146"/>
                <a:gd name="T117" fmla="*/ 626 h 2113"/>
                <a:gd name="T118" fmla="*/ 1731 w 2146"/>
                <a:gd name="T119" fmla="*/ 669 h 2113"/>
                <a:gd name="T120" fmla="*/ 1875 w 2146"/>
                <a:gd name="T121" fmla="*/ 658 h 2113"/>
                <a:gd name="T122" fmla="*/ 1991 w 2146"/>
                <a:gd name="T123" fmla="*/ 721 h 2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146" h="2113">
                  <a:moveTo>
                    <a:pt x="2122" y="778"/>
                  </a:moveTo>
                  <a:lnTo>
                    <a:pt x="2124" y="783"/>
                  </a:lnTo>
                  <a:lnTo>
                    <a:pt x="2127" y="793"/>
                  </a:lnTo>
                  <a:lnTo>
                    <a:pt x="2131" y="802"/>
                  </a:lnTo>
                  <a:lnTo>
                    <a:pt x="2135" y="810"/>
                  </a:lnTo>
                  <a:lnTo>
                    <a:pt x="2141" y="819"/>
                  </a:lnTo>
                  <a:lnTo>
                    <a:pt x="2143" y="829"/>
                  </a:lnTo>
                  <a:lnTo>
                    <a:pt x="2144" y="840"/>
                  </a:lnTo>
                  <a:lnTo>
                    <a:pt x="2146" y="852"/>
                  </a:lnTo>
                  <a:lnTo>
                    <a:pt x="2146" y="861"/>
                  </a:lnTo>
                  <a:lnTo>
                    <a:pt x="2144" y="872"/>
                  </a:lnTo>
                  <a:lnTo>
                    <a:pt x="2141" y="880"/>
                  </a:lnTo>
                  <a:lnTo>
                    <a:pt x="2139" y="888"/>
                  </a:lnTo>
                  <a:lnTo>
                    <a:pt x="2131" y="882"/>
                  </a:lnTo>
                  <a:lnTo>
                    <a:pt x="2122" y="878"/>
                  </a:lnTo>
                  <a:lnTo>
                    <a:pt x="2112" y="874"/>
                  </a:lnTo>
                  <a:lnTo>
                    <a:pt x="2103" y="872"/>
                  </a:lnTo>
                  <a:lnTo>
                    <a:pt x="2095" y="867"/>
                  </a:lnTo>
                  <a:lnTo>
                    <a:pt x="2088" y="863"/>
                  </a:lnTo>
                  <a:lnTo>
                    <a:pt x="2078" y="859"/>
                  </a:lnTo>
                  <a:lnTo>
                    <a:pt x="2069" y="863"/>
                  </a:lnTo>
                  <a:lnTo>
                    <a:pt x="2059" y="865"/>
                  </a:lnTo>
                  <a:lnTo>
                    <a:pt x="2050" y="861"/>
                  </a:lnTo>
                  <a:lnTo>
                    <a:pt x="2038" y="859"/>
                  </a:lnTo>
                  <a:lnTo>
                    <a:pt x="2029" y="861"/>
                  </a:lnTo>
                  <a:lnTo>
                    <a:pt x="2021" y="865"/>
                  </a:lnTo>
                  <a:lnTo>
                    <a:pt x="2014" y="872"/>
                  </a:lnTo>
                  <a:lnTo>
                    <a:pt x="2006" y="876"/>
                  </a:lnTo>
                  <a:lnTo>
                    <a:pt x="2000" y="882"/>
                  </a:lnTo>
                  <a:lnTo>
                    <a:pt x="1993" y="888"/>
                  </a:lnTo>
                  <a:lnTo>
                    <a:pt x="1989" y="895"/>
                  </a:lnTo>
                  <a:lnTo>
                    <a:pt x="1985" y="905"/>
                  </a:lnTo>
                  <a:lnTo>
                    <a:pt x="1981" y="914"/>
                  </a:lnTo>
                  <a:lnTo>
                    <a:pt x="1979" y="925"/>
                  </a:lnTo>
                  <a:lnTo>
                    <a:pt x="1979" y="937"/>
                  </a:lnTo>
                  <a:lnTo>
                    <a:pt x="1979" y="948"/>
                  </a:lnTo>
                  <a:lnTo>
                    <a:pt x="1972" y="954"/>
                  </a:lnTo>
                  <a:lnTo>
                    <a:pt x="1964" y="958"/>
                  </a:lnTo>
                  <a:lnTo>
                    <a:pt x="1957" y="963"/>
                  </a:lnTo>
                  <a:lnTo>
                    <a:pt x="1957" y="975"/>
                  </a:lnTo>
                  <a:lnTo>
                    <a:pt x="1953" y="984"/>
                  </a:lnTo>
                  <a:lnTo>
                    <a:pt x="1951" y="996"/>
                  </a:lnTo>
                  <a:lnTo>
                    <a:pt x="1947" y="1005"/>
                  </a:lnTo>
                  <a:lnTo>
                    <a:pt x="1942" y="1011"/>
                  </a:lnTo>
                  <a:lnTo>
                    <a:pt x="1936" y="1018"/>
                  </a:lnTo>
                  <a:lnTo>
                    <a:pt x="1928" y="1024"/>
                  </a:lnTo>
                  <a:lnTo>
                    <a:pt x="1923" y="1030"/>
                  </a:lnTo>
                  <a:lnTo>
                    <a:pt x="1915" y="1035"/>
                  </a:lnTo>
                  <a:lnTo>
                    <a:pt x="1909" y="1041"/>
                  </a:lnTo>
                  <a:lnTo>
                    <a:pt x="1902" y="1047"/>
                  </a:lnTo>
                  <a:lnTo>
                    <a:pt x="1894" y="1051"/>
                  </a:lnTo>
                  <a:lnTo>
                    <a:pt x="1887" y="1056"/>
                  </a:lnTo>
                  <a:lnTo>
                    <a:pt x="1879" y="1062"/>
                  </a:lnTo>
                  <a:lnTo>
                    <a:pt x="1875" y="1070"/>
                  </a:lnTo>
                  <a:lnTo>
                    <a:pt x="1871" y="1079"/>
                  </a:lnTo>
                  <a:lnTo>
                    <a:pt x="1866" y="1087"/>
                  </a:lnTo>
                  <a:lnTo>
                    <a:pt x="1864" y="1096"/>
                  </a:lnTo>
                  <a:lnTo>
                    <a:pt x="1862" y="1108"/>
                  </a:lnTo>
                  <a:lnTo>
                    <a:pt x="1856" y="1115"/>
                  </a:lnTo>
                  <a:lnTo>
                    <a:pt x="1852" y="1123"/>
                  </a:lnTo>
                  <a:lnTo>
                    <a:pt x="1845" y="1128"/>
                  </a:lnTo>
                  <a:lnTo>
                    <a:pt x="1837" y="1132"/>
                  </a:lnTo>
                  <a:lnTo>
                    <a:pt x="1832" y="1138"/>
                  </a:lnTo>
                  <a:lnTo>
                    <a:pt x="1824" y="1145"/>
                  </a:lnTo>
                  <a:lnTo>
                    <a:pt x="1822" y="1155"/>
                  </a:lnTo>
                  <a:lnTo>
                    <a:pt x="1820" y="1164"/>
                  </a:lnTo>
                  <a:lnTo>
                    <a:pt x="1820" y="1178"/>
                  </a:lnTo>
                  <a:lnTo>
                    <a:pt x="1818" y="1189"/>
                  </a:lnTo>
                  <a:lnTo>
                    <a:pt x="1820" y="1200"/>
                  </a:lnTo>
                  <a:lnTo>
                    <a:pt x="1818" y="1212"/>
                  </a:lnTo>
                  <a:lnTo>
                    <a:pt x="1816" y="1223"/>
                  </a:lnTo>
                  <a:lnTo>
                    <a:pt x="1811" y="1231"/>
                  </a:lnTo>
                  <a:lnTo>
                    <a:pt x="1807" y="1238"/>
                  </a:lnTo>
                  <a:lnTo>
                    <a:pt x="1803" y="1246"/>
                  </a:lnTo>
                  <a:lnTo>
                    <a:pt x="1799" y="1255"/>
                  </a:lnTo>
                  <a:lnTo>
                    <a:pt x="1796" y="1265"/>
                  </a:lnTo>
                  <a:lnTo>
                    <a:pt x="1794" y="1274"/>
                  </a:lnTo>
                  <a:lnTo>
                    <a:pt x="1794" y="1276"/>
                  </a:lnTo>
                  <a:lnTo>
                    <a:pt x="1792" y="1286"/>
                  </a:lnTo>
                  <a:lnTo>
                    <a:pt x="1794" y="1297"/>
                  </a:lnTo>
                  <a:lnTo>
                    <a:pt x="1796" y="1305"/>
                  </a:lnTo>
                  <a:lnTo>
                    <a:pt x="1792" y="1316"/>
                  </a:lnTo>
                  <a:lnTo>
                    <a:pt x="1788" y="1324"/>
                  </a:lnTo>
                  <a:lnTo>
                    <a:pt x="1782" y="1329"/>
                  </a:lnTo>
                  <a:lnTo>
                    <a:pt x="1777" y="1337"/>
                  </a:lnTo>
                  <a:lnTo>
                    <a:pt x="1771" y="1343"/>
                  </a:lnTo>
                  <a:lnTo>
                    <a:pt x="1763" y="1350"/>
                  </a:lnTo>
                  <a:lnTo>
                    <a:pt x="1758" y="1356"/>
                  </a:lnTo>
                  <a:lnTo>
                    <a:pt x="1750" y="1362"/>
                  </a:lnTo>
                  <a:lnTo>
                    <a:pt x="1746" y="1369"/>
                  </a:lnTo>
                  <a:lnTo>
                    <a:pt x="1741" y="1377"/>
                  </a:lnTo>
                  <a:lnTo>
                    <a:pt x="1737" y="1384"/>
                  </a:lnTo>
                  <a:lnTo>
                    <a:pt x="1735" y="1396"/>
                  </a:lnTo>
                  <a:lnTo>
                    <a:pt x="1733" y="1405"/>
                  </a:lnTo>
                  <a:lnTo>
                    <a:pt x="1731" y="1417"/>
                  </a:lnTo>
                  <a:lnTo>
                    <a:pt x="1727" y="1426"/>
                  </a:lnTo>
                  <a:lnTo>
                    <a:pt x="1723" y="1434"/>
                  </a:lnTo>
                  <a:lnTo>
                    <a:pt x="1716" y="1439"/>
                  </a:lnTo>
                  <a:lnTo>
                    <a:pt x="1710" y="1445"/>
                  </a:lnTo>
                  <a:lnTo>
                    <a:pt x="1705" y="1453"/>
                  </a:lnTo>
                  <a:lnTo>
                    <a:pt x="1699" y="1460"/>
                  </a:lnTo>
                  <a:lnTo>
                    <a:pt x="1695" y="1468"/>
                  </a:lnTo>
                  <a:lnTo>
                    <a:pt x="1687" y="1474"/>
                  </a:lnTo>
                  <a:lnTo>
                    <a:pt x="1682" y="1481"/>
                  </a:lnTo>
                  <a:lnTo>
                    <a:pt x="1676" y="1487"/>
                  </a:lnTo>
                  <a:lnTo>
                    <a:pt x="1670" y="1492"/>
                  </a:lnTo>
                  <a:lnTo>
                    <a:pt x="1665" y="1500"/>
                  </a:lnTo>
                  <a:lnTo>
                    <a:pt x="1657" y="1506"/>
                  </a:lnTo>
                  <a:lnTo>
                    <a:pt x="1653" y="1513"/>
                  </a:lnTo>
                  <a:lnTo>
                    <a:pt x="1648" y="1521"/>
                  </a:lnTo>
                  <a:lnTo>
                    <a:pt x="1642" y="1527"/>
                  </a:lnTo>
                  <a:lnTo>
                    <a:pt x="1634" y="1532"/>
                  </a:lnTo>
                  <a:lnTo>
                    <a:pt x="1627" y="1538"/>
                  </a:lnTo>
                  <a:lnTo>
                    <a:pt x="1619" y="1542"/>
                  </a:lnTo>
                  <a:lnTo>
                    <a:pt x="1612" y="1546"/>
                  </a:lnTo>
                  <a:lnTo>
                    <a:pt x="1602" y="1549"/>
                  </a:lnTo>
                  <a:lnTo>
                    <a:pt x="1593" y="1553"/>
                  </a:lnTo>
                  <a:lnTo>
                    <a:pt x="1583" y="1557"/>
                  </a:lnTo>
                  <a:lnTo>
                    <a:pt x="1574" y="1559"/>
                  </a:lnTo>
                  <a:lnTo>
                    <a:pt x="1564" y="1563"/>
                  </a:lnTo>
                  <a:lnTo>
                    <a:pt x="1557" y="1566"/>
                  </a:lnTo>
                  <a:lnTo>
                    <a:pt x="1549" y="1572"/>
                  </a:lnTo>
                  <a:lnTo>
                    <a:pt x="1543" y="1578"/>
                  </a:lnTo>
                  <a:lnTo>
                    <a:pt x="1538" y="1587"/>
                  </a:lnTo>
                  <a:lnTo>
                    <a:pt x="1536" y="1597"/>
                  </a:lnTo>
                  <a:lnTo>
                    <a:pt x="1534" y="1608"/>
                  </a:lnTo>
                  <a:lnTo>
                    <a:pt x="1530" y="1616"/>
                  </a:lnTo>
                  <a:lnTo>
                    <a:pt x="1523" y="1621"/>
                  </a:lnTo>
                  <a:lnTo>
                    <a:pt x="1517" y="1627"/>
                  </a:lnTo>
                  <a:lnTo>
                    <a:pt x="1511" y="1635"/>
                  </a:lnTo>
                  <a:lnTo>
                    <a:pt x="1507" y="1642"/>
                  </a:lnTo>
                  <a:lnTo>
                    <a:pt x="1505" y="1654"/>
                  </a:lnTo>
                  <a:lnTo>
                    <a:pt x="1502" y="1663"/>
                  </a:lnTo>
                  <a:lnTo>
                    <a:pt x="1504" y="1675"/>
                  </a:lnTo>
                  <a:lnTo>
                    <a:pt x="1504" y="1688"/>
                  </a:lnTo>
                  <a:lnTo>
                    <a:pt x="1504" y="1697"/>
                  </a:lnTo>
                  <a:lnTo>
                    <a:pt x="1502" y="1709"/>
                  </a:lnTo>
                  <a:lnTo>
                    <a:pt x="1496" y="1716"/>
                  </a:lnTo>
                  <a:lnTo>
                    <a:pt x="1490" y="1724"/>
                  </a:lnTo>
                  <a:lnTo>
                    <a:pt x="1483" y="1728"/>
                  </a:lnTo>
                  <a:lnTo>
                    <a:pt x="1475" y="1733"/>
                  </a:lnTo>
                  <a:lnTo>
                    <a:pt x="1469" y="1741"/>
                  </a:lnTo>
                  <a:lnTo>
                    <a:pt x="1466" y="1748"/>
                  </a:lnTo>
                  <a:lnTo>
                    <a:pt x="1462" y="1758"/>
                  </a:lnTo>
                  <a:lnTo>
                    <a:pt x="1458" y="1766"/>
                  </a:lnTo>
                  <a:lnTo>
                    <a:pt x="1449" y="1769"/>
                  </a:lnTo>
                  <a:lnTo>
                    <a:pt x="1439" y="1771"/>
                  </a:lnTo>
                  <a:lnTo>
                    <a:pt x="1430" y="1775"/>
                  </a:lnTo>
                  <a:lnTo>
                    <a:pt x="1422" y="1779"/>
                  </a:lnTo>
                  <a:lnTo>
                    <a:pt x="1414" y="1785"/>
                  </a:lnTo>
                  <a:lnTo>
                    <a:pt x="1411" y="1788"/>
                  </a:lnTo>
                  <a:lnTo>
                    <a:pt x="1409" y="1790"/>
                  </a:lnTo>
                  <a:lnTo>
                    <a:pt x="1401" y="1798"/>
                  </a:lnTo>
                  <a:lnTo>
                    <a:pt x="1395" y="1803"/>
                  </a:lnTo>
                  <a:lnTo>
                    <a:pt x="1388" y="1809"/>
                  </a:lnTo>
                  <a:lnTo>
                    <a:pt x="1378" y="1811"/>
                  </a:lnTo>
                  <a:lnTo>
                    <a:pt x="1369" y="1815"/>
                  </a:lnTo>
                  <a:lnTo>
                    <a:pt x="1358" y="1817"/>
                  </a:lnTo>
                  <a:lnTo>
                    <a:pt x="1350" y="1821"/>
                  </a:lnTo>
                  <a:lnTo>
                    <a:pt x="1342" y="1826"/>
                  </a:lnTo>
                  <a:lnTo>
                    <a:pt x="1337" y="1832"/>
                  </a:lnTo>
                  <a:lnTo>
                    <a:pt x="1329" y="1838"/>
                  </a:lnTo>
                  <a:lnTo>
                    <a:pt x="1325" y="1845"/>
                  </a:lnTo>
                  <a:lnTo>
                    <a:pt x="1320" y="1853"/>
                  </a:lnTo>
                  <a:lnTo>
                    <a:pt x="1316" y="1860"/>
                  </a:lnTo>
                  <a:lnTo>
                    <a:pt x="1310" y="1868"/>
                  </a:lnTo>
                  <a:lnTo>
                    <a:pt x="1304" y="1876"/>
                  </a:lnTo>
                  <a:lnTo>
                    <a:pt x="1297" y="1879"/>
                  </a:lnTo>
                  <a:lnTo>
                    <a:pt x="1289" y="1885"/>
                  </a:lnTo>
                  <a:lnTo>
                    <a:pt x="1282" y="1891"/>
                  </a:lnTo>
                  <a:lnTo>
                    <a:pt x="1274" y="1894"/>
                  </a:lnTo>
                  <a:lnTo>
                    <a:pt x="1265" y="1898"/>
                  </a:lnTo>
                  <a:lnTo>
                    <a:pt x="1257" y="1904"/>
                  </a:lnTo>
                  <a:lnTo>
                    <a:pt x="1248" y="1908"/>
                  </a:lnTo>
                  <a:lnTo>
                    <a:pt x="1240" y="1912"/>
                  </a:lnTo>
                  <a:lnTo>
                    <a:pt x="1229" y="1913"/>
                  </a:lnTo>
                  <a:lnTo>
                    <a:pt x="1221" y="1917"/>
                  </a:lnTo>
                  <a:lnTo>
                    <a:pt x="1212" y="1921"/>
                  </a:lnTo>
                  <a:lnTo>
                    <a:pt x="1200" y="1923"/>
                  </a:lnTo>
                  <a:lnTo>
                    <a:pt x="1189" y="1925"/>
                  </a:lnTo>
                  <a:lnTo>
                    <a:pt x="1181" y="1929"/>
                  </a:lnTo>
                  <a:lnTo>
                    <a:pt x="1172" y="1931"/>
                  </a:lnTo>
                  <a:lnTo>
                    <a:pt x="1164" y="1938"/>
                  </a:lnTo>
                  <a:lnTo>
                    <a:pt x="1158" y="1944"/>
                  </a:lnTo>
                  <a:lnTo>
                    <a:pt x="1153" y="1949"/>
                  </a:lnTo>
                  <a:lnTo>
                    <a:pt x="1141" y="1951"/>
                  </a:lnTo>
                  <a:lnTo>
                    <a:pt x="1132" y="1948"/>
                  </a:lnTo>
                  <a:lnTo>
                    <a:pt x="1126" y="1942"/>
                  </a:lnTo>
                  <a:lnTo>
                    <a:pt x="1119" y="1936"/>
                  </a:lnTo>
                  <a:lnTo>
                    <a:pt x="1113" y="1931"/>
                  </a:lnTo>
                  <a:lnTo>
                    <a:pt x="1103" y="1925"/>
                  </a:lnTo>
                  <a:lnTo>
                    <a:pt x="1092" y="1927"/>
                  </a:lnTo>
                  <a:lnTo>
                    <a:pt x="1081" y="1927"/>
                  </a:lnTo>
                  <a:lnTo>
                    <a:pt x="1071" y="1931"/>
                  </a:lnTo>
                  <a:lnTo>
                    <a:pt x="1064" y="1936"/>
                  </a:lnTo>
                  <a:lnTo>
                    <a:pt x="1058" y="1942"/>
                  </a:lnTo>
                  <a:lnTo>
                    <a:pt x="1054" y="1949"/>
                  </a:lnTo>
                  <a:lnTo>
                    <a:pt x="1050" y="1961"/>
                  </a:lnTo>
                  <a:lnTo>
                    <a:pt x="1050" y="1972"/>
                  </a:lnTo>
                  <a:lnTo>
                    <a:pt x="1047" y="1982"/>
                  </a:lnTo>
                  <a:lnTo>
                    <a:pt x="1045" y="1991"/>
                  </a:lnTo>
                  <a:lnTo>
                    <a:pt x="1041" y="1999"/>
                  </a:lnTo>
                  <a:lnTo>
                    <a:pt x="1033" y="2006"/>
                  </a:lnTo>
                  <a:lnTo>
                    <a:pt x="1026" y="2010"/>
                  </a:lnTo>
                  <a:lnTo>
                    <a:pt x="1018" y="2016"/>
                  </a:lnTo>
                  <a:lnTo>
                    <a:pt x="1011" y="2018"/>
                  </a:lnTo>
                  <a:lnTo>
                    <a:pt x="1001" y="2023"/>
                  </a:lnTo>
                  <a:lnTo>
                    <a:pt x="994" y="2027"/>
                  </a:lnTo>
                  <a:lnTo>
                    <a:pt x="988" y="2035"/>
                  </a:lnTo>
                  <a:lnTo>
                    <a:pt x="984" y="2042"/>
                  </a:lnTo>
                  <a:lnTo>
                    <a:pt x="980" y="2052"/>
                  </a:lnTo>
                  <a:lnTo>
                    <a:pt x="982" y="2063"/>
                  </a:lnTo>
                  <a:lnTo>
                    <a:pt x="986" y="2071"/>
                  </a:lnTo>
                  <a:lnTo>
                    <a:pt x="988" y="2082"/>
                  </a:lnTo>
                  <a:lnTo>
                    <a:pt x="988" y="2092"/>
                  </a:lnTo>
                  <a:lnTo>
                    <a:pt x="986" y="2099"/>
                  </a:lnTo>
                  <a:lnTo>
                    <a:pt x="978" y="2107"/>
                  </a:lnTo>
                  <a:lnTo>
                    <a:pt x="971" y="2111"/>
                  </a:lnTo>
                  <a:lnTo>
                    <a:pt x="961" y="2113"/>
                  </a:lnTo>
                  <a:lnTo>
                    <a:pt x="950" y="2111"/>
                  </a:lnTo>
                  <a:lnTo>
                    <a:pt x="944" y="2105"/>
                  </a:lnTo>
                  <a:lnTo>
                    <a:pt x="937" y="2099"/>
                  </a:lnTo>
                  <a:lnTo>
                    <a:pt x="927" y="2096"/>
                  </a:lnTo>
                  <a:lnTo>
                    <a:pt x="918" y="2094"/>
                  </a:lnTo>
                  <a:lnTo>
                    <a:pt x="906" y="2096"/>
                  </a:lnTo>
                  <a:lnTo>
                    <a:pt x="897" y="2097"/>
                  </a:lnTo>
                  <a:lnTo>
                    <a:pt x="887" y="2101"/>
                  </a:lnTo>
                  <a:lnTo>
                    <a:pt x="878" y="2105"/>
                  </a:lnTo>
                  <a:lnTo>
                    <a:pt x="868" y="2107"/>
                  </a:lnTo>
                  <a:lnTo>
                    <a:pt x="855" y="2109"/>
                  </a:lnTo>
                  <a:lnTo>
                    <a:pt x="848" y="2105"/>
                  </a:lnTo>
                  <a:lnTo>
                    <a:pt x="840" y="2099"/>
                  </a:lnTo>
                  <a:lnTo>
                    <a:pt x="830" y="2096"/>
                  </a:lnTo>
                  <a:lnTo>
                    <a:pt x="823" y="2092"/>
                  </a:lnTo>
                  <a:lnTo>
                    <a:pt x="815" y="2086"/>
                  </a:lnTo>
                  <a:lnTo>
                    <a:pt x="806" y="2084"/>
                  </a:lnTo>
                  <a:lnTo>
                    <a:pt x="793" y="2084"/>
                  </a:lnTo>
                  <a:lnTo>
                    <a:pt x="791" y="2082"/>
                  </a:lnTo>
                  <a:lnTo>
                    <a:pt x="789" y="2082"/>
                  </a:lnTo>
                  <a:lnTo>
                    <a:pt x="779" y="2084"/>
                  </a:lnTo>
                  <a:lnTo>
                    <a:pt x="766" y="2084"/>
                  </a:lnTo>
                  <a:lnTo>
                    <a:pt x="753" y="2084"/>
                  </a:lnTo>
                  <a:lnTo>
                    <a:pt x="741" y="2084"/>
                  </a:lnTo>
                  <a:lnTo>
                    <a:pt x="728" y="2084"/>
                  </a:lnTo>
                  <a:lnTo>
                    <a:pt x="715" y="2084"/>
                  </a:lnTo>
                  <a:lnTo>
                    <a:pt x="703" y="2084"/>
                  </a:lnTo>
                  <a:lnTo>
                    <a:pt x="690" y="2086"/>
                  </a:lnTo>
                  <a:lnTo>
                    <a:pt x="679" y="2086"/>
                  </a:lnTo>
                  <a:lnTo>
                    <a:pt x="665" y="2086"/>
                  </a:lnTo>
                  <a:lnTo>
                    <a:pt x="652" y="2086"/>
                  </a:lnTo>
                  <a:lnTo>
                    <a:pt x="641" y="2086"/>
                  </a:lnTo>
                  <a:lnTo>
                    <a:pt x="628" y="2086"/>
                  </a:lnTo>
                  <a:lnTo>
                    <a:pt x="614" y="2086"/>
                  </a:lnTo>
                  <a:lnTo>
                    <a:pt x="603" y="2086"/>
                  </a:lnTo>
                  <a:lnTo>
                    <a:pt x="590" y="2086"/>
                  </a:lnTo>
                  <a:lnTo>
                    <a:pt x="578" y="2086"/>
                  </a:lnTo>
                  <a:lnTo>
                    <a:pt x="565" y="2086"/>
                  </a:lnTo>
                  <a:lnTo>
                    <a:pt x="552" y="2088"/>
                  </a:lnTo>
                  <a:lnTo>
                    <a:pt x="540" y="2088"/>
                  </a:lnTo>
                  <a:lnTo>
                    <a:pt x="527" y="2088"/>
                  </a:lnTo>
                  <a:lnTo>
                    <a:pt x="514" y="2088"/>
                  </a:lnTo>
                  <a:lnTo>
                    <a:pt x="502" y="2088"/>
                  </a:lnTo>
                  <a:lnTo>
                    <a:pt x="489" y="2088"/>
                  </a:lnTo>
                  <a:lnTo>
                    <a:pt x="478" y="2088"/>
                  </a:lnTo>
                  <a:lnTo>
                    <a:pt x="464" y="2088"/>
                  </a:lnTo>
                  <a:lnTo>
                    <a:pt x="451" y="2088"/>
                  </a:lnTo>
                  <a:lnTo>
                    <a:pt x="440" y="2088"/>
                  </a:lnTo>
                  <a:lnTo>
                    <a:pt x="427" y="2088"/>
                  </a:lnTo>
                  <a:lnTo>
                    <a:pt x="415" y="2090"/>
                  </a:lnTo>
                  <a:lnTo>
                    <a:pt x="402" y="2090"/>
                  </a:lnTo>
                  <a:lnTo>
                    <a:pt x="389" y="2090"/>
                  </a:lnTo>
                  <a:lnTo>
                    <a:pt x="377" y="2090"/>
                  </a:lnTo>
                  <a:lnTo>
                    <a:pt x="364" y="2090"/>
                  </a:lnTo>
                  <a:lnTo>
                    <a:pt x="364" y="2088"/>
                  </a:lnTo>
                  <a:lnTo>
                    <a:pt x="364" y="2084"/>
                  </a:lnTo>
                  <a:lnTo>
                    <a:pt x="362" y="2073"/>
                  </a:lnTo>
                  <a:lnTo>
                    <a:pt x="358" y="2063"/>
                  </a:lnTo>
                  <a:lnTo>
                    <a:pt x="358" y="2052"/>
                  </a:lnTo>
                  <a:lnTo>
                    <a:pt x="355" y="2041"/>
                  </a:lnTo>
                  <a:lnTo>
                    <a:pt x="353" y="2031"/>
                  </a:lnTo>
                  <a:lnTo>
                    <a:pt x="351" y="2020"/>
                  </a:lnTo>
                  <a:lnTo>
                    <a:pt x="349" y="2010"/>
                  </a:lnTo>
                  <a:lnTo>
                    <a:pt x="347" y="1999"/>
                  </a:lnTo>
                  <a:lnTo>
                    <a:pt x="343" y="1987"/>
                  </a:lnTo>
                  <a:lnTo>
                    <a:pt x="343" y="1976"/>
                  </a:lnTo>
                  <a:lnTo>
                    <a:pt x="339" y="1967"/>
                  </a:lnTo>
                  <a:lnTo>
                    <a:pt x="337" y="1957"/>
                  </a:lnTo>
                  <a:lnTo>
                    <a:pt x="334" y="1946"/>
                  </a:lnTo>
                  <a:lnTo>
                    <a:pt x="334" y="1934"/>
                  </a:lnTo>
                  <a:lnTo>
                    <a:pt x="332" y="1925"/>
                  </a:lnTo>
                  <a:lnTo>
                    <a:pt x="330" y="1913"/>
                  </a:lnTo>
                  <a:lnTo>
                    <a:pt x="328" y="1902"/>
                  </a:lnTo>
                  <a:lnTo>
                    <a:pt x="328" y="1891"/>
                  </a:lnTo>
                  <a:lnTo>
                    <a:pt x="324" y="1879"/>
                  </a:lnTo>
                  <a:lnTo>
                    <a:pt x="324" y="1870"/>
                  </a:lnTo>
                  <a:lnTo>
                    <a:pt x="322" y="1858"/>
                  </a:lnTo>
                  <a:lnTo>
                    <a:pt x="320" y="1847"/>
                  </a:lnTo>
                  <a:lnTo>
                    <a:pt x="319" y="1836"/>
                  </a:lnTo>
                  <a:lnTo>
                    <a:pt x="319" y="1824"/>
                  </a:lnTo>
                  <a:lnTo>
                    <a:pt x="317" y="1813"/>
                  </a:lnTo>
                  <a:lnTo>
                    <a:pt x="317" y="1800"/>
                  </a:lnTo>
                  <a:lnTo>
                    <a:pt x="317" y="1788"/>
                  </a:lnTo>
                  <a:lnTo>
                    <a:pt x="317" y="1775"/>
                  </a:lnTo>
                  <a:lnTo>
                    <a:pt x="315" y="1762"/>
                  </a:lnTo>
                  <a:lnTo>
                    <a:pt x="315" y="1750"/>
                  </a:lnTo>
                  <a:lnTo>
                    <a:pt x="315" y="1737"/>
                  </a:lnTo>
                  <a:lnTo>
                    <a:pt x="313" y="1728"/>
                  </a:lnTo>
                  <a:lnTo>
                    <a:pt x="313" y="1714"/>
                  </a:lnTo>
                  <a:lnTo>
                    <a:pt x="313" y="1703"/>
                  </a:lnTo>
                  <a:lnTo>
                    <a:pt x="311" y="1692"/>
                  </a:lnTo>
                  <a:lnTo>
                    <a:pt x="311" y="1678"/>
                  </a:lnTo>
                  <a:lnTo>
                    <a:pt x="311" y="1667"/>
                  </a:lnTo>
                  <a:lnTo>
                    <a:pt x="309" y="1656"/>
                  </a:lnTo>
                  <a:lnTo>
                    <a:pt x="309" y="1642"/>
                  </a:lnTo>
                  <a:lnTo>
                    <a:pt x="309" y="1631"/>
                  </a:lnTo>
                  <a:lnTo>
                    <a:pt x="307" y="1620"/>
                  </a:lnTo>
                  <a:lnTo>
                    <a:pt x="305" y="1608"/>
                  </a:lnTo>
                  <a:lnTo>
                    <a:pt x="303" y="1597"/>
                  </a:lnTo>
                  <a:lnTo>
                    <a:pt x="301" y="1587"/>
                  </a:lnTo>
                  <a:lnTo>
                    <a:pt x="300" y="1576"/>
                  </a:lnTo>
                  <a:lnTo>
                    <a:pt x="298" y="1565"/>
                  </a:lnTo>
                  <a:lnTo>
                    <a:pt x="294" y="1555"/>
                  </a:lnTo>
                  <a:lnTo>
                    <a:pt x="292" y="1547"/>
                  </a:lnTo>
                  <a:lnTo>
                    <a:pt x="288" y="1538"/>
                  </a:lnTo>
                  <a:lnTo>
                    <a:pt x="284" y="1529"/>
                  </a:lnTo>
                  <a:lnTo>
                    <a:pt x="281" y="1519"/>
                  </a:lnTo>
                  <a:lnTo>
                    <a:pt x="279" y="1510"/>
                  </a:lnTo>
                  <a:lnTo>
                    <a:pt x="273" y="1500"/>
                  </a:lnTo>
                  <a:lnTo>
                    <a:pt x="269" y="1492"/>
                  </a:lnTo>
                  <a:lnTo>
                    <a:pt x="265" y="1483"/>
                  </a:lnTo>
                  <a:lnTo>
                    <a:pt x="262" y="1475"/>
                  </a:lnTo>
                  <a:lnTo>
                    <a:pt x="258" y="1466"/>
                  </a:lnTo>
                  <a:lnTo>
                    <a:pt x="254" y="1458"/>
                  </a:lnTo>
                  <a:lnTo>
                    <a:pt x="250" y="1449"/>
                  </a:lnTo>
                  <a:lnTo>
                    <a:pt x="246" y="1439"/>
                  </a:lnTo>
                  <a:lnTo>
                    <a:pt x="245" y="1430"/>
                  </a:lnTo>
                  <a:lnTo>
                    <a:pt x="241" y="1422"/>
                  </a:lnTo>
                  <a:lnTo>
                    <a:pt x="237" y="1413"/>
                  </a:lnTo>
                  <a:lnTo>
                    <a:pt x="233" y="1403"/>
                  </a:lnTo>
                  <a:lnTo>
                    <a:pt x="229" y="1394"/>
                  </a:lnTo>
                  <a:lnTo>
                    <a:pt x="227" y="1384"/>
                  </a:lnTo>
                  <a:lnTo>
                    <a:pt x="224" y="1375"/>
                  </a:lnTo>
                  <a:lnTo>
                    <a:pt x="220" y="1367"/>
                  </a:lnTo>
                  <a:lnTo>
                    <a:pt x="214" y="1360"/>
                  </a:lnTo>
                  <a:lnTo>
                    <a:pt x="210" y="1350"/>
                  </a:lnTo>
                  <a:lnTo>
                    <a:pt x="205" y="1343"/>
                  </a:lnTo>
                  <a:lnTo>
                    <a:pt x="201" y="1335"/>
                  </a:lnTo>
                  <a:lnTo>
                    <a:pt x="193" y="1329"/>
                  </a:lnTo>
                  <a:lnTo>
                    <a:pt x="188" y="1322"/>
                  </a:lnTo>
                  <a:lnTo>
                    <a:pt x="184" y="1314"/>
                  </a:lnTo>
                  <a:lnTo>
                    <a:pt x="178" y="1307"/>
                  </a:lnTo>
                  <a:lnTo>
                    <a:pt x="173" y="1301"/>
                  </a:lnTo>
                  <a:lnTo>
                    <a:pt x="169" y="1293"/>
                  </a:lnTo>
                  <a:lnTo>
                    <a:pt x="163" y="1286"/>
                  </a:lnTo>
                  <a:lnTo>
                    <a:pt x="155" y="1278"/>
                  </a:lnTo>
                  <a:lnTo>
                    <a:pt x="155" y="1276"/>
                  </a:lnTo>
                  <a:lnTo>
                    <a:pt x="154" y="1276"/>
                  </a:lnTo>
                  <a:lnTo>
                    <a:pt x="152" y="1271"/>
                  </a:lnTo>
                  <a:lnTo>
                    <a:pt x="146" y="1265"/>
                  </a:lnTo>
                  <a:lnTo>
                    <a:pt x="140" y="1257"/>
                  </a:lnTo>
                  <a:lnTo>
                    <a:pt x="133" y="1252"/>
                  </a:lnTo>
                  <a:lnTo>
                    <a:pt x="129" y="1244"/>
                  </a:lnTo>
                  <a:lnTo>
                    <a:pt x="121" y="1238"/>
                  </a:lnTo>
                  <a:lnTo>
                    <a:pt x="116" y="1233"/>
                  </a:lnTo>
                  <a:lnTo>
                    <a:pt x="110" y="1225"/>
                  </a:lnTo>
                  <a:lnTo>
                    <a:pt x="104" y="1217"/>
                  </a:lnTo>
                  <a:lnTo>
                    <a:pt x="99" y="1210"/>
                  </a:lnTo>
                  <a:lnTo>
                    <a:pt x="93" y="1204"/>
                  </a:lnTo>
                  <a:lnTo>
                    <a:pt x="87" y="1197"/>
                  </a:lnTo>
                  <a:lnTo>
                    <a:pt x="81" y="1191"/>
                  </a:lnTo>
                  <a:lnTo>
                    <a:pt x="74" y="1187"/>
                  </a:lnTo>
                  <a:lnTo>
                    <a:pt x="68" y="1180"/>
                  </a:lnTo>
                  <a:lnTo>
                    <a:pt x="61" y="1174"/>
                  </a:lnTo>
                  <a:lnTo>
                    <a:pt x="53" y="1170"/>
                  </a:lnTo>
                  <a:lnTo>
                    <a:pt x="47" y="1163"/>
                  </a:lnTo>
                  <a:lnTo>
                    <a:pt x="42" y="1155"/>
                  </a:lnTo>
                  <a:lnTo>
                    <a:pt x="36" y="1147"/>
                  </a:lnTo>
                  <a:lnTo>
                    <a:pt x="32" y="1140"/>
                  </a:lnTo>
                  <a:lnTo>
                    <a:pt x="28" y="1132"/>
                  </a:lnTo>
                  <a:lnTo>
                    <a:pt x="23" y="1123"/>
                  </a:lnTo>
                  <a:lnTo>
                    <a:pt x="23" y="1111"/>
                  </a:lnTo>
                  <a:lnTo>
                    <a:pt x="21" y="1100"/>
                  </a:lnTo>
                  <a:lnTo>
                    <a:pt x="19" y="1090"/>
                  </a:lnTo>
                  <a:lnTo>
                    <a:pt x="19" y="1079"/>
                  </a:lnTo>
                  <a:lnTo>
                    <a:pt x="17" y="1068"/>
                  </a:lnTo>
                  <a:lnTo>
                    <a:pt x="17" y="1054"/>
                  </a:lnTo>
                  <a:lnTo>
                    <a:pt x="17" y="1043"/>
                  </a:lnTo>
                  <a:lnTo>
                    <a:pt x="17" y="1030"/>
                  </a:lnTo>
                  <a:lnTo>
                    <a:pt x="17" y="1016"/>
                  </a:lnTo>
                  <a:lnTo>
                    <a:pt x="15" y="1005"/>
                  </a:lnTo>
                  <a:lnTo>
                    <a:pt x="13" y="996"/>
                  </a:lnTo>
                  <a:lnTo>
                    <a:pt x="11" y="984"/>
                  </a:lnTo>
                  <a:lnTo>
                    <a:pt x="9" y="973"/>
                  </a:lnTo>
                  <a:lnTo>
                    <a:pt x="8" y="961"/>
                  </a:lnTo>
                  <a:lnTo>
                    <a:pt x="6" y="950"/>
                  </a:lnTo>
                  <a:lnTo>
                    <a:pt x="6" y="941"/>
                  </a:lnTo>
                  <a:lnTo>
                    <a:pt x="4" y="929"/>
                  </a:lnTo>
                  <a:lnTo>
                    <a:pt x="2" y="918"/>
                  </a:lnTo>
                  <a:lnTo>
                    <a:pt x="0" y="906"/>
                  </a:lnTo>
                  <a:lnTo>
                    <a:pt x="0" y="893"/>
                  </a:lnTo>
                  <a:lnTo>
                    <a:pt x="2" y="882"/>
                  </a:lnTo>
                  <a:lnTo>
                    <a:pt x="2" y="870"/>
                  </a:lnTo>
                  <a:lnTo>
                    <a:pt x="4" y="859"/>
                  </a:lnTo>
                  <a:lnTo>
                    <a:pt x="6" y="848"/>
                  </a:lnTo>
                  <a:lnTo>
                    <a:pt x="9" y="838"/>
                  </a:lnTo>
                  <a:lnTo>
                    <a:pt x="11" y="829"/>
                  </a:lnTo>
                  <a:lnTo>
                    <a:pt x="13" y="817"/>
                  </a:lnTo>
                  <a:lnTo>
                    <a:pt x="17" y="810"/>
                  </a:lnTo>
                  <a:lnTo>
                    <a:pt x="19" y="798"/>
                  </a:lnTo>
                  <a:lnTo>
                    <a:pt x="21" y="789"/>
                  </a:lnTo>
                  <a:lnTo>
                    <a:pt x="21" y="778"/>
                  </a:lnTo>
                  <a:lnTo>
                    <a:pt x="23" y="766"/>
                  </a:lnTo>
                  <a:lnTo>
                    <a:pt x="25" y="755"/>
                  </a:lnTo>
                  <a:lnTo>
                    <a:pt x="25" y="753"/>
                  </a:lnTo>
                  <a:lnTo>
                    <a:pt x="106" y="776"/>
                  </a:lnTo>
                  <a:lnTo>
                    <a:pt x="161" y="787"/>
                  </a:lnTo>
                  <a:lnTo>
                    <a:pt x="165" y="787"/>
                  </a:lnTo>
                  <a:lnTo>
                    <a:pt x="167" y="787"/>
                  </a:lnTo>
                  <a:lnTo>
                    <a:pt x="167" y="785"/>
                  </a:lnTo>
                  <a:lnTo>
                    <a:pt x="173" y="787"/>
                  </a:lnTo>
                  <a:lnTo>
                    <a:pt x="176" y="785"/>
                  </a:lnTo>
                  <a:lnTo>
                    <a:pt x="186" y="783"/>
                  </a:lnTo>
                  <a:lnTo>
                    <a:pt x="191" y="783"/>
                  </a:lnTo>
                  <a:lnTo>
                    <a:pt x="193" y="781"/>
                  </a:lnTo>
                  <a:lnTo>
                    <a:pt x="197" y="781"/>
                  </a:lnTo>
                  <a:lnTo>
                    <a:pt x="197" y="779"/>
                  </a:lnTo>
                  <a:lnTo>
                    <a:pt x="205" y="781"/>
                  </a:lnTo>
                  <a:lnTo>
                    <a:pt x="209" y="781"/>
                  </a:lnTo>
                  <a:lnTo>
                    <a:pt x="216" y="779"/>
                  </a:lnTo>
                  <a:lnTo>
                    <a:pt x="218" y="778"/>
                  </a:lnTo>
                  <a:lnTo>
                    <a:pt x="227" y="776"/>
                  </a:lnTo>
                  <a:lnTo>
                    <a:pt x="229" y="778"/>
                  </a:lnTo>
                  <a:lnTo>
                    <a:pt x="231" y="778"/>
                  </a:lnTo>
                  <a:lnTo>
                    <a:pt x="235" y="779"/>
                  </a:lnTo>
                  <a:lnTo>
                    <a:pt x="248" y="776"/>
                  </a:lnTo>
                  <a:lnTo>
                    <a:pt x="256" y="776"/>
                  </a:lnTo>
                  <a:lnTo>
                    <a:pt x="258" y="776"/>
                  </a:lnTo>
                  <a:lnTo>
                    <a:pt x="269" y="772"/>
                  </a:lnTo>
                  <a:lnTo>
                    <a:pt x="281" y="772"/>
                  </a:lnTo>
                  <a:lnTo>
                    <a:pt x="286" y="770"/>
                  </a:lnTo>
                  <a:lnTo>
                    <a:pt x="296" y="776"/>
                  </a:lnTo>
                  <a:lnTo>
                    <a:pt x="303" y="774"/>
                  </a:lnTo>
                  <a:lnTo>
                    <a:pt x="305" y="774"/>
                  </a:lnTo>
                  <a:lnTo>
                    <a:pt x="307" y="774"/>
                  </a:lnTo>
                  <a:lnTo>
                    <a:pt x="309" y="772"/>
                  </a:lnTo>
                  <a:lnTo>
                    <a:pt x="319" y="770"/>
                  </a:lnTo>
                  <a:lnTo>
                    <a:pt x="320" y="772"/>
                  </a:lnTo>
                  <a:lnTo>
                    <a:pt x="337" y="776"/>
                  </a:lnTo>
                  <a:lnTo>
                    <a:pt x="345" y="774"/>
                  </a:lnTo>
                  <a:lnTo>
                    <a:pt x="345" y="772"/>
                  </a:lnTo>
                  <a:lnTo>
                    <a:pt x="349" y="768"/>
                  </a:lnTo>
                  <a:lnTo>
                    <a:pt x="351" y="770"/>
                  </a:lnTo>
                  <a:lnTo>
                    <a:pt x="349" y="776"/>
                  </a:lnTo>
                  <a:lnTo>
                    <a:pt x="351" y="776"/>
                  </a:lnTo>
                  <a:lnTo>
                    <a:pt x="356" y="774"/>
                  </a:lnTo>
                  <a:lnTo>
                    <a:pt x="362" y="779"/>
                  </a:lnTo>
                  <a:lnTo>
                    <a:pt x="364" y="779"/>
                  </a:lnTo>
                  <a:lnTo>
                    <a:pt x="364" y="776"/>
                  </a:lnTo>
                  <a:lnTo>
                    <a:pt x="366" y="774"/>
                  </a:lnTo>
                  <a:lnTo>
                    <a:pt x="368" y="774"/>
                  </a:lnTo>
                  <a:lnTo>
                    <a:pt x="372" y="774"/>
                  </a:lnTo>
                  <a:lnTo>
                    <a:pt x="373" y="776"/>
                  </a:lnTo>
                  <a:lnTo>
                    <a:pt x="377" y="772"/>
                  </a:lnTo>
                  <a:lnTo>
                    <a:pt x="379" y="764"/>
                  </a:lnTo>
                  <a:lnTo>
                    <a:pt x="383" y="760"/>
                  </a:lnTo>
                  <a:lnTo>
                    <a:pt x="385" y="757"/>
                  </a:lnTo>
                  <a:lnTo>
                    <a:pt x="394" y="751"/>
                  </a:lnTo>
                  <a:lnTo>
                    <a:pt x="400" y="753"/>
                  </a:lnTo>
                  <a:lnTo>
                    <a:pt x="406" y="747"/>
                  </a:lnTo>
                  <a:lnTo>
                    <a:pt x="410" y="747"/>
                  </a:lnTo>
                  <a:lnTo>
                    <a:pt x="413" y="759"/>
                  </a:lnTo>
                  <a:lnTo>
                    <a:pt x="417" y="762"/>
                  </a:lnTo>
                  <a:lnTo>
                    <a:pt x="423" y="762"/>
                  </a:lnTo>
                  <a:lnTo>
                    <a:pt x="425" y="759"/>
                  </a:lnTo>
                  <a:lnTo>
                    <a:pt x="430" y="762"/>
                  </a:lnTo>
                  <a:lnTo>
                    <a:pt x="440" y="762"/>
                  </a:lnTo>
                  <a:lnTo>
                    <a:pt x="447" y="755"/>
                  </a:lnTo>
                  <a:lnTo>
                    <a:pt x="446" y="751"/>
                  </a:lnTo>
                  <a:lnTo>
                    <a:pt x="447" y="751"/>
                  </a:lnTo>
                  <a:lnTo>
                    <a:pt x="451" y="755"/>
                  </a:lnTo>
                  <a:lnTo>
                    <a:pt x="455" y="753"/>
                  </a:lnTo>
                  <a:lnTo>
                    <a:pt x="459" y="743"/>
                  </a:lnTo>
                  <a:lnTo>
                    <a:pt x="461" y="742"/>
                  </a:lnTo>
                  <a:lnTo>
                    <a:pt x="464" y="742"/>
                  </a:lnTo>
                  <a:lnTo>
                    <a:pt x="466" y="751"/>
                  </a:lnTo>
                  <a:lnTo>
                    <a:pt x="468" y="751"/>
                  </a:lnTo>
                  <a:lnTo>
                    <a:pt x="472" y="751"/>
                  </a:lnTo>
                  <a:lnTo>
                    <a:pt x="476" y="753"/>
                  </a:lnTo>
                  <a:lnTo>
                    <a:pt x="480" y="747"/>
                  </a:lnTo>
                  <a:lnTo>
                    <a:pt x="487" y="747"/>
                  </a:lnTo>
                  <a:lnTo>
                    <a:pt x="489" y="747"/>
                  </a:lnTo>
                  <a:lnTo>
                    <a:pt x="493" y="743"/>
                  </a:lnTo>
                  <a:lnTo>
                    <a:pt x="491" y="740"/>
                  </a:lnTo>
                  <a:lnTo>
                    <a:pt x="491" y="738"/>
                  </a:lnTo>
                  <a:lnTo>
                    <a:pt x="495" y="728"/>
                  </a:lnTo>
                  <a:lnTo>
                    <a:pt x="485" y="721"/>
                  </a:lnTo>
                  <a:lnTo>
                    <a:pt x="485" y="713"/>
                  </a:lnTo>
                  <a:lnTo>
                    <a:pt x="482" y="709"/>
                  </a:lnTo>
                  <a:lnTo>
                    <a:pt x="485" y="704"/>
                  </a:lnTo>
                  <a:lnTo>
                    <a:pt x="489" y="692"/>
                  </a:lnTo>
                  <a:lnTo>
                    <a:pt x="495" y="690"/>
                  </a:lnTo>
                  <a:lnTo>
                    <a:pt x="497" y="687"/>
                  </a:lnTo>
                  <a:lnTo>
                    <a:pt x="502" y="685"/>
                  </a:lnTo>
                  <a:lnTo>
                    <a:pt x="504" y="687"/>
                  </a:lnTo>
                  <a:lnTo>
                    <a:pt x="510" y="687"/>
                  </a:lnTo>
                  <a:lnTo>
                    <a:pt x="514" y="685"/>
                  </a:lnTo>
                  <a:lnTo>
                    <a:pt x="518" y="671"/>
                  </a:lnTo>
                  <a:lnTo>
                    <a:pt x="519" y="671"/>
                  </a:lnTo>
                  <a:lnTo>
                    <a:pt x="523" y="669"/>
                  </a:lnTo>
                  <a:lnTo>
                    <a:pt x="523" y="668"/>
                  </a:lnTo>
                  <a:lnTo>
                    <a:pt x="523" y="666"/>
                  </a:lnTo>
                  <a:lnTo>
                    <a:pt x="521" y="660"/>
                  </a:lnTo>
                  <a:lnTo>
                    <a:pt x="523" y="658"/>
                  </a:lnTo>
                  <a:lnTo>
                    <a:pt x="529" y="650"/>
                  </a:lnTo>
                  <a:lnTo>
                    <a:pt x="527" y="641"/>
                  </a:lnTo>
                  <a:lnTo>
                    <a:pt x="529" y="633"/>
                  </a:lnTo>
                  <a:lnTo>
                    <a:pt x="527" y="624"/>
                  </a:lnTo>
                  <a:lnTo>
                    <a:pt x="527" y="622"/>
                  </a:lnTo>
                  <a:lnTo>
                    <a:pt x="533" y="618"/>
                  </a:lnTo>
                  <a:lnTo>
                    <a:pt x="535" y="613"/>
                  </a:lnTo>
                  <a:lnTo>
                    <a:pt x="533" y="599"/>
                  </a:lnTo>
                  <a:lnTo>
                    <a:pt x="538" y="586"/>
                  </a:lnTo>
                  <a:lnTo>
                    <a:pt x="544" y="578"/>
                  </a:lnTo>
                  <a:lnTo>
                    <a:pt x="550" y="569"/>
                  </a:lnTo>
                  <a:lnTo>
                    <a:pt x="559" y="559"/>
                  </a:lnTo>
                  <a:lnTo>
                    <a:pt x="559" y="552"/>
                  </a:lnTo>
                  <a:lnTo>
                    <a:pt x="563" y="535"/>
                  </a:lnTo>
                  <a:lnTo>
                    <a:pt x="565" y="533"/>
                  </a:lnTo>
                  <a:lnTo>
                    <a:pt x="567" y="533"/>
                  </a:lnTo>
                  <a:lnTo>
                    <a:pt x="584" y="514"/>
                  </a:lnTo>
                  <a:lnTo>
                    <a:pt x="590" y="512"/>
                  </a:lnTo>
                  <a:lnTo>
                    <a:pt x="592" y="512"/>
                  </a:lnTo>
                  <a:lnTo>
                    <a:pt x="593" y="506"/>
                  </a:lnTo>
                  <a:lnTo>
                    <a:pt x="592" y="497"/>
                  </a:lnTo>
                  <a:lnTo>
                    <a:pt x="592" y="495"/>
                  </a:lnTo>
                  <a:lnTo>
                    <a:pt x="590" y="491"/>
                  </a:lnTo>
                  <a:lnTo>
                    <a:pt x="597" y="486"/>
                  </a:lnTo>
                  <a:lnTo>
                    <a:pt x="607" y="476"/>
                  </a:lnTo>
                  <a:lnTo>
                    <a:pt x="614" y="478"/>
                  </a:lnTo>
                  <a:lnTo>
                    <a:pt x="622" y="476"/>
                  </a:lnTo>
                  <a:lnTo>
                    <a:pt x="622" y="472"/>
                  </a:lnTo>
                  <a:lnTo>
                    <a:pt x="628" y="465"/>
                  </a:lnTo>
                  <a:lnTo>
                    <a:pt x="631" y="465"/>
                  </a:lnTo>
                  <a:lnTo>
                    <a:pt x="631" y="459"/>
                  </a:lnTo>
                  <a:lnTo>
                    <a:pt x="635" y="457"/>
                  </a:lnTo>
                  <a:lnTo>
                    <a:pt x="633" y="451"/>
                  </a:lnTo>
                  <a:lnTo>
                    <a:pt x="633" y="449"/>
                  </a:lnTo>
                  <a:lnTo>
                    <a:pt x="637" y="446"/>
                  </a:lnTo>
                  <a:lnTo>
                    <a:pt x="639" y="446"/>
                  </a:lnTo>
                  <a:lnTo>
                    <a:pt x="645" y="448"/>
                  </a:lnTo>
                  <a:lnTo>
                    <a:pt x="648" y="451"/>
                  </a:lnTo>
                  <a:lnTo>
                    <a:pt x="656" y="451"/>
                  </a:lnTo>
                  <a:lnTo>
                    <a:pt x="660" y="448"/>
                  </a:lnTo>
                  <a:lnTo>
                    <a:pt x="660" y="434"/>
                  </a:lnTo>
                  <a:lnTo>
                    <a:pt x="664" y="425"/>
                  </a:lnTo>
                  <a:lnTo>
                    <a:pt x="664" y="415"/>
                  </a:lnTo>
                  <a:lnTo>
                    <a:pt x="658" y="412"/>
                  </a:lnTo>
                  <a:lnTo>
                    <a:pt x="648" y="412"/>
                  </a:lnTo>
                  <a:lnTo>
                    <a:pt x="647" y="412"/>
                  </a:lnTo>
                  <a:lnTo>
                    <a:pt x="645" y="410"/>
                  </a:lnTo>
                  <a:lnTo>
                    <a:pt x="647" y="398"/>
                  </a:lnTo>
                  <a:lnTo>
                    <a:pt x="645" y="396"/>
                  </a:lnTo>
                  <a:lnTo>
                    <a:pt x="648" y="394"/>
                  </a:lnTo>
                  <a:lnTo>
                    <a:pt x="648" y="393"/>
                  </a:lnTo>
                  <a:lnTo>
                    <a:pt x="648" y="391"/>
                  </a:lnTo>
                  <a:lnTo>
                    <a:pt x="647" y="377"/>
                  </a:lnTo>
                  <a:lnTo>
                    <a:pt x="647" y="374"/>
                  </a:lnTo>
                  <a:lnTo>
                    <a:pt x="650" y="374"/>
                  </a:lnTo>
                  <a:lnTo>
                    <a:pt x="648" y="358"/>
                  </a:lnTo>
                  <a:lnTo>
                    <a:pt x="648" y="351"/>
                  </a:lnTo>
                  <a:lnTo>
                    <a:pt x="654" y="339"/>
                  </a:lnTo>
                  <a:lnTo>
                    <a:pt x="667" y="330"/>
                  </a:lnTo>
                  <a:lnTo>
                    <a:pt x="671" y="328"/>
                  </a:lnTo>
                  <a:lnTo>
                    <a:pt x="675" y="326"/>
                  </a:lnTo>
                  <a:lnTo>
                    <a:pt x="679" y="321"/>
                  </a:lnTo>
                  <a:lnTo>
                    <a:pt x="681" y="315"/>
                  </a:lnTo>
                  <a:lnTo>
                    <a:pt x="681" y="311"/>
                  </a:lnTo>
                  <a:lnTo>
                    <a:pt x="679" y="305"/>
                  </a:lnTo>
                  <a:lnTo>
                    <a:pt x="679" y="303"/>
                  </a:lnTo>
                  <a:lnTo>
                    <a:pt x="681" y="300"/>
                  </a:lnTo>
                  <a:lnTo>
                    <a:pt x="669" y="290"/>
                  </a:lnTo>
                  <a:lnTo>
                    <a:pt x="667" y="288"/>
                  </a:lnTo>
                  <a:lnTo>
                    <a:pt x="665" y="286"/>
                  </a:lnTo>
                  <a:lnTo>
                    <a:pt x="664" y="284"/>
                  </a:lnTo>
                  <a:lnTo>
                    <a:pt x="662" y="284"/>
                  </a:lnTo>
                  <a:lnTo>
                    <a:pt x="658" y="279"/>
                  </a:lnTo>
                  <a:lnTo>
                    <a:pt x="660" y="273"/>
                  </a:lnTo>
                  <a:lnTo>
                    <a:pt x="658" y="267"/>
                  </a:lnTo>
                  <a:lnTo>
                    <a:pt x="656" y="264"/>
                  </a:lnTo>
                  <a:lnTo>
                    <a:pt x="648" y="260"/>
                  </a:lnTo>
                  <a:lnTo>
                    <a:pt x="643" y="252"/>
                  </a:lnTo>
                  <a:lnTo>
                    <a:pt x="647" y="247"/>
                  </a:lnTo>
                  <a:lnTo>
                    <a:pt x="645" y="239"/>
                  </a:lnTo>
                  <a:lnTo>
                    <a:pt x="648" y="231"/>
                  </a:lnTo>
                  <a:lnTo>
                    <a:pt x="650" y="229"/>
                  </a:lnTo>
                  <a:lnTo>
                    <a:pt x="652" y="224"/>
                  </a:lnTo>
                  <a:lnTo>
                    <a:pt x="648" y="216"/>
                  </a:lnTo>
                  <a:lnTo>
                    <a:pt x="647" y="214"/>
                  </a:lnTo>
                  <a:lnTo>
                    <a:pt x="647" y="212"/>
                  </a:lnTo>
                  <a:lnTo>
                    <a:pt x="654" y="205"/>
                  </a:lnTo>
                  <a:lnTo>
                    <a:pt x="658" y="192"/>
                  </a:lnTo>
                  <a:lnTo>
                    <a:pt x="660" y="190"/>
                  </a:lnTo>
                  <a:lnTo>
                    <a:pt x="662" y="182"/>
                  </a:lnTo>
                  <a:lnTo>
                    <a:pt x="665" y="178"/>
                  </a:lnTo>
                  <a:lnTo>
                    <a:pt x="667" y="175"/>
                  </a:lnTo>
                  <a:lnTo>
                    <a:pt x="667" y="173"/>
                  </a:lnTo>
                  <a:lnTo>
                    <a:pt x="667" y="171"/>
                  </a:lnTo>
                  <a:lnTo>
                    <a:pt x="665" y="167"/>
                  </a:lnTo>
                  <a:lnTo>
                    <a:pt x="658" y="161"/>
                  </a:lnTo>
                  <a:lnTo>
                    <a:pt x="656" y="159"/>
                  </a:lnTo>
                  <a:lnTo>
                    <a:pt x="654" y="159"/>
                  </a:lnTo>
                  <a:lnTo>
                    <a:pt x="650" y="154"/>
                  </a:lnTo>
                  <a:lnTo>
                    <a:pt x="650" y="150"/>
                  </a:lnTo>
                  <a:lnTo>
                    <a:pt x="650" y="148"/>
                  </a:lnTo>
                  <a:lnTo>
                    <a:pt x="648" y="142"/>
                  </a:lnTo>
                  <a:lnTo>
                    <a:pt x="648" y="133"/>
                  </a:lnTo>
                  <a:lnTo>
                    <a:pt x="650" y="133"/>
                  </a:lnTo>
                  <a:lnTo>
                    <a:pt x="647" y="127"/>
                  </a:lnTo>
                  <a:lnTo>
                    <a:pt x="645" y="118"/>
                  </a:lnTo>
                  <a:lnTo>
                    <a:pt x="648" y="114"/>
                  </a:lnTo>
                  <a:lnTo>
                    <a:pt x="648" y="106"/>
                  </a:lnTo>
                  <a:lnTo>
                    <a:pt x="648" y="104"/>
                  </a:lnTo>
                  <a:lnTo>
                    <a:pt x="652" y="99"/>
                  </a:lnTo>
                  <a:lnTo>
                    <a:pt x="650" y="93"/>
                  </a:lnTo>
                  <a:lnTo>
                    <a:pt x="658" y="93"/>
                  </a:lnTo>
                  <a:lnTo>
                    <a:pt x="662" y="93"/>
                  </a:lnTo>
                  <a:lnTo>
                    <a:pt x="664" y="95"/>
                  </a:lnTo>
                  <a:lnTo>
                    <a:pt x="673" y="95"/>
                  </a:lnTo>
                  <a:lnTo>
                    <a:pt x="677" y="95"/>
                  </a:lnTo>
                  <a:lnTo>
                    <a:pt x="679" y="97"/>
                  </a:lnTo>
                  <a:lnTo>
                    <a:pt x="681" y="99"/>
                  </a:lnTo>
                  <a:lnTo>
                    <a:pt x="681" y="101"/>
                  </a:lnTo>
                  <a:lnTo>
                    <a:pt x="683" y="101"/>
                  </a:lnTo>
                  <a:lnTo>
                    <a:pt x="684" y="102"/>
                  </a:lnTo>
                  <a:lnTo>
                    <a:pt x="694" y="102"/>
                  </a:lnTo>
                  <a:lnTo>
                    <a:pt x="700" y="106"/>
                  </a:lnTo>
                  <a:lnTo>
                    <a:pt x="702" y="106"/>
                  </a:lnTo>
                  <a:lnTo>
                    <a:pt x="707" y="102"/>
                  </a:lnTo>
                  <a:lnTo>
                    <a:pt x="709" y="104"/>
                  </a:lnTo>
                  <a:lnTo>
                    <a:pt x="711" y="104"/>
                  </a:lnTo>
                  <a:lnTo>
                    <a:pt x="717" y="104"/>
                  </a:lnTo>
                  <a:lnTo>
                    <a:pt x="719" y="106"/>
                  </a:lnTo>
                  <a:lnTo>
                    <a:pt x="719" y="110"/>
                  </a:lnTo>
                  <a:lnTo>
                    <a:pt x="719" y="120"/>
                  </a:lnTo>
                  <a:lnTo>
                    <a:pt x="720" y="121"/>
                  </a:lnTo>
                  <a:lnTo>
                    <a:pt x="719" y="123"/>
                  </a:lnTo>
                  <a:lnTo>
                    <a:pt x="719" y="125"/>
                  </a:lnTo>
                  <a:lnTo>
                    <a:pt x="719" y="127"/>
                  </a:lnTo>
                  <a:lnTo>
                    <a:pt x="719" y="133"/>
                  </a:lnTo>
                  <a:lnTo>
                    <a:pt x="719" y="137"/>
                  </a:lnTo>
                  <a:lnTo>
                    <a:pt x="719" y="138"/>
                  </a:lnTo>
                  <a:lnTo>
                    <a:pt x="720" y="138"/>
                  </a:lnTo>
                  <a:lnTo>
                    <a:pt x="722" y="140"/>
                  </a:lnTo>
                  <a:lnTo>
                    <a:pt x="724" y="138"/>
                  </a:lnTo>
                  <a:lnTo>
                    <a:pt x="726" y="138"/>
                  </a:lnTo>
                  <a:lnTo>
                    <a:pt x="728" y="137"/>
                  </a:lnTo>
                  <a:lnTo>
                    <a:pt x="732" y="135"/>
                  </a:lnTo>
                  <a:lnTo>
                    <a:pt x="734" y="137"/>
                  </a:lnTo>
                  <a:lnTo>
                    <a:pt x="736" y="138"/>
                  </a:lnTo>
                  <a:lnTo>
                    <a:pt x="734" y="138"/>
                  </a:lnTo>
                  <a:lnTo>
                    <a:pt x="734" y="142"/>
                  </a:lnTo>
                  <a:lnTo>
                    <a:pt x="736" y="144"/>
                  </a:lnTo>
                  <a:lnTo>
                    <a:pt x="741" y="150"/>
                  </a:lnTo>
                  <a:lnTo>
                    <a:pt x="741" y="152"/>
                  </a:lnTo>
                  <a:lnTo>
                    <a:pt x="745" y="154"/>
                  </a:lnTo>
                  <a:lnTo>
                    <a:pt x="753" y="154"/>
                  </a:lnTo>
                  <a:lnTo>
                    <a:pt x="756" y="152"/>
                  </a:lnTo>
                  <a:lnTo>
                    <a:pt x="758" y="152"/>
                  </a:lnTo>
                  <a:lnTo>
                    <a:pt x="762" y="157"/>
                  </a:lnTo>
                  <a:lnTo>
                    <a:pt x="762" y="161"/>
                  </a:lnTo>
                  <a:lnTo>
                    <a:pt x="764" y="167"/>
                  </a:lnTo>
                  <a:lnTo>
                    <a:pt x="764" y="176"/>
                  </a:lnTo>
                  <a:lnTo>
                    <a:pt x="768" y="180"/>
                  </a:lnTo>
                  <a:lnTo>
                    <a:pt x="768" y="184"/>
                  </a:lnTo>
                  <a:lnTo>
                    <a:pt x="768" y="186"/>
                  </a:lnTo>
                  <a:lnTo>
                    <a:pt x="764" y="192"/>
                  </a:lnTo>
                  <a:lnTo>
                    <a:pt x="762" y="195"/>
                  </a:lnTo>
                  <a:lnTo>
                    <a:pt x="760" y="201"/>
                  </a:lnTo>
                  <a:lnTo>
                    <a:pt x="764" y="207"/>
                  </a:lnTo>
                  <a:lnTo>
                    <a:pt x="766" y="214"/>
                  </a:lnTo>
                  <a:lnTo>
                    <a:pt x="768" y="218"/>
                  </a:lnTo>
                  <a:lnTo>
                    <a:pt x="770" y="220"/>
                  </a:lnTo>
                  <a:lnTo>
                    <a:pt x="770" y="222"/>
                  </a:lnTo>
                  <a:lnTo>
                    <a:pt x="770" y="224"/>
                  </a:lnTo>
                  <a:lnTo>
                    <a:pt x="772" y="228"/>
                  </a:lnTo>
                  <a:lnTo>
                    <a:pt x="774" y="229"/>
                  </a:lnTo>
                  <a:lnTo>
                    <a:pt x="774" y="233"/>
                  </a:lnTo>
                  <a:lnTo>
                    <a:pt x="781" y="233"/>
                  </a:lnTo>
                  <a:lnTo>
                    <a:pt x="793" y="233"/>
                  </a:lnTo>
                  <a:lnTo>
                    <a:pt x="796" y="231"/>
                  </a:lnTo>
                  <a:lnTo>
                    <a:pt x="800" y="229"/>
                  </a:lnTo>
                  <a:lnTo>
                    <a:pt x="806" y="220"/>
                  </a:lnTo>
                  <a:lnTo>
                    <a:pt x="806" y="216"/>
                  </a:lnTo>
                  <a:lnTo>
                    <a:pt x="806" y="211"/>
                  </a:lnTo>
                  <a:lnTo>
                    <a:pt x="813" y="207"/>
                  </a:lnTo>
                  <a:lnTo>
                    <a:pt x="819" y="205"/>
                  </a:lnTo>
                  <a:lnTo>
                    <a:pt x="821" y="201"/>
                  </a:lnTo>
                  <a:lnTo>
                    <a:pt x="821" y="197"/>
                  </a:lnTo>
                  <a:lnTo>
                    <a:pt x="825" y="195"/>
                  </a:lnTo>
                  <a:lnTo>
                    <a:pt x="834" y="197"/>
                  </a:lnTo>
                  <a:lnTo>
                    <a:pt x="838" y="197"/>
                  </a:lnTo>
                  <a:lnTo>
                    <a:pt x="849" y="197"/>
                  </a:lnTo>
                  <a:lnTo>
                    <a:pt x="853" y="197"/>
                  </a:lnTo>
                  <a:lnTo>
                    <a:pt x="861" y="195"/>
                  </a:lnTo>
                  <a:lnTo>
                    <a:pt x="863" y="195"/>
                  </a:lnTo>
                  <a:lnTo>
                    <a:pt x="868" y="184"/>
                  </a:lnTo>
                  <a:lnTo>
                    <a:pt x="868" y="182"/>
                  </a:lnTo>
                  <a:lnTo>
                    <a:pt x="872" y="173"/>
                  </a:lnTo>
                  <a:lnTo>
                    <a:pt x="876" y="157"/>
                  </a:lnTo>
                  <a:lnTo>
                    <a:pt x="880" y="154"/>
                  </a:lnTo>
                  <a:lnTo>
                    <a:pt x="884" y="150"/>
                  </a:lnTo>
                  <a:lnTo>
                    <a:pt x="889" y="142"/>
                  </a:lnTo>
                  <a:lnTo>
                    <a:pt x="887" y="138"/>
                  </a:lnTo>
                  <a:lnTo>
                    <a:pt x="887" y="135"/>
                  </a:lnTo>
                  <a:lnTo>
                    <a:pt x="889" y="131"/>
                  </a:lnTo>
                  <a:lnTo>
                    <a:pt x="891" y="129"/>
                  </a:lnTo>
                  <a:lnTo>
                    <a:pt x="893" y="123"/>
                  </a:lnTo>
                  <a:lnTo>
                    <a:pt x="895" y="118"/>
                  </a:lnTo>
                  <a:lnTo>
                    <a:pt x="901" y="116"/>
                  </a:lnTo>
                  <a:lnTo>
                    <a:pt x="904" y="114"/>
                  </a:lnTo>
                  <a:lnTo>
                    <a:pt x="914" y="110"/>
                  </a:lnTo>
                  <a:lnTo>
                    <a:pt x="918" y="108"/>
                  </a:lnTo>
                  <a:lnTo>
                    <a:pt x="920" y="106"/>
                  </a:lnTo>
                  <a:lnTo>
                    <a:pt x="923" y="102"/>
                  </a:lnTo>
                  <a:lnTo>
                    <a:pt x="927" y="102"/>
                  </a:lnTo>
                  <a:lnTo>
                    <a:pt x="933" y="108"/>
                  </a:lnTo>
                  <a:lnTo>
                    <a:pt x="935" y="108"/>
                  </a:lnTo>
                  <a:lnTo>
                    <a:pt x="937" y="110"/>
                  </a:lnTo>
                  <a:lnTo>
                    <a:pt x="937" y="112"/>
                  </a:lnTo>
                  <a:lnTo>
                    <a:pt x="940" y="116"/>
                  </a:lnTo>
                  <a:lnTo>
                    <a:pt x="946" y="120"/>
                  </a:lnTo>
                  <a:lnTo>
                    <a:pt x="952" y="121"/>
                  </a:lnTo>
                  <a:lnTo>
                    <a:pt x="956" y="121"/>
                  </a:lnTo>
                  <a:lnTo>
                    <a:pt x="957" y="125"/>
                  </a:lnTo>
                  <a:lnTo>
                    <a:pt x="963" y="127"/>
                  </a:lnTo>
                  <a:lnTo>
                    <a:pt x="965" y="135"/>
                  </a:lnTo>
                  <a:lnTo>
                    <a:pt x="969" y="135"/>
                  </a:lnTo>
                  <a:lnTo>
                    <a:pt x="971" y="133"/>
                  </a:lnTo>
                  <a:lnTo>
                    <a:pt x="973" y="129"/>
                  </a:lnTo>
                  <a:lnTo>
                    <a:pt x="976" y="123"/>
                  </a:lnTo>
                  <a:lnTo>
                    <a:pt x="978" y="121"/>
                  </a:lnTo>
                  <a:lnTo>
                    <a:pt x="980" y="118"/>
                  </a:lnTo>
                  <a:lnTo>
                    <a:pt x="980" y="112"/>
                  </a:lnTo>
                  <a:lnTo>
                    <a:pt x="976" y="110"/>
                  </a:lnTo>
                  <a:lnTo>
                    <a:pt x="978" y="106"/>
                  </a:lnTo>
                  <a:lnTo>
                    <a:pt x="990" y="93"/>
                  </a:lnTo>
                  <a:lnTo>
                    <a:pt x="990" y="89"/>
                  </a:lnTo>
                  <a:lnTo>
                    <a:pt x="988" y="85"/>
                  </a:lnTo>
                  <a:lnTo>
                    <a:pt x="988" y="83"/>
                  </a:lnTo>
                  <a:lnTo>
                    <a:pt x="994" y="78"/>
                  </a:lnTo>
                  <a:lnTo>
                    <a:pt x="995" y="76"/>
                  </a:lnTo>
                  <a:lnTo>
                    <a:pt x="1001" y="68"/>
                  </a:lnTo>
                  <a:lnTo>
                    <a:pt x="1003" y="61"/>
                  </a:lnTo>
                  <a:lnTo>
                    <a:pt x="1005" y="53"/>
                  </a:lnTo>
                  <a:lnTo>
                    <a:pt x="1005" y="51"/>
                  </a:lnTo>
                  <a:lnTo>
                    <a:pt x="999" y="46"/>
                  </a:lnTo>
                  <a:lnTo>
                    <a:pt x="997" y="34"/>
                  </a:lnTo>
                  <a:lnTo>
                    <a:pt x="999" y="27"/>
                  </a:lnTo>
                  <a:lnTo>
                    <a:pt x="1001" y="23"/>
                  </a:lnTo>
                  <a:lnTo>
                    <a:pt x="1001" y="21"/>
                  </a:lnTo>
                  <a:lnTo>
                    <a:pt x="1001" y="19"/>
                  </a:lnTo>
                  <a:lnTo>
                    <a:pt x="1001" y="15"/>
                  </a:lnTo>
                  <a:lnTo>
                    <a:pt x="1005" y="6"/>
                  </a:lnTo>
                  <a:lnTo>
                    <a:pt x="1007" y="4"/>
                  </a:lnTo>
                  <a:lnTo>
                    <a:pt x="1012" y="4"/>
                  </a:lnTo>
                  <a:lnTo>
                    <a:pt x="1016" y="0"/>
                  </a:lnTo>
                  <a:lnTo>
                    <a:pt x="1018" y="4"/>
                  </a:lnTo>
                  <a:lnTo>
                    <a:pt x="1024" y="4"/>
                  </a:lnTo>
                  <a:lnTo>
                    <a:pt x="1026" y="4"/>
                  </a:lnTo>
                  <a:lnTo>
                    <a:pt x="1030" y="2"/>
                  </a:lnTo>
                  <a:lnTo>
                    <a:pt x="1035" y="2"/>
                  </a:lnTo>
                  <a:lnTo>
                    <a:pt x="1037" y="2"/>
                  </a:lnTo>
                  <a:lnTo>
                    <a:pt x="1039" y="4"/>
                  </a:lnTo>
                  <a:lnTo>
                    <a:pt x="1039" y="6"/>
                  </a:lnTo>
                  <a:lnTo>
                    <a:pt x="1041" y="8"/>
                  </a:lnTo>
                  <a:lnTo>
                    <a:pt x="1041" y="10"/>
                  </a:lnTo>
                  <a:lnTo>
                    <a:pt x="1041" y="13"/>
                  </a:lnTo>
                  <a:lnTo>
                    <a:pt x="1043" y="15"/>
                  </a:lnTo>
                  <a:lnTo>
                    <a:pt x="1047" y="23"/>
                  </a:lnTo>
                  <a:lnTo>
                    <a:pt x="1058" y="23"/>
                  </a:lnTo>
                  <a:lnTo>
                    <a:pt x="1064" y="23"/>
                  </a:lnTo>
                  <a:lnTo>
                    <a:pt x="1067" y="23"/>
                  </a:lnTo>
                  <a:lnTo>
                    <a:pt x="1073" y="23"/>
                  </a:lnTo>
                  <a:lnTo>
                    <a:pt x="1075" y="23"/>
                  </a:lnTo>
                  <a:lnTo>
                    <a:pt x="1077" y="23"/>
                  </a:lnTo>
                  <a:lnTo>
                    <a:pt x="1077" y="25"/>
                  </a:lnTo>
                  <a:lnTo>
                    <a:pt x="1079" y="27"/>
                  </a:lnTo>
                  <a:lnTo>
                    <a:pt x="1079" y="30"/>
                  </a:lnTo>
                  <a:lnTo>
                    <a:pt x="1081" y="34"/>
                  </a:lnTo>
                  <a:lnTo>
                    <a:pt x="1079" y="40"/>
                  </a:lnTo>
                  <a:lnTo>
                    <a:pt x="1079" y="42"/>
                  </a:lnTo>
                  <a:lnTo>
                    <a:pt x="1081" y="44"/>
                  </a:lnTo>
                  <a:lnTo>
                    <a:pt x="1081" y="46"/>
                  </a:lnTo>
                  <a:lnTo>
                    <a:pt x="1083" y="46"/>
                  </a:lnTo>
                  <a:lnTo>
                    <a:pt x="1086" y="47"/>
                  </a:lnTo>
                  <a:lnTo>
                    <a:pt x="1088" y="47"/>
                  </a:lnTo>
                  <a:lnTo>
                    <a:pt x="1092" y="51"/>
                  </a:lnTo>
                  <a:lnTo>
                    <a:pt x="1094" y="53"/>
                  </a:lnTo>
                  <a:lnTo>
                    <a:pt x="1094" y="55"/>
                  </a:lnTo>
                  <a:lnTo>
                    <a:pt x="1098" y="55"/>
                  </a:lnTo>
                  <a:lnTo>
                    <a:pt x="1100" y="55"/>
                  </a:lnTo>
                  <a:lnTo>
                    <a:pt x="1102" y="57"/>
                  </a:lnTo>
                  <a:lnTo>
                    <a:pt x="1102" y="63"/>
                  </a:lnTo>
                  <a:lnTo>
                    <a:pt x="1103" y="65"/>
                  </a:lnTo>
                  <a:lnTo>
                    <a:pt x="1105" y="66"/>
                  </a:lnTo>
                  <a:lnTo>
                    <a:pt x="1111" y="70"/>
                  </a:lnTo>
                  <a:lnTo>
                    <a:pt x="1117" y="74"/>
                  </a:lnTo>
                  <a:lnTo>
                    <a:pt x="1121" y="80"/>
                  </a:lnTo>
                  <a:lnTo>
                    <a:pt x="1119" y="83"/>
                  </a:lnTo>
                  <a:lnTo>
                    <a:pt x="1121" y="85"/>
                  </a:lnTo>
                  <a:lnTo>
                    <a:pt x="1117" y="87"/>
                  </a:lnTo>
                  <a:lnTo>
                    <a:pt x="1115" y="87"/>
                  </a:lnTo>
                  <a:lnTo>
                    <a:pt x="1117" y="89"/>
                  </a:lnTo>
                  <a:lnTo>
                    <a:pt x="1117" y="93"/>
                  </a:lnTo>
                  <a:lnTo>
                    <a:pt x="1117" y="97"/>
                  </a:lnTo>
                  <a:lnTo>
                    <a:pt x="1109" y="101"/>
                  </a:lnTo>
                  <a:lnTo>
                    <a:pt x="1111" y="104"/>
                  </a:lnTo>
                  <a:lnTo>
                    <a:pt x="1107" y="112"/>
                  </a:lnTo>
                  <a:lnTo>
                    <a:pt x="1103" y="112"/>
                  </a:lnTo>
                  <a:lnTo>
                    <a:pt x="1102" y="112"/>
                  </a:lnTo>
                  <a:lnTo>
                    <a:pt x="1098" y="114"/>
                  </a:lnTo>
                  <a:lnTo>
                    <a:pt x="1094" y="120"/>
                  </a:lnTo>
                  <a:lnTo>
                    <a:pt x="1094" y="121"/>
                  </a:lnTo>
                  <a:lnTo>
                    <a:pt x="1094" y="125"/>
                  </a:lnTo>
                  <a:lnTo>
                    <a:pt x="1098" y="127"/>
                  </a:lnTo>
                  <a:lnTo>
                    <a:pt x="1100" y="131"/>
                  </a:lnTo>
                  <a:lnTo>
                    <a:pt x="1105" y="138"/>
                  </a:lnTo>
                  <a:lnTo>
                    <a:pt x="1107" y="138"/>
                  </a:lnTo>
                  <a:lnTo>
                    <a:pt x="1109" y="138"/>
                  </a:lnTo>
                  <a:lnTo>
                    <a:pt x="1113" y="140"/>
                  </a:lnTo>
                  <a:lnTo>
                    <a:pt x="1117" y="138"/>
                  </a:lnTo>
                  <a:lnTo>
                    <a:pt x="1117" y="140"/>
                  </a:lnTo>
                  <a:lnTo>
                    <a:pt x="1119" y="142"/>
                  </a:lnTo>
                  <a:lnTo>
                    <a:pt x="1122" y="144"/>
                  </a:lnTo>
                  <a:lnTo>
                    <a:pt x="1124" y="140"/>
                  </a:lnTo>
                  <a:lnTo>
                    <a:pt x="1128" y="140"/>
                  </a:lnTo>
                  <a:lnTo>
                    <a:pt x="1130" y="140"/>
                  </a:lnTo>
                  <a:lnTo>
                    <a:pt x="1132" y="140"/>
                  </a:lnTo>
                  <a:lnTo>
                    <a:pt x="1134" y="140"/>
                  </a:lnTo>
                  <a:lnTo>
                    <a:pt x="1138" y="140"/>
                  </a:lnTo>
                  <a:lnTo>
                    <a:pt x="1141" y="142"/>
                  </a:lnTo>
                  <a:lnTo>
                    <a:pt x="1141" y="144"/>
                  </a:lnTo>
                  <a:lnTo>
                    <a:pt x="1141" y="146"/>
                  </a:lnTo>
                  <a:lnTo>
                    <a:pt x="1145" y="146"/>
                  </a:lnTo>
                  <a:lnTo>
                    <a:pt x="1147" y="148"/>
                  </a:lnTo>
                  <a:lnTo>
                    <a:pt x="1147" y="150"/>
                  </a:lnTo>
                  <a:lnTo>
                    <a:pt x="1151" y="152"/>
                  </a:lnTo>
                  <a:lnTo>
                    <a:pt x="1149" y="154"/>
                  </a:lnTo>
                  <a:lnTo>
                    <a:pt x="1147" y="156"/>
                  </a:lnTo>
                  <a:lnTo>
                    <a:pt x="1149" y="157"/>
                  </a:lnTo>
                  <a:lnTo>
                    <a:pt x="1151" y="159"/>
                  </a:lnTo>
                  <a:lnTo>
                    <a:pt x="1153" y="159"/>
                  </a:lnTo>
                  <a:lnTo>
                    <a:pt x="1157" y="161"/>
                  </a:lnTo>
                  <a:lnTo>
                    <a:pt x="1158" y="163"/>
                  </a:lnTo>
                  <a:lnTo>
                    <a:pt x="1160" y="163"/>
                  </a:lnTo>
                  <a:lnTo>
                    <a:pt x="1162" y="165"/>
                  </a:lnTo>
                  <a:lnTo>
                    <a:pt x="1170" y="167"/>
                  </a:lnTo>
                  <a:lnTo>
                    <a:pt x="1174" y="169"/>
                  </a:lnTo>
                  <a:lnTo>
                    <a:pt x="1174" y="167"/>
                  </a:lnTo>
                  <a:lnTo>
                    <a:pt x="1177" y="171"/>
                  </a:lnTo>
                  <a:lnTo>
                    <a:pt x="1179" y="176"/>
                  </a:lnTo>
                  <a:lnTo>
                    <a:pt x="1181" y="182"/>
                  </a:lnTo>
                  <a:lnTo>
                    <a:pt x="1179" y="184"/>
                  </a:lnTo>
                  <a:lnTo>
                    <a:pt x="1177" y="186"/>
                  </a:lnTo>
                  <a:lnTo>
                    <a:pt x="1172" y="186"/>
                  </a:lnTo>
                  <a:lnTo>
                    <a:pt x="1172" y="188"/>
                  </a:lnTo>
                  <a:lnTo>
                    <a:pt x="1174" y="188"/>
                  </a:lnTo>
                  <a:lnTo>
                    <a:pt x="1181" y="190"/>
                  </a:lnTo>
                  <a:lnTo>
                    <a:pt x="1183" y="193"/>
                  </a:lnTo>
                  <a:lnTo>
                    <a:pt x="1177" y="203"/>
                  </a:lnTo>
                  <a:lnTo>
                    <a:pt x="1176" y="201"/>
                  </a:lnTo>
                  <a:lnTo>
                    <a:pt x="1172" y="201"/>
                  </a:lnTo>
                  <a:lnTo>
                    <a:pt x="1172" y="203"/>
                  </a:lnTo>
                  <a:lnTo>
                    <a:pt x="1168" y="203"/>
                  </a:lnTo>
                  <a:lnTo>
                    <a:pt x="1162" y="201"/>
                  </a:lnTo>
                  <a:lnTo>
                    <a:pt x="1158" y="203"/>
                  </a:lnTo>
                  <a:lnTo>
                    <a:pt x="1157" y="207"/>
                  </a:lnTo>
                  <a:lnTo>
                    <a:pt x="1158" y="209"/>
                  </a:lnTo>
                  <a:lnTo>
                    <a:pt x="1155" y="211"/>
                  </a:lnTo>
                  <a:lnTo>
                    <a:pt x="1155" y="214"/>
                  </a:lnTo>
                  <a:lnTo>
                    <a:pt x="1155" y="216"/>
                  </a:lnTo>
                  <a:lnTo>
                    <a:pt x="1157" y="218"/>
                  </a:lnTo>
                  <a:lnTo>
                    <a:pt x="1157" y="222"/>
                  </a:lnTo>
                  <a:lnTo>
                    <a:pt x="1155" y="222"/>
                  </a:lnTo>
                  <a:lnTo>
                    <a:pt x="1151" y="224"/>
                  </a:lnTo>
                  <a:lnTo>
                    <a:pt x="1151" y="226"/>
                  </a:lnTo>
                  <a:lnTo>
                    <a:pt x="1153" y="231"/>
                  </a:lnTo>
                  <a:lnTo>
                    <a:pt x="1151" y="237"/>
                  </a:lnTo>
                  <a:lnTo>
                    <a:pt x="1149" y="237"/>
                  </a:lnTo>
                  <a:lnTo>
                    <a:pt x="1149" y="239"/>
                  </a:lnTo>
                  <a:lnTo>
                    <a:pt x="1145" y="243"/>
                  </a:lnTo>
                  <a:lnTo>
                    <a:pt x="1143" y="245"/>
                  </a:lnTo>
                  <a:lnTo>
                    <a:pt x="1143" y="248"/>
                  </a:lnTo>
                  <a:lnTo>
                    <a:pt x="1147" y="252"/>
                  </a:lnTo>
                  <a:lnTo>
                    <a:pt x="1149" y="252"/>
                  </a:lnTo>
                  <a:lnTo>
                    <a:pt x="1151" y="258"/>
                  </a:lnTo>
                  <a:lnTo>
                    <a:pt x="1155" y="258"/>
                  </a:lnTo>
                  <a:lnTo>
                    <a:pt x="1157" y="260"/>
                  </a:lnTo>
                  <a:lnTo>
                    <a:pt x="1157" y="262"/>
                  </a:lnTo>
                  <a:lnTo>
                    <a:pt x="1153" y="262"/>
                  </a:lnTo>
                  <a:lnTo>
                    <a:pt x="1149" y="266"/>
                  </a:lnTo>
                  <a:lnTo>
                    <a:pt x="1151" y="267"/>
                  </a:lnTo>
                  <a:lnTo>
                    <a:pt x="1157" y="271"/>
                  </a:lnTo>
                  <a:lnTo>
                    <a:pt x="1151" y="273"/>
                  </a:lnTo>
                  <a:lnTo>
                    <a:pt x="1149" y="273"/>
                  </a:lnTo>
                  <a:lnTo>
                    <a:pt x="1149" y="275"/>
                  </a:lnTo>
                  <a:lnTo>
                    <a:pt x="1153" y="277"/>
                  </a:lnTo>
                  <a:lnTo>
                    <a:pt x="1157" y="279"/>
                  </a:lnTo>
                  <a:lnTo>
                    <a:pt x="1158" y="283"/>
                  </a:lnTo>
                  <a:lnTo>
                    <a:pt x="1157" y="284"/>
                  </a:lnTo>
                  <a:lnTo>
                    <a:pt x="1151" y="284"/>
                  </a:lnTo>
                  <a:lnTo>
                    <a:pt x="1149" y="286"/>
                  </a:lnTo>
                  <a:lnTo>
                    <a:pt x="1149" y="288"/>
                  </a:lnTo>
                  <a:lnTo>
                    <a:pt x="1149" y="292"/>
                  </a:lnTo>
                  <a:lnTo>
                    <a:pt x="1147" y="292"/>
                  </a:lnTo>
                  <a:lnTo>
                    <a:pt x="1147" y="296"/>
                  </a:lnTo>
                  <a:lnTo>
                    <a:pt x="1147" y="298"/>
                  </a:lnTo>
                  <a:lnTo>
                    <a:pt x="1149" y="303"/>
                  </a:lnTo>
                  <a:lnTo>
                    <a:pt x="1147" y="305"/>
                  </a:lnTo>
                  <a:lnTo>
                    <a:pt x="1141" y="309"/>
                  </a:lnTo>
                  <a:lnTo>
                    <a:pt x="1140" y="313"/>
                  </a:lnTo>
                  <a:lnTo>
                    <a:pt x="1141" y="315"/>
                  </a:lnTo>
                  <a:lnTo>
                    <a:pt x="1143" y="315"/>
                  </a:lnTo>
                  <a:lnTo>
                    <a:pt x="1143" y="317"/>
                  </a:lnTo>
                  <a:lnTo>
                    <a:pt x="1145" y="317"/>
                  </a:lnTo>
                  <a:lnTo>
                    <a:pt x="1143" y="321"/>
                  </a:lnTo>
                  <a:lnTo>
                    <a:pt x="1143" y="324"/>
                  </a:lnTo>
                  <a:lnTo>
                    <a:pt x="1147" y="326"/>
                  </a:lnTo>
                  <a:lnTo>
                    <a:pt x="1151" y="326"/>
                  </a:lnTo>
                  <a:lnTo>
                    <a:pt x="1151" y="328"/>
                  </a:lnTo>
                  <a:lnTo>
                    <a:pt x="1147" y="330"/>
                  </a:lnTo>
                  <a:lnTo>
                    <a:pt x="1147" y="332"/>
                  </a:lnTo>
                  <a:lnTo>
                    <a:pt x="1149" y="336"/>
                  </a:lnTo>
                  <a:lnTo>
                    <a:pt x="1151" y="338"/>
                  </a:lnTo>
                  <a:lnTo>
                    <a:pt x="1145" y="336"/>
                  </a:lnTo>
                  <a:lnTo>
                    <a:pt x="1143" y="336"/>
                  </a:lnTo>
                  <a:lnTo>
                    <a:pt x="1141" y="338"/>
                  </a:lnTo>
                  <a:lnTo>
                    <a:pt x="1141" y="341"/>
                  </a:lnTo>
                  <a:lnTo>
                    <a:pt x="1143" y="345"/>
                  </a:lnTo>
                  <a:lnTo>
                    <a:pt x="1141" y="349"/>
                  </a:lnTo>
                  <a:lnTo>
                    <a:pt x="1140" y="349"/>
                  </a:lnTo>
                  <a:lnTo>
                    <a:pt x="1141" y="353"/>
                  </a:lnTo>
                  <a:lnTo>
                    <a:pt x="1143" y="355"/>
                  </a:lnTo>
                  <a:lnTo>
                    <a:pt x="1141" y="357"/>
                  </a:lnTo>
                  <a:lnTo>
                    <a:pt x="1141" y="358"/>
                  </a:lnTo>
                  <a:lnTo>
                    <a:pt x="1141" y="362"/>
                  </a:lnTo>
                  <a:lnTo>
                    <a:pt x="1140" y="368"/>
                  </a:lnTo>
                  <a:lnTo>
                    <a:pt x="1140" y="376"/>
                  </a:lnTo>
                  <a:lnTo>
                    <a:pt x="1140" y="381"/>
                  </a:lnTo>
                  <a:lnTo>
                    <a:pt x="1136" y="387"/>
                  </a:lnTo>
                  <a:lnTo>
                    <a:pt x="1134" y="391"/>
                  </a:lnTo>
                  <a:lnTo>
                    <a:pt x="1134" y="393"/>
                  </a:lnTo>
                  <a:lnTo>
                    <a:pt x="1136" y="393"/>
                  </a:lnTo>
                  <a:lnTo>
                    <a:pt x="1130" y="394"/>
                  </a:lnTo>
                  <a:lnTo>
                    <a:pt x="1128" y="396"/>
                  </a:lnTo>
                  <a:lnTo>
                    <a:pt x="1124" y="402"/>
                  </a:lnTo>
                  <a:lnTo>
                    <a:pt x="1122" y="400"/>
                  </a:lnTo>
                  <a:lnTo>
                    <a:pt x="1121" y="402"/>
                  </a:lnTo>
                  <a:lnTo>
                    <a:pt x="1121" y="412"/>
                  </a:lnTo>
                  <a:lnTo>
                    <a:pt x="1119" y="412"/>
                  </a:lnTo>
                  <a:lnTo>
                    <a:pt x="1117" y="410"/>
                  </a:lnTo>
                  <a:lnTo>
                    <a:pt x="1115" y="412"/>
                  </a:lnTo>
                  <a:lnTo>
                    <a:pt x="1111" y="410"/>
                  </a:lnTo>
                  <a:lnTo>
                    <a:pt x="1109" y="410"/>
                  </a:lnTo>
                  <a:lnTo>
                    <a:pt x="1107" y="413"/>
                  </a:lnTo>
                  <a:lnTo>
                    <a:pt x="1098" y="412"/>
                  </a:lnTo>
                  <a:lnTo>
                    <a:pt x="1094" y="413"/>
                  </a:lnTo>
                  <a:lnTo>
                    <a:pt x="1094" y="415"/>
                  </a:lnTo>
                  <a:lnTo>
                    <a:pt x="1088" y="417"/>
                  </a:lnTo>
                  <a:lnTo>
                    <a:pt x="1088" y="419"/>
                  </a:lnTo>
                  <a:lnTo>
                    <a:pt x="1086" y="419"/>
                  </a:lnTo>
                  <a:lnTo>
                    <a:pt x="1085" y="419"/>
                  </a:lnTo>
                  <a:lnTo>
                    <a:pt x="1077" y="415"/>
                  </a:lnTo>
                  <a:lnTo>
                    <a:pt x="1073" y="413"/>
                  </a:lnTo>
                  <a:lnTo>
                    <a:pt x="1071" y="412"/>
                  </a:lnTo>
                  <a:lnTo>
                    <a:pt x="1067" y="413"/>
                  </a:lnTo>
                  <a:lnTo>
                    <a:pt x="1064" y="410"/>
                  </a:lnTo>
                  <a:lnTo>
                    <a:pt x="1062" y="410"/>
                  </a:lnTo>
                  <a:lnTo>
                    <a:pt x="1056" y="408"/>
                  </a:lnTo>
                  <a:lnTo>
                    <a:pt x="1054" y="412"/>
                  </a:lnTo>
                  <a:lnTo>
                    <a:pt x="1052" y="412"/>
                  </a:lnTo>
                  <a:lnTo>
                    <a:pt x="1050" y="412"/>
                  </a:lnTo>
                  <a:lnTo>
                    <a:pt x="1048" y="413"/>
                  </a:lnTo>
                  <a:lnTo>
                    <a:pt x="1047" y="415"/>
                  </a:lnTo>
                  <a:lnTo>
                    <a:pt x="1043" y="413"/>
                  </a:lnTo>
                  <a:lnTo>
                    <a:pt x="1041" y="412"/>
                  </a:lnTo>
                  <a:lnTo>
                    <a:pt x="1037" y="413"/>
                  </a:lnTo>
                  <a:lnTo>
                    <a:pt x="1039" y="417"/>
                  </a:lnTo>
                  <a:lnTo>
                    <a:pt x="1037" y="421"/>
                  </a:lnTo>
                  <a:lnTo>
                    <a:pt x="1033" y="419"/>
                  </a:lnTo>
                  <a:lnTo>
                    <a:pt x="1031" y="419"/>
                  </a:lnTo>
                  <a:lnTo>
                    <a:pt x="1031" y="423"/>
                  </a:lnTo>
                  <a:lnTo>
                    <a:pt x="1026" y="427"/>
                  </a:lnTo>
                  <a:lnTo>
                    <a:pt x="1028" y="431"/>
                  </a:lnTo>
                  <a:lnTo>
                    <a:pt x="1028" y="432"/>
                  </a:lnTo>
                  <a:lnTo>
                    <a:pt x="1024" y="432"/>
                  </a:lnTo>
                  <a:lnTo>
                    <a:pt x="1024" y="434"/>
                  </a:lnTo>
                  <a:lnTo>
                    <a:pt x="1020" y="432"/>
                  </a:lnTo>
                  <a:lnTo>
                    <a:pt x="1018" y="431"/>
                  </a:lnTo>
                  <a:lnTo>
                    <a:pt x="1016" y="432"/>
                  </a:lnTo>
                  <a:lnTo>
                    <a:pt x="1011" y="432"/>
                  </a:lnTo>
                  <a:lnTo>
                    <a:pt x="1009" y="432"/>
                  </a:lnTo>
                  <a:lnTo>
                    <a:pt x="1009" y="436"/>
                  </a:lnTo>
                  <a:lnTo>
                    <a:pt x="1011" y="438"/>
                  </a:lnTo>
                  <a:lnTo>
                    <a:pt x="1009" y="442"/>
                  </a:lnTo>
                  <a:lnTo>
                    <a:pt x="1005" y="442"/>
                  </a:lnTo>
                  <a:lnTo>
                    <a:pt x="1003" y="442"/>
                  </a:lnTo>
                  <a:lnTo>
                    <a:pt x="1001" y="444"/>
                  </a:lnTo>
                  <a:lnTo>
                    <a:pt x="1001" y="446"/>
                  </a:lnTo>
                  <a:lnTo>
                    <a:pt x="995" y="449"/>
                  </a:lnTo>
                  <a:lnTo>
                    <a:pt x="995" y="453"/>
                  </a:lnTo>
                  <a:lnTo>
                    <a:pt x="995" y="457"/>
                  </a:lnTo>
                  <a:lnTo>
                    <a:pt x="995" y="461"/>
                  </a:lnTo>
                  <a:lnTo>
                    <a:pt x="992" y="463"/>
                  </a:lnTo>
                  <a:lnTo>
                    <a:pt x="992" y="465"/>
                  </a:lnTo>
                  <a:lnTo>
                    <a:pt x="994" y="467"/>
                  </a:lnTo>
                  <a:lnTo>
                    <a:pt x="992" y="468"/>
                  </a:lnTo>
                  <a:lnTo>
                    <a:pt x="992" y="472"/>
                  </a:lnTo>
                  <a:lnTo>
                    <a:pt x="992" y="476"/>
                  </a:lnTo>
                  <a:lnTo>
                    <a:pt x="995" y="480"/>
                  </a:lnTo>
                  <a:lnTo>
                    <a:pt x="997" y="484"/>
                  </a:lnTo>
                  <a:lnTo>
                    <a:pt x="999" y="486"/>
                  </a:lnTo>
                  <a:lnTo>
                    <a:pt x="1005" y="495"/>
                  </a:lnTo>
                  <a:lnTo>
                    <a:pt x="1009" y="497"/>
                  </a:lnTo>
                  <a:lnTo>
                    <a:pt x="1009" y="501"/>
                  </a:lnTo>
                  <a:lnTo>
                    <a:pt x="1012" y="504"/>
                  </a:lnTo>
                  <a:lnTo>
                    <a:pt x="1014" y="508"/>
                  </a:lnTo>
                  <a:lnTo>
                    <a:pt x="1018" y="510"/>
                  </a:lnTo>
                  <a:lnTo>
                    <a:pt x="1020" y="512"/>
                  </a:lnTo>
                  <a:lnTo>
                    <a:pt x="1022" y="514"/>
                  </a:lnTo>
                  <a:lnTo>
                    <a:pt x="1020" y="516"/>
                  </a:lnTo>
                  <a:lnTo>
                    <a:pt x="1020" y="520"/>
                  </a:lnTo>
                  <a:lnTo>
                    <a:pt x="1020" y="523"/>
                  </a:lnTo>
                  <a:lnTo>
                    <a:pt x="1022" y="527"/>
                  </a:lnTo>
                  <a:lnTo>
                    <a:pt x="1026" y="527"/>
                  </a:lnTo>
                  <a:lnTo>
                    <a:pt x="1028" y="539"/>
                  </a:lnTo>
                  <a:lnTo>
                    <a:pt x="1030" y="540"/>
                  </a:lnTo>
                  <a:lnTo>
                    <a:pt x="1030" y="542"/>
                  </a:lnTo>
                  <a:lnTo>
                    <a:pt x="1030" y="548"/>
                  </a:lnTo>
                  <a:lnTo>
                    <a:pt x="1033" y="548"/>
                  </a:lnTo>
                  <a:lnTo>
                    <a:pt x="1033" y="550"/>
                  </a:lnTo>
                  <a:lnTo>
                    <a:pt x="1033" y="552"/>
                  </a:lnTo>
                  <a:lnTo>
                    <a:pt x="1030" y="552"/>
                  </a:lnTo>
                  <a:lnTo>
                    <a:pt x="1030" y="554"/>
                  </a:lnTo>
                  <a:lnTo>
                    <a:pt x="1031" y="556"/>
                  </a:lnTo>
                  <a:lnTo>
                    <a:pt x="1031" y="558"/>
                  </a:lnTo>
                  <a:lnTo>
                    <a:pt x="1035" y="561"/>
                  </a:lnTo>
                  <a:lnTo>
                    <a:pt x="1039" y="559"/>
                  </a:lnTo>
                  <a:lnTo>
                    <a:pt x="1041" y="561"/>
                  </a:lnTo>
                  <a:lnTo>
                    <a:pt x="1041" y="567"/>
                  </a:lnTo>
                  <a:lnTo>
                    <a:pt x="1043" y="569"/>
                  </a:lnTo>
                  <a:lnTo>
                    <a:pt x="1043" y="573"/>
                  </a:lnTo>
                  <a:lnTo>
                    <a:pt x="1041" y="577"/>
                  </a:lnTo>
                  <a:lnTo>
                    <a:pt x="1045" y="577"/>
                  </a:lnTo>
                  <a:lnTo>
                    <a:pt x="1052" y="584"/>
                  </a:lnTo>
                  <a:lnTo>
                    <a:pt x="1056" y="582"/>
                  </a:lnTo>
                  <a:lnTo>
                    <a:pt x="1054" y="584"/>
                  </a:lnTo>
                  <a:lnTo>
                    <a:pt x="1056" y="586"/>
                  </a:lnTo>
                  <a:lnTo>
                    <a:pt x="1054" y="588"/>
                  </a:lnTo>
                  <a:lnTo>
                    <a:pt x="1054" y="594"/>
                  </a:lnTo>
                  <a:lnTo>
                    <a:pt x="1054" y="597"/>
                  </a:lnTo>
                  <a:lnTo>
                    <a:pt x="1050" y="599"/>
                  </a:lnTo>
                  <a:lnTo>
                    <a:pt x="1047" y="597"/>
                  </a:lnTo>
                  <a:lnTo>
                    <a:pt x="1045" y="597"/>
                  </a:lnTo>
                  <a:lnTo>
                    <a:pt x="1041" y="597"/>
                  </a:lnTo>
                  <a:lnTo>
                    <a:pt x="1037" y="597"/>
                  </a:lnTo>
                  <a:lnTo>
                    <a:pt x="1033" y="597"/>
                  </a:lnTo>
                  <a:lnTo>
                    <a:pt x="1030" y="592"/>
                  </a:lnTo>
                  <a:lnTo>
                    <a:pt x="1028" y="590"/>
                  </a:lnTo>
                  <a:lnTo>
                    <a:pt x="1028" y="588"/>
                  </a:lnTo>
                  <a:lnTo>
                    <a:pt x="1024" y="582"/>
                  </a:lnTo>
                  <a:lnTo>
                    <a:pt x="1022" y="584"/>
                  </a:lnTo>
                  <a:lnTo>
                    <a:pt x="1016" y="586"/>
                  </a:lnTo>
                  <a:lnTo>
                    <a:pt x="1016" y="584"/>
                  </a:lnTo>
                  <a:lnTo>
                    <a:pt x="1016" y="582"/>
                  </a:lnTo>
                  <a:lnTo>
                    <a:pt x="1014" y="578"/>
                  </a:lnTo>
                  <a:lnTo>
                    <a:pt x="1009" y="582"/>
                  </a:lnTo>
                  <a:lnTo>
                    <a:pt x="1007" y="582"/>
                  </a:lnTo>
                  <a:lnTo>
                    <a:pt x="1005" y="586"/>
                  </a:lnTo>
                  <a:lnTo>
                    <a:pt x="1003" y="584"/>
                  </a:lnTo>
                  <a:lnTo>
                    <a:pt x="995" y="582"/>
                  </a:lnTo>
                  <a:lnTo>
                    <a:pt x="992" y="584"/>
                  </a:lnTo>
                  <a:lnTo>
                    <a:pt x="990" y="586"/>
                  </a:lnTo>
                  <a:lnTo>
                    <a:pt x="986" y="584"/>
                  </a:lnTo>
                  <a:lnTo>
                    <a:pt x="984" y="584"/>
                  </a:lnTo>
                  <a:lnTo>
                    <a:pt x="982" y="582"/>
                  </a:lnTo>
                  <a:lnTo>
                    <a:pt x="980" y="582"/>
                  </a:lnTo>
                  <a:lnTo>
                    <a:pt x="975" y="584"/>
                  </a:lnTo>
                  <a:lnTo>
                    <a:pt x="973" y="586"/>
                  </a:lnTo>
                  <a:lnTo>
                    <a:pt x="971" y="584"/>
                  </a:lnTo>
                  <a:lnTo>
                    <a:pt x="965" y="586"/>
                  </a:lnTo>
                  <a:lnTo>
                    <a:pt x="963" y="584"/>
                  </a:lnTo>
                  <a:lnTo>
                    <a:pt x="961" y="584"/>
                  </a:lnTo>
                  <a:lnTo>
                    <a:pt x="959" y="586"/>
                  </a:lnTo>
                  <a:lnTo>
                    <a:pt x="956" y="586"/>
                  </a:lnTo>
                  <a:lnTo>
                    <a:pt x="954" y="588"/>
                  </a:lnTo>
                  <a:lnTo>
                    <a:pt x="952" y="586"/>
                  </a:lnTo>
                  <a:lnTo>
                    <a:pt x="948" y="586"/>
                  </a:lnTo>
                  <a:lnTo>
                    <a:pt x="946" y="588"/>
                  </a:lnTo>
                  <a:lnTo>
                    <a:pt x="944" y="588"/>
                  </a:lnTo>
                  <a:lnTo>
                    <a:pt x="942" y="590"/>
                  </a:lnTo>
                  <a:lnTo>
                    <a:pt x="940" y="592"/>
                  </a:lnTo>
                  <a:lnTo>
                    <a:pt x="939" y="595"/>
                  </a:lnTo>
                  <a:lnTo>
                    <a:pt x="933" y="597"/>
                  </a:lnTo>
                  <a:lnTo>
                    <a:pt x="933" y="599"/>
                  </a:lnTo>
                  <a:lnTo>
                    <a:pt x="929" y="603"/>
                  </a:lnTo>
                  <a:lnTo>
                    <a:pt x="927" y="605"/>
                  </a:lnTo>
                  <a:lnTo>
                    <a:pt x="927" y="607"/>
                  </a:lnTo>
                  <a:lnTo>
                    <a:pt x="923" y="609"/>
                  </a:lnTo>
                  <a:lnTo>
                    <a:pt x="923" y="613"/>
                  </a:lnTo>
                  <a:lnTo>
                    <a:pt x="920" y="614"/>
                  </a:lnTo>
                  <a:lnTo>
                    <a:pt x="920" y="616"/>
                  </a:lnTo>
                  <a:lnTo>
                    <a:pt x="914" y="620"/>
                  </a:lnTo>
                  <a:lnTo>
                    <a:pt x="910" y="622"/>
                  </a:lnTo>
                  <a:lnTo>
                    <a:pt x="906" y="624"/>
                  </a:lnTo>
                  <a:lnTo>
                    <a:pt x="904" y="628"/>
                  </a:lnTo>
                  <a:lnTo>
                    <a:pt x="904" y="630"/>
                  </a:lnTo>
                  <a:lnTo>
                    <a:pt x="899" y="632"/>
                  </a:lnTo>
                  <a:lnTo>
                    <a:pt x="897" y="635"/>
                  </a:lnTo>
                  <a:lnTo>
                    <a:pt x="901" y="639"/>
                  </a:lnTo>
                  <a:lnTo>
                    <a:pt x="902" y="645"/>
                  </a:lnTo>
                  <a:lnTo>
                    <a:pt x="904" y="645"/>
                  </a:lnTo>
                  <a:lnTo>
                    <a:pt x="914" y="645"/>
                  </a:lnTo>
                  <a:lnTo>
                    <a:pt x="918" y="645"/>
                  </a:lnTo>
                  <a:lnTo>
                    <a:pt x="925" y="645"/>
                  </a:lnTo>
                  <a:lnTo>
                    <a:pt x="927" y="645"/>
                  </a:lnTo>
                  <a:lnTo>
                    <a:pt x="935" y="647"/>
                  </a:lnTo>
                  <a:lnTo>
                    <a:pt x="939" y="650"/>
                  </a:lnTo>
                  <a:lnTo>
                    <a:pt x="942" y="650"/>
                  </a:lnTo>
                  <a:lnTo>
                    <a:pt x="944" y="650"/>
                  </a:lnTo>
                  <a:lnTo>
                    <a:pt x="946" y="650"/>
                  </a:lnTo>
                  <a:lnTo>
                    <a:pt x="954" y="649"/>
                  </a:lnTo>
                  <a:lnTo>
                    <a:pt x="957" y="645"/>
                  </a:lnTo>
                  <a:lnTo>
                    <a:pt x="961" y="641"/>
                  </a:lnTo>
                  <a:lnTo>
                    <a:pt x="965" y="635"/>
                  </a:lnTo>
                  <a:lnTo>
                    <a:pt x="967" y="632"/>
                  </a:lnTo>
                  <a:lnTo>
                    <a:pt x="973" y="633"/>
                  </a:lnTo>
                  <a:lnTo>
                    <a:pt x="976" y="635"/>
                  </a:lnTo>
                  <a:lnTo>
                    <a:pt x="980" y="635"/>
                  </a:lnTo>
                  <a:lnTo>
                    <a:pt x="982" y="637"/>
                  </a:lnTo>
                  <a:lnTo>
                    <a:pt x="982" y="639"/>
                  </a:lnTo>
                  <a:lnTo>
                    <a:pt x="984" y="643"/>
                  </a:lnTo>
                  <a:lnTo>
                    <a:pt x="990" y="647"/>
                  </a:lnTo>
                  <a:lnTo>
                    <a:pt x="992" y="652"/>
                  </a:lnTo>
                  <a:lnTo>
                    <a:pt x="994" y="654"/>
                  </a:lnTo>
                  <a:lnTo>
                    <a:pt x="1003" y="660"/>
                  </a:lnTo>
                  <a:lnTo>
                    <a:pt x="1005" y="660"/>
                  </a:lnTo>
                  <a:lnTo>
                    <a:pt x="1009" y="662"/>
                  </a:lnTo>
                  <a:lnTo>
                    <a:pt x="1009" y="666"/>
                  </a:lnTo>
                  <a:lnTo>
                    <a:pt x="1011" y="668"/>
                  </a:lnTo>
                  <a:lnTo>
                    <a:pt x="1012" y="673"/>
                  </a:lnTo>
                  <a:lnTo>
                    <a:pt x="1011" y="675"/>
                  </a:lnTo>
                  <a:lnTo>
                    <a:pt x="1009" y="679"/>
                  </a:lnTo>
                  <a:lnTo>
                    <a:pt x="1007" y="683"/>
                  </a:lnTo>
                  <a:lnTo>
                    <a:pt x="1005" y="685"/>
                  </a:lnTo>
                  <a:lnTo>
                    <a:pt x="1005" y="688"/>
                  </a:lnTo>
                  <a:lnTo>
                    <a:pt x="1005" y="696"/>
                  </a:lnTo>
                  <a:lnTo>
                    <a:pt x="1011" y="700"/>
                  </a:lnTo>
                  <a:lnTo>
                    <a:pt x="1012" y="704"/>
                  </a:lnTo>
                  <a:lnTo>
                    <a:pt x="1011" y="709"/>
                  </a:lnTo>
                  <a:lnTo>
                    <a:pt x="1005" y="719"/>
                  </a:lnTo>
                  <a:lnTo>
                    <a:pt x="1005" y="723"/>
                  </a:lnTo>
                  <a:lnTo>
                    <a:pt x="1003" y="728"/>
                  </a:lnTo>
                  <a:lnTo>
                    <a:pt x="1001" y="740"/>
                  </a:lnTo>
                  <a:lnTo>
                    <a:pt x="1001" y="745"/>
                  </a:lnTo>
                  <a:lnTo>
                    <a:pt x="1001" y="755"/>
                  </a:lnTo>
                  <a:lnTo>
                    <a:pt x="1001" y="757"/>
                  </a:lnTo>
                  <a:lnTo>
                    <a:pt x="1001" y="760"/>
                  </a:lnTo>
                  <a:lnTo>
                    <a:pt x="1001" y="768"/>
                  </a:lnTo>
                  <a:lnTo>
                    <a:pt x="997" y="778"/>
                  </a:lnTo>
                  <a:lnTo>
                    <a:pt x="995" y="783"/>
                  </a:lnTo>
                  <a:lnTo>
                    <a:pt x="995" y="791"/>
                  </a:lnTo>
                  <a:lnTo>
                    <a:pt x="995" y="795"/>
                  </a:lnTo>
                  <a:lnTo>
                    <a:pt x="992" y="800"/>
                  </a:lnTo>
                  <a:lnTo>
                    <a:pt x="995" y="812"/>
                  </a:lnTo>
                  <a:lnTo>
                    <a:pt x="994" y="812"/>
                  </a:lnTo>
                  <a:lnTo>
                    <a:pt x="994" y="814"/>
                  </a:lnTo>
                  <a:lnTo>
                    <a:pt x="994" y="815"/>
                  </a:lnTo>
                  <a:lnTo>
                    <a:pt x="992" y="819"/>
                  </a:lnTo>
                  <a:lnTo>
                    <a:pt x="992" y="825"/>
                  </a:lnTo>
                  <a:lnTo>
                    <a:pt x="992" y="827"/>
                  </a:lnTo>
                  <a:lnTo>
                    <a:pt x="992" y="834"/>
                  </a:lnTo>
                  <a:lnTo>
                    <a:pt x="990" y="840"/>
                  </a:lnTo>
                  <a:lnTo>
                    <a:pt x="984" y="844"/>
                  </a:lnTo>
                  <a:lnTo>
                    <a:pt x="982" y="848"/>
                  </a:lnTo>
                  <a:lnTo>
                    <a:pt x="978" y="852"/>
                  </a:lnTo>
                  <a:lnTo>
                    <a:pt x="978" y="855"/>
                  </a:lnTo>
                  <a:lnTo>
                    <a:pt x="978" y="869"/>
                  </a:lnTo>
                  <a:lnTo>
                    <a:pt x="976" y="872"/>
                  </a:lnTo>
                  <a:lnTo>
                    <a:pt x="975" y="874"/>
                  </a:lnTo>
                  <a:lnTo>
                    <a:pt x="976" y="876"/>
                  </a:lnTo>
                  <a:lnTo>
                    <a:pt x="975" y="880"/>
                  </a:lnTo>
                  <a:lnTo>
                    <a:pt x="976" y="888"/>
                  </a:lnTo>
                  <a:lnTo>
                    <a:pt x="976" y="891"/>
                  </a:lnTo>
                  <a:lnTo>
                    <a:pt x="976" y="893"/>
                  </a:lnTo>
                  <a:lnTo>
                    <a:pt x="975" y="897"/>
                  </a:lnTo>
                  <a:lnTo>
                    <a:pt x="969" y="903"/>
                  </a:lnTo>
                  <a:lnTo>
                    <a:pt x="969" y="905"/>
                  </a:lnTo>
                  <a:lnTo>
                    <a:pt x="967" y="906"/>
                  </a:lnTo>
                  <a:lnTo>
                    <a:pt x="965" y="910"/>
                  </a:lnTo>
                  <a:lnTo>
                    <a:pt x="965" y="918"/>
                  </a:lnTo>
                  <a:lnTo>
                    <a:pt x="965" y="922"/>
                  </a:lnTo>
                  <a:lnTo>
                    <a:pt x="967" y="924"/>
                  </a:lnTo>
                  <a:lnTo>
                    <a:pt x="963" y="927"/>
                  </a:lnTo>
                  <a:lnTo>
                    <a:pt x="959" y="937"/>
                  </a:lnTo>
                  <a:lnTo>
                    <a:pt x="959" y="941"/>
                  </a:lnTo>
                  <a:lnTo>
                    <a:pt x="957" y="944"/>
                  </a:lnTo>
                  <a:lnTo>
                    <a:pt x="956" y="950"/>
                  </a:lnTo>
                  <a:lnTo>
                    <a:pt x="957" y="954"/>
                  </a:lnTo>
                  <a:lnTo>
                    <a:pt x="957" y="958"/>
                  </a:lnTo>
                  <a:lnTo>
                    <a:pt x="959" y="958"/>
                  </a:lnTo>
                  <a:lnTo>
                    <a:pt x="963" y="960"/>
                  </a:lnTo>
                  <a:lnTo>
                    <a:pt x="965" y="960"/>
                  </a:lnTo>
                  <a:lnTo>
                    <a:pt x="967" y="960"/>
                  </a:lnTo>
                  <a:lnTo>
                    <a:pt x="971" y="958"/>
                  </a:lnTo>
                  <a:lnTo>
                    <a:pt x="975" y="956"/>
                  </a:lnTo>
                  <a:lnTo>
                    <a:pt x="984" y="958"/>
                  </a:lnTo>
                  <a:lnTo>
                    <a:pt x="994" y="963"/>
                  </a:lnTo>
                  <a:lnTo>
                    <a:pt x="999" y="961"/>
                  </a:lnTo>
                  <a:lnTo>
                    <a:pt x="999" y="960"/>
                  </a:lnTo>
                  <a:lnTo>
                    <a:pt x="1001" y="960"/>
                  </a:lnTo>
                  <a:lnTo>
                    <a:pt x="1001" y="956"/>
                  </a:lnTo>
                  <a:lnTo>
                    <a:pt x="1007" y="956"/>
                  </a:lnTo>
                  <a:lnTo>
                    <a:pt x="1009" y="956"/>
                  </a:lnTo>
                  <a:lnTo>
                    <a:pt x="1012" y="952"/>
                  </a:lnTo>
                  <a:lnTo>
                    <a:pt x="1012" y="948"/>
                  </a:lnTo>
                  <a:lnTo>
                    <a:pt x="1016" y="944"/>
                  </a:lnTo>
                  <a:lnTo>
                    <a:pt x="1018" y="943"/>
                  </a:lnTo>
                  <a:lnTo>
                    <a:pt x="1020" y="943"/>
                  </a:lnTo>
                  <a:lnTo>
                    <a:pt x="1020" y="939"/>
                  </a:lnTo>
                  <a:lnTo>
                    <a:pt x="1024" y="937"/>
                  </a:lnTo>
                  <a:lnTo>
                    <a:pt x="1030" y="925"/>
                  </a:lnTo>
                  <a:lnTo>
                    <a:pt x="1039" y="918"/>
                  </a:lnTo>
                  <a:lnTo>
                    <a:pt x="1043" y="914"/>
                  </a:lnTo>
                  <a:lnTo>
                    <a:pt x="1043" y="912"/>
                  </a:lnTo>
                  <a:lnTo>
                    <a:pt x="1047" y="908"/>
                  </a:lnTo>
                  <a:lnTo>
                    <a:pt x="1048" y="908"/>
                  </a:lnTo>
                  <a:lnTo>
                    <a:pt x="1048" y="903"/>
                  </a:lnTo>
                  <a:lnTo>
                    <a:pt x="1052" y="897"/>
                  </a:lnTo>
                  <a:lnTo>
                    <a:pt x="1058" y="886"/>
                  </a:lnTo>
                  <a:lnTo>
                    <a:pt x="1062" y="882"/>
                  </a:lnTo>
                  <a:lnTo>
                    <a:pt x="1064" y="878"/>
                  </a:lnTo>
                  <a:lnTo>
                    <a:pt x="1066" y="878"/>
                  </a:lnTo>
                  <a:lnTo>
                    <a:pt x="1066" y="876"/>
                  </a:lnTo>
                  <a:lnTo>
                    <a:pt x="1064" y="869"/>
                  </a:lnTo>
                  <a:lnTo>
                    <a:pt x="1062" y="867"/>
                  </a:lnTo>
                  <a:lnTo>
                    <a:pt x="1064" y="867"/>
                  </a:lnTo>
                  <a:lnTo>
                    <a:pt x="1066" y="865"/>
                  </a:lnTo>
                  <a:lnTo>
                    <a:pt x="1066" y="863"/>
                  </a:lnTo>
                  <a:lnTo>
                    <a:pt x="1064" y="861"/>
                  </a:lnTo>
                  <a:lnTo>
                    <a:pt x="1062" y="861"/>
                  </a:lnTo>
                  <a:lnTo>
                    <a:pt x="1064" y="857"/>
                  </a:lnTo>
                  <a:lnTo>
                    <a:pt x="1064" y="853"/>
                  </a:lnTo>
                  <a:lnTo>
                    <a:pt x="1062" y="853"/>
                  </a:lnTo>
                  <a:lnTo>
                    <a:pt x="1060" y="852"/>
                  </a:lnTo>
                  <a:lnTo>
                    <a:pt x="1062" y="850"/>
                  </a:lnTo>
                  <a:lnTo>
                    <a:pt x="1064" y="850"/>
                  </a:lnTo>
                  <a:lnTo>
                    <a:pt x="1066" y="848"/>
                  </a:lnTo>
                  <a:lnTo>
                    <a:pt x="1069" y="846"/>
                  </a:lnTo>
                  <a:lnTo>
                    <a:pt x="1073" y="848"/>
                  </a:lnTo>
                  <a:lnTo>
                    <a:pt x="1075" y="848"/>
                  </a:lnTo>
                  <a:lnTo>
                    <a:pt x="1079" y="846"/>
                  </a:lnTo>
                  <a:lnTo>
                    <a:pt x="1081" y="848"/>
                  </a:lnTo>
                  <a:lnTo>
                    <a:pt x="1081" y="846"/>
                  </a:lnTo>
                  <a:lnTo>
                    <a:pt x="1083" y="842"/>
                  </a:lnTo>
                  <a:lnTo>
                    <a:pt x="1086" y="840"/>
                  </a:lnTo>
                  <a:lnTo>
                    <a:pt x="1086" y="836"/>
                  </a:lnTo>
                  <a:lnTo>
                    <a:pt x="1088" y="833"/>
                  </a:lnTo>
                  <a:lnTo>
                    <a:pt x="1088" y="831"/>
                  </a:lnTo>
                  <a:lnTo>
                    <a:pt x="1090" y="829"/>
                  </a:lnTo>
                  <a:lnTo>
                    <a:pt x="1090" y="827"/>
                  </a:lnTo>
                  <a:lnTo>
                    <a:pt x="1090" y="821"/>
                  </a:lnTo>
                  <a:lnTo>
                    <a:pt x="1090" y="819"/>
                  </a:lnTo>
                  <a:lnTo>
                    <a:pt x="1090" y="815"/>
                  </a:lnTo>
                  <a:lnTo>
                    <a:pt x="1092" y="815"/>
                  </a:lnTo>
                  <a:lnTo>
                    <a:pt x="1092" y="812"/>
                  </a:lnTo>
                  <a:lnTo>
                    <a:pt x="1092" y="810"/>
                  </a:lnTo>
                  <a:lnTo>
                    <a:pt x="1092" y="804"/>
                  </a:lnTo>
                  <a:lnTo>
                    <a:pt x="1094" y="802"/>
                  </a:lnTo>
                  <a:lnTo>
                    <a:pt x="1096" y="797"/>
                  </a:lnTo>
                  <a:lnTo>
                    <a:pt x="1098" y="795"/>
                  </a:lnTo>
                  <a:lnTo>
                    <a:pt x="1102" y="791"/>
                  </a:lnTo>
                  <a:lnTo>
                    <a:pt x="1105" y="783"/>
                  </a:lnTo>
                  <a:lnTo>
                    <a:pt x="1105" y="781"/>
                  </a:lnTo>
                  <a:lnTo>
                    <a:pt x="1109" y="781"/>
                  </a:lnTo>
                  <a:lnTo>
                    <a:pt x="1113" y="781"/>
                  </a:lnTo>
                  <a:lnTo>
                    <a:pt x="1115" y="779"/>
                  </a:lnTo>
                  <a:lnTo>
                    <a:pt x="1117" y="779"/>
                  </a:lnTo>
                  <a:lnTo>
                    <a:pt x="1119" y="779"/>
                  </a:lnTo>
                  <a:lnTo>
                    <a:pt x="1119" y="781"/>
                  </a:lnTo>
                  <a:lnTo>
                    <a:pt x="1119" y="793"/>
                  </a:lnTo>
                  <a:lnTo>
                    <a:pt x="1117" y="798"/>
                  </a:lnTo>
                  <a:lnTo>
                    <a:pt x="1113" y="808"/>
                  </a:lnTo>
                  <a:lnTo>
                    <a:pt x="1115" y="810"/>
                  </a:lnTo>
                  <a:lnTo>
                    <a:pt x="1119" y="814"/>
                  </a:lnTo>
                  <a:lnTo>
                    <a:pt x="1121" y="815"/>
                  </a:lnTo>
                  <a:lnTo>
                    <a:pt x="1124" y="817"/>
                  </a:lnTo>
                  <a:lnTo>
                    <a:pt x="1130" y="817"/>
                  </a:lnTo>
                  <a:lnTo>
                    <a:pt x="1136" y="819"/>
                  </a:lnTo>
                  <a:lnTo>
                    <a:pt x="1140" y="821"/>
                  </a:lnTo>
                  <a:lnTo>
                    <a:pt x="1149" y="829"/>
                  </a:lnTo>
                  <a:lnTo>
                    <a:pt x="1151" y="831"/>
                  </a:lnTo>
                  <a:lnTo>
                    <a:pt x="1149" y="834"/>
                  </a:lnTo>
                  <a:lnTo>
                    <a:pt x="1149" y="838"/>
                  </a:lnTo>
                  <a:lnTo>
                    <a:pt x="1149" y="842"/>
                  </a:lnTo>
                  <a:lnTo>
                    <a:pt x="1147" y="844"/>
                  </a:lnTo>
                  <a:lnTo>
                    <a:pt x="1145" y="848"/>
                  </a:lnTo>
                  <a:lnTo>
                    <a:pt x="1149" y="855"/>
                  </a:lnTo>
                  <a:lnTo>
                    <a:pt x="1149" y="861"/>
                  </a:lnTo>
                  <a:lnTo>
                    <a:pt x="1140" y="869"/>
                  </a:lnTo>
                  <a:lnTo>
                    <a:pt x="1140" y="872"/>
                  </a:lnTo>
                  <a:lnTo>
                    <a:pt x="1141" y="882"/>
                  </a:lnTo>
                  <a:lnTo>
                    <a:pt x="1145" y="884"/>
                  </a:lnTo>
                  <a:lnTo>
                    <a:pt x="1153" y="882"/>
                  </a:lnTo>
                  <a:lnTo>
                    <a:pt x="1158" y="882"/>
                  </a:lnTo>
                  <a:lnTo>
                    <a:pt x="1160" y="882"/>
                  </a:lnTo>
                  <a:lnTo>
                    <a:pt x="1160" y="886"/>
                  </a:lnTo>
                  <a:lnTo>
                    <a:pt x="1158" y="899"/>
                  </a:lnTo>
                  <a:lnTo>
                    <a:pt x="1158" y="901"/>
                  </a:lnTo>
                  <a:lnTo>
                    <a:pt x="1170" y="905"/>
                  </a:lnTo>
                  <a:lnTo>
                    <a:pt x="1174" y="905"/>
                  </a:lnTo>
                  <a:lnTo>
                    <a:pt x="1181" y="906"/>
                  </a:lnTo>
                  <a:lnTo>
                    <a:pt x="1191" y="908"/>
                  </a:lnTo>
                  <a:lnTo>
                    <a:pt x="1196" y="912"/>
                  </a:lnTo>
                  <a:lnTo>
                    <a:pt x="1202" y="914"/>
                  </a:lnTo>
                  <a:lnTo>
                    <a:pt x="1206" y="916"/>
                  </a:lnTo>
                  <a:lnTo>
                    <a:pt x="1217" y="914"/>
                  </a:lnTo>
                  <a:lnTo>
                    <a:pt x="1221" y="914"/>
                  </a:lnTo>
                  <a:lnTo>
                    <a:pt x="1227" y="914"/>
                  </a:lnTo>
                  <a:lnTo>
                    <a:pt x="1229" y="914"/>
                  </a:lnTo>
                  <a:lnTo>
                    <a:pt x="1232" y="918"/>
                  </a:lnTo>
                  <a:lnTo>
                    <a:pt x="1234" y="933"/>
                  </a:lnTo>
                  <a:lnTo>
                    <a:pt x="1236" y="937"/>
                  </a:lnTo>
                  <a:lnTo>
                    <a:pt x="1238" y="937"/>
                  </a:lnTo>
                  <a:lnTo>
                    <a:pt x="1244" y="939"/>
                  </a:lnTo>
                  <a:lnTo>
                    <a:pt x="1251" y="941"/>
                  </a:lnTo>
                  <a:lnTo>
                    <a:pt x="1255" y="941"/>
                  </a:lnTo>
                  <a:lnTo>
                    <a:pt x="1257" y="948"/>
                  </a:lnTo>
                  <a:lnTo>
                    <a:pt x="1257" y="950"/>
                  </a:lnTo>
                  <a:lnTo>
                    <a:pt x="1261" y="950"/>
                  </a:lnTo>
                  <a:lnTo>
                    <a:pt x="1261" y="954"/>
                  </a:lnTo>
                  <a:lnTo>
                    <a:pt x="1259" y="956"/>
                  </a:lnTo>
                  <a:lnTo>
                    <a:pt x="1259" y="960"/>
                  </a:lnTo>
                  <a:lnTo>
                    <a:pt x="1261" y="961"/>
                  </a:lnTo>
                  <a:lnTo>
                    <a:pt x="1267" y="969"/>
                  </a:lnTo>
                  <a:lnTo>
                    <a:pt x="1267" y="975"/>
                  </a:lnTo>
                  <a:lnTo>
                    <a:pt x="1270" y="977"/>
                  </a:lnTo>
                  <a:lnTo>
                    <a:pt x="1272" y="980"/>
                  </a:lnTo>
                  <a:lnTo>
                    <a:pt x="1274" y="984"/>
                  </a:lnTo>
                  <a:lnTo>
                    <a:pt x="1276" y="984"/>
                  </a:lnTo>
                  <a:lnTo>
                    <a:pt x="1278" y="984"/>
                  </a:lnTo>
                  <a:lnTo>
                    <a:pt x="1284" y="988"/>
                  </a:lnTo>
                  <a:lnTo>
                    <a:pt x="1293" y="986"/>
                  </a:lnTo>
                  <a:lnTo>
                    <a:pt x="1299" y="992"/>
                  </a:lnTo>
                  <a:lnTo>
                    <a:pt x="1301" y="992"/>
                  </a:lnTo>
                  <a:lnTo>
                    <a:pt x="1303" y="994"/>
                  </a:lnTo>
                  <a:lnTo>
                    <a:pt x="1306" y="994"/>
                  </a:lnTo>
                  <a:lnTo>
                    <a:pt x="1310" y="994"/>
                  </a:lnTo>
                  <a:lnTo>
                    <a:pt x="1314" y="990"/>
                  </a:lnTo>
                  <a:lnTo>
                    <a:pt x="1316" y="988"/>
                  </a:lnTo>
                  <a:lnTo>
                    <a:pt x="1316" y="986"/>
                  </a:lnTo>
                  <a:lnTo>
                    <a:pt x="1314" y="986"/>
                  </a:lnTo>
                  <a:lnTo>
                    <a:pt x="1312" y="982"/>
                  </a:lnTo>
                  <a:lnTo>
                    <a:pt x="1312" y="977"/>
                  </a:lnTo>
                  <a:lnTo>
                    <a:pt x="1314" y="965"/>
                  </a:lnTo>
                  <a:lnTo>
                    <a:pt x="1310" y="961"/>
                  </a:lnTo>
                  <a:lnTo>
                    <a:pt x="1308" y="958"/>
                  </a:lnTo>
                  <a:lnTo>
                    <a:pt x="1304" y="956"/>
                  </a:lnTo>
                  <a:lnTo>
                    <a:pt x="1297" y="952"/>
                  </a:lnTo>
                  <a:lnTo>
                    <a:pt x="1295" y="948"/>
                  </a:lnTo>
                  <a:lnTo>
                    <a:pt x="1297" y="944"/>
                  </a:lnTo>
                  <a:lnTo>
                    <a:pt x="1299" y="943"/>
                  </a:lnTo>
                  <a:lnTo>
                    <a:pt x="1306" y="935"/>
                  </a:lnTo>
                  <a:lnTo>
                    <a:pt x="1304" y="931"/>
                  </a:lnTo>
                  <a:lnTo>
                    <a:pt x="1306" y="927"/>
                  </a:lnTo>
                  <a:lnTo>
                    <a:pt x="1308" y="924"/>
                  </a:lnTo>
                  <a:lnTo>
                    <a:pt x="1312" y="924"/>
                  </a:lnTo>
                  <a:lnTo>
                    <a:pt x="1314" y="920"/>
                  </a:lnTo>
                  <a:lnTo>
                    <a:pt x="1314" y="918"/>
                  </a:lnTo>
                  <a:lnTo>
                    <a:pt x="1312" y="916"/>
                  </a:lnTo>
                  <a:lnTo>
                    <a:pt x="1314" y="910"/>
                  </a:lnTo>
                  <a:lnTo>
                    <a:pt x="1314" y="905"/>
                  </a:lnTo>
                  <a:lnTo>
                    <a:pt x="1318" y="903"/>
                  </a:lnTo>
                  <a:lnTo>
                    <a:pt x="1320" y="899"/>
                  </a:lnTo>
                  <a:lnTo>
                    <a:pt x="1322" y="897"/>
                  </a:lnTo>
                  <a:lnTo>
                    <a:pt x="1327" y="899"/>
                  </a:lnTo>
                  <a:lnTo>
                    <a:pt x="1331" y="893"/>
                  </a:lnTo>
                  <a:lnTo>
                    <a:pt x="1333" y="893"/>
                  </a:lnTo>
                  <a:lnTo>
                    <a:pt x="1335" y="891"/>
                  </a:lnTo>
                  <a:lnTo>
                    <a:pt x="1340" y="893"/>
                  </a:lnTo>
                  <a:lnTo>
                    <a:pt x="1342" y="888"/>
                  </a:lnTo>
                  <a:lnTo>
                    <a:pt x="1348" y="889"/>
                  </a:lnTo>
                  <a:lnTo>
                    <a:pt x="1352" y="888"/>
                  </a:lnTo>
                  <a:lnTo>
                    <a:pt x="1358" y="886"/>
                  </a:lnTo>
                  <a:lnTo>
                    <a:pt x="1365" y="878"/>
                  </a:lnTo>
                  <a:lnTo>
                    <a:pt x="1369" y="876"/>
                  </a:lnTo>
                  <a:lnTo>
                    <a:pt x="1371" y="874"/>
                  </a:lnTo>
                  <a:lnTo>
                    <a:pt x="1373" y="874"/>
                  </a:lnTo>
                  <a:lnTo>
                    <a:pt x="1378" y="870"/>
                  </a:lnTo>
                  <a:lnTo>
                    <a:pt x="1384" y="872"/>
                  </a:lnTo>
                  <a:lnTo>
                    <a:pt x="1388" y="872"/>
                  </a:lnTo>
                  <a:lnTo>
                    <a:pt x="1394" y="872"/>
                  </a:lnTo>
                  <a:lnTo>
                    <a:pt x="1405" y="865"/>
                  </a:lnTo>
                  <a:lnTo>
                    <a:pt x="1407" y="859"/>
                  </a:lnTo>
                  <a:lnTo>
                    <a:pt x="1403" y="855"/>
                  </a:lnTo>
                  <a:lnTo>
                    <a:pt x="1392" y="850"/>
                  </a:lnTo>
                  <a:lnTo>
                    <a:pt x="1378" y="844"/>
                  </a:lnTo>
                  <a:lnTo>
                    <a:pt x="1378" y="842"/>
                  </a:lnTo>
                  <a:lnTo>
                    <a:pt x="1377" y="840"/>
                  </a:lnTo>
                  <a:lnTo>
                    <a:pt x="1373" y="838"/>
                  </a:lnTo>
                  <a:lnTo>
                    <a:pt x="1365" y="836"/>
                  </a:lnTo>
                  <a:lnTo>
                    <a:pt x="1363" y="834"/>
                  </a:lnTo>
                  <a:lnTo>
                    <a:pt x="1363" y="831"/>
                  </a:lnTo>
                  <a:lnTo>
                    <a:pt x="1365" y="829"/>
                  </a:lnTo>
                  <a:lnTo>
                    <a:pt x="1365" y="827"/>
                  </a:lnTo>
                  <a:lnTo>
                    <a:pt x="1367" y="825"/>
                  </a:lnTo>
                  <a:lnTo>
                    <a:pt x="1380" y="812"/>
                  </a:lnTo>
                  <a:lnTo>
                    <a:pt x="1382" y="812"/>
                  </a:lnTo>
                  <a:lnTo>
                    <a:pt x="1384" y="810"/>
                  </a:lnTo>
                  <a:lnTo>
                    <a:pt x="1392" y="804"/>
                  </a:lnTo>
                  <a:lnTo>
                    <a:pt x="1394" y="802"/>
                  </a:lnTo>
                  <a:lnTo>
                    <a:pt x="1394" y="798"/>
                  </a:lnTo>
                  <a:lnTo>
                    <a:pt x="1395" y="791"/>
                  </a:lnTo>
                  <a:lnTo>
                    <a:pt x="1397" y="789"/>
                  </a:lnTo>
                  <a:lnTo>
                    <a:pt x="1399" y="791"/>
                  </a:lnTo>
                  <a:lnTo>
                    <a:pt x="1407" y="779"/>
                  </a:lnTo>
                  <a:lnTo>
                    <a:pt x="1411" y="778"/>
                  </a:lnTo>
                  <a:lnTo>
                    <a:pt x="1414" y="776"/>
                  </a:lnTo>
                  <a:lnTo>
                    <a:pt x="1420" y="774"/>
                  </a:lnTo>
                  <a:lnTo>
                    <a:pt x="1424" y="774"/>
                  </a:lnTo>
                  <a:lnTo>
                    <a:pt x="1430" y="774"/>
                  </a:lnTo>
                  <a:lnTo>
                    <a:pt x="1432" y="774"/>
                  </a:lnTo>
                  <a:lnTo>
                    <a:pt x="1435" y="772"/>
                  </a:lnTo>
                  <a:lnTo>
                    <a:pt x="1441" y="772"/>
                  </a:lnTo>
                  <a:lnTo>
                    <a:pt x="1447" y="770"/>
                  </a:lnTo>
                  <a:lnTo>
                    <a:pt x="1452" y="764"/>
                  </a:lnTo>
                  <a:lnTo>
                    <a:pt x="1454" y="762"/>
                  </a:lnTo>
                  <a:lnTo>
                    <a:pt x="1458" y="762"/>
                  </a:lnTo>
                  <a:lnTo>
                    <a:pt x="1462" y="760"/>
                  </a:lnTo>
                  <a:lnTo>
                    <a:pt x="1464" y="760"/>
                  </a:lnTo>
                  <a:lnTo>
                    <a:pt x="1466" y="760"/>
                  </a:lnTo>
                  <a:lnTo>
                    <a:pt x="1469" y="757"/>
                  </a:lnTo>
                  <a:lnTo>
                    <a:pt x="1469" y="755"/>
                  </a:lnTo>
                  <a:lnTo>
                    <a:pt x="1469" y="753"/>
                  </a:lnTo>
                  <a:lnTo>
                    <a:pt x="1469" y="751"/>
                  </a:lnTo>
                  <a:lnTo>
                    <a:pt x="1471" y="751"/>
                  </a:lnTo>
                  <a:lnTo>
                    <a:pt x="1473" y="751"/>
                  </a:lnTo>
                  <a:lnTo>
                    <a:pt x="1475" y="751"/>
                  </a:lnTo>
                  <a:lnTo>
                    <a:pt x="1477" y="753"/>
                  </a:lnTo>
                  <a:lnTo>
                    <a:pt x="1479" y="751"/>
                  </a:lnTo>
                  <a:lnTo>
                    <a:pt x="1481" y="751"/>
                  </a:lnTo>
                  <a:lnTo>
                    <a:pt x="1483" y="753"/>
                  </a:lnTo>
                  <a:lnTo>
                    <a:pt x="1485" y="753"/>
                  </a:lnTo>
                  <a:lnTo>
                    <a:pt x="1488" y="749"/>
                  </a:lnTo>
                  <a:lnTo>
                    <a:pt x="1490" y="749"/>
                  </a:lnTo>
                  <a:lnTo>
                    <a:pt x="1490" y="751"/>
                  </a:lnTo>
                  <a:lnTo>
                    <a:pt x="1494" y="749"/>
                  </a:lnTo>
                  <a:lnTo>
                    <a:pt x="1496" y="747"/>
                  </a:lnTo>
                  <a:lnTo>
                    <a:pt x="1496" y="749"/>
                  </a:lnTo>
                  <a:lnTo>
                    <a:pt x="1502" y="751"/>
                  </a:lnTo>
                  <a:lnTo>
                    <a:pt x="1505" y="751"/>
                  </a:lnTo>
                  <a:lnTo>
                    <a:pt x="1509" y="749"/>
                  </a:lnTo>
                  <a:lnTo>
                    <a:pt x="1513" y="749"/>
                  </a:lnTo>
                  <a:lnTo>
                    <a:pt x="1515" y="749"/>
                  </a:lnTo>
                  <a:lnTo>
                    <a:pt x="1517" y="749"/>
                  </a:lnTo>
                  <a:lnTo>
                    <a:pt x="1517" y="745"/>
                  </a:lnTo>
                  <a:lnTo>
                    <a:pt x="1519" y="745"/>
                  </a:lnTo>
                  <a:lnTo>
                    <a:pt x="1521" y="743"/>
                  </a:lnTo>
                  <a:lnTo>
                    <a:pt x="1521" y="742"/>
                  </a:lnTo>
                  <a:lnTo>
                    <a:pt x="1521" y="740"/>
                  </a:lnTo>
                  <a:lnTo>
                    <a:pt x="1519" y="738"/>
                  </a:lnTo>
                  <a:lnTo>
                    <a:pt x="1521" y="738"/>
                  </a:lnTo>
                  <a:lnTo>
                    <a:pt x="1524" y="734"/>
                  </a:lnTo>
                  <a:lnTo>
                    <a:pt x="1526" y="732"/>
                  </a:lnTo>
                  <a:lnTo>
                    <a:pt x="1530" y="728"/>
                  </a:lnTo>
                  <a:lnTo>
                    <a:pt x="1532" y="726"/>
                  </a:lnTo>
                  <a:lnTo>
                    <a:pt x="1530" y="724"/>
                  </a:lnTo>
                  <a:lnTo>
                    <a:pt x="1530" y="723"/>
                  </a:lnTo>
                  <a:lnTo>
                    <a:pt x="1534" y="719"/>
                  </a:lnTo>
                  <a:lnTo>
                    <a:pt x="1534" y="715"/>
                  </a:lnTo>
                  <a:lnTo>
                    <a:pt x="1536" y="715"/>
                  </a:lnTo>
                  <a:lnTo>
                    <a:pt x="1538" y="715"/>
                  </a:lnTo>
                  <a:lnTo>
                    <a:pt x="1541" y="713"/>
                  </a:lnTo>
                  <a:lnTo>
                    <a:pt x="1541" y="711"/>
                  </a:lnTo>
                  <a:lnTo>
                    <a:pt x="1541" y="709"/>
                  </a:lnTo>
                  <a:lnTo>
                    <a:pt x="1540" y="705"/>
                  </a:lnTo>
                  <a:lnTo>
                    <a:pt x="1541" y="704"/>
                  </a:lnTo>
                  <a:lnTo>
                    <a:pt x="1543" y="704"/>
                  </a:lnTo>
                  <a:lnTo>
                    <a:pt x="1543" y="702"/>
                  </a:lnTo>
                  <a:lnTo>
                    <a:pt x="1549" y="700"/>
                  </a:lnTo>
                  <a:lnTo>
                    <a:pt x="1549" y="698"/>
                  </a:lnTo>
                  <a:lnTo>
                    <a:pt x="1551" y="694"/>
                  </a:lnTo>
                  <a:lnTo>
                    <a:pt x="1553" y="688"/>
                  </a:lnTo>
                  <a:lnTo>
                    <a:pt x="1555" y="687"/>
                  </a:lnTo>
                  <a:lnTo>
                    <a:pt x="1557" y="681"/>
                  </a:lnTo>
                  <a:lnTo>
                    <a:pt x="1557" y="679"/>
                  </a:lnTo>
                  <a:lnTo>
                    <a:pt x="1562" y="675"/>
                  </a:lnTo>
                  <a:lnTo>
                    <a:pt x="1566" y="673"/>
                  </a:lnTo>
                  <a:lnTo>
                    <a:pt x="1568" y="671"/>
                  </a:lnTo>
                  <a:lnTo>
                    <a:pt x="1570" y="671"/>
                  </a:lnTo>
                  <a:lnTo>
                    <a:pt x="1572" y="669"/>
                  </a:lnTo>
                  <a:lnTo>
                    <a:pt x="1576" y="669"/>
                  </a:lnTo>
                  <a:lnTo>
                    <a:pt x="1578" y="669"/>
                  </a:lnTo>
                  <a:lnTo>
                    <a:pt x="1579" y="668"/>
                  </a:lnTo>
                  <a:lnTo>
                    <a:pt x="1579" y="664"/>
                  </a:lnTo>
                  <a:lnTo>
                    <a:pt x="1579" y="662"/>
                  </a:lnTo>
                  <a:lnTo>
                    <a:pt x="1579" y="660"/>
                  </a:lnTo>
                  <a:lnTo>
                    <a:pt x="1579" y="658"/>
                  </a:lnTo>
                  <a:lnTo>
                    <a:pt x="1579" y="656"/>
                  </a:lnTo>
                  <a:lnTo>
                    <a:pt x="1579" y="654"/>
                  </a:lnTo>
                  <a:lnTo>
                    <a:pt x="1579" y="647"/>
                  </a:lnTo>
                  <a:lnTo>
                    <a:pt x="1579" y="645"/>
                  </a:lnTo>
                  <a:lnTo>
                    <a:pt x="1579" y="643"/>
                  </a:lnTo>
                  <a:lnTo>
                    <a:pt x="1579" y="641"/>
                  </a:lnTo>
                  <a:lnTo>
                    <a:pt x="1578" y="639"/>
                  </a:lnTo>
                  <a:lnTo>
                    <a:pt x="1578" y="635"/>
                  </a:lnTo>
                  <a:lnTo>
                    <a:pt x="1579" y="632"/>
                  </a:lnTo>
                  <a:lnTo>
                    <a:pt x="1583" y="628"/>
                  </a:lnTo>
                  <a:lnTo>
                    <a:pt x="1583" y="626"/>
                  </a:lnTo>
                  <a:lnTo>
                    <a:pt x="1585" y="624"/>
                  </a:lnTo>
                  <a:lnTo>
                    <a:pt x="1587" y="618"/>
                  </a:lnTo>
                  <a:lnTo>
                    <a:pt x="1589" y="618"/>
                  </a:lnTo>
                  <a:lnTo>
                    <a:pt x="1587" y="614"/>
                  </a:lnTo>
                  <a:lnTo>
                    <a:pt x="1587" y="613"/>
                  </a:lnTo>
                  <a:lnTo>
                    <a:pt x="1589" y="611"/>
                  </a:lnTo>
                  <a:lnTo>
                    <a:pt x="1591" y="609"/>
                  </a:lnTo>
                  <a:lnTo>
                    <a:pt x="1593" y="609"/>
                  </a:lnTo>
                  <a:lnTo>
                    <a:pt x="1596" y="609"/>
                  </a:lnTo>
                  <a:lnTo>
                    <a:pt x="1606" y="613"/>
                  </a:lnTo>
                  <a:lnTo>
                    <a:pt x="1610" y="614"/>
                  </a:lnTo>
                  <a:lnTo>
                    <a:pt x="1612" y="620"/>
                  </a:lnTo>
                  <a:lnTo>
                    <a:pt x="1619" y="624"/>
                  </a:lnTo>
                  <a:lnTo>
                    <a:pt x="1623" y="624"/>
                  </a:lnTo>
                  <a:lnTo>
                    <a:pt x="1631" y="626"/>
                  </a:lnTo>
                  <a:lnTo>
                    <a:pt x="1634" y="630"/>
                  </a:lnTo>
                  <a:lnTo>
                    <a:pt x="1636" y="632"/>
                  </a:lnTo>
                  <a:lnTo>
                    <a:pt x="1638" y="637"/>
                  </a:lnTo>
                  <a:lnTo>
                    <a:pt x="1640" y="637"/>
                  </a:lnTo>
                  <a:lnTo>
                    <a:pt x="1644" y="643"/>
                  </a:lnTo>
                  <a:lnTo>
                    <a:pt x="1650" y="649"/>
                  </a:lnTo>
                  <a:lnTo>
                    <a:pt x="1657" y="656"/>
                  </a:lnTo>
                  <a:lnTo>
                    <a:pt x="1663" y="662"/>
                  </a:lnTo>
                  <a:lnTo>
                    <a:pt x="1670" y="666"/>
                  </a:lnTo>
                  <a:lnTo>
                    <a:pt x="1674" y="671"/>
                  </a:lnTo>
                  <a:lnTo>
                    <a:pt x="1676" y="673"/>
                  </a:lnTo>
                  <a:lnTo>
                    <a:pt x="1680" y="683"/>
                  </a:lnTo>
                  <a:lnTo>
                    <a:pt x="1680" y="685"/>
                  </a:lnTo>
                  <a:lnTo>
                    <a:pt x="1680" y="687"/>
                  </a:lnTo>
                  <a:lnTo>
                    <a:pt x="1686" y="690"/>
                  </a:lnTo>
                  <a:lnTo>
                    <a:pt x="1693" y="696"/>
                  </a:lnTo>
                  <a:lnTo>
                    <a:pt x="1693" y="700"/>
                  </a:lnTo>
                  <a:lnTo>
                    <a:pt x="1695" y="700"/>
                  </a:lnTo>
                  <a:lnTo>
                    <a:pt x="1697" y="700"/>
                  </a:lnTo>
                  <a:lnTo>
                    <a:pt x="1701" y="698"/>
                  </a:lnTo>
                  <a:lnTo>
                    <a:pt x="1706" y="690"/>
                  </a:lnTo>
                  <a:lnTo>
                    <a:pt x="1710" y="685"/>
                  </a:lnTo>
                  <a:lnTo>
                    <a:pt x="1712" y="681"/>
                  </a:lnTo>
                  <a:lnTo>
                    <a:pt x="1718" y="679"/>
                  </a:lnTo>
                  <a:lnTo>
                    <a:pt x="1722" y="677"/>
                  </a:lnTo>
                  <a:lnTo>
                    <a:pt x="1731" y="669"/>
                  </a:lnTo>
                  <a:lnTo>
                    <a:pt x="1737" y="664"/>
                  </a:lnTo>
                  <a:lnTo>
                    <a:pt x="1742" y="660"/>
                  </a:lnTo>
                  <a:lnTo>
                    <a:pt x="1746" y="656"/>
                  </a:lnTo>
                  <a:lnTo>
                    <a:pt x="1752" y="656"/>
                  </a:lnTo>
                  <a:lnTo>
                    <a:pt x="1756" y="654"/>
                  </a:lnTo>
                  <a:lnTo>
                    <a:pt x="1760" y="652"/>
                  </a:lnTo>
                  <a:lnTo>
                    <a:pt x="1765" y="649"/>
                  </a:lnTo>
                  <a:lnTo>
                    <a:pt x="1771" y="647"/>
                  </a:lnTo>
                  <a:lnTo>
                    <a:pt x="1775" y="645"/>
                  </a:lnTo>
                  <a:lnTo>
                    <a:pt x="1778" y="645"/>
                  </a:lnTo>
                  <a:lnTo>
                    <a:pt x="1786" y="641"/>
                  </a:lnTo>
                  <a:lnTo>
                    <a:pt x="1788" y="639"/>
                  </a:lnTo>
                  <a:lnTo>
                    <a:pt x="1790" y="639"/>
                  </a:lnTo>
                  <a:lnTo>
                    <a:pt x="1799" y="641"/>
                  </a:lnTo>
                  <a:lnTo>
                    <a:pt x="1805" y="643"/>
                  </a:lnTo>
                  <a:lnTo>
                    <a:pt x="1813" y="643"/>
                  </a:lnTo>
                  <a:lnTo>
                    <a:pt x="1818" y="641"/>
                  </a:lnTo>
                  <a:lnTo>
                    <a:pt x="1826" y="639"/>
                  </a:lnTo>
                  <a:lnTo>
                    <a:pt x="1839" y="643"/>
                  </a:lnTo>
                  <a:lnTo>
                    <a:pt x="1843" y="641"/>
                  </a:lnTo>
                  <a:lnTo>
                    <a:pt x="1847" y="645"/>
                  </a:lnTo>
                  <a:lnTo>
                    <a:pt x="1854" y="645"/>
                  </a:lnTo>
                  <a:lnTo>
                    <a:pt x="1856" y="643"/>
                  </a:lnTo>
                  <a:lnTo>
                    <a:pt x="1858" y="643"/>
                  </a:lnTo>
                  <a:lnTo>
                    <a:pt x="1868" y="650"/>
                  </a:lnTo>
                  <a:lnTo>
                    <a:pt x="1875" y="658"/>
                  </a:lnTo>
                  <a:lnTo>
                    <a:pt x="1879" y="660"/>
                  </a:lnTo>
                  <a:lnTo>
                    <a:pt x="1883" y="675"/>
                  </a:lnTo>
                  <a:lnTo>
                    <a:pt x="1885" y="679"/>
                  </a:lnTo>
                  <a:lnTo>
                    <a:pt x="1896" y="692"/>
                  </a:lnTo>
                  <a:lnTo>
                    <a:pt x="1902" y="696"/>
                  </a:lnTo>
                  <a:lnTo>
                    <a:pt x="1906" y="702"/>
                  </a:lnTo>
                  <a:lnTo>
                    <a:pt x="1909" y="705"/>
                  </a:lnTo>
                  <a:lnTo>
                    <a:pt x="1913" y="711"/>
                  </a:lnTo>
                  <a:lnTo>
                    <a:pt x="1919" y="719"/>
                  </a:lnTo>
                  <a:lnTo>
                    <a:pt x="1923" y="717"/>
                  </a:lnTo>
                  <a:lnTo>
                    <a:pt x="1924" y="713"/>
                  </a:lnTo>
                  <a:lnTo>
                    <a:pt x="1926" y="707"/>
                  </a:lnTo>
                  <a:lnTo>
                    <a:pt x="1930" y="705"/>
                  </a:lnTo>
                  <a:lnTo>
                    <a:pt x="1930" y="700"/>
                  </a:lnTo>
                  <a:lnTo>
                    <a:pt x="1940" y="698"/>
                  </a:lnTo>
                  <a:lnTo>
                    <a:pt x="1943" y="700"/>
                  </a:lnTo>
                  <a:lnTo>
                    <a:pt x="1955" y="705"/>
                  </a:lnTo>
                  <a:lnTo>
                    <a:pt x="1961" y="707"/>
                  </a:lnTo>
                  <a:lnTo>
                    <a:pt x="1962" y="711"/>
                  </a:lnTo>
                  <a:lnTo>
                    <a:pt x="1964" y="713"/>
                  </a:lnTo>
                  <a:lnTo>
                    <a:pt x="1970" y="715"/>
                  </a:lnTo>
                  <a:lnTo>
                    <a:pt x="1972" y="715"/>
                  </a:lnTo>
                  <a:lnTo>
                    <a:pt x="1983" y="717"/>
                  </a:lnTo>
                  <a:lnTo>
                    <a:pt x="1985" y="715"/>
                  </a:lnTo>
                  <a:lnTo>
                    <a:pt x="1991" y="719"/>
                  </a:lnTo>
                  <a:lnTo>
                    <a:pt x="1991" y="721"/>
                  </a:lnTo>
                  <a:lnTo>
                    <a:pt x="1993" y="726"/>
                  </a:lnTo>
                  <a:lnTo>
                    <a:pt x="1995" y="732"/>
                  </a:lnTo>
                  <a:lnTo>
                    <a:pt x="1995" y="736"/>
                  </a:lnTo>
                  <a:lnTo>
                    <a:pt x="2002" y="760"/>
                  </a:lnTo>
                  <a:lnTo>
                    <a:pt x="2023" y="766"/>
                  </a:lnTo>
                  <a:lnTo>
                    <a:pt x="2027" y="768"/>
                  </a:lnTo>
                  <a:lnTo>
                    <a:pt x="2040" y="770"/>
                  </a:lnTo>
                  <a:lnTo>
                    <a:pt x="2046" y="772"/>
                  </a:lnTo>
                  <a:lnTo>
                    <a:pt x="2048" y="772"/>
                  </a:lnTo>
                  <a:lnTo>
                    <a:pt x="2052" y="774"/>
                  </a:lnTo>
                  <a:lnTo>
                    <a:pt x="2055" y="781"/>
                  </a:lnTo>
                  <a:lnTo>
                    <a:pt x="2057" y="781"/>
                  </a:lnTo>
                  <a:lnTo>
                    <a:pt x="2063" y="779"/>
                  </a:lnTo>
                  <a:lnTo>
                    <a:pt x="2069" y="778"/>
                  </a:lnTo>
                  <a:lnTo>
                    <a:pt x="2074" y="772"/>
                  </a:lnTo>
                  <a:lnTo>
                    <a:pt x="2078" y="770"/>
                  </a:lnTo>
                  <a:lnTo>
                    <a:pt x="2082" y="762"/>
                  </a:lnTo>
                  <a:lnTo>
                    <a:pt x="2088" y="759"/>
                  </a:lnTo>
                  <a:lnTo>
                    <a:pt x="2095" y="760"/>
                  </a:lnTo>
                  <a:lnTo>
                    <a:pt x="2097" y="766"/>
                  </a:lnTo>
                  <a:lnTo>
                    <a:pt x="2101" y="770"/>
                  </a:lnTo>
                  <a:lnTo>
                    <a:pt x="2118" y="776"/>
                  </a:lnTo>
                  <a:lnTo>
                    <a:pt x="2122" y="778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Freeform 12"/>
            <p:cNvSpPr>
              <a:spLocks/>
            </p:cNvSpPr>
            <p:nvPr/>
          </p:nvSpPr>
          <p:spPr bwMode="auto">
            <a:xfrm>
              <a:off x="1982" y="197"/>
              <a:ext cx="2074" cy="1692"/>
            </a:xfrm>
            <a:custGeom>
              <a:avLst/>
              <a:gdLst>
                <a:gd name="T0" fmla="*/ 1883 w 2074"/>
                <a:gd name="T1" fmla="*/ 1250 h 1692"/>
                <a:gd name="T2" fmla="*/ 1836 w 2074"/>
                <a:gd name="T3" fmla="*/ 1282 h 1692"/>
                <a:gd name="T4" fmla="*/ 1796 w 2074"/>
                <a:gd name="T5" fmla="*/ 1316 h 1692"/>
                <a:gd name="T6" fmla="*/ 1773 w 2074"/>
                <a:gd name="T7" fmla="*/ 1396 h 1692"/>
                <a:gd name="T8" fmla="*/ 1728 w 2074"/>
                <a:gd name="T9" fmla="*/ 1415 h 1692"/>
                <a:gd name="T10" fmla="*/ 1720 w 2074"/>
                <a:gd name="T11" fmla="*/ 1447 h 1692"/>
                <a:gd name="T12" fmla="*/ 1728 w 2074"/>
                <a:gd name="T13" fmla="*/ 1479 h 1692"/>
                <a:gd name="T14" fmla="*/ 1720 w 2074"/>
                <a:gd name="T15" fmla="*/ 1498 h 1692"/>
                <a:gd name="T16" fmla="*/ 1688 w 2074"/>
                <a:gd name="T17" fmla="*/ 1523 h 1692"/>
                <a:gd name="T18" fmla="*/ 1695 w 2074"/>
                <a:gd name="T19" fmla="*/ 1559 h 1692"/>
                <a:gd name="T20" fmla="*/ 1659 w 2074"/>
                <a:gd name="T21" fmla="*/ 1548 h 1692"/>
                <a:gd name="T22" fmla="*/ 1627 w 2074"/>
                <a:gd name="T23" fmla="*/ 1553 h 1692"/>
                <a:gd name="T24" fmla="*/ 1595 w 2074"/>
                <a:gd name="T25" fmla="*/ 1538 h 1692"/>
                <a:gd name="T26" fmla="*/ 1527 w 2074"/>
                <a:gd name="T27" fmla="*/ 1555 h 1692"/>
                <a:gd name="T28" fmla="*/ 1472 w 2074"/>
                <a:gd name="T29" fmla="*/ 1521 h 1692"/>
                <a:gd name="T30" fmla="*/ 1458 w 2074"/>
                <a:gd name="T31" fmla="*/ 1466 h 1692"/>
                <a:gd name="T32" fmla="*/ 1489 w 2074"/>
                <a:gd name="T33" fmla="*/ 1415 h 1692"/>
                <a:gd name="T34" fmla="*/ 1527 w 2074"/>
                <a:gd name="T35" fmla="*/ 1347 h 1692"/>
                <a:gd name="T36" fmla="*/ 1534 w 2074"/>
                <a:gd name="T37" fmla="*/ 1276 h 1692"/>
                <a:gd name="T38" fmla="*/ 1527 w 2074"/>
                <a:gd name="T39" fmla="*/ 1184 h 1692"/>
                <a:gd name="T40" fmla="*/ 1453 w 2074"/>
                <a:gd name="T41" fmla="*/ 1115 h 1692"/>
                <a:gd name="T42" fmla="*/ 1386 w 2074"/>
                <a:gd name="T43" fmla="*/ 1104 h 1692"/>
                <a:gd name="T44" fmla="*/ 1293 w 2074"/>
                <a:gd name="T45" fmla="*/ 1168 h 1692"/>
                <a:gd name="T46" fmla="*/ 1168 w 2074"/>
                <a:gd name="T47" fmla="*/ 1239 h 1692"/>
                <a:gd name="T48" fmla="*/ 1058 w 2074"/>
                <a:gd name="T49" fmla="*/ 1254 h 1692"/>
                <a:gd name="T50" fmla="*/ 1005 w 2074"/>
                <a:gd name="T51" fmla="*/ 1294 h 1692"/>
                <a:gd name="T52" fmla="*/ 984 w 2074"/>
                <a:gd name="T53" fmla="*/ 1345 h 1692"/>
                <a:gd name="T54" fmla="*/ 958 w 2074"/>
                <a:gd name="T55" fmla="*/ 1381 h 1692"/>
                <a:gd name="T56" fmla="*/ 922 w 2074"/>
                <a:gd name="T57" fmla="*/ 1407 h 1692"/>
                <a:gd name="T58" fmla="*/ 884 w 2074"/>
                <a:gd name="T59" fmla="*/ 1428 h 1692"/>
                <a:gd name="T60" fmla="*/ 852 w 2074"/>
                <a:gd name="T61" fmla="*/ 1396 h 1692"/>
                <a:gd name="T62" fmla="*/ 797 w 2074"/>
                <a:gd name="T63" fmla="*/ 1383 h 1692"/>
                <a:gd name="T64" fmla="*/ 709 w 2074"/>
                <a:gd name="T65" fmla="*/ 1464 h 1692"/>
                <a:gd name="T66" fmla="*/ 745 w 2074"/>
                <a:gd name="T67" fmla="*/ 1551 h 1692"/>
                <a:gd name="T68" fmla="*/ 645 w 2074"/>
                <a:gd name="T69" fmla="*/ 1624 h 1692"/>
                <a:gd name="T70" fmla="*/ 542 w 2074"/>
                <a:gd name="T71" fmla="*/ 1677 h 1692"/>
                <a:gd name="T72" fmla="*/ 457 w 2074"/>
                <a:gd name="T73" fmla="*/ 1601 h 1692"/>
                <a:gd name="T74" fmla="*/ 396 w 2074"/>
                <a:gd name="T75" fmla="*/ 1574 h 1692"/>
                <a:gd name="T76" fmla="*/ 340 w 2074"/>
                <a:gd name="T77" fmla="*/ 1551 h 1692"/>
                <a:gd name="T78" fmla="*/ 262 w 2074"/>
                <a:gd name="T79" fmla="*/ 1495 h 1692"/>
                <a:gd name="T80" fmla="*/ 216 w 2074"/>
                <a:gd name="T81" fmla="*/ 1424 h 1692"/>
                <a:gd name="T82" fmla="*/ 201 w 2074"/>
                <a:gd name="T83" fmla="*/ 1364 h 1692"/>
                <a:gd name="T84" fmla="*/ 177 w 2074"/>
                <a:gd name="T85" fmla="*/ 1311 h 1692"/>
                <a:gd name="T86" fmla="*/ 146 w 2074"/>
                <a:gd name="T87" fmla="*/ 1142 h 1692"/>
                <a:gd name="T88" fmla="*/ 42 w 2074"/>
                <a:gd name="T89" fmla="*/ 1003 h 1692"/>
                <a:gd name="T90" fmla="*/ 165 w 2074"/>
                <a:gd name="T91" fmla="*/ 956 h 1692"/>
                <a:gd name="T92" fmla="*/ 372 w 2074"/>
                <a:gd name="T93" fmla="*/ 874 h 1692"/>
                <a:gd name="T94" fmla="*/ 596 w 2074"/>
                <a:gd name="T95" fmla="*/ 914 h 1692"/>
                <a:gd name="T96" fmla="*/ 867 w 2074"/>
                <a:gd name="T97" fmla="*/ 761 h 1692"/>
                <a:gd name="T98" fmla="*/ 950 w 2074"/>
                <a:gd name="T99" fmla="*/ 156 h 1692"/>
                <a:gd name="T100" fmla="*/ 1157 w 2074"/>
                <a:gd name="T101" fmla="*/ 158 h 1692"/>
                <a:gd name="T102" fmla="*/ 1358 w 2074"/>
                <a:gd name="T103" fmla="*/ 199 h 1692"/>
                <a:gd name="T104" fmla="*/ 1517 w 2074"/>
                <a:gd name="T105" fmla="*/ 101 h 1692"/>
                <a:gd name="T106" fmla="*/ 1724 w 2074"/>
                <a:gd name="T107" fmla="*/ 2 h 1692"/>
                <a:gd name="T108" fmla="*/ 1910 w 2074"/>
                <a:gd name="T109" fmla="*/ 116 h 1692"/>
                <a:gd name="T110" fmla="*/ 2038 w 2074"/>
                <a:gd name="T111" fmla="*/ 222 h 1692"/>
                <a:gd name="T112" fmla="*/ 1934 w 2074"/>
                <a:gd name="T113" fmla="*/ 427 h 1692"/>
                <a:gd name="T114" fmla="*/ 1815 w 2074"/>
                <a:gd name="T115" fmla="*/ 643 h 1692"/>
                <a:gd name="T116" fmla="*/ 1982 w 2074"/>
                <a:gd name="T117" fmla="*/ 637 h 1692"/>
                <a:gd name="T118" fmla="*/ 1837 w 2074"/>
                <a:gd name="T119" fmla="*/ 810 h 1692"/>
                <a:gd name="T120" fmla="*/ 1801 w 2074"/>
                <a:gd name="T121" fmla="*/ 1038 h 1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74" h="1692">
                  <a:moveTo>
                    <a:pt x="1921" y="1180"/>
                  </a:moveTo>
                  <a:lnTo>
                    <a:pt x="1917" y="1187"/>
                  </a:lnTo>
                  <a:lnTo>
                    <a:pt x="1910" y="1191"/>
                  </a:lnTo>
                  <a:lnTo>
                    <a:pt x="1906" y="1191"/>
                  </a:lnTo>
                  <a:lnTo>
                    <a:pt x="1904" y="1193"/>
                  </a:lnTo>
                  <a:lnTo>
                    <a:pt x="1913" y="1204"/>
                  </a:lnTo>
                  <a:lnTo>
                    <a:pt x="1913" y="1208"/>
                  </a:lnTo>
                  <a:lnTo>
                    <a:pt x="1911" y="1210"/>
                  </a:lnTo>
                  <a:lnTo>
                    <a:pt x="1908" y="1208"/>
                  </a:lnTo>
                  <a:lnTo>
                    <a:pt x="1904" y="1210"/>
                  </a:lnTo>
                  <a:lnTo>
                    <a:pt x="1902" y="1212"/>
                  </a:lnTo>
                  <a:lnTo>
                    <a:pt x="1898" y="1212"/>
                  </a:lnTo>
                  <a:lnTo>
                    <a:pt x="1898" y="1214"/>
                  </a:lnTo>
                  <a:lnTo>
                    <a:pt x="1898" y="1216"/>
                  </a:lnTo>
                  <a:lnTo>
                    <a:pt x="1896" y="1216"/>
                  </a:lnTo>
                  <a:lnTo>
                    <a:pt x="1894" y="1218"/>
                  </a:lnTo>
                  <a:lnTo>
                    <a:pt x="1892" y="1220"/>
                  </a:lnTo>
                  <a:lnTo>
                    <a:pt x="1894" y="1221"/>
                  </a:lnTo>
                  <a:lnTo>
                    <a:pt x="1892" y="1225"/>
                  </a:lnTo>
                  <a:lnTo>
                    <a:pt x="1892" y="1227"/>
                  </a:lnTo>
                  <a:lnTo>
                    <a:pt x="1892" y="1229"/>
                  </a:lnTo>
                  <a:lnTo>
                    <a:pt x="1891" y="1235"/>
                  </a:lnTo>
                  <a:lnTo>
                    <a:pt x="1891" y="1242"/>
                  </a:lnTo>
                  <a:lnTo>
                    <a:pt x="1891" y="1246"/>
                  </a:lnTo>
                  <a:lnTo>
                    <a:pt x="1889" y="1248"/>
                  </a:lnTo>
                  <a:lnTo>
                    <a:pt x="1885" y="1248"/>
                  </a:lnTo>
                  <a:lnTo>
                    <a:pt x="1883" y="1250"/>
                  </a:lnTo>
                  <a:lnTo>
                    <a:pt x="1883" y="1252"/>
                  </a:lnTo>
                  <a:lnTo>
                    <a:pt x="1881" y="1254"/>
                  </a:lnTo>
                  <a:lnTo>
                    <a:pt x="1877" y="1254"/>
                  </a:lnTo>
                  <a:lnTo>
                    <a:pt x="1875" y="1256"/>
                  </a:lnTo>
                  <a:lnTo>
                    <a:pt x="1872" y="1256"/>
                  </a:lnTo>
                  <a:lnTo>
                    <a:pt x="1868" y="1254"/>
                  </a:lnTo>
                  <a:lnTo>
                    <a:pt x="1868" y="1258"/>
                  </a:lnTo>
                  <a:lnTo>
                    <a:pt x="1868" y="1259"/>
                  </a:lnTo>
                  <a:lnTo>
                    <a:pt x="1866" y="1259"/>
                  </a:lnTo>
                  <a:lnTo>
                    <a:pt x="1862" y="1259"/>
                  </a:lnTo>
                  <a:lnTo>
                    <a:pt x="1860" y="1258"/>
                  </a:lnTo>
                  <a:lnTo>
                    <a:pt x="1858" y="1254"/>
                  </a:lnTo>
                  <a:lnTo>
                    <a:pt x="1855" y="1252"/>
                  </a:lnTo>
                  <a:lnTo>
                    <a:pt x="1849" y="1250"/>
                  </a:lnTo>
                  <a:lnTo>
                    <a:pt x="1841" y="1250"/>
                  </a:lnTo>
                  <a:lnTo>
                    <a:pt x="1839" y="1252"/>
                  </a:lnTo>
                  <a:lnTo>
                    <a:pt x="1841" y="1256"/>
                  </a:lnTo>
                  <a:lnTo>
                    <a:pt x="1841" y="1258"/>
                  </a:lnTo>
                  <a:lnTo>
                    <a:pt x="1839" y="1258"/>
                  </a:lnTo>
                  <a:lnTo>
                    <a:pt x="1839" y="1259"/>
                  </a:lnTo>
                  <a:lnTo>
                    <a:pt x="1841" y="1263"/>
                  </a:lnTo>
                  <a:lnTo>
                    <a:pt x="1843" y="1267"/>
                  </a:lnTo>
                  <a:lnTo>
                    <a:pt x="1843" y="1269"/>
                  </a:lnTo>
                  <a:lnTo>
                    <a:pt x="1843" y="1275"/>
                  </a:lnTo>
                  <a:lnTo>
                    <a:pt x="1841" y="1278"/>
                  </a:lnTo>
                  <a:lnTo>
                    <a:pt x="1837" y="1282"/>
                  </a:lnTo>
                  <a:lnTo>
                    <a:pt x="1836" y="1282"/>
                  </a:lnTo>
                  <a:lnTo>
                    <a:pt x="1834" y="1282"/>
                  </a:lnTo>
                  <a:lnTo>
                    <a:pt x="1832" y="1276"/>
                  </a:lnTo>
                  <a:lnTo>
                    <a:pt x="1830" y="1275"/>
                  </a:lnTo>
                  <a:lnTo>
                    <a:pt x="1830" y="1276"/>
                  </a:lnTo>
                  <a:lnTo>
                    <a:pt x="1828" y="1280"/>
                  </a:lnTo>
                  <a:lnTo>
                    <a:pt x="1826" y="1282"/>
                  </a:lnTo>
                  <a:lnTo>
                    <a:pt x="1824" y="1282"/>
                  </a:lnTo>
                  <a:lnTo>
                    <a:pt x="1822" y="1280"/>
                  </a:lnTo>
                  <a:lnTo>
                    <a:pt x="1815" y="1282"/>
                  </a:lnTo>
                  <a:lnTo>
                    <a:pt x="1813" y="1286"/>
                  </a:lnTo>
                  <a:lnTo>
                    <a:pt x="1813" y="1288"/>
                  </a:lnTo>
                  <a:lnTo>
                    <a:pt x="1815" y="1292"/>
                  </a:lnTo>
                  <a:lnTo>
                    <a:pt x="1815" y="1295"/>
                  </a:lnTo>
                  <a:lnTo>
                    <a:pt x="1813" y="1297"/>
                  </a:lnTo>
                  <a:lnTo>
                    <a:pt x="1811" y="1299"/>
                  </a:lnTo>
                  <a:lnTo>
                    <a:pt x="1811" y="1303"/>
                  </a:lnTo>
                  <a:lnTo>
                    <a:pt x="1811" y="1305"/>
                  </a:lnTo>
                  <a:lnTo>
                    <a:pt x="1811" y="1307"/>
                  </a:lnTo>
                  <a:lnTo>
                    <a:pt x="1809" y="1309"/>
                  </a:lnTo>
                  <a:lnTo>
                    <a:pt x="1805" y="1307"/>
                  </a:lnTo>
                  <a:lnTo>
                    <a:pt x="1803" y="1307"/>
                  </a:lnTo>
                  <a:lnTo>
                    <a:pt x="1801" y="1307"/>
                  </a:lnTo>
                  <a:lnTo>
                    <a:pt x="1801" y="1309"/>
                  </a:lnTo>
                  <a:lnTo>
                    <a:pt x="1801" y="1311"/>
                  </a:lnTo>
                  <a:lnTo>
                    <a:pt x="1800" y="1314"/>
                  </a:lnTo>
                  <a:lnTo>
                    <a:pt x="1798" y="1314"/>
                  </a:lnTo>
                  <a:lnTo>
                    <a:pt x="1796" y="1316"/>
                  </a:lnTo>
                  <a:lnTo>
                    <a:pt x="1792" y="1322"/>
                  </a:lnTo>
                  <a:lnTo>
                    <a:pt x="1792" y="1328"/>
                  </a:lnTo>
                  <a:lnTo>
                    <a:pt x="1794" y="1330"/>
                  </a:lnTo>
                  <a:lnTo>
                    <a:pt x="1796" y="1333"/>
                  </a:lnTo>
                  <a:lnTo>
                    <a:pt x="1796" y="1337"/>
                  </a:lnTo>
                  <a:lnTo>
                    <a:pt x="1800" y="1341"/>
                  </a:lnTo>
                  <a:lnTo>
                    <a:pt x="1800" y="1343"/>
                  </a:lnTo>
                  <a:lnTo>
                    <a:pt x="1796" y="1349"/>
                  </a:lnTo>
                  <a:lnTo>
                    <a:pt x="1798" y="1352"/>
                  </a:lnTo>
                  <a:lnTo>
                    <a:pt x="1798" y="1356"/>
                  </a:lnTo>
                  <a:lnTo>
                    <a:pt x="1800" y="1364"/>
                  </a:lnTo>
                  <a:lnTo>
                    <a:pt x="1800" y="1369"/>
                  </a:lnTo>
                  <a:lnTo>
                    <a:pt x="1798" y="1373"/>
                  </a:lnTo>
                  <a:lnTo>
                    <a:pt x="1796" y="1375"/>
                  </a:lnTo>
                  <a:lnTo>
                    <a:pt x="1798" y="1377"/>
                  </a:lnTo>
                  <a:lnTo>
                    <a:pt x="1796" y="1379"/>
                  </a:lnTo>
                  <a:lnTo>
                    <a:pt x="1792" y="1381"/>
                  </a:lnTo>
                  <a:lnTo>
                    <a:pt x="1786" y="1381"/>
                  </a:lnTo>
                  <a:lnTo>
                    <a:pt x="1782" y="1381"/>
                  </a:lnTo>
                  <a:lnTo>
                    <a:pt x="1777" y="1377"/>
                  </a:lnTo>
                  <a:lnTo>
                    <a:pt x="1775" y="1383"/>
                  </a:lnTo>
                  <a:lnTo>
                    <a:pt x="1771" y="1385"/>
                  </a:lnTo>
                  <a:lnTo>
                    <a:pt x="1767" y="1386"/>
                  </a:lnTo>
                  <a:lnTo>
                    <a:pt x="1767" y="1388"/>
                  </a:lnTo>
                  <a:lnTo>
                    <a:pt x="1771" y="1390"/>
                  </a:lnTo>
                  <a:lnTo>
                    <a:pt x="1771" y="1392"/>
                  </a:lnTo>
                  <a:lnTo>
                    <a:pt x="1773" y="1396"/>
                  </a:lnTo>
                  <a:lnTo>
                    <a:pt x="1771" y="1398"/>
                  </a:lnTo>
                  <a:lnTo>
                    <a:pt x="1767" y="1400"/>
                  </a:lnTo>
                  <a:lnTo>
                    <a:pt x="1758" y="1398"/>
                  </a:lnTo>
                  <a:lnTo>
                    <a:pt x="1758" y="1400"/>
                  </a:lnTo>
                  <a:lnTo>
                    <a:pt x="1756" y="1400"/>
                  </a:lnTo>
                  <a:lnTo>
                    <a:pt x="1756" y="1402"/>
                  </a:lnTo>
                  <a:lnTo>
                    <a:pt x="1754" y="1402"/>
                  </a:lnTo>
                  <a:lnTo>
                    <a:pt x="1754" y="1404"/>
                  </a:lnTo>
                  <a:lnTo>
                    <a:pt x="1752" y="1404"/>
                  </a:lnTo>
                  <a:lnTo>
                    <a:pt x="1752" y="1405"/>
                  </a:lnTo>
                  <a:lnTo>
                    <a:pt x="1750" y="1405"/>
                  </a:lnTo>
                  <a:lnTo>
                    <a:pt x="1748" y="1405"/>
                  </a:lnTo>
                  <a:lnTo>
                    <a:pt x="1746" y="1405"/>
                  </a:lnTo>
                  <a:lnTo>
                    <a:pt x="1745" y="1405"/>
                  </a:lnTo>
                  <a:lnTo>
                    <a:pt x="1743" y="1405"/>
                  </a:lnTo>
                  <a:lnTo>
                    <a:pt x="1741" y="1405"/>
                  </a:lnTo>
                  <a:lnTo>
                    <a:pt x="1739" y="1405"/>
                  </a:lnTo>
                  <a:lnTo>
                    <a:pt x="1737" y="1405"/>
                  </a:lnTo>
                  <a:lnTo>
                    <a:pt x="1737" y="1407"/>
                  </a:lnTo>
                  <a:lnTo>
                    <a:pt x="1735" y="1407"/>
                  </a:lnTo>
                  <a:lnTo>
                    <a:pt x="1735" y="1409"/>
                  </a:lnTo>
                  <a:lnTo>
                    <a:pt x="1733" y="1409"/>
                  </a:lnTo>
                  <a:lnTo>
                    <a:pt x="1731" y="1409"/>
                  </a:lnTo>
                  <a:lnTo>
                    <a:pt x="1731" y="1411"/>
                  </a:lnTo>
                  <a:lnTo>
                    <a:pt x="1729" y="1411"/>
                  </a:lnTo>
                  <a:lnTo>
                    <a:pt x="1728" y="1413"/>
                  </a:lnTo>
                  <a:lnTo>
                    <a:pt x="1728" y="1415"/>
                  </a:lnTo>
                  <a:lnTo>
                    <a:pt x="1726" y="1415"/>
                  </a:lnTo>
                  <a:lnTo>
                    <a:pt x="1726" y="1417"/>
                  </a:lnTo>
                  <a:lnTo>
                    <a:pt x="1726" y="1419"/>
                  </a:lnTo>
                  <a:lnTo>
                    <a:pt x="1724" y="1421"/>
                  </a:lnTo>
                  <a:lnTo>
                    <a:pt x="1724" y="1422"/>
                  </a:lnTo>
                  <a:lnTo>
                    <a:pt x="1722" y="1422"/>
                  </a:lnTo>
                  <a:lnTo>
                    <a:pt x="1722" y="1424"/>
                  </a:lnTo>
                  <a:lnTo>
                    <a:pt x="1722" y="1426"/>
                  </a:lnTo>
                  <a:lnTo>
                    <a:pt x="1724" y="1426"/>
                  </a:lnTo>
                  <a:lnTo>
                    <a:pt x="1724" y="1428"/>
                  </a:lnTo>
                  <a:lnTo>
                    <a:pt x="1724" y="1430"/>
                  </a:lnTo>
                  <a:lnTo>
                    <a:pt x="1722" y="1430"/>
                  </a:lnTo>
                  <a:lnTo>
                    <a:pt x="1722" y="1432"/>
                  </a:lnTo>
                  <a:lnTo>
                    <a:pt x="1720" y="1432"/>
                  </a:lnTo>
                  <a:lnTo>
                    <a:pt x="1720" y="1434"/>
                  </a:lnTo>
                  <a:lnTo>
                    <a:pt x="1718" y="1434"/>
                  </a:lnTo>
                  <a:lnTo>
                    <a:pt x="1716" y="1434"/>
                  </a:lnTo>
                  <a:lnTo>
                    <a:pt x="1714" y="1434"/>
                  </a:lnTo>
                  <a:lnTo>
                    <a:pt x="1716" y="1436"/>
                  </a:lnTo>
                  <a:lnTo>
                    <a:pt x="1716" y="1438"/>
                  </a:lnTo>
                  <a:lnTo>
                    <a:pt x="1716" y="1440"/>
                  </a:lnTo>
                  <a:lnTo>
                    <a:pt x="1714" y="1440"/>
                  </a:lnTo>
                  <a:lnTo>
                    <a:pt x="1714" y="1441"/>
                  </a:lnTo>
                  <a:lnTo>
                    <a:pt x="1716" y="1443"/>
                  </a:lnTo>
                  <a:lnTo>
                    <a:pt x="1718" y="1443"/>
                  </a:lnTo>
                  <a:lnTo>
                    <a:pt x="1720" y="1445"/>
                  </a:lnTo>
                  <a:lnTo>
                    <a:pt x="1720" y="1447"/>
                  </a:lnTo>
                  <a:lnTo>
                    <a:pt x="1720" y="1449"/>
                  </a:lnTo>
                  <a:lnTo>
                    <a:pt x="1720" y="1451"/>
                  </a:lnTo>
                  <a:lnTo>
                    <a:pt x="1722" y="1451"/>
                  </a:lnTo>
                  <a:lnTo>
                    <a:pt x="1722" y="1453"/>
                  </a:lnTo>
                  <a:lnTo>
                    <a:pt x="1722" y="1455"/>
                  </a:lnTo>
                  <a:lnTo>
                    <a:pt x="1724" y="1457"/>
                  </a:lnTo>
                  <a:lnTo>
                    <a:pt x="1724" y="1459"/>
                  </a:lnTo>
                  <a:lnTo>
                    <a:pt x="1726" y="1460"/>
                  </a:lnTo>
                  <a:lnTo>
                    <a:pt x="1726" y="1462"/>
                  </a:lnTo>
                  <a:lnTo>
                    <a:pt x="1728" y="1462"/>
                  </a:lnTo>
                  <a:lnTo>
                    <a:pt x="1728" y="1464"/>
                  </a:lnTo>
                  <a:lnTo>
                    <a:pt x="1728" y="1466"/>
                  </a:lnTo>
                  <a:lnTo>
                    <a:pt x="1729" y="1466"/>
                  </a:lnTo>
                  <a:lnTo>
                    <a:pt x="1731" y="1466"/>
                  </a:lnTo>
                  <a:lnTo>
                    <a:pt x="1733" y="1468"/>
                  </a:lnTo>
                  <a:lnTo>
                    <a:pt x="1735" y="1470"/>
                  </a:lnTo>
                  <a:lnTo>
                    <a:pt x="1735" y="1472"/>
                  </a:lnTo>
                  <a:lnTo>
                    <a:pt x="1735" y="1474"/>
                  </a:lnTo>
                  <a:lnTo>
                    <a:pt x="1737" y="1474"/>
                  </a:lnTo>
                  <a:lnTo>
                    <a:pt x="1737" y="1476"/>
                  </a:lnTo>
                  <a:lnTo>
                    <a:pt x="1737" y="1477"/>
                  </a:lnTo>
                  <a:lnTo>
                    <a:pt x="1735" y="1477"/>
                  </a:lnTo>
                  <a:lnTo>
                    <a:pt x="1735" y="1479"/>
                  </a:lnTo>
                  <a:lnTo>
                    <a:pt x="1733" y="1479"/>
                  </a:lnTo>
                  <a:lnTo>
                    <a:pt x="1731" y="1479"/>
                  </a:lnTo>
                  <a:lnTo>
                    <a:pt x="1729" y="1479"/>
                  </a:lnTo>
                  <a:lnTo>
                    <a:pt x="1728" y="1479"/>
                  </a:lnTo>
                  <a:lnTo>
                    <a:pt x="1726" y="1477"/>
                  </a:lnTo>
                  <a:lnTo>
                    <a:pt x="1724" y="1477"/>
                  </a:lnTo>
                  <a:lnTo>
                    <a:pt x="1724" y="1476"/>
                  </a:lnTo>
                  <a:lnTo>
                    <a:pt x="1722" y="1476"/>
                  </a:lnTo>
                  <a:lnTo>
                    <a:pt x="1722" y="1477"/>
                  </a:lnTo>
                  <a:lnTo>
                    <a:pt x="1720" y="1477"/>
                  </a:lnTo>
                  <a:lnTo>
                    <a:pt x="1722" y="1479"/>
                  </a:lnTo>
                  <a:lnTo>
                    <a:pt x="1720" y="1479"/>
                  </a:lnTo>
                  <a:lnTo>
                    <a:pt x="1720" y="1481"/>
                  </a:lnTo>
                  <a:lnTo>
                    <a:pt x="1720" y="1483"/>
                  </a:lnTo>
                  <a:lnTo>
                    <a:pt x="1718" y="1483"/>
                  </a:lnTo>
                  <a:lnTo>
                    <a:pt x="1718" y="1485"/>
                  </a:lnTo>
                  <a:lnTo>
                    <a:pt x="1718" y="1487"/>
                  </a:lnTo>
                  <a:lnTo>
                    <a:pt x="1720" y="1489"/>
                  </a:lnTo>
                  <a:lnTo>
                    <a:pt x="1722" y="1489"/>
                  </a:lnTo>
                  <a:lnTo>
                    <a:pt x="1724" y="1489"/>
                  </a:lnTo>
                  <a:lnTo>
                    <a:pt x="1726" y="1489"/>
                  </a:lnTo>
                  <a:lnTo>
                    <a:pt x="1728" y="1491"/>
                  </a:lnTo>
                  <a:lnTo>
                    <a:pt x="1728" y="1493"/>
                  </a:lnTo>
                  <a:lnTo>
                    <a:pt x="1726" y="1495"/>
                  </a:lnTo>
                  <a:lnTo>
                    <a:pt x="1726" y="1496"/>
                  </a:lnTo>
                  <a:lnTo>
                    <a:pt x="1724" y="1496"/>
                  </a:lnTo>
                  <a:lnTo>
                    <a:pt x="1724" y="1498"/>
                  </a:lnTo>
                  <a:lnTo>
                    <a:pt x="1722" y="1498"/>
                  </a:lnTo>
                  <a:lnTo>
                    <a:pt x="1720" y="1498"/>
                  </a:lnTo>
                  <a:lnTo>
                    <a:pt x="1720" y="1496"/>
                  </a:lnTo>
                  <a:lnTo>
                    <a:pt x="1720" y="1498"/>
                  </a:lnTo>
                  <a:lnTo>
                    <a:pt x="1720" y="1500"/>
                  </a:lnTo>
                  <a:lnTo>
                    <a:pt x="1718" y="1502"/>
                  </a:lnTo>
                  <a:lnTo>
                    <a:pt x="1718" y="1504"/>
                  </a:lnTo>
                  <a:lnTo>
                    <a:pt x="1716" y="1506"/>
                  </a:lnTo>
                  <a:lnTo>
                    <a:pt x="1716" y="1508"/>
                  </a:lnTo>
                  <a:lnTo>
                    <a:pt x="1714" y="1508"/>
                  </a:lnTo>
                  <a:lnTo>
                    <a:pt x="1714" y="1510"/>
                  </a:lnTo>
                  <a:lnTo>
                    <a:pt x="1712" y="1512"/>
                  </a:lnTo>
                  <a:lnTo>
                    <a:pt x="1710" y="1512"/>
                  </a:lnTo>
                  <a:lnTo>
                    <a:pt x="1709" y="1512"/>
                  </a:lnTo>
                  <a:lnTo>
                    <a:pt x="1707" y="1512"/>
                  </a:lnTo>
                  <a:lnTo>
                    <a:pt x="1703" y="1512"/>
                  </a:lnTo>
                  <a:lnTo>
                    <a:pt x="1701" y="1512"/>
                  </a:lnTo>
                  <a:lnTo>
                    <a:pt x="1699" y="1514"/>
                  </a:lnTo>
                  <a:lnTo>
                    <a:pt x="1697" y="1514"/>
                  </a:lnTo>
                  <a:lnTo>
                    <a:pt x="1695" y="1514"/>
                  </a:lnTo>
                  <a:lnTo>
                    <a:pt x="1695" y="1515"/>
                  </a:lnTo>
                  <a:lnTo>
                    <a:pt x="1695" y="1517"/>
                  </a:lnTo>
                  <a:lnTo>
                    <a:pt x="1697" y="1517"/>
                  </a:lnTo>
                  <a:lnTo>
                    <a:pt x="1697" y="1519"/>
                  </a:lnTo>
                  <a:lnTo>
                    <a:pt x="1699" y="1519"/>
                  </a:lnTo>
                  <a:lnTo>
                    <a:pt x="1697" y="1521"/>
                  </a:lnTo>
                  <a:lnTo>
                    <a:pt x="1695" y="1523"/>
                  </a:lnTo>
                  <a:lnTo>
                    <a:pt x="1693" y="1523"/>
                  </a:lnTo>
                  <a:lnTo>
                    <a:pt x="1691" y="1523"/>
                  </a:lnTo>
                  <a:lnTo>
                    <a:pt x="1690" y="1523"/>
                  </a:lnTo>
                  <a:lnTo>
                    <a:pt x="1688" y="1523"/>
                  </a:lnTo>
                  <a:lnTo>
                    <a:pt x="1686" y="1523"/>
                  </a:lnTo>
                  <a:lnTo>
                    <a:pt x="1684" y="1523"/>
                  </a:lnTo>
                  <a:lnTo>
                    <a:pt x="1684" y="1525"/>
                  </a:lnTo>
                  <a:lnTo>
                    <a:pt x="1686" y="1525"/>
                  </a:lnTo>
                  <a:lnTo>
                    <a:pt x="1686" y="1527"/>
                  </a:lnTo>
                  <a:lnTo>
                    <a:pt x="1688" y="1527"/>
                  </a:lnTo>
                  <a:lnTo>
                    <a:pt x="1688" y="1529"/>
                  </a:lnTo>
                  <a:lnTo>
                    <a:pt x="1690" y="1529"/>
                  </a:lnTo>
                  <a:lnTo>
                    <a:pt x="1691" y="1529"/>
                  </a:lnTo>
                  <a:lnTo>
                    <a:pt x="1691" y="1531"/>
                  </a:lnTo>
                  <a:lnTo>
                    <a:pt x="1691" y="1532"/>
                  </a:lnTo>
                  <a:lnTo>
                    <a:pt x="1693" y="1534"/>
                  </a:lnTo>
                  <a:lnTo>
                    <a:pt x="1691" y="1536"/>
                  </a:lnTo>
                  <a:lnTo>
                    <a:pt x="1691" y="1538"/>
                  </a:lnTo>
                  <a:lnTo>
                    <a:pt x="1691" y="1540"/>
                  </a:lnTo>
                  <a:lnTo>
                    <a:pt x="1691" y="1542"/>
                  </a:lnTo>
                  <a:lnTo>
                    <a:pt x="1691" y="1544"/>
                  </a:lnTo>
                  <a:lnTo>
                    <a:pt x="1690" y="1544"/>
                  </a:lnTo>
                  <a:lnTo>
                    <a:pt x="1690" y="1546"/>
                  </a:lnTo>
                  <a:lnTo>
                    <a:pt x="1691" y="1548"/>
                  </a:lnTo>
                  <a:lnTo>
                    <a:pt x="1691" y="1550"/>
                  </a:lnTo>
                  <a:lnTo>
                    <a:pt x="1693" y="1550"/>
                  </a:lnTo>
                  <a:lnTo>
                    <a:pt x="1693" y="1551"/>
                  </a:lnTo>
                  <a:lnTo>
                    <a:pt x="1695" y="1553"/>
                  </a:lnTo>
                  <a:lnTo>
                    <a:pt x="1695" y="1555"/>
                  </a:lnTo>
                  <a:lnTo>
                    <a:pt x="1695" y="1557"/>
                  </a:lnTo>
                  <a:lnTo>
                    <a:pt x="1695" y="1559"/>
                  </a:lnTo>
                  <a:lnTo>
                    <a:pt x="1693" y="1559"/>
                  </a:lnTo>
                  <a:lnTo>
                    <a:pt x="1693" y="1561"/>
                  </a:lnTo>
                  <a:lnTo>
                    <a:pt x="1691" y="1561"/>
                  </a:lnTo>
                  <a:lnTo>
                    <a:pt x="1690" y="1563"/>
                  </a:lnTo>
                  <a:lnTo>
                    <a:pt x="1688" y="1563"/>
                  </a:lnTo>
                  <a:lnTo>
                    <a:pt x="1688" y="1561"/>
                  </a:lnTo>
                  <a:lnTo>
                    <a:pt x="1686" y="1561"/>
                  </a:lnTo>
                  <a:lnTo>
                    <a:pt x="1686" y="1559"/>
                  </a:lnTo>
                  <a:lnTo>
                    <a:pt x="1684" y="1559"/>
                  </a:lnTo>
                  <a:lnTo>
                    <a:pt x="1682" y="1557"/>
                  </a:lnTo>
                  <a:lnTo>
                    <a:pt x="1682" y="1559"/>
                  </a:lnTo>
                  <a:lnTo>
                    <a:pt x="1680" y="1559"/>
                  </a:lnTo>
                  <a:lnTo>
                    <a:pt x="1678" y="1559"/>
                  </a:lnTo>
                  <a:lnTo>
                    <a:pt x="1676" y="1557"/>
                  </a:lnTo>
                  <a:lnTo>
                    <a:pt x="1674" y="1555"/>
                  </a:lnTo>
                  <a:lnTo>
                    <a:pt x="1673" y="1555"/>
                  </a:lnTo>
                  <a:lnTo>
                    <a:pt x="1671" y="1555"/>
                  </a:lnTo>
                  <a:lnTo>
                    <a:pt x="1669" y="1555"/>
                  </a:lnTo>
                  <a:lnTo>
                    <a:pt x="1667" y="1555"/>
                  </a:lnTo>
                  <a:lnTo>
                    <a:pt x="1667" y="1553"/>
                  </a:lnTo>
                  <a:lnTo>
                    <a:pt x="1665" y="1553"/>
                  </a:lnTo>
                  <a:lnTo>
                    <a:pt x="1665" y="1551"/>
                  </a:lnTo>
                  <a:lnTo>
                    <a:pt x="1663" y="1551"/>
                  </a:lnTo>
                  <a:lnTo>
                    <a:pt x="1663" y="1550"/>
                  </a:lnTo>
                  <a:lnTo>
                    <a:pt x="1661" y="1550"/>
                  </a:lnTo>
                  <a:lnTo>
                    <a:pt x="1659" y="1550"/>
                  </a:lnTo>
                  <a:lnTo>
                    <a:pt x="1659" y="1548"/>
                  </a:lnTo>
                  <a:lnTo>
                    <a:pt x="1657" y="1548"/>
                  </a:lnTo>
                  <a:lnTo>
                    <a:pt x="1657" y="1546"/>
                  </a:lnTo>
                  <a:lnTo>
                    <a:pt x="1655" y="1546"/>
                  </a:lnTo>
                  <a:lnTo>
                    <a:pt x="1655" y="1544"/>
                  </a:lnTo>
                  <a:lnTo>
                    <a:pt x="1654" y="1542"/>
                  </a:lnTo>
                  <a:lnTo>
                    <a:pt x="1652" y="1542"/>
                  </a:lnTo>
                  <a:lnTo>
                    <a:pt x="1652" y="1540"/>
                  </a:lnTo>
                  <a:lnTo>
                    <a:pt x="1650" y="1540"/>
                  </a:lnTo>
                  <a:lnTo>
                    <a:pt x="1648" y="1540"/>
                  </a:lnTo>
                  <a:lnTo>
                    <a:pt x="1648" y="1542"/>
                  </a:lnTo>
                  <a:lnTo>
                    <a:pt x="1646" y="1542"/>
                  </a:lnTo>
                  <a:lnTo>
                    <a:pt x="1644" y="1544"/>
                  </a:lnTo>
                  <a:lnTo>
                    <a:pt x="1644" y="1546"/>
                  </a:lnTo>
                  <a:lnTo>
                    <a:pt x="1642" y="1546"/>
                  </a:lnTo>
                  <a:lnTo>
                    <a:pt x="1640" y="1546"/>
                  </a:lnTo>
                  <a:lnTo>
                    <a:pt x="1638" y="1544"/>
                  </a:lnTo>
                  <a:lnTo>
                    <a:pt x="1636" y="1544"/>
                  </a:lnTo>
                  <a:lnTo>
                    <a:pt x="1636" y="1546"/>
                  </a:lnTo>
                  <a:lnTo>
                    <a:pt x="1635" y="1546"/>
                  </a:lnTo>
                  <a:lnTo>
                    <a:pt x="1635" y="1548"/>
                  </a:lnTo>
                  <a:lnTo>
                    <a:pt x="1635" y="1550"/>
                  </a:lnTo>
                  <a:lnTo>
                    <a:pt x="1633" y="1550"/>
                  </a:lnTo>
                  <a:lnTo>
                    <a:pt x="1631" y="1550"/>
                  </a:lnTo>
                  <a:lnTo>
                    <a:pt x="1629" y="1550"/>
                  </a:lnTo>
                  <a:lnTo>
                    <a:pt x="1629" y="1551"/>
                  </a:lnTo>
                  <a:lnTo>
                    <a:pt x="1627" y="1551"/>
                  </a:lnTo>
                  <a:lnTo>
                    <a:pt x="1627" y="1553"/>
                  </a:lnTo>
                  <a:lnTo>
                    <a:pt x="1625" y="1553"/>
                  </a:lnTo>
                  <a:lnTo>
                    <a:pt x="1625" y="1555"/>
                  </a:lnTo>
                  <a:lnTo>
                    <a:pt x="1623" y="1555"/>
                  </a:lnTo>
                  <a:lnTo>
                    <a:pt x="1623" y="1557"/>
                  </a:lnTo>
                  <a:lnTo>
                    <a:pt x="1621" y="1557"/>
                  </a:lnTo>
                  <a:lnTo>
                    <a:pt x="1621" y="1559"/>
                  </a:lnTo>
                  <a:lnTo>
                    <a:pt x="1619" y="1559"/>
                  </a:lnTo>
                  <a:lnTo>
                    <a:pt x="1618" y="1559"/>
                  </a:lnTo>
                  <a:lnTo>
                    <a:pt x="1616" y="1559"/>
                  </a:lnTo>
                  <a:lnTo>
                    <a:pt x="1614" y="1559"/>
                  </a:lnTo>
                  <a:lnTo>
                    <a:pt x="1612" y="1557"/>
                  </a:lnTo>
                  <a:lnTo>
                    <a:pt x="1610" y="1557"/>
                  </a:lnTo>
                  <a:lnTo>
                    <a:pt x="1610" y="1555"/>
                  </a:lnTo>
                  <a:lnTo>
                    <a:pt x="1608" y="1555"/>
                  </a:lnTo>
                  <a:lnTo>
                    <a:pt x="1606" y="1555"/>
                  </a:lnTo>
                  <a:lnTo>
                    <a:pt x="1604" y="1555"/>
                  </a:lnTo>
                  <a:lnTo>
                    <a:pt x="1604" y="1553"/>
                  </a:lnTo>
                  <a:lnTo>
                    <a:pt x="1602" y="1553"/>
                  </a:lnTo>
                  <a:lnTo>
                    <a:pt x="1602" y="1551"/>
                  </a:lnTo>
                  <a:lnTo>
                    <a:pt x="1602" y="1550"/>
                  </a:lnTo>
                  <a:lnTo>
                    <a:pt x="1602" y="1548"/>
                  </a:lnTo>
                  <a:lnTo>
                    <a:pt x="1602" y="1546"/>
                  </a:lnTo>
                  <a:lnTo>
                    <a:pt x="1604" y="1544"/>
                  </a:lnTo>
                  <a:lnTo>
                    <a:pt x="1604" y="1542"/>
                  </a:lnTo>
                  <a:lnTo>
                    <a:pt x="1602" y="1540"/>
                  </a:lnTo>
                  <a:lnTo>
                    <a:pt x="1599" y="1540"/>
                  </a:lnTo>
                  <a:lnTo>
                    <a:pt x="1595" y="1538"/>
                  </a:lnTo>
                  <a:lnTo>
                    <a:pt x="1591" y="1536"/>
                  </a:lnTo>
                  <a:lnTo>
                    <a:pt x="1589" y="1534"/>
                  </a:lnTo>
                  <a:lnTo>
                    <a:pt x="1587" y="1534"/>
                  </a:lnTo>
                  <a:lnTo>
                    <a:pt x="1583" y="1534"/>
                  </a:lnTo>
                  <a:lnTo>
                    <a:pt x="1580" y="1534"/>
                  </a:lnTo>
                  <a:lnTo>
                    <a:pt x="1578" y="1534"/>
                  </a:lnTo>
                  <a:lnTo>
                    <a:pt x="1572" y="1536"/>
                  </a:lnTo>
                  <a:lnTo>
                    <a:pt x="1568" y="1538"/>
                  </a:lnTo>
                  <a:lnTo>
                    <a:pt x="1566" y="1538"/>
                  </a:lnTo>
                  <a:lnTo>
                    <a:pt x="1564" y="1538"/>
                  </a:lnTo>
                  <a:lnTo>
                    <a:pt x="1563" y="1540"/>
                  </a:lnTo>
                  <a:lnTo>
                    <a:pt x="1561" y="1542"/>
                  </a:lnTo>
                  <a:lnTo>
                    <a:pt x="1559" y="1544"/>
                  </a:lnTo>
                  <a:lnTo>
                    <a:pt x="1557" y="1544"/>
                  </a:lnTo>
                  <a:lnTo>
                    <a:pt x="1555" y="1544"/>
                  </a:lnTo>
                  <a:lnTo>
                    <a:pt x="1555" y="1546"/>
                  </a:lnTo>
                  <a:lnTo>
                    <a:pt x="1549" y="1546"/>
                  </a:lnTo>
                  <a:lnTo>
                    <a:pt x="1545" y="1550"/>
                  </a:lnTo>
                  <a:lnTo>
                    <a:pt x="1544" y="1551"/>
                  </a:lnTo>
                  <a:lnTo>
                    <a:pt x="1542" y="1553"/>
                  </a:lnTo>
                  <a:lnTo>
                    <a:pt x="1538" y="1553"/>
                  </a:lnTo>
                  <a:lnTo>
                    <a:pt x="1536" y="1553"/>
                  </a:lnTo>
                  <a:lnTo>
                    <a:pt x="1534" y="1553"/>
                  </a:lnTo>
                  <a:lnTo>
                    <a:pt x="1532" y="1553"/>
                  </a:lnTo>
                  <a:lnTo>
                    <a:pt x="1528" y="1553"/>
                  </a:lnTo>
                  <a:lnTo>
                    <a:pt x="1528" y="1555"/>
                  </a:lnTo>
                  <a:lnTo>
                    <a:pt x="1527" y="1555"/>
                  </a:lnTo>
                  <a:lnTo>
                    <a:pt x="1525" y="1553"/>
                  </a:lnTo>
                  <a:lnTo>
                    <a:pt x="1523" y="1550"/>
                  </a:lnTo>
                  <a:lnTo>
                    <a:pt x="1521" y="1550"/>
                  </a:lnTo>
                  <a:lnTo>
                    <a:pt x="1519" y="1550"/>
                  </a:lnTo>
                  <a:lnTo>
                    <a:pt x="1515" y="1551"/>
                  </a:lnTo>
                  <a:lnTo>
                    <a:pt x="1513" y="1551"/>
                  </a:lnTo>
                  <a:lnTo>
                    <a:pt x="1509" y="1551"/>
                  </a:lnTo>
                  <a:lnTo>
                    <a:pt x="1508" y="1550"/>
                  </a:lnTo>
                  <a:lnTo>
                    <a:pt x="1508" y="1548"/>
                  </a:lnTo>
                  <a:lnTo>
                    <a:pt x="1506" y="1546"/>
                  </a:lnTo>
                  <a:lnTo>
                    <a:pt x="1504" y="1544"/>
                  </a:lnTo>
                  <a:lnTo>
                    <a:pt x="1502" y="1542"/>
                  </a:lnTo>
                  <a:lnTo>
                    <a:pt x="1500" y="1536"/>
                  </a:lnTo>
                  <a:lnTo>
                    <a:pt x="1498" y="1534"/>
                  </a:lnTo>
                  <a:lnTo>
                    <a:pt x="1498" y="1532"/>
                  </a:lnTo>
                  <a:lnTo>
                    <a:pt x="1496" y="1531"/>
                  </a:lnTo>
                  <a:lnTo>
                    <a:pt x="1494" y="1531"/>
                  </a:lnTo>
                  <a:lnTo>
                    <a:pt x="1492" y="1529"/>
                  </a:lnTo>
                  <a:lnTo>
                    <a:pt x="1489" y="1529"/>
                  </a:lnTo>
                  <a:lnTo>
                    <a:pt x="1485" y="1527"/>
                  </a:lnTo>
                  <a:lnTo>
                    <a:pt x="1485" y="1525"/>
                  </a:lnTo>
                  <a:lnTo>
                    <a:pt x="1483" y="1527"/>
                  </a:lnTo>
                  <a:lnTo>
                    <a:pt x="1479" y="1529"/>
                  </a:lnTo>
                  <a:lnTo>
                    <a:pt x="1477" y="1527"/>
                  </a:lnTo>
                  <a:lnTo>
                    <a:pt x="1475" y="1525"/>
                  </a:lnTo>
                  <a:lnTo>
                    <a:pt x="1475" y="1523"/>
                  </a:lnTo>
                  <a:lnTo>
                    <a:pt x="1472" y="1521"/>
                  </a:lnTo>
                  <a:lnTo>
                    <a:pt x="1468" y="1519"/>
                  </a:lnTo>
                  <a:lnTo>
                    <a:pt x="1468" y="1517"/>
                  </a:lnTo>
                  <a:lnTo>
                    <a:pt x="1468" y="1514"/>
                  </a:lnTo>
                  <a:lnTo>
                    <a:pt x="1468" y="1512"/>
                  </a:lnTo>
                  <a:lnTo>
                    <a:pt x="1468" y="1510"/>
                  </a:lnTo>
                  <a:lnTo>
                    <a:pt x="1468" y="1508"/>
                  </a:lnTo>
                  <a:lnTo>
                    <a:pt x="1468" y="1506"/>
                  </a:lnTo>
                  <a:lnTo>
                    <a:pt x="1466" y="1504"/>
                  </a:lnTo>
                  <a:lnTo>
                    <a:pt x="1466" y="1502"/>
                  </a:lnTo>
                  <a:lnTo>
                    <a:pt x="1462" y="1502"/>
                  </a:lnTo>
                  <a:lnTo>
                    <a:pt x="1462" y="1500"/>
                  </a:lnTo>
                  <a:lnTo>
                    <a:pt x="1460" y="1498"/>
                  </a:lnTo>
                  <a:lnTo>
                    <a:pt x="1456" y="1498"/>
                  </a:lnTo>
                  <a:lnTo>
                    <a:pt x="1456" y="1496"/>
                  </a:lnTo>
                  <a:lnTo>
                    <a:pt x="1454" y="1496"/>
                  </a:lnTo>
                  <a:lnTo>
                    <a:pt x="1454" y="1495"/>
                  </a:lnTo>
                  <a:lnTo>
                    <a:pt x="1453" y="1491"/>
                  </a:lnTo>
                  <a:lnTo>
                    <a:pt x="1453" y="1489"/>
                  </a:lnTo>
                  <a:lnTo>
                    <a:pt x="1451" y="1485"/>
                  </a:lnTo>
                  <a:lnTo>
                    <a:pt x="1451" y="1483"/>
                  </a:lnTo>
                  <a:lnTo>
                    <a:pt x="1451" y="1479"/>
                  </a:lnTo>
                  <a:lnTo>
                    <a:pt x="1453" y="1479"/>
                  </a:lnTo>
                  <a:lnTo>
                    <a:pt x="1453" y="1476"/>
                  </a:lnTo>
                  <a:lnTo>
                    <a:pt x="1453" y="1474"/>
                  </a:lnTo>
                  <a:lnTo>
                    <a:pt x="1454" y="1472"/>
                  </a:lnTo>
                  <a:lnTo>
                    <a:pt x="1456" y="1468"/>
                  </a:lnTo>
                  <a:lnTo>
                    <a:pt x="1458" y="1466"/>
                  </a:lnTo>
                  <a:lnTo>
                    <a:pt x="1458" y="1464"/>
                  </a:lnTo>
                  <a:lnTo>
                    <a:pt x="1460" y="1462"/>
                  </a:lnTo>
                  <a:lnTo>
                    <a:pt x="1460" y="1460"/>
                  </a:lnTo>
                  <a:lnTo>
                    <a:pt x="1462" y="1459"/>
                  </a:lnTo>
                  <a:lnTo>
                    <a:pt x="1462" y="1457"/>
                  </a:lnTo>
                  <a:lnTo>
                    <a:pt x="1464" y="1455"/>
                  </a:lnTo>
                  <a:lnTo>
                    <a:pt x="1464" y="1453"/>
                  </a:lnTo>
                  <a:lnTo>
                    <a:pt x="1466" y="1453"/>
                  </a:lnTo>
                  <a:lnTo>
                    <a:pt x="1466" y="1451"/>
                  </a:lnTo>
                  <a:lnTo>
                    <a:pt x="1468" y="1451"/>
                  </a:lnTo>
                  <a:lnTo>
                    <a:pt x="1468" y="1449"/>
                  </a:lnTo>
                  <a:lnTo>
                    <a:pt x="1470" y="1449"/>
                  </a:lnTo>
                  <a:lnTo>
                    <a:pt x="1470" y="1447"/>
                  </a:lnTo>
                  <a:lnTo>
                    <a:pt x="1470" y="1445"/>
                  </a:lnTo>
                  <a:lnTo>
                    <a:pt x="1472" y="1445"/>
                  </a:lnTo>
                  <a:lnTo>
                    <a:pt x="1473" y="1443"/>
                  </a:lnTo>
                  <a:lnTo>
                    <a:pt x="1477" y="1441"/>
                  </a:lnTo>
                  <a:lnTo>
                    <a:pt x="1479" y="1438"/>
                  </a:lnTo>
                  <a:lnTo>
                    <a:pt x="1481" y="1438"/>
                  </a:lnTo>
                  <a:lnTo>
                    <a:pt x="1481" y="1436"/>
                  </a:lnTo>
                  <a:lnTo>
                    <a:pt x="1483" y="1436"/>
                  </a:lnTo>
                  <a:lnTo>
                    <a:pt x="1483" y="1432"/>
                  </a:lnTo>
                  <a:lnTo>
                    <a:pt x="1483" y="1424"/>
                  </a:lnTo>
                  <a:lnTo>
                    <a:pt x="1485" y="1422"/>
                  </a:lnTo>
                  <a:lnTo>
                    <a:pt x="1487" y="1419"/>
                  </a:lnTo>
                  <a:lnTo>
                    <a:pt x="1489" y="1417"/>
                  </a:lnTo>
                  <a:lnTo>
                    <a:pt x="1489" y="1415"/>
                  </a:lnTo>
                  <a:lnTo>
                    <a:pt x="1490" y="1411"/>
                  </a:lnTo>
                  <a:lnTo>
                    <a:pt x="1490" y="1409"/>
                  </a:lnTo>
                  <a:lnTo>
                    <a:pt x="1494" y="1405"/>
                  </a:lnTo>
                  <a:lnTo>
                    <a:pt x="1496" y="1404"/>
                  </a:lnTo>
                  <a:lnTo>
                    <a:pt x="1498" y="1402"/>
                  </a:lnTo>
                  <a:lnTo>
                    <a:pt x="1498" y="1400"/>
                  </a:lnTo>
                  <a:lnTo>
                    <a:pt x="1500" y="1394"/>
                  </a:lnTo>
                  <a:lnTo>
                    <a:pt x="1500" y="1392"/>
                  </a:lnTo>
                  <a:lnTo>
                    <a:pt x="1504" y="1390"/>
                  </a:lnTo>
                  <a:lnTo>
                    <a:pt x="1506" y="1388"/>
                  </a:lnTo>
                  <a:lnTo>
                    <a:pt x="1517" y="1375"/>
                  </a:lnTo>
                  <a:lnTo>
                    <a:pt x="1519" y="1375"/>
                  </a:lnTo>
                  <a:lnTo>
                    <a:pt x="1519" y="1373"/>
                  </a:lnTo>
                  <a:lnTo>
                    <a:pt x="1521" y="1371"/>
                  </a:lnTo>
                  <a:lnTo>
                    <a:pt x="1521" y="1369"/>
                  </a:lnTo>
                  <a:lnTo>
                    <a:pt x="1521" y="1366"/>
                  </a:lnTo>
                  <a:lnTo>
                    <a:pt x="1521" y="1364"/>
                  </a:lnTo>
                  <a:lnTo>
                    <a:pt x="1519" y="1362"/>
                  </a:lnTo>
                  <a:lnTo>
                    <a:pt x="1521" y="1360"/>
                  </a:lnTo>
                  <a:lnTo>
                    <a:pt x="1521" y="1358"/>
                  </a:lnTo>
                  <a:lnTo>
                    <a:pt x="1521" y="1356"/>
                  </a:lnTo>
                  <a:lnTo>
                    <a:pt x="1523" y="1354"/>
                  </a:lnTo>
                  <a:lnTo>
                    <a:pt x="1523" y="1352"/>
                  </a:lnTo>
                  <a:lnTo>
                    <a:pt x="1525" y="1352"/>
                  </a:lnTo>
                  <a:lnTo>
                    <a:pt x="1525" y="1350"/>
                  </a:lnTo>
                  <a:lnTo>
                    <a:pt x="1525" y="1349"/>
                  </a:lnTo>
                  <a:lnTo>
                    <a:pt x="1527" y="1347"/>
                  </a:lnTo>
                  <a:lnTo>
                    <a:pt x="1527" y="1345"/>
                  </a:lnTo>
                  <a:lnTo>
                    <a:pt x="1527" y="1343"/>
                  </a:lnTo>
                  <a:lnTo>
                    <a:pt x="1527" y="1341"/>
                  </a:lnTo>
                  <a:lnTo>
                    <a:pt x="1528" y="1341"/>
                  </a:lnTo>
                  <a:lnTo>
                    <a:pt x="1528" y="1337"/>
                  </a:lnTo>
                  <a:lnTo>
                    <a:pt x="1530" y="1337"/>
                  </a:lnTo>
                  <a:lnTo>
                    <a:pt x="1530" y="1335"/>
                  </a:lnTo>
                  <a:lnTo>
                    <a:pt x="1532" y="1333"/>
                  </a:lnTo>
                  <a:lnTo>
                    <a:pt x="1532" y="1331"/>
                  </a:lnTo>
                  <a:lnTo>
                    <a:pt x="1532" y="1330"/>
                  </a:lnTo>
                  <a:lnTo>
                    <a:pt x="1530" y="1330"/>
                  </a:lnTo>
                  <a:lnTo>
                    <a:pt x="1528" y="1330"/>
                  </a:lnTo>
                  <a:lnTo>
                    <a:pt x="1527" y="1326"/>
                  </a:lnTo>
                  <a:lnTo>
                    <a:pt x="1527" y="1324"/>
                  </a:lnTo>
                  <a:lnTo>
                    <a:pt x="1528" y="1322"/>
                  </a:lnTo>
                  <a:lnTo>
                    <a:pt x="1530" y="1320"/>
                  </a:lnTo>
                  <a:lnTo>
                    <a:pt x="1530" y="1318"/>
                  </a:lnTo>
                  <a:lnTo>
                    <a:pt x="1530" y="1314"/>
                  </a:lnTo>
                  <a:lnTo>
                    <a:pt x="1532" y="1307"/>
                  </a:lnTo>
                  <a:lnTo>
                    <a:pt x="1532" y="1303"/>
                  </a:lnTo>
                  <a:lnTo>
                    <a:pt x="1534" y="1301"/>
                  </a:lnTo>
                  <a:lnTo>
                    <a:pt x="1536" y="1292"/>
                  </a:lnTo>
                  <a:lnTo>
                    <a:pt x="1534" y="1288"/>
                  </a:lnTo>
                  <a:lnTo>
                    <a:pt x="1536" y="1286"/>
                  </a:lnTo>
                  <a:lnTo>
                    <a:pt x="1534" y="1282"/>
                  </a:lnTo>
                  <a:lnTo>
                    <a:pt x="1534" y="1280"/>
                  </a:lnTo>
                  <a:lnTo>
                    <a:pt x="1534" y="1276"/>
                  </a:lnTo>
                  <a:lnTo>
                    <a:pt x="1532" y="1275"/>
                  </a:lnTo>
                  <a:lnTo>
                    <a:pt x="1532" y="1273"/>
                  </a:lnTo>
                  <a:lnTo>
                    <a:pt x="1530" y="1271"/>
                  </a:lnTo>
                  <a:lnTo>
                    <a:pt x="1532" y="1271"/>
                  </a:lnTo>
                  <a:lnTo>
                    <a:pt x="1532" y="1269"/>
                  </a:lnTo>
                  <a:lnTo>
                    <a:pt x="1534" y="1267"/>
                  </a:lnTo>
                  <a:lnTo>
                    <a:pt x="1534" y="1261"/>
                  </a:lnTo>
                  <a:lnTo>
                    <a:pt x="1536" y="1254"/>
                  </a:lnTo>
                  <a:lnTo>
                    <a:pt x="1534" y="1248"/>
                  </a:lnTo>
                  <a:lnTo>
                    <a:pt x="1534" y="1244"/>
                  </a:lnTo>
                  <a:lnTo>
                    <a:pt x="1534" y="1240"/>
                  </a:lnTo>
                  <a:lnTo>
                    <a:pt x="1534" y="1239"/>
                  </a:lnTo>
                  <a:lnTo>
                    <a:pt x="1534" y="1237"/>
                  </a:lnTo>
                  <a:lnTo>
                    <a:pt x="1532" y="1231"/>
                  </a:lnTo>
                  <a:lnTo>
                    <a:pt x="1534" y="1223"/>
                  </a:lnTo>
                  <a:lnTo>
                    <a:pt x="1534" y="1220"/>
                  </a:lnTo>
                  <a:lnTo>
                    <a:pt x="1534" y="1218"/>
                  </a:lnTo>
                  <a:lnTo>
                    <a:pt x="1534" y="1214"/>
                  </a:lnTo>
                  <a:lnTo>
                    <a:pt x="1536" y="1212"/>
                  </a:lnTo>
                  <a:lnTo>
                    <a:pt x="1538" y="1210"/>
                  </a:lnTo>
                  <a:lnTo>
                    <a:pt x="1538" y="1208"/>
                  </a:lnTo>
                  <a:lnTo>
                    <a:pt x="1538" y="1204"/>
                  </a:lnTo>
                  <a:lnTo>
                    <a:pt x="1536" y="1199"/>
                  </a:lnTo>
                  <a:lnTo>
                    <a:pt x="1534" y="1195"/>
                  </a:lnTo>
                  <a:lnTo>
                    <a:pt x="1530" y="1191"/>
                  </a:lnTo>
                  <a:lnTo>
                    <a:pt x="1528" y="1185"/>
                  </a:lnTo>
                  <a:lnTo>
                    <a:pt x="1527" y="1184"/>
                  </a:lnTo>
                  <a:lnTo>
                    <a:pt x="1527" y="1182"/>
                  </a:lnTo>
                  <a:lnTo>
                    <a:pt x="1525" y="1180"/>
                  </a:lnTo>
                  <a:lnTo>
                    <a:pt x="1519" y="1172"/>
                  </a:lnTo>
                  <a:lnTo>
                    <a:pt x="1517" y="1170"/>
                  </a:lnTo>
                  <a:lnTo>
                    <a:pt x="1515" y="1170"/>
                  </a:lnTo>
                  <a:lnTo>
                    <a:pt x="1513" y="1170"/>
                  </a:lnTo>
                  <a:lnTo>
                    <a:pt x="1509" y="1166"/>
                  </a:lnTo>
                  <a:lnTo>
                    <a:pt x="1509" y="1165"/>
                  </a:lnTo>
                  <a:lnTo>
                    <a:pt x="1506" y="1159"/>
                  </a:lnTo>
                  <a:lnTo>
                    <a:pt x="1502" y="1157"/>
                  </a:lnTo>
                  <a:lnTo>
                    <a:pt x="1502" y="1155"/>
                  </a:lnTo>
                  <a:lnTo>
                    <a:pt x="1500" y="1155"/>
                  </a:lnTo>
                  <a:lnTo>
                    <a:pt x="1494" y="1151"/>
                  </a:lnTo>
                  <a:lnTo>
                    <a:pt x="1487" y="1146"/>
                  </a:lnTo>
                  <a:lnTo>
                    <a:pt x="1483" y="1142"/>
                  </a:lnTo>
                  <a:lnTo>
                    <a:pt x="1483" y="1140"/>
                  </a:lnTo>
                  <a:lnTo>
                    <a:pt x="1483" y="1138"/>
                  </a:lnTo>
                  <a:lnTo>
                    <a:pt x="1481" y="1136"/>
                  </a:lnTo>
                  <a:lnTo>
                    <a:pt x="1475" y="1129"/>
                  </a:lnTo>
                  <a:lnTo>
                    <a:pt x="1468" y="1125"/>
                  </a:lnTo>
                  <a:lnTo>
                    <a:pt x="1466" y="1125"/>
                  </a:lnTo>
                  <a:lnTo>
                    <a:pt x="1462" y="1123"/>
                  </a:lnTo>
                  <a:lnTo>
                    <a:pt x="1462" y="1121"/>
                  </a:lnTo>
                  <a:lnTo>
                    <a:pt x="1460" y="1119"/>
                  </a:lnTo>
                  <a:lnTo>
                    <a:pt x="1458" y="1117"/>
                  </a:lnTo>
                  <a:lnTo>
                    <a:pt x="1456" y="1115"/>
                  </a:lnTo>
                  <a:lnTo>
                    <a:pt x="1453" y="1115"/>
                  </a:lnTo>
                  <a:lnTo>
                    <a:pt x="1449" y="1117"/>
                  </a:lnTo>
                  <a:lnTo>
                    <a:pt x="1447" y="1115"/>
                  </a:lnTo>
                  <a:lnTo>
                    <a:pt x="1445" y="1115"/>
                  </a:lnTo>
                  <a:lnTo>
                    <a:pt x="1443" y="1113"/>
                  </a:lnTo>
                  <a:lnTo>
                    <a:pt x="1439" y="1111"/>
                  </a:lnTo>
                  <a:lnTo>
                    <a:pt x="1437" y="1110"/>
                  </a:lnTo>
                  <a:lnTo>
                    <a:pt x="1430" y="1104"/>
                  </a:lnTo>
                  <a:lnTo>
                    <a:pt x="1428" y="1102"/>
                  </a:lnTo>
                  <a:lnTo>
                    <a:pt x="1426" y="1102"/>
                  </a:lnTo>
                  <a:lnTo>
                    <a:pt x="1424" y="1100"/>
                  </a:lnTo>
                  <a:lnTo>
                    <a:pt x="1422" y="1100"/>
                  </a:lnTo>
                  <a:lnTo>
                    <a:pt x="1420" y="1102"/>
                  </a:lnTo>
                  <a:lnTo>
                    <a:pt x="1418" y="1102"/>
                  </a:lnTo>
                  <a:lnTo>
                    <a:pt x="1415" y="1102"/>
                  </a:lnTo>
                  <a:lnTo>
                    <a:pt x="1413" y="1102"/>
                  </a:lnTo>
                  <a:lnTo>
                    <a:pt x="1411" y="1102"/>
                  </a:lnTo>
                  <a:lnTo>
                    <a:pt x="1409" y="1102"/>
                  </a:lnTo>
                  <a:lnTo>
                    <a:pt x="1407" y="1102"/>
                  </a:lnTo>
                  <a:lnTo>
                    <a:pt x="1405" y="1102"/>
                  </a:lnTo>
                  <a:lnTo>
                    <a:pt x="1403" y="1102"/>
                  </a:lnTo>
                  <a:lnTo>
                    <a:pt x="1399" y="1102"/>
                  </a:lnTo>
                  <a:lnTo>
                    <a:pt x="1398" y="1104"/>
                  </a:lnTo>
                  <a:lnTo>
                    <a:pt x="1396" y="1104"/>
                  </a:lnTo>
                  <a:lnTo>
                    <a:pt x="1394" y="1104"/>
                  </a:lnTo>
                  <a:lnTo>
                    <a:pt x="1392" y="1104"/>
                  </a:lnTo>
                  <a:lnTo>
                    <a:pt x="1388" y="1104"/>
                  </a:lnTo>
                  <a:lnTo>
                    <a:pt x="1386" y="1104"/>
                  </a:lnTo>
                  <a:lnTo>
                    <a:pt x="1381" y="1106"/>
                  </a:lnTo>
                  <a:lnTo>
                    <a:pt x="1379" y="1106"/>
                  </a:lnTo>
                  <a:lnTo>
                    <a:pt x="1377" y="1106"/>
                  </a:lnTo>
                  <a:lnTo>
                    <a:pt x="1373" y="1106"/>
                  </a:lnTo>
                  <a:lnTo>
                    <a:pt x="1371" y="1106"/>
                  </a:lnTo>
                  <a:lnTo>
                    <a:pt x="1369" y="1106"/>
                  </a:lnTo>
                  <a:lnTo>
                    <a:pt x="1365" y="1106"/>
                  </a:lnTo>
                  <a:lnTo>
                    <a:pt x="1362" y="1106"/>
                  </a:lnTo>
                  <a:lnTo>
                    <a:pt x="1360" y="1106"/>
                  </a:lnTo>
                  <a:lnTo>
                    <a:pt x="1356" y="1106"/>
                  </a:lnTo>
                  <a:lnTo>
                    <a:pt x="1356" y="1108"/>
                  </a:lnTo>
                  <a:lnTo>
                    <a:pt x="1354" y="1108"/>
                  </a:lnTo>
                  <a:lnTo>
                    <a:pt x="1352" y="1108"/>
                  </a:lnTo>
                  <a:lnTo>
                    <a:pt x="1344" y="1113"/>
                  </a:lnTo>
                  <a:lnTo>
                    <a:pt x="1343" y="1119"/>
                  </a:lnTo>
                  <a:lnTo>
                    <a:pt x="1341" y="1121"/>
                  </a:lnTo>
                  <a:lnTo>
                    <a:pt x="1339" y="1121"/>
                  </a:lnTo>
                  <a:lnTo>
                    <a:pt x="1339" y="1123"/>
                  </a:lnTo>
                  <a:lnTo>
                    <a:pt x="1337" y="1125"/>
                  </a:lnTo>
                  <a:lnTo>
                    <a:pt x="1333" y="1129"/>
                  </a:lnTo>
                  <a:lnTo>
                    <a:pt x="1326" y="1138"/>
                  </a:lnTo>
                  <a:lnTo>
                    <a:pt x="1324" y="1142"/>
                  </a:lnTo>
                  <a:lnTo>
                    <a:pt x="1322" y="1146"/>
                  </a:lnTo>
                  <a:lnTo>
                    <a:pt x="1318" y="1149"/>
                  </a:lnTo>
                  <a:lnTo>
                    <a:pt x="1314" y="1155"/>
                  </a:lnTo>
                  <a:lnTo>
                    <a:pt x="1303" y="1165"/>
                  </a:lnTo>
                  <a:lnTo>
                    <a:pt x="1293" y="1168"/>
                  </a:lnTo>
                  <a:lnTo>
                    <a:pt x="1291" y="1172"/>
                  </a:lnTo>
                  <a:lnTo>
                    <a:pt x="1284" y="1176"/>
                  </a:lnTo>
                  <a:lnTo>
                    <a:pt x="1284" y="1178"/>
                  </a:lnTo>
                  <a:lnTo>
                    <a:pt x="1276" y="1180"/>
                  </a:lnTo>
                  <a:lnTo>
                    <a:pt x="1269" y="1180"/>
                  </a:lnTo>
                  <a:lnTo>
                    <a:pt x="1267" y="1182"/>
                  </a:lnTo>
                  <a:lnTo>
                    <a:pt x="1265" y="1182"/>
                  </a:lnTo>
                  <a:lnTo>
                    <a:pt x="1255" y="1185"/>
                  </a:lnTo>
                  <a:lnTo>
                    <a:pt x="1253" y="1185"/>
                  </a:lnTo>
                  <a:lnTo>
                    <a:pt x="1253" y="1187"/>
                  </a:lnTo>
                  <a:lnTo>
                    <a:pt x="1248" y="1191"/>
                  </a:lnTo>
                  <a:lnTo>
                    <a:pt x="1244" y="1193"/>
                  </a:lnTo>
                  <a:lnTo>
                    <a:pt x="1238" y="1197"/>
                  </a:lnTo>
                  <a:lnTo>
                    <a:pt x="1236" y="1199"/>
                  </a:lnTo>
                  <a:lnTo>
                    <a:pt x="1233" y="1201"/>
                  </a:lnTo>
                  <a:lnTo>
                    <a:pt x="1227" y="1206"/>
                  </a:lnTo>
                  <a:lnTo>
                    <a:pt x="1221" y="1208"/>
                  </a:lnTo>
                  <a:lnTo>
                    <a:pt x="1216" y="1212"/>
                  </a:lnTo>
                  <a:lnTo>
                    <a:pt x="1214" y="1214"/>
                  </a:lnTo>
                  <a:lnTo>
                    <a:pt x="1202" y="1223"/>
                  </a:lnTo>
                  <a:lnTo>
                    <a:pt x="1195" y="1231"/>
                  </a:lnTo>
                  <a:lnTo>
                    <a:pt x="1187" y="1235"/>
                  </a:lnTo>
                  <a:lnTo>
                    <a:pt x="1185" y="1237"/>
                  </a:lnTo>
                  <a:lnTo>
                    <a:pt x="1180" y="1239"/>
                  </a:lnTo>
                  <a:lnTo>
                    <a:pt x="1178" y="1239"/>
                  </a:lnTo>
                  <a:lnTo>
                    <a:pt x="1178" y="1240"/>
                  </a:lnTo>
                  <a:lnTo>
                    <a:pt x="1168" y="1239"/>
                  </a:lnTo>
                  <a:lnTo>
                    <a:pt x="1161" y="1239"/>
                  </a:lnTo>
                  <a:lnTo>
                    <a:pt x="1161" y="1240"/>
                  </a:lnTo>
                  <a:lnTo>
                    <a:pt x="1159" y="1240"/>
                  </a:lnTo>
                  <a:lnTo>
                    <a:pt x="1157" y="1242"/>
                  </a:lnTo>
                  <a:lnTo>
                    <a:pt x="1153" y="1242"/>
                  </a:lnTo>
                  <a:lnTo>
                    <a:pt x="1145" y="1240"/>
                  </a:lnTo>
                  <a:lnTo>
                    <a:pt x="1136" y="1240"/>
                  </a:lnTo>
                  <a:lnTo>
                    <a:pt x="1134" y="1239"/>
                  </a:lnTo>
                  <a:lnTo>
                    <a:pt x="1132" y="1239"/>
                  </a:lnTo>
                  <a:lnTo>
                    <a:pt x="1130" y="1237"/>
                  </a:lnTo>
                  <a:lnTo>
                    <a:pt x="1121" y="1237"/>
                  </a:lnTo>
                  <a:lnTo>
                    <a:pt x="1115" y="1240"/>
                  </a:lnTo>
                  <a:lnTo>
                    <a:pt x="1111" y="1246"/>
                  </a:lnTo>
                  <a:lnTo>
                    <a:pt x="1109" y="1248"/>
                  </a:lnTo>
                  <a:lnTo>
                    <a:pt x="1107" y="1250"/>
                  </a:lnTo>
                  <a:lnTo>
                    <a:pt x="1104" y="1252"/>
                  </a:lnTo>
                  <a:lnTo>
                    <a:pt x="1104" y="1254"/>
                  </a:lnTo>
                  <a:lnTo>
                    <a:pt x="1102" y="1254"/>
                  </a:lnTo>
                  <a:lnTo>
                    <a:pt x="1094" y="1256"/>
                  </a:lnTo>
                  <a:lnTo>
                    <a:pt x="1089" y="1256"/>
                  </a:lnTo>
                  <a:lnTo>
                    <a:pt x="1085" y="1254"/>
                  </a:lnTo>
                  <a:lnTo>
                    <a:pt x="1081" y="1254"/>
                  </a:lnTo>
                  <a:lnTo>
                    <a:pt x="1068" y="1246"/>
                  </a:lnTo>
                  <a:lnTo>
                    <a:pt x="1064" y="1248"/>
                  </a:lnTo>
                  <a:lnTo>
                    <a:pt x="1062" y="1248"/>
                  </a:lnTo>
                  <a:lnTo>
                    <a:pt x="1060" y="1248"/>
                  </a:lnTo>
                  <a:lnTo>
                    <a:pt x="1058" y="1254"/>
                  </a:lnTo>
                  <a:lnTo>
                    <a:pt x="1051" y="1259"/>
                  </a:lnTo>
                  <a:lnTo>
                    <a:pt x="1049" y="1261"/>
                  </a:lnTo>
                  <a:lnTo>
                    <a:pt x="1049" y="1265"/>
                  </a:lnTo>
                  <a:lnTo>
                    <a:pt x="1047" y="1267"/>
                  </a:lnTo>
                  <a:lnTo>
                    <a:pt x="1047" y="1269"/>
                  </a:lnTo>
                  <a:lnTo>
                    <a:pt x="1045" y="1269"/>
                  </a:lnTo>
                  <a:lnTo>
                    <a:pt x="1043" y="1271"/>
                  </a:lnTo>
                  <a:lnTo>
                    <a:pt x="1041" y="1271"/>
                  </a:lnTo>
                  <a:lnTo>
                    <a:pt x="1041" y="1273"/>
                  </a:lnTo>
                  <a:lnTo>
                    <a:pt x="1039" y="1275"/>
                  </a:lnTo>
                  <a:lnTo>
                    <a:pt x="1034" y="1278"/>
                  </a:lnTo>
                  <a:lnTo>
                    <a:pt x="1032" y="1280"/>
                  </a:lnTo>
                  <a:lnTo>
                    <a:pt x="1030" y="1280"/>
                  </a:lnTo>
                  <a:lnTo>
                    <a:pt x="1030" y="1282"/>
                  </a:lnTo>
                  <a:lnTo>
                    <a:pt x="1028" y="1282"/>
                  </a:lnTo>
                  <a:lnTo>
                    <a:pt x="1026" y="1282"/>
                  </a:lnTo>
                  <a:lnTo>
                    <a:pt x="1024" y="1282"/>
                  </a:lnTo>
                  <a:lnTo>
                    <a:pt x="1020" y="1284"/>
                  </a:lnTo>
                  <a:lnTo>
                    <a:pt x="1018" y="1286"/>
                  </a:lnTo>
                  <a:lnTo>
                    <a:pt x="1016" y="1286"/>
                  </a:lnTo>
                  <a:lnTo>
                    <a:pt x="1015" y="1286"/>
                  </a:lnTo>
                  <a:lnTo>
                    <a:pt x="1013" y="1288"/>
                  </a:lnTo>
                  <a:lnTo>
                    <a:pt x="1011" y="1288"/>
                  </a:lnTo>
                  <a:lnTo>
                    <a:pt x="1011" y="1290"/>
                  </a:lnTo>
                  <a:lnTo>
                    <a:pt x="1009" y="1290"/>
                  </a:lnTo>
                  <a:lnTo>
                    <a:pt x="1007" y="1294"/>
                  </a:lnTo>
                  <a:lnTo>
                    <a:pt x="1005" y="1294"/>
                  </a:lnTo>
                  <a:lnTo>
                    <a:pt x="1005" y="1295"/>
                  </a:lnTo>
                  <a:lnTo>
                    <a:pt x="1003" y="1297"/>
                  </a:lnTo>
                  <a:lnTo>
                    <a:pt x="1003" y="1299"/>
                  </a:lnTo>
                  <a:lnTo>
                    <a:pt x="1005" y="1299"/>
                  </a:lnTo>
                  <a:lnTo>
                    <a:pt x="1005" y="1301"/>
                  </a:lnTo>
                  <a:lnTo>
                    <a:pt x="1005" y="1303"/>
                  </a:lnTo>
                  <a:lnTo>
                    <a:pt x="1005" y="1305"/>
                  </a:lnTo>
                  <a:lnTo>
                    <a:pt x="1005" y="1307"/>
                  </a:lnTo>
                  <a:lnTo>
                    <a:pt x="1003" y="1307"/>
                  </a:lnTo>
                  <a:lnTo>
                    <a:pt x="1001" y="1313"/>
                  </a:lnTo>
                  <a:lnTo>
                    <a:pt x="999" y="1314"/>
                  </a:lnTo>
                  <a:lnTo>
                    <a:pt x="998" y="1316"/>
                  </a:lnTo>
                  <a:lnTo>
                    <a:pt x="998" y="1318"/>
                  </a:lnTo>
                  <a:lnTo>
                    <a:pt x="996" y="1320"/>
                  </a:lnTo>
                  <a:lnTo>
                    <a:pt x="994" y="1322"/>
                  </a:lnTo>
                  <a:lnTo>
                    <a:pt x="992" y="1324"/>
                  </a:lnTo>
                  <a:lnTo>
                    <a:pt x="990" y="1326"/>
                  </a:lnTo>
                  <a:lnTo>
                    <a:pt x="990" y="1330"/>
                  </a:lnTo>
                  <a:lnTo>
                    <a:pt x="990" y="1331"/>
                  </a:lnTo>
                  <a:lnTo>
                    <a:pt x="988" y="1333"/>
                  </a:lnTo>
                  <a:lnTo>
                    <a:pt x="988" y="1335"/>
                  </a:lnTo>
                  <a:lnTo>
                    <a:pt x="988" y="1337"/>
                  </a:lnTo>
                  <a:lnTo>
                    <a:pt x="988" y="1339"/>
                  </a:lnTo>
                  <a:lnTo>
                    <a:pt x="986" y="1341"/>
                  </a:lnTo>
                  <a:lnTo>
                    <a:pt x="984" y="1341"/>
                  </a:lnTo>
                  <a:lnTo>
                    <a:pt x="984" y="1343"/>
                  </a:lnTo>
                  <a:lnTo>
                    <a:pt x="984" y="1345"/>
                  </a:lnTo>
                  <a:lnTo>
                    <a:pt x="982" y="1345"/>
                  </a:lnTo>
                  <a:lnTo>
                    <a:pt x="982" y="1349"/>
                  </a:lnTo>
                  <a:lnTo>
                    <a:pt x="982" y="1350"/>
                  </a:lnTo>
                  <a:lnTo>
                    <a:pt x="980" y="1350"/>
                  </a:lnTo>
                  <a:lnTo>
                    <a:pt x="980" y="1352"/>
                  </a:lnTo>
                  <a:lnTo>
                    <a:pt x="980" y="1354"/>
                  </a:lnTo>
                  <a:lnTo>
                    <a:pt x="979" y="1354"/>
                  </a:lnTo>
                  <a:lnTo>
                    <a:pt x="979" y="1356"/>
                  </a:lnTo>
                  <a:lnTo>
                    <a:pt x="977" y="1356"/>
                  </a:lnTo>
                  <a:lnTo>
                    <a:pt x="977" y="1358"/>
                  </a:lnTo>
                  <a:lnTo>
                    <a:pt x="975" y="1360"/>
                  </a:lnTo>
                  <a:lnTo>
                    <a:pt x="973" y="1362"/>
                  </a:lnTo>
                  <a:lnTo>
                    <a:pt x="973" y="1364"/>
                  </a:lnTo>
                  <a:lnTo>
                    <a:pt x="973" y="1366"/>
                  </a:lnTo>
                  <a:lnTo>
                    <a:pt x="975" y="1367"/>
                  </a:lnTo>
                  <a:lnTo>
                    <a:pt x="975" y="1369"/>
                  </a:lnTo>
                  <a:lnTo>
                    <a:pt x="973" y="1371"/>
                  </a:lnTo>
                  <a:lnTo>
                    <a:pt x="973" y="1373"/>
                  </a:lnTo>
                  <a:lnTo>
                    <a:pt x="971" y="1373"/>
                  </a:lnTo>
                  <a:lnTo>
                    <a:pt x="967" y="1375"/>
                  </a:lnTo>
                  <a:lnTo>
                    <a:pt x="967" y="1377"/>
                  </a:lnTo>
                  <a:lnTo>
                    <a:pt x="967" y="1379"/>
                  </a:lnTo>
                  <a:lnTo>
                    <a:pt x="965" y="1379"/>
                  </a:lnTo>
                  <a:lnTo>
                    <a:pt x="963" y="1379"/>
                  </a:lnTo>
                  <a:lnTo>
                    <a:pt x="961" y="1381"/>
                  </a:lnTo>
                  <a:lnTo>
                    <a:pt x="960" y="1381"/>
                  </a:lnTo>
                  <a:lnTo>
                    <a:pt x="958" y="1381"/>
                  </a:lnTo>
                  <a:lnTo>
                    <a:pt x="956" y="1383"/>
                  </a:lnTo>
                  <a:lnTo>
                    <a:pt x="952" y="1383"/>
                  </a:lnTo>
                  <a:lnTo>
                    <a:pt x="950" y="1381"/>
                  </a:lnTo>
                  <a:lnTo>
                    <a:pt x="948" y="1381"/>
                  </a:lnTo>
                  <a:lnTo>
                    <a:pt x="946" y="1381"/>
                  </a:lnTo>
                  <a:lnTo>
                    <a:pt x="944" y="1379"/>
                  </a:lnTo>
                  <a:lnTo>
                    <a:pt x="939" y="1377"/>
                  </a:lnTo>
                  <a:lnTo>
                    <a:pt x="937" y="1379"/>
                  </a:lnTo>
                  <a:lnTo>
                    <a:pt x="935" y="1379"/>
                  </a:lnTo>
                  <a:lnTo>
                    <a:pt x="933" y="1379"/>
                  </a:lnTo>
                  <a:lnTo>
                    <a:pt x="931" y="1381"/>
                  </a:lnTo>
                  <a:lnTo>
                    <a:pt x="929" y="1383"/>
                  </a:lnTo>
                  <a:lnTo>
                    <a:pt x="925" y="1385"/>
                  </a:lnTo>
                  <a:lnTo>
                    <a:pt x="924" y="1385"/>
                  </a:lnTo>
                  <a:lnTo>
                    <a:pt x="922" y="1385"/>
                  </a:lnTo>
                  <a:lnTo>
                    <a:pt x="920" y="1386"/>
                  </a:lnTo>
                  <a:lnTo>
                    <a:pt x="920" y="1388"/>
                  </a:lnTo>
                  <a:lnTo>
                    <a:pt x="918" y="1390"/>
                  </a:lnTo>
                  <a:lnTo>
                    <a:pt x="916" y="1394"/>
                  </a:lnTo>
                  <a:lnTo>
                    <a:pt x="914" y="1394"/>
                  </a:lnTo>
                  <a:lnTo>
                    <a:pt x="916" y="1396"/>
                  </a:lnTo>
                  <a:lnTo>
                    <a:pt x="918" y="1398"/>
                  </a:lnTo>
                  <a:lnTo>
                    <a:pt x="918" y="1400"/>
                  </a:lnTo>
                  <a:lnTo>
                    <a:pt x="918" y="1402"/>
                  </a:lnTo>
                  <a:lnTo>
                    <a:pt x="920" y="1404"/>
                  </a:lnTo>
                  <a:lnTo>
                    <a:pt x="920" y="1405"/>
                  </a:lnTo>
                  <a:lnTo>
                    <a:pt x="922" y="1407"/>
                  </a:lnTo>
                  <a:lnTo>
                    <a:pt x="922" y="1409"/>
                  </a:lnTo>
                  <a:lnTo>
                    <a:pt x="922" y="1413"/>
                  </a:lnTo>
                  <a:lnTo>
                    <a:pt x="920" y="1415"/>
                  </a:lnTo>
                  <a:lnTo>
                    <a:pt x="922" y="1417"/>
                  </a:lnTo>
                  <a:lnTo>
                    <a:pt x="922" y="1419"/>
                  </a:lnTo>
                  <a:lnTo>
                    <a:pt x="922" y="1421"/>
                  </a:lnTo>
                  <a:lnTo>
                    <a:pt x="920" y="1421"/>
                  </a:lnTo>
                  <a:lnTo>
                    <a:pt x="920" y="1422"/>
                  </a:lnTo>
                  <a:lnTo>
                    <a:pt x="918" y="1422"/>
                  </a:lnTo>
                  <a:lnTo>
                    <a:pt x="914" y="1424"/>
                  </a:lnTo>
                  <a:lnTo>
                    <a:pt x="912" y="1424"/>
                  </a:lnTo>
                  <a:lnTo>
                    <a:pt x="910" y="1424"/>
                  </a:lnTo>
                  <a:lnTo>
                    <a:pt x="908" y="1424"/>
                  </a:lnTo>
                  <a:lnTo>
                    <a:pt x="908" y="1426"/>
                  </a:lnTo>
                  <a:lnTo>
                    <a:pt x="905" y="1428"/>
                  </a:lnTo>
                  <a:lnTo>
                    <a:pt x="903" y="1428"/>
                  </a:lnTo>
                  <a:lnTo>
                    <a:pt x="901" y="1430"/>
                  </a:lnTo>
                  <a:lnTo>
                    <a:pt x="899" y="1434"/>
                  </a:lnTo>
                  <a:lnTo>
                    <a:pt x="897" y="1434"/>
                  </a:lnTo>
                  <a:lnTo>
                    <a:pt x="895" y="1434"/>
                  </a:lnTo>
                  <a:lnTo>
                    <a:pt x="893" y="1434"/>
                  </a:lnTo>
                  <a:lnTo>
                    <a:pt x="891" y="1432"/>
                  </a:lnTo>
                  <a:lnTo>
                    <a:pt x="889" y="1432"/>
                  </a:lnTo>
                  <a:lnTo>
                    <a:pt x="888" y="1430"/>
                  </a:lnTo>
                  <a:lnTo>
                    <a:pt x="888" y="1428"/>
                  </a:lnTo>
                  <a:lnTo>
                    <a:pt x="886" y="1428"/>
                  </a:lnTo>
                  <a:lnTo>
                    <a:pt x="884" y="1428"/>
                  </a:lnTo>
                  <a:lnTo>
                    <a:pt x="882" y="1430"/>
                  </a:lnTo>
                  <a:lnTo>
                    <a:pt x="880" y="1430"/>
                  </a:lnTo>
                  <a:lnTo>
                    <a:pt x="878" y="1430"/>
                  </a:lnTo>
                  <a:lnTo>
                    <a:pt x="872" y="1434"/>
                  </a:lnTo>
                  <a:lnTo>
                    <a:pt x="872" y="1432"/>
                  </a:lnTo>
                  <a:lnTo>
                    <a:pt x="870" y="1432"/>
                  </a:lnTo>
                  <a:lnTo>
                    <a:pt x="869" y="1430"/>
                  </a:lnTo>
                  <a:lnTo>
                    <a:pt x="869" y="1428"/>
                  </a:lnTo>
                  <a:lnTo>
                    <a:pt x="867" y="1426"/>
                  </a:lnTo>
                  <a:lnTo>
                    <a:pt x="867" y="1424"/>
                  </a:lnTo>
                  <a:lnTo>
                    <a:pt x="865" y="1424"/>
                  </a:lnTo>
                  <a:lnTo>
                    <a:pt x="865" y="1421"/>
                  </a:lnTo>
                  <a:lnTo>
                    <a:pt x="865" y="1419"/>
                  </a:lnTo>
                  <a:lnTo>
                    <a:pt x="865" y="1417"/>
                  </a:lnTo>
                  <a:lnTo>
                    <a:pt x="863" y="1415"/>
                  </a:lnTo>
                  <a:lnTo>
                    <a:pt x="863" y="1413"/>
                  </a:lnTo>
                  <a:lnTo>
                    <a:pt x="861" y="1411"/>
                  </a:lnTo>
                  <a:lnTo>
                    <a:pt x="861" y="1409"/>
                  </a:lnTo>
                  <a:lnTo>
                    <a:pt x="859" y="1409"/>
                  </a:lnTo>
                  <a:lnTo>
                    <a:pt x="859" y="1407"/>
                  </a:lnTo>
                  <a:lnTo>
                    <a:pt x="857" y="1405"/>
                  </a:lnTo>
                  <a:lnTo>
                    <a:pt x="855" y="1405"/>
                  </a:lnTo>
                  <a:lnTo>
                    <a:pt x="855" y="1404"/>
                  </a:lnTo>
                  <a:lnTo>
                    <a:pt x="855" y="1402"/>
                  </a:lnTo>
                  <a:lnTo>
                    <a:pt x="853" y="1400"/>
                  </a:lnTo>
                  <a:lnTo>
                    <a:pt x="852" y="1398"/>
                  </a:lnTo>
                  <a:lnTo>
                    <a:pt x="852" y="1396"/>
                  </a:lnTo>
                  <a:lnTo>
                    <a:pt x="850" y="1396"/>
                  </a:lnTo>
                  <a:lnTo>
                    <a:pt x="850" y="1394"/>
                  </a:lnTo>
                  <a:lnTo>
                    <a:pt x="848" y="1394"/>
                  </a:lnTo>
                  <a:lnTo>
                    <a:pt x="846" y="1396"/>
                  </a:lnTo>
                  <a:lnTo>
                    <a:pt x="844" y="1394"/>
                  </a:lnTo>
                  <a:lnTo>
                    <a:pt x="840" y="1394"/>
                  </a:lnTo>
                  <a:lnTo>
                    <a:pt x="838" y="1394"/>
                  </a:lnTo>
                  <a:lnTo>
                    <a:pt x="833" y="1394"/>
                  </a:lnTo>
                  <a:lnTo>
                    <a:pt x="831" y="1392"/>
                  </a:lnTo>
                  <a:lnTo>
                    <a:pt x="829" y="1392"/>
                  </a:lnTo>
                  <a:lnTo>
                    <a:pt x="829" y="1390"/>
                  </a:lnTo>
                  <a:lnTo>
                    <a:pt x="829" y="1388"/>
                  </a:lnTo>
                  <a:lnTo>
                    <a:pt x="827" y="1388"/>
                  </a:lnTo>
                  <a:lnTo>
                    <a:pt x="825" y="1386"/>
                  </a:lnTo>
                  <a:lnTo>
                    <a:pt x="823" y="1385"/>
                  </a:lnTo>
                  <a:lnTo>
                    <a:pt x="821" y="1385"/>
                  </a:lnTo>
                  <a:lnTo>
                    <a:pt x="821" y="1383"/>
                  </a:lnTo>
                  <a:lnTo>
                    <a:pt x="817" y="1383"/>
                  </a:lnTo>
                  <a:lnTo>
                    <a:pt x="815" y="1383"/>
                  </a:lnTo>
                  <a:lnTo>
                    <a:pt x="814" y="1381"/>
                  </a:lnTo>
                  <a:lnTo>
                    <a:pt x="810" y="1381"/>
                  </a:lnTo>
                  <a:lnTo>
                    <a:pt x="808" y="1383"/>
                  </a:lnTo>
                  <a:lnTo>
                    <a:pt x="806" y="1383"/>
                  </a:lnTo>
                  <a:lnTo>
                    <a:pt x="804" y="1383"/>
                  </a:lnTo>
                  <a:lnTo>
                    <a:pt x="800" y="1383"/>
                  </a:lnTo>
                  <a:lnTo>
                    <a:pt x="798" y="1383"/>
                  </a:lnTo>
                  <a:lnTo>
                    <a:pt x="797" y="1383"/>
                  </a:lnTo>
                  <a:lnTo>
                    <a:pt x="793" y="1385"/>
                  </a:lnTo>
                  <a:lnTo>
                    <a:pt x="789" y="1386"/>
                  </a:lnTo>
                  <a:lnTo>
                    <a:pt x="785" y="1385"/>
                  </a:lnTo>
                  <a:lnTo>
                    <a:pt x="783" y="1386"/>
                  </a:lnTo>
                  <a:lnTo>
                    <a:pt x="781" y="1386"/>
                  </a:lnTo>
                  <a:lnTo>
                    <a:pt x="778" y="1385"/>
                  </a:lnTo>
                  <a:lnTo>
                    <a:pt x="770" y="1388"/>
                  </a:lnTo>
                  <a:lnTo>
                    <a:pt x="766" y="1392"/>
                  </a:lnTo>
                  <a:lnTo>
                    <a:pt x="764" y="1396"/>
                  </a:lnTo>
                  <a:lnTo>
                    <a:pt x="764" y="1398"/>
                  </a:lnTo>
                  <a:lnTo>
                    <a:pt x="762" y="1398"/>
                  </a:lnTo>
                  <a:lnTo>
                    <a:pt x="757" y="1402"/>
                  </a:lnTo>
                  <a:lnTo>
                    <a:pt x="751" y="1405"/>
                  </a:lnTo>
                  <a:lnTo>
                    <a:pt x="751" y="1407"/>
                  </a:lnTo>
                  <a:lnTo>
                    <a:pt x="749" y="1409"/>
                  </a:lnTo>
                  <a:lnTo>
                    <a:pt x="747" y="1411"/>
                  </a:lnTo>
                  <a:lnTo>
                    <a:pt x="745" y="1413"/>
                  </a:lnTo>
                  <a:lnTo>
                    <a:pt x="738" y="1422"/>
                  </a:lnTo>
                  <a:lnTo>
                    <a:pt x="734" y="1428"/>
                  </a:lnTo>
                  <a:lnTo>
                    <a:pt x="724" y="1440"/>
                  </a:lnTo>
                  <a:lnTo>
                    <a:pt x="723" y="1441"/>
                  </a:lnTo>
                  <a:lnTo>
                    <a:pt x="723" y="1443"/>
                  </a:lnTo>
                  <a:lnTo>
                    <a:pt x="717" y="1447"/>
                  </a:lnTo>
                  <a:lnTo>
                    <a:pt x="713" y="1449"/>
                  </a:lnTo>
                  <a:lnTo>
                    <a:pt x="709" y="1451"/>
                  </a:lnTo>
                  <a:lnTo>
                    <a:pt x="709" y="1459"/>
                  </a:lnTo>
                  <a:lnTo>
                    <a:pt x="709" y="1464"/>
                  </a:lnTo>
                  <a:lnTo>
                    <a:pt x="709" y="1468"/>
                  </a:lnTo>
                  <a:lnTo>
                    <a:pt x="711" y="1474"/>
                  </a:lnTo>
                  <a:lnTo>
                    <a:pt x="711" y="1476"/>
                  </a:lnTo>
                  <a:lnTo>
                    <a:pt x="713" y="1479"/>
                  </a:lnTo>
                  <a:lnTo>
                    <a:pt x="717" y="1481"/>
                  </a:lnTo>
                  <a:lnTo>
                    <a:pt x="719" y="1489"/>
                  </a:lnTo>
                  <a:lnTo>
                    <a:pt x="719" y="1491"/>
                  </a:lnTo>
                  <a:lnTo>
                    <a:pt x="721" y="1493"/>
                  </a:lnTo>
                  <a:lnTo>
                    <a:pt x="724" y="1493"/>
                  </a:lnTo>
                  <a:lnTo>
                    <a:pt x="726" y="1493"/>
                  </a:lnTo>
                  <a:lnTo>
                    <a:pt x="730" y="1493"/>
                  </a:lnTo>
                  <a:lnTo>
                    <a:pt x="745" y="1504"/>
                  </a:lnTo>
                  <a:lnTo>
                    <a:pt x="747" y="1506"/>
                  </a:lnTo>
                  <a:lnTo>
                    <a:pt x="749" y="1506"/>
                  </a:lnTo>
                  <a:lnTo>
                    <a:pt x="759" y="1504"/>
                  </a:lnTo>
                  <a:lnTo>
                    <a:pt x="761" y="1504"/>
                  </a:lnTo>
                  <a:lnTo>
                    <a:pt x="761" y="1510"/>
                  </a:lnTo>
                  <a:lnTo>
                    <a:pt x="761" y="1517"/>
                  </a:lnTo>
                  <a:lnTo>
                    <a:pt x="761" y="1519"/>
                  </a:lnTo>
                  <a:lnTo>
                    <a:pt x="761" y="1527"/>
                  </a:lnTo>
                  <a:lnTo>
                    <a:pt x="761" y="1529"/>
                  </a:lnTo>
                  <a:lnTo>
                    <a:pt x="761" y="1536"/>
                  </a:lnTo>
                  <a:lnTo>
                    <a:pt x="759" y="1548"/>
                  </a:lnTo>
                  <a:lnTo>
                    <a:pt x="757" y="1548"/>
                  </a:lnTo>
                  <a:lnTo>
                    <a:pt x="755" y="1548"/>
                  </a:lnTo>
                  <a:lnTo>
                    <a:pt x="751" y="1550"/>
                  </a:lnTo>
                  <a:lnTo>
                    <a:pt x="745" y="1551"/>
                  </a:lnTo>
                  <a:lnTo>
                    <a:pt x="742" y="1555"/>
                  </a:lnTo>
                  <a:lnTo>
                    <a:pt x="738" y="1559"/>
                  </a:lnTo>
                  <a:lnTo>
                    <a:pt x="732" y="1569"/>
                  </a:lnTo>
                  <a:lnTo>
                    <a:pt x="730" y="1570"/>
                  </a:lnTo>
                  <a:lnTo>
                    <a:pt x="728" y="1572"/>
                  </a:lnTo>
                  <a:lnTo>
                    <a:pt x="723" y="1580"/>
                  </a:lnTo>
                  <a:lnTo>
                    <a:pt x="719" y="1584"/>
                  </a:lnTo>
                  <a:lnTo>
                    <a:pt x="706" y="1595"/>
                  </a:lnTo>
                  <a:lnTo>
                    <a:pt x="702" y="1599"/>
                  </a:lnTo>
                  <a:lnTo>
                    <a:pt x="700" y="1599"/>
                  </a:lnTo>
                  <a:lnTo>
                    <a:pt x="696" y="1601"/>
                  </a:lnTo>
                  <a:lnTo>
                    <a:pt x="692" y="1605"/>
                  </a:lnTo>
                  <a:lnTo>
                    <a:pt x="688" y="1622"/>
                  </a:lnTo>
                  <a:lnTo>
                    <a:pt x="685" y="1625"/>
                  </a:lnTo>
                  <a:lnTo>
                    <a:pt x="685" y="1631"/>
                  </a:lnTo>
                  <a:lnTo>
                    <a:pt x="681" y="1631"/>
                  </a:lnTo>
                  <a:lnTo>
                    <a:pt x="681" y="1629"/>
                  </a:lnTo>
                  <a:lnTo>
                    <a:pt x="677" y="1627"/>
                  </a:lnTo>
                  <a:lnTo>
                    <a:pt x="673" y="1625"/>
                  </a:lnTo>
                  <a:lnTo>
                    <a:pt x="668" y="1624"/>
                  </a:lnTo>
                  <a:lnTo>
                    <a:pt x="664" y="1624"/>
                  </a:lnTo>
                  <a:lnTo>
                    <a:pt x="660" y="1624"/>
                  </a:lnTo>
                  <a:lnTo>
                    <a:pt x="658" y="1624"/>
                  </a:lnTo>
                  <a:lnTo>
                    <a:pt x="652" y="1624"/>
                  </a:lnTo>
                  <a:lnTo>
                    <a:pt x="649" y="1624"/>
                  </a:lnTo>
                  <a:lnTo>
                    <a:pt x="647" y="1624"/>
                  </a:lnTo>
                  <a:lnTo>
                    <a:pt x="645" y="1624"/>
                  </a:lnTo>
                  <a:lnTo>
                    <a:pt x="632" y="1633"/>
                  </a:lnTo>
                  <a:lnTo>
                    <a:pt x="620" y="1639"/>
                  </a:lnTo>
                  <a:lnTo>
                    <a:pt x="609" y="1646"/>
                  </a:lnTo>
                  <a:lnTo>
                    <a:pt x="609" y="1648"/>
                  </a:lnTo>
                  <a:lnTo>
                    <a:pt x="603" y="1652"/>
                  </a:lnTo>
                  <a:lnTo>
                    <a:pt x="599" y="1656"/>
                  </a:lnTo>
                  <a:lnTo>
                    <a:pt x="596" y="1658"/>
                  </a:lnTo>
                  <a:lnTo>
                    <a:pt x="596" y="1656"/>
                  </a:lnTo>
                  <a:lnTo>
                    <a:pt x="594" y="1650"/>
                  </a:lnTo>
                  <a:lnTo>
                    <a:pt x="590" y="1650"/>
                  </a:lnTo>
                  <a:lnTo>
                    <a:pt x="582" y="1656"/>
                  </a:lnTo>
                  <a:lnTo>
                    <a:pt x="580" y="1661"/>
                  </a:lnTo>
                  <a:lnTo>
                    <a:pt x="580" y="1665"/>
                  </a:lnTo>
                  <a:lnTo>
                    <a:pt x="580" y="1671"/>
                  </a:lnTo>
                  <a:lnTo>
                    <a:pt x="578" y="1673"/>
                  </a:lnTo>
                  <a:lnTo>
                    <a:pt x="578" y="1675"/>
                  </a:lnTo>
                  <a:lnTo>
                    <a:pt x="578" y="1677"/>
                  </a:lnTo>
                  <a:lnTo>
                    <a:pt x="578" y="1678"/>
                  </a:lnTo>
                  <a:lnTo>
                    <a:pt x="577" y="1682"/>
                  </a:lnTo>
                  <a:lnTo>
                    <a:pt x="573" y="1686"/>
                  </a:lnTo>
                  <a:lnTo>
                    <a:pt x="567" y="1688"/>
                  </a:lnTo>
                  <a:lnTo>
                    <a:pt x="565" y="1688"/>
                  </a:lnTo>
                  <a:lnTo>
                    <a:pt x="556" y="1692"/>
                  </a:lnTo>
                  <a:lnTo>
                    <a:pt x="552" y="1690"/>
                  </a:lnTo>
                  <a:lnTo>
                    <a:pt x="548" y="1686"/>
                  </a:lnTo>
                  <a:lnTo>
                    <a:pt x="546" y="1684"/>
                  </a:lnTo>
                  <a:lnTo>
                    <a:pt x="542" y="1677"/>
                  </a:lnTo>
                  <a:lnTo>
                    <a:pt x="541" y="1677"/>
                  </a:lnTo>
                  <a:lnTo>
                    <a:pt x="537" y="1677"/>
                  </a:lnTo>
                  <a:lnTo>
                    <a:pt x="535" y="1675"/>
                  </a:lnTo>
                  <a:lnTo>
                    <a:pt x="533" y="1675"/>
                  </a:lnTo>
                  <a:lnTo>
                    <a:pt x="518" y="1669"/>
                  </a:lnTo>
                  <a:lnTo>
                    <a:pt x="512" y="1669"/>
                  </a:lnTo>
                  <a:lnTo>
                    <a:pt x="506" y="1667"/>
                  </a:lnTo>
                  <a:lnTo>
                    <a:pt x="505" y="1665"/>
                  </a:lnTo>
                  <a:lnTo>
                    <a:pt x="505" y="1661"/>
                  </a:lnTo>
                  <a:lnTo>
                    <a:pt x="503" y="1661"/>
                  </a:lnTo>
                  <a:lnTo>
                    <a:pt x="501" y="1660"/>
                  </a:lnTo>
                  <a:lnTo>
                    <a:pt x="497" y="1660"/>
                  </a:lnTo>
                  <a:lnTo>
                    <a:pt x="495" y="1658"/>
                  </a:lnTo>
                  <a:lnTo>
                    <a:pt x="495" y="1656"/>
                  </a:lnTo>
                  <a:lnTo>
                    <a:pt x="491" y="1652"/>
                  </a:lnTo>
                  <a:lnTo>
                    <a:pt x="489" y="1639"/>
                  </a:lnTo>
                  <a:lnTo>
                    <a:pt x="486" y="1629"/>
                  </a:lnTo>
                  <a:lnTo>
                    <a:pt x="484" y="1627"/>
                  </a:lnTo>
                  <a:lnTo>
                    <a:pt x="478" y="1622"/>
                  </a:lnTo>
                  <a:lnTo>
                    <a:pt x="478" y="1620"/>
                  </a:lnTo>
                  <a:lnTo>
                    <a:pt x="478" y="1618"/>
                  </a:lnTo>
                  <a:lnTo>
                    <a:pt x="474" y="1614"/>
                  </a:lnTo>
                  <a:lnTo>
                    <a:pt x="470" y="1610"/>
                  </a:lnTo>
                  <a:lnTo>
                    <a:pt x="469" y="1610"/>
                  </a:lnTo>
                  <a:lnTo>
                    <a:pt x="463" y="1605"/>
                  </a:lnTo>
                  <a:lnTo>
                    <a:pt x="459" y="1605"/>
                  </a:lnTo>
                  <a:lnTo>
                    <a:pt x="457" y="1601"/>
                  </a:lnTo>
                  <a:lnTo>
                    <a:pt x="451" y="1591"/>
                  </a:lnTo>
                  <a:lnTo>
                    <a:pt x="450" y="1593"/>
                  </a:lnTo>
                  <a:lnTo>
                    <a:pt x="444" y="1589"/>
                  </a:lnTo>
                  <a:lnTo>
                    <a:pt x="442" y="1586"/>
                  </a:lnTo>
                  <a:lnTo>
                    <a:pt x="444" y="1582"/>
                  </a:lnTo>
                  <a:lnTo>
                    <a:pt x="442" y="1580"/>
                  </a:lnTo>
                  <a:lnTo>
                    <a:pt x="442" y="1578"/>
                  </a:lnTo>
                  <a:lnTo>
                    <a:pt x="440" y="1574"/>
                  </a:lnTo>
                  <a:lnTo>
                    <a:pt x="440" y="1570"/>
                  </a:lnTo>
                  <a:lnTo>
                    <a:pt x="440" y="1569"/>
                  </a:lnTo>
                  <a:lnTo>
                    <a:pt x="442" y="1565"/>
                  </a:lnTo>
                  <a:lnTo>
                    <a:pt x="446" y="1559"/>
                  </a:lnTo>
                  <a:lnTo>
                    <a:pt x="442" y="1555"/>
                  </a:lnTo>
                  <a:lnTo>
                    <a:pt x="438" y="1557"/>
                  </a:lnTo>
                  <a:lnTo>
                    <a:pt x="434" y="1557"/>
                  </a:lnTo>
                  <a:lnTo>
                    <a:pt x="429" y="1559"/>
                  </a:lnTo>
                  <a:lnTo>
                    <a:pt x="427" y="1561"/>
                  </a:lnTo>
                  <a:lnTo>
                    <a:pt x="425" y="1563"/>
                  </a:lnTo>
                  <a:lnTo>
                    <a:pt x="417" y="1563"/>
                  </a:lnTo>
                  <a:lnTo>
                    <a:pt x="414" y="1567"/>
                  </a:lnTo>
                  <a:lnTo>
                    <a:pt x="414" y="1569"/>
                  </a:lnTo>
                  <a:lnTo>
                    <a:pt x="410" y="1569"/>
                  </a:lnTo>
                  <a:lnTo>
                    <a:pt x="406" y="1569"/>
                  </a:lnTo>
                  <a:lnTo>
                    <a:pt x="404" y="1570"/>
                  </a:lnTo>
                  <a:lnTo>
                    <a:pt x="402" y="1570"/>
                  </a:lnTo>
                  <a:lnTo>
                    <a:pt x="400" y="1574"/>
                  </a:lnTo>
                  <a:lnTo>
                    <a:pt x="396" y="1574"/>
                  </a:lnTo>
                  <a:lnTo>
                    <a:pt x="393" y="1572"/>
                  </a:lnTo>
                  <a:lnTo>
                    <a:pt x="391" y="1574"/>
                  </a:lnTo>
                  <a:lnTo>
                    <a:pt x="391" y="1578"/>
                  </a:lnTo>
                  <a:lnTo>
                    <a:pt x="389" y="1578"/>
                  </a:lnTo>
                  <a:lnTo>
                    <a:pt x="387" y="1578"/>
                  </a:lnTo>
                  <a:lnTo>
                    <a:pt x="385" y="1578"/>
                  </a:lnTo>
                  <a:lnTo>
                    <a:pt x="385" y="1576"/>
                  </a:lnTo>
                  <a:lnTo>
                    <a:pt x="383" y="1578"/>
                  </a:lnTo>
                  <a:lnTo>
                    <a:pt x="381" y="1578"/>
                  </a:lnTo>
                  <a:lnTo>
                    <a:pt x="377" y="1576"/>
                  </a:lnTo>
                  <a:lnTo>
                    <a:pt x="376" y="1578"/>
                  </a:lnTo>
                  <a:lnTo>
                    <a:pt x="374" y="1578"/>
                  </a:lnTo>
                  <a:lnTo>
                    <a:pt x="368" y="1576"/>
                  </a:lnTo>
                  <a:lnTo>
                    <a:pt x="364" y="1578"/>
                  </a:lnTo>
                  <a:lnTo>
                    <a:pt x="360" y="1578"/>
                  </a:lnTo>
                  <a:lnTo>
                    <a:pt x="359" y="1578"/>
                  </a:lnTo>
                  <a:lnTo>
                    <a:pt x="359" y="1572"/>
                  </a:lnTo>
                  <a:lnTo>
                    <a:pt x="357" y="1570"/>
                  </a:lnTo>
                  <a:lnTo>
                    <a:pt x="353" y="1570"/>
                  </a:lnTo>
                  <a:lnTo>
                    <a:pt x="351" y="1569"/>
                  </a:lnTo>
                  <a:lnTo>
                    <a:pt x="349" y="1569"/>
                  </a:lnTo>
                  <a:lnTo>
                    <a:pt x="347" y="1567"/>
                  </a:lnTo>
                  <a:lnTo>
                    <a:pt x="345" y="1561"/>
                  </a:lnTo>
                  <a:lnTo>
                    <a:pt x="343" y="1559"/>
                  </a:lnTo>
                  <a:lnTo>
                    <a:pt x="341" y="1555"/>
                  </a:lnTo>
                  <a:lnTo>
                    <a:pt x="340" y="1553"/>
                  </a:lnTo>
                  <a:lnTo>
                    <a:pt x="340" y="1551"/>
                  </a:lnTo>
                  <a:lnTo>
                    <a:pt x="338" y="1551"/>
                  </a:lnTo>
                  <a:lnTo>
                    <a:pt x="336" y="1551"/>
                  </a:lnTo>
                  <a:lnTo>
                    <a:pt x="332" y="1548"/>
                  </a:lnTo>
                  <a:lnTo>
                    <a:pt x="332" y="1540"/>
                  </a:lnTo>
                  <a:lnTo>
                    <a:pt x="326" y="1540"/>
                  </a:lnTo>
                  <a:lnTo>
                    <a:pt x="324" y="1540"/>
                  </a:lnTo>
                  <a:lnTo>
                    <a:pt x="321" y="1540"/>
                  </a:lnTo>
                  <a:lnTo>
                    <a:pt x="315" y="1538"/>
                  </a:lnTo>
                  <a:lnTo>
                    <a:pt x="307" y="1536"/>
                  </a:lnTo>
                  <a:lnTo>
                    <a:pt x="300" y="1536"/>
                  </a:lnTo>
                  <a:lnTo>
                    <a:pt x="298" y="1536"/>
                  </a:lnTo>
                  <a:lnTo>
                    <a:pt x="296" y="1534"/>
                  </a:lnTo>
                  <a:lnTo>
                    <a:pt x="292" y="1534"/>
                  </a:lnTo>
                  <a:lnTo>
                    <a:pt x="288" y="1534"/>
                  </a:lnTo>
                  <a:lnTo>
                    <a:pt x="283" y="1534"/>
                  </a:lnTo>
                  <a:lnTo>
                    <a:pt x="281" y="1534"/>
                  </a:lnTo>
                  <a:lnTo>
                    <a:pt x="277" y="1529"/>
                  </a:lnTo>
                  <a:lnTo>
                    <a:pt x="275" y="1529"/>
                  </a:lnTo>
                  <a:lnTo>
                    <a:pt x="275" y="1525"/>
                  </a:lnTo>
                  <a:lnTo>
                    <a:pt x="271" y="1515"/>
                  </a:lnTo>
                  <a:lnTo>
                    <a:pt x="269" y="1514"/>
                  </a:lnTo>
                  <a:lnTo>
                    <a:pt x="268" y="1512"/>
                  </a:lnTo>
                  <a:lnTo>
                    <a:pt x="264" y="1508"/>
                  </a:lnTo>
                  <a:lnTo>
                    <a:pt x="264" y="1506"/>
                  </a:lnTo>
                  <a:lnTo>
                    <a:pt x="262" y="1502"/>
                  </a:lnTo>
                  <a:lnTo>
                    <a:pt x="262" y="1496"/>
                  </a:lnTo>
                  <a:lnTo>
                    <a:pt x="262" y="1495"/>
                  </a:lnTo>
                  <a:lnTo>
                    <a:pt x="260" y="1489"/>
                  </a:lnTo>
                  <a:lnTo>
                    <a:pt x="260" y="1485"/>
                  </a:lnTo>
                  <a:lnTo>
                    <a:pt x="258" y="1477"/>
                  </a:lnTo>
                  <a:lnTo>
                    <a:pt x="254" y="1479"/>
                  </a:lnTo>
                  <a:lnTo>
                    <a:pt x="252" y="1479"/>
                  </a:lnTo>
                  <a:lnTo>
                    <a:pt x="245" y="1476"/>
                  </a:lnTo>
                  <a:lnTo>
                    <a:pt x="241" y="1476"/>
                  </a:lnTo>
                  <a:lnTo>
                    <a:pt x="239" y="1474"/>
                  </a:lnTo>
                  <a:lnTo>
                    <a:pt x="237" y="1474"/>
                  </a:lnTo>
                  <a:lnTo>
                    <a:pt x="231" y="1472"/>
                  </a:lnTo>
                  <a:lnTo>
                    <a:pt x="228" y="1474"/>
                  </a:lnTo>
                  <a:lnTo>
                    <a:pt x="222" y="1474"/>
                  </a:lnTo>
                  <a:lnTo>
                    <a:pt x="218" y="1472"/>
                  </a:lnTo>
                  <a:lnTo>
                    <a:pt x="213" y="1470"/>
                  </a:lnTo>
                  <a:lnTo>
                    <a:pt x="211" y="1470"/>
                  </a:lnTo>
                  <a:lnTo>
                    <a:pt x="213" y="1460"/>
                  </a:lnTo>
                  <a:lnTo>
                    <a:pt x="213" y="1459"/>
                  </a:lnTo>
                  <a:lnTo>
                    <a:pt x="213" y="1457"/>
                  </a:lnTo>
                  <a:lnTo>
                    <a:pt x="214" y="1453"/>
                  </a:lnTo>
                  <a:lnTo>
                    <a:pt x="216" y="1451"/>
                  </a:lnTo>
                  <a:lnTo>
                    <a:pt x="216" y="1445"/>
                  </a:lnTo>
                  <a:lnTo>
                    <a:pt x="218" y="1443"/>
                  </a:lnTo>
                  <a:lnTo>
                    <a:pt x="220" y="1441"/>
                  </a:lnTo>
                  <a:lnTo>
                    <a:pt x="218" y="1436"/>
                  </a:lnTo>
                  <a:lnTo>
                    <a:pt x="216" y="1432"/>
                  </a:lnTo>
                  <a:lnTo>
                    <a:pt x="216" y="1430"/>
                  </a:lnTo>
                  <a:lnTo>
                    <a:pt x="216" y="1424"/>
                  </a:lnTo>
                  <a:lnTo>
                    <a:pt x="218" y="1422"/>
                  </a:lnTo>
                  <a:lnTo>
                    <a:pt x="220" y="1422"/>
                  </a:lnTo>
                  <a:lnTo>
                    <a:pt x="222" y="1421"/>
                  </a:lnTo>
                  <a:lnTo>
                    <a:pt x="222" y="1415"/>
                  </a:lnTo>
                  <a:lnTo>
                    <a:pt x="222" y="1411"/>
                  </a:lnTo>
                  <a:lnTo>
                    <a:pt x="222" y="1407"/>
                  </a:lnTo>
                  <a:lnTo>
                    <a:pt x="220" y="1405"/>
                  </a:lnTo>
                  <a:lnTo>
                    <a:pt x="218" y="1404"/>
                  </a:lnTo>
                  <a:lnTo>
                    <a:pt x="216" y="1402"/>
                  </a:lnTo>
                  <a:lnTo>
                    <a:pt x="214" y="1400"/>
                  </a:lnTo>
                  <a:lnTo>
                    <a:pt x="213" y="1396"/>
                  </a:lnTo>
                  <a:lnTo>
                    <a:pt x="213" y="1394"/>
                  </a:lnTo>
                  <a:lnTo>
                    <a:pt x="211" y="1392"/>
                  </a:lnTo>
                  <a:lnTo>
                    <a:pt x="209" y="1392"/>
                  </a:lnTo>
                  <a:lnTo>
                    <a:pt x="209" y="1390"/>
                  </a:lnTo>
                  <a:lnTo>
                    <a:pt x="207" y="1388"/>
                  </a:lnTo>
                  <a:lnTo>
                    <a:pt x="207" y="1385"/>
                  </a:lnTo>
                  <a:lnTo>
                    <a:pt x="205" y="1383"/>
                  </a:lnTo>
                  <a:lnTo>
                    <a:pt x="203" y="1383"/>
                  </a:lnTo>
                  <a:lnTo>
                    <a:pt x="203" y="1379"/>
                  </a:lnTo>
                  <a:lnTo>
                    <a:pt x="203" y="1377"/>
                  </a:lnTo>
                  <a:lnTo>
                    <a:pt x="205" y="1377"/>
                  </a:lnTo>
                  <a:lnTo>
                    <a:pt x="205" y="1375"/>
                  </a:lnTo>
                  <a:lnTo>
                    <a:pt x="205" y="1373"/>
                  </a:lnTo>
                  <a:lnTo>
                    <a:pt x="201" y="1367"/>
                  </a:lnTo>
                  <a:lnTo>
                    <a:pt x="201" y="1366"/>
                  </a:lnTo>
                  <a:lnTo>
                    <a:pt x="201" y="1364"/>
                  </a:lnTo>
                  <a:lnTo>
                    <a:pt x="199" y="1362"/>
                  </a:lnTo>
                  <a:lnTo>
                    <a:pt x="194" y="1362"/>
                  </a:lnTo>
                  <a:lnTo>
                    <a:pt x="194" y="1356"/>
                  </a:lnTo>
                  <a:lnTo>
                    <a:pt x="192" y="1356"/>
                  </a:lnTo>
                  <a:lnTo>
                    <a:pt x="190" y="1356"/>
                  </a:lnTo>
                  <a:lnTo>
                    <a:pt x="192" y="1352"/>
                  </a:lnTo>
                  <a:lnTo>
                    <a:pt x="194" y="1354"/>
                  </a:lnTo>
                  <a:lnTo>
                    <a:pt x="194" y="1352"/>
                  </a:lnTo>
                  <a:lnTo>
                    <a:pt x="195" y="1350"/>
                  </a:lnTo>
                  <a:lnTo>
                    <a:pt x="195" y="1349"/>
                  </a:lnTo>
                  <a:lnTo>
                    <a:pt x="195" y="1347"/>
                  </a:lnTo>
                  <a:lnTo>
                    <a:pt x="195" y="1343"/>
                  </a:lnTo>
                  <a:lnTo>
                    <a:pt x="197" y="1341"/>
                  </a:lnTo>
                  <a:lnTo>
                    <a:pt x="197" y="1339"/>
                  </a:lnTo>
                  <a:lnTo>
                    <a:pt x="194" y="1339"/>
                  </a:lnTo>
                  <a:lnTo>
                    <a:pt x="192" y="1337"/>
                  </a:lnTo>
                  <a:lnTo>
                    <a:pt x="192" y="1335"/>
                  </a:lnTo>
                  <a:lnTo>
                    <a:pt x="192" y="1333"/>
                  </a:lnTo>
                  <a:lnTo>
                    <a:pt x="190" y="1331"/>
                  </a:lnTo>
                  <a:lnTo>
                    <a:pt x="188" y="1331"/>
                  </a:lnTo>
                  <a:lnTo>
                    <a:pt x="186" y="1331"/>
                  </a:lnTo>
                  <a:lnTo>
                    <a:pt x="186" y="1328"/>
                  </a:lnTo>
                  <a:lnTo>
                    <a:pt x="184" y="1326"/>
                  </a:lnTo>
                  <a:lnTo>
                    <a:pt x="182" y="1324"/>
                  </a:lnTo>
                  <a:lnTo>
                    <a:pt x="184" y="1320"/>
                  </a:lnTo>
                  <a:lnTo>
                    <a:pt x="178" y="1316"/>
                  </a:lnTo>
                  <a:lnTo>
                    <a:pt x="177" y="1311"/>
                  </a:lnTo>
                  <a:lnTo>
                    <a:pt x="173" y="1309"/>
                  </a:lnTo>
                  <a:lnTo>
                    <a:pt x="173" y="1301"/>
                  </a:lnTo>
                  <a:lnTo>
                    <a:pt x="169" y="1295"/>
                  </a:lnTo>
                  <a:lnTo>
                    <a:pt x="169" y="1292"/>
                  </a:lnTo>
                  <a:lnTo>
                    <a:pt x="165" y="1286"/>
                  </a:lnTo>
                  <a:lnTo>
                    <a:pt x="165" y="1278"/>
                  </a:lnTo>
                  <a:lnTo>
                    <a:pt x="161" y="1276"/>
                  </a:lnTo>
                  <a:lnTo>
                    <a:pt x="159" y="1267"/>
                  </a:lnTo>
                  <a:lnTo>
                    <a:pt x="165" y="1258"/>
                  </a:lnTo>
                  <a:lnTo>
                    <a:pt x="159" y="1250"/>
                  </a:lnTo>
                  <a:lnTo>
                    <a:pt x="158" y="1244"/>
                  </a:lnTo>
                  <a:lnTo>
                    <a:pt x="158" y="1242"/>
                  </a:lnTo>
                  <a:lnTo>
                    <a:pt x="156" y="1239"/>
                  </a:lnTo>
                  <a:lnTo>
                    <a:pt x="158" y="1235"/>
                  </a:lnTo>
                  <a:lnTo>
                    <a:pt x="154" y="1227"/>
                  </a:lnTo>
                  <a:lnTo>
                    <a:pt x="152" y="1225"/>
                  </a:lnTo>
                  <a:lnTo>
                    <a:pt x="148" y="1223"/>
                  </a:lnTo>
                  <a:lnTo>
                    <a:pt x="148" y="1214"/>
                  </a:lnTo>
                  <a:lnTo>
                    <a:pt x="146" y="1212"/>
                  </a:lnTo>
                  <a:lnTo>
                    <a:pt x="144" y="1204"/>
                  </a:lnTo>
                  <a:lnTo>
                    <a:pt x="140" y="1197"/>
                  </a:lnTo>
                  <a:lnTo>
                    <a:pt x="139" y="1195"/>
                  </a:lnTo>
                  <a:lnTo>
                    <a:pt x="139" y="1187"/>
                  </a:lnTo>
                  <a:lnTo>
                    <a:pt x="142" y="1180"/>
                  </a:lnTo>
                  <a:lnTo>
                    <a:pt x="137" y="1172"/>
                  </a:lnTo>
                  <a:lnTo>
                    <a:pt x="139" y="1163"/>
                  </a:lnTo>
                  <a:lnTo>
                    <a:pt x="146" y="1142"/>
                  </a:lnTo>
                  <a:lnTo>
                    <a:pt x="140" y="1136"/>
                  </a:lnTo>
                  <a:lnTo>
                    <a:pt x="137" y="1136"/>
                  </a:lnTo>
                  <a:lnTo>
                    <a:pt x="133" y="1134"/>
                  </a:lnTo>
                  <a:lnTo>
                    <a:pt x="133" y="1132"/>
                  </a:lnTo>
                  <a:lnTo>
                    <a:pt x="131" y="1125"/>
                  </a:lnTo>
                  <a:lnTo>
                    <a:pt x="127" y="1121"/>
                  </a:lnTo>
                  <a:lnTo>
                    <a:pt x="122" y="1121"/>
                  </a:lnTo>
                  <a:lnTo>
                    <a:pt x="114" y="1125"/>
                  </a:lnTo>
                  <a:lnTo>
                    <a:pt x="108" y="1123"/>
                  </a:lnTo>
                  <a:lnTo>
                    <a:pt x="101" y="1125"/>
                  </a:lnTo>
                  <a:lnTo>
                    <a:pt x="97" y="1123"/>
                  </a:lnTo>
                  <a:lnTo>
                    <a:pt x="85" y="1104"/>
                  </a:lnTo>
                  <a:lnTo>
                    <a:pt x="76" y="1098"/>
                  </a:lnTo>
                  <a:lnTo>
                    <a:pt x="74" y="1094"/>
                  </a:lnTo>
                  <a:lnTo>
                    <a:pt x="76" y="1081"/>
                  </a:lnTo>
                  <a:lnTo>
                    <a:pt x="74" y="1075"/>
                  </a:lnTo>
                  <a:lnTo>
                    <a:pt x="67" y="1066"/>
                  </a:lnTo>
                  <a:lnTo>
                    <a:pt x="61" y="1064"/>
                  </a:lnTo>
                  <a:lnTo>
                    <a:pt x="59" y="1058"/>
                  </a:lnTo>
                  <a:lnTo>
                    <a:pt x="59" y="1055"/>
                  </a:lnTo>
                  <a:lnTo>
                    <a:pt x="61" y="1053"/>
                  </a:lnTo>
                  <a:lnTo>
                    <a:pt x="65" y="1043"/>
                  </a:lnTo>
                  <a:lnTo>
                    <a:pt x="51" y="1032"/>
                  </a:lnTo>
                  <a:lnTo>
                    <a:pt x="51" y="1026"/>
                  </a:lnTo>
                  <a:lnTo>
                    <a:pt x="49" y="1026"/>
                  </a:lnTo>
                  <a:lnTo>
                    <a:pt x="46" y="1019"/>
                  </a:lnTo>
                  <a:lnTo>
                    <a:pt x="42" y="1003"/>
                  </a:lnTo>
                  <a:lnTo>
                    <a:pt x="42" y="1001"/>
                  </a:lnTo>
                  <a:lnTo>
                    <a:pt x="46" y="994"/>
                  </a:lnTo>
                  <a:lnTo>
                    <a:pt x="42" y="986"/>
                  </a:lnTo>
                  <a:lnTo>
                    <a:pt x="36" y="981"/>
                  </a:lnTo>
                  <a:lnTo>
                    <a:pt x="38" y="964"/>
                  </a:lnTo>
                  <a:lnTo>
                    <a:pt x="38" y="960"/>
                  </a:lnTo>
                  <a:lnTo>
                    <a:pt x="0" y="912"/>
                  </a:lnTo>
                  <a:lnTo>
                    <a:pt x="2" y="910"/>
                  </a:lnTo>
                  <a:lnTo>
                    <a:pt x="10" y="905"/>
                  </a:lnTo>
                  <a:lnTo>
                    <a:pt x="21" y="903"/>
                  </a:lnTo>
                  <a:lnTo>
                    <a:pt x="31" y="907"/>
                  </a:lnTo>
                  <a:lnTo>
                    <a:pt x="38" y="910"/>
                  </a:lnTo>
                  <a:lnTo>
                    <a:pt x="46" y="916"/>
                  </a:lnTo>
                  <a:lnTo>
                    <a:pt x="55" y="920"/>
                  </a:lnTo>
                  <a:lnTo>
                    <a:pt x="63" y="924"/>
                  </a:lnTo>
                  <a:lnTo>
                    <a:pt x="72" y="926"/>
                  </a:lnTo>
                  <a:lnTo>
                    <a:pt x="85" y="926"/>
                  </a:lnTo>
                  <a:lnTo>
                    <a:pt x="97" y="926"/>
                  </a:lnTo>
                  <a:lnTo>
                    <a:pt x="108" y="926"/>
                  </a:lnTo>
                  <a:lnTo>
                    <a:pt x="118" y="928"/>
                  </a:lnTo>
                  <a:lnTo>
                    <a:pt x="123" y="931"/>
                  </a:lnTo>
                  <a:lnTo>
                    <a:pt x="125" y="933"/>
                  </a:lnTo>
                  <a:lnTo>
                    <a:pt x="133" y="939"/>
                  </a:lnTo>
                  <a:lnTo>
                    <a:pt x="140" y="945"/>
                  </a:lnTo>
                  <a:lnTo>
                    <a:pt x="146" y="948"/>
                  </a:lnTo>
                  <a:lnTo>
                    <a:pt x="156" y="952"/>
                  </a:lnTo>
                  <a:lnTo>
                    <a:pt x="165" y="956"/>
                  </a:lnTo>
                  <a:lnTo>
                    <a:pt x="173" y="960"/>
                  </a:lnTo>
                  <a:lnTo>
                    <a:pt x="184" y="958"/>
                  </a:lnTo>
                  <a:lnTo>
                    <a:pt x="194" y="954"/>
                  </a:lnTo>
                  <a:lnTo>
                    <a:pt x="201" y="950"/>
                  </a:lnTo>
                  <a:lnTo>
                    <a:pt x="207" y="943"/>
                  </a:lnTo>
                  <a:lnTo>
                    <a:pt x="213" y="937"/>
                  </a:lnTo>
                  <a:lnTo>
                    <a:pt x="220" y="931"/>
                  </a:lnTo>
                  <a:lnTo>
                    <a:pt x="228" y="926"/>
                  </a:lnTo>
                  <a:lnTo>
                    <a:pt x="235" y="922"/>
                  </a:lnTo>
                  <a:lnTo>
                    <a:pt x="243" y="916"/>
                  </a:lnTo>
                  <a:lnTo>
                    <a:pt x="249" y="910"/>
                  </a:lnTo>
                  <a:lnTo>
                    <a:pt x="252" y="910"/>
                  </a:lnTo>
                  <a:lnTo>
                    <a:pt x="260" y="914"/>
                  </a:lnTo>
                  <a:lnTo>
                    <a:pt x="269" y="916"/>
                  </a:lnTo>
                  <a:lnTo>
                    <a:pt x="279" y="918"/>
                  </a:lnTo>
                  <a:lnTo>
                    <a:pt x="290" y="920"/>
                  </a:lnTo>
                  <a:lnTo>
                    <a:pt x="300" y="916"/>
                  </a:lnTo>
                  <a:lnTo>
                    <a:pt x="309" y="914"/>
                  </a:lnTo>
                  <a:lnTo>
                    <a:pt x="319" y="910"/>
                  </a:lnTo>
                  <a:lnTo>
                    <a:pt x="326" y="905"/>
                  </a:lnTo>
                  <a:lnTo>
                    <a:pt x="334" y="901"/>
                  </a:lnTo>
                  <a:lnTo>
                    <a:pt x="336" y="897"/>
                  </a:lnTo>
                  <a:lnTo>
                    <a:pt x="340" y="893"/>
                  </a:lnTo>
                  <a:lnTo>
                    <a:pt x="345" y="888"/>
                  </a:lnTo>
                  <a:lnTo>
                    <a:pt x="353" y="882"/>
                  </a:lnTo>
                  <a:lnTo>
                    <a:pt x="360" y="876"/>
                  </a:lnTo>
                  <a:lnTo>
                    <a:pt x="372" y="874"/>
                  </a:lnTo>
                  <a:lnTo>
                    <a:pt x="383" y="874"/>
                  </a:lnTo>
                  <a:lnTo>
                    <a:pt x="393" y="876"/>
                  </a:lnTo>
                  <a:lnTo>
                    <a:pt x="400" y="882"/>
                  </a:lnTo>
                  <a:lnTo>
                    <a:pt x="408" y="888"/>
                  </a:lnTo>
                  <a:lnTo>
                    <a:pt x="415" y="893"/>
                  </a:lnTo>
                  <a:lnTo>
                    <a:pt x="421" y="899"/>
                  </a:lnTo>
                  <a:lnTo>
                    <a:pt x="427" y="903"/>
                  </a:lnTo>
                  <a:lnTo>
                    <a:pt x="427" y="905"/>
                  </a:lnTo>
                  <a:lnTo>
                    <a:pt x="434" y="910"/>
                  </a:lnTo>
                  <a:lnTo>
                    <a:pt x="442" y="914"/>
                  </a:lnTo>
                  <a:lnTo>
                    <a:pt x="451" y="918"/>
                  </a:lnTo>
                  <a:lnTo>
                    <a:pt x="461" y="920"/>
                  </a:lnTo>
                  <a:lnTo>
                    <a:pt x="472" y="922"/>
                  </a:lnTo>
                  <a:lnTo>
                    <a:pt x="480" y="929"/>
                  </a:lnTo>
                  <a:lnTo>
                    <a:pt x="489" y="937"/>
                  </a:lnTo>
                  <a:lnTo>
                    <a:pt x="505" y="941"/>
                  </a:lnTo>
                  <a:lnTo>
                    <a:pt x="525" y="939"/>
                  </a:lnTo>
                  <a:lnTo>
                    <a:pt x="533" y="941"/>
                  </a:lnTo>
                  <a:lnTo>
                    <a:pt x="546" y="931"/>
                  </a:lnTo>
                  <a:lnTo>
                    <a:pt x="560" y="931"/>
                  </a:lnTo>
                  <a:lnTo>
                    <a:pt x="569" y="926"/>
                  </a:lnTo>
                  <a:lnTo>
                    <a:pt x="578" y="928"/>
                  </a:lnTo>
                  <a:lnTo>
                    <a:pt x="580" y="931"/>
                  </a:lnTo>
                  <a:lnTo>
                    <a:pt x="584" y="929"/>
                  </a:lnTo>
                  <a:lnTo>
                    <a:pt x="588" y="926"/>
                  </a:lnTo>
                  <a:lnTo>
                    <a:pt x="592" y="916"/>
                  </a:lnTo>
                  <a:lnTo>
                    <a:pt x="596" y="914"/>
                  </a:lnTo>
                  <a:lnTo>
                    <a:pt x="597" y="909"/>
                  </a:lnTo>
                  <a:lnTo>
                    <a:pt x="603" y="895"/>
                  </a:lnTo>
                  <a:lnTo>
                    <a:pt x="603" y="888"/>
                  </a:lnTo>
                  <a:lnTo>
                    <a:pt x="607" y="874"/>
                  </a:lnTo>
                  <a:lnTo>
                    <a:pt x="611" y="869"/>
                  </a:lnTo>
                  <a:lnTo>
                    <a:pt x="611" y="861"/>
                  </a:lnTo>
                  <a:lnTo>
                    <a:pt x="615" y="848"/>
                  </a:lnTo>
                  <a:lnTo>
                    <a:pt x="622" y="846"/>
                  </a:lnTo>
                  <a:lnTo>
                    <a:pt x="630" y="850"/>
                  </a:lnTo>
                  <a:lnTo>
                    <a:pt x="643" y="848"/>
                  </a:lnTo>
                  <a:lnTo>
                    <a:pt x="647" y="850"/>
                  </a:lnTo>
                  <a:lnTo>
                    <a:pt x="652" y="838"/>
                  </a:lnTo>
                  <a:lnTo>
                    <a:pt x="658" y="835"/>
                  </a:lnTo>
                  <a:lnTo>
                    <a:pt x="666" y="833"/>
                  </a:lnTo>
                  <a:lnTo>
                    <a:pt x="685" y="840"/>
                  </a:lnTo>
                  <a:lnTo>
                    <a:pt x="688" y="857"/>
                  </a:lnTo>
                  <a:lnTo>
                    <a:pt x="696" y="863"/>
                  </a:lnTo>
                  <a:lnTo>
                    <a:pt x="698" y="863"/>
                  </a:lnTo>
                  <a:lnTo>
                    <a:pt x="700" y="863"/>
                  </a:lnTo>
                  <a:lnTo>
                    <a:pt x="717" y="867"/>
                  </a:lnTo>
                  <a:lnTo>
                    <a:pt x="742" y="861"/>
                  </a:lnTo>
                  <a:lnTo>
                    <a:pt x="747" y="854"/>
                  </a:lnTo>
                  <a:lnTo>
                    <a:pt x="774" y="837"/>
                  </a:lnTo>
                  <a:lnTo>
                    <a:pt x="833" y="816"/>
                  </a:lnTo>
                  <a:lnTo>
                    <a:pt x="840" y="789"/>
                  </a:lnTo>
                  <a:lnTo>
                    <a:pt x="848" y="780"/>
                  </a:lnTo>
                  <a:lnTo>
                    <a:pt x="867" y="761"/>
                  </a:lnTo>
                  <a:lnTo>
                    <a:pt x="874" y="745"/>
                  </a:lnTo>
                  <a:lnTo>
                    <a:pt x="886" y="715"/>
                  </a:lnTo>
                  <a:lnTo>
                    <a:pt x="895" y="704"/>
                  </a:lnTo>
                  <a:lnTo>
                    <a:pt x="899" y="692"/>
                  </a:lnTo>
                  <a:lnTo>
                    <a:pt x="903" y="679"/>
                  </a:lnTo>
                  <a:lnTo>
                    <a:pt x="903" y="653"/>
                  </a:lnTo>
                  <a:lnTo>
                    <a:pt x="912" y="634"/>
                  </a:lnTo>
                  <a:lnTo>
                    <a:pt x="912" y="622"/>
                  </a:lnTo>
                  <a:lnTo>
                    <a:pt x="903" y="611"/>
                  </a:lnTo>
                  <a:lnTo>
                    <a:pt x="907" y="586"/>
                  </a:lnTo>
                  <a:lnTo>
                    <a:pt x="908" y="556"/>
                  </a:lnTo>
                  <a:lnTo>
                    <a:pt x="908" y="527"/>
                  </a:lnTo>
                  <a:lnTo>
                    <a:pt x="889" y="482"/>
                  </a:lnTo>
                  <a:lnTo>
                    <a:pt x="891" y="471"/>
                  </a:lnTo>
                  <a:lnTo>
                    <a:pt x="910" y="429"/>
                  </a:lnTo>
                  <a:lnTo>
                    <a:pt x="910" y="402"/>
                  </a:lnTo>
                  <a:lnTo>
                    <a:pt x="929" y="370"/>
                  </a:lnTo>
                  <a:lnTo>
                    <a:pt x="946" y="362"/>
                  </a:lnTo>
                  <a:lnTo>
                    <a:pt x="952" y="353"/>
                  </a:lnTo>
                  <a:lnTo>
                    <a:pt x="973" y="343"/>
                  </a:lnTo>
                  <a:lnTo>
                    <a:pt x="973" y="313"/>
                  </a:lnTo>
                  <a:lnTo>
                    <a:pt x="975" y="296"/>
                  </a:lnTo>
                  <a:lnTo>
                    <a:pt x="963" y="251"/>
                  </a:lnTo>
                  <a:lnTo>
                    <a:pt x="960" y="222"/>
                  </a:lnTo>
                  <a:lnTo>
                    <a:pt x="958" y="196"/>
                  </a:lnTo>
                  <a:lnTo>
                    <a:pt x="954" y="182"/>
                  </a:lnTo>
                  <a:lnTo>
                    <a:pt x="950" y="156"/>
                  </a:lnTo>
                  <a:lnTo>
                    <a:pt x="939" y="137"/>
                  </a:lnTo>
                  <a:lnTo>
                    <a:pt x="939" y="120"/>
                  </a:lnTo>
                  <a:lnTo>
                    <a:pt x="954" y="91"/>
                  </a:lnTo>
                  <a:lnTo>
                    <a:pt x="954" y="59"/>
                  </a:lnTo>
                  <a:lnTo>
                    <a:pt x="963" y="51"/>
                  </a:lnTo>
                  <a:lnTo>
                    <a:pt x="990" y="65"/>
                  </a:lnTo>
                  <a:lnTo>
                    <a:pt x="1020" y="80"/>
                  </a:lnTo>
                  <a:lnTo>
                    <a:pt x="1022" y="78"/>
                  </a:lnTo>
                  <a:lnTo>
                    <a:pt x="1032" y="74"/>
                  </a:lnTo>
                  <a:lnTo>
                    <a:pt x="1039" y="68"/>
                  </a:lnTo>
                  <a:lnTo>
                    <a:pt x="1049" y="65"/>
                  </a:lnTo>
                  <a:lnTo>
                    <a:pt x="1060" y="67"/>
                  </a:lnTo>
                  <a:lnTo>
                    <a:pt x="1070" y="70"/>
                  </a:lnTo>
                  <a:lnTo>
                    <a:pt x="1075" y="76"/>
                  </a:lnTo>
                  <a:lnTo>
                    <a:pt x="1083" y="82"/>
                  </a:lnTo>
                  <a:lnTo>
                    <a:pt x="1090" y="86"/>
                  </a:lnTo>
                  <a:lnTo>
                    <a:pt x="1096" y="93"/>
                  </a:lnTo>
                  <a:lnTo>
                    <a:pt x="1104" y="99"/>
                  </a:lnTo>
                  <a:lnTo>
                    <a:pt x="1111" y="103"/>
                  </a:lnTo>
                  <a:lnTo>
                    <a:pt x="1117" y="110"/>
                  </a:lnTo>
                  <a:lnTo>
                    <a:pt x="1123" y="118"/>
                  </a:lnTo>
                  <a:lnTo>
                    <a:pt x="1128" y="123"/>
                  </a:lnTo>
                  <a:lnTo>
                    <a:pt x="1134" y="131"/>
                  </a:lnTo>
                  <a:lnTo>
                    <a:pt x="1140" y="139"/>
                  </a:lnTo>
                  <a:lnTo>
                    <a:pt x="1144" y="144"/>
                  </a:lnTo>
                  <a:lnTo>
                    <a:pt x="1151" y="152"/>
                  </a:lnTo>
                  <a:lnTo>
                    <a:pt x="1157" y="158"/>
                  </a:lnTo>
                  <a:lnTo>
                    <a:pt x="1162" y="163"/>
                  </a:lnTo>
                  <a:lnTo>
                    <a:pt x="1170" y="171"/>
                  </a:lnTo>
                  <a:lnTo>
                    <a:pt x="1178" y="175"/>
                  </a:lnTo>
                  <a:lnTo>
                    <a:pt x="1181" y="182"/>
                  </a:lnTo>
                  <a:lnTo>
                    <a:pt x="1189" y="188"/>
                  </a:lnTo>
                  <a:lnTo>
                    <a:pt x="1193" y="196"/>
                  </a:lnTo>
                  <a:lnTo>
                    <a:pt x="1200" y="201"/>
                  </a:lnTo>
                  <a:lnTo>
                    <a:pt x="1208" y="207"/>
                  </a:lnTo>
                  <a:lnTo>
                    <a:pt x="1216" y="211"/>
                  </a:lnTo>
                  <a:lnTo>
                    <a:pt x="1223" y="215"/>
                  </a:lnTo>
                  <a:lnTo>
                    <a:pt x="1231" y="220"/>
                  </a:lnTo>
                  <a:lnTo>
                    <a:pt x="1240" y="224"/>
                  </a:lnTo>
                  <a:lnTo>
                    <a:pt x="1250" y="226"/>
                  </a:lnTo>
                  <a:lnTo>
                    <a:pt x="1261" y="228"/>
                  </a:lnTo>
                  <a:lnTo>
                    <a:pt x="1271" y="230"/>
                  </a:lnTo>
                  <a:lnTo>
                    <a:pt x="1280" y="233"/>
                  </a:lnTo>
                  <a:lnTo>
                    <a:pt x="1290" y="235"/>
                  </a:lnTo>
                  <a:lnTo>
                    <a:pt x="1301" y="237"/>
                  </a:lnTo>
                  <a:lnTo>
                    <a:pt x="1303" y="237"/>
                  </a:lnTo>
                  <a:lnTo>
                    <a:pt x="1310" y="241"/>
                  </a:lnTo>
                  <a:lnTo>
                    <a:pt x="1320" y="235"/>
                  </a:lnTo>
                  <a:lnTo>
                    <a:pt x="1327" y="232"/>
                  </a:lnTo>
                  <a:lnTo>
                    <a:pt x="1335" y="226"/>
                  </a:lnTo>
                  <a:lnTo>
                    <a:pt x="1341" y="220"/>
                  </a:lnTo>
                  <a:lnTo>
                    <a:pt x="1346" y="213"/>
                  </a:lnTo>
                  <a:lnTo>
                    <a:pt x="1352" y="207"/>
                  </a:lnTo>
                  <a:lnTo>
                    <a:pt x="1358" y="199"/>
                  </a:lnTo>
                  <a:lnTo>
                    <a:pt x="1363" y="194"/>
                  </a:lnTo>
                  <a:lnTo>
                    <a:pt x="1369" y="186"/>
                  </a:lnTo>
                  <a:lnTo>
                    <a:pt x="1373" y="178"/>
                  </a:lnTo>
                  <a:lnTo>
                    <a:pt x="1377" y="169"/>
                  </a:lnTo>
                  <a:lnTo>
                    <a:pt x="1379" y="160"/>
                  </a:lnTo>
                  <a:lnTo>
                    <a:pt x="1382" y="150"/>
                  </a:lnTo>
                  <a:lnTo>
                    <a:pt x="1388" y="144"/>
                  </a:lnTo>
                  <a:lnTo>
                    <a:pt x="1396" y="139"/>
                  </a:lnTo>
                  <a:lnTo>
                    <a:pt x="1405" y="135"/>
                  </a:lnTo>
                  <a:lnTo>
                    <a:pt x="1407" y="135"/>
                  </a:lnTo>
                  <a:lnTo>
                    <a:pt x="1415" y="133"/>
                  </a:lnTo>
                  <a:lnTo>
                    <a:pt x="1424" y="127"/>
                  </a:lnTo>
                  <a:lnTo>
                    <a:pt x="1430" y="122"/>
                  </a:lnTo>
                  <a:lnTo>
                    <a:pt x="1432" y="112"/>
                  </a:lnTo>
                  <a:lnTo>
                    <a:pt x="1430" y="101"/>
                  </a:lnTo>
                  <a:lnTo>
                    <a:pt x="1430" y="87"/>
                  </a:lnTo>
                  <a:lnTo>
                    <a:pt x="1434" y="80"/>
                  </a:lnTo>
                  <a:lnTo>
                    <a:pt x="1439" y="72"/>
                  </a:lnTo>
                  <a:lnTo>
                    <a:pt x="1449" y="68"/>
                  </a:lnTo>
                  <a:lnTo>
                    <a:pt x="1460" y="70"/>
                  </a:lnTo>
                  <a:lnTo>
                    <a:pt x="1470" y="74"/>
                  </a:lnTo>
                  <a:lnTo>
                    <a:pt x="1477" y="78"/>
                  </a:lnTo>
                  <a:lnTo>
                    <a:pt x="1485" y="84"/>
                  </a:lnTo>
                  <a:lnTo>
                    <a:pt x="1490" y="89"/>
                  </a:lnTo>
                  <a:lnTo>
                    <a:pt x="1498" y="95"/>
                  </a:lnTo>
                  <a:lnTo>
                    <a:pt x="1508" y="99"/>
                  </a:lnTo>
                  <a:lnTo>
                    <a:pt x="1517" y="101"/>
                  </a:lnTo>
                  <a:lnTo>
                    <a:pt x="1527" y="103"/>
                  </a:lnTo>
                  <a:lnTo>
                    <a:pt x="1538" y="105"/>
                  </a:lnTo>
                  <a:lnTo>
                    <a:pt x="1549" y="105"/>
                  </a:lnTo>
                  <a:lnTo>
                    <a:pt x="1551" y="105"/>
                  </a:lnTo>
                  <a:lnTo>
                    <a:pt x="1561" y="103"/>
                  </a:lnTo>
                  <a:lnTo>
                    <a:pt x="1570" y="101"/>
                  </a:lnTo>
                  <a:lnTo>
                    <a:pt x="1580" y="99"/>
                  </a:lnTo>
                  <a:lnTo>
                    <a:pt x="1591" y="97"/>
                  </a:lnTo>
                  <a:lnTo>
                    <a:pt x="1602" y="95"/>
                  </a:lnTo>
                  <a:lnTo>
                    <a:pt x="1612" y="91"/>
                  </a:lnTo>
                  <a:lnTo>
                    <a:pt x="1619" y="87"/>
                  </a:lnTo>
                  <a:lnTo>
                    <a:pt x="1631" y="86"/>
                  </a:lnTo>
                  <a:lnTo>
                    <a:pt x="1640" y="82"/>
                  </a:lnTo>
                  <a:lnTo>
                    <a:pt x="1650" y="78"/>
                  </a:lnTo>
                  <a:lnTo>
                    <a:pt x="1659" y="76"/>
                  </a:lnTo>
                  <a:lnTo>
                    <a:pt x="1667" y="72"/>
                  </a:lnTo>
                  <a:lnTo>
                    <a:pt x="1674" y="70"/>
                  </a:lnTo>
                  <a:lnTo>
                    <a:pt x="1678" y="68"/>
                  </a:lnTo>
                  <a:lnTo>
                    <a:pt x="1684" y="61"/>
                  </a:lnTo>
                  <a:lnTo>
                    <a:pt x="1690" y="55"/>
                  </a:lnTo>
                  <a:lnTo>
                    <a:pt x="1695" y="50"/>
                  </a:lnTo>
                  <a:lnTo>
                    <a:pt x="1701" y="42"/>
                  </a:lnTo>
                  <a:lnTo>
                    <a:pt x="1705" y="32"/>
                  </a:lnTo>
                  <a:lnTo>
                    <a:pt x="1709" y="23"/>
                  </a:lnTo>
                  <a:lnTo>
                    <a:pt x="1712" y="15"/>
                  </a:lnTo>
                  <a:lnTo>
                    <a:pt x="1718" y="8"/>
                  </a:lnTo>
                  <a:lnTo>
                    <a:pt x="1724" y="2"/>
                  </a:lnTo>
                  <a:lnTo>
                    <a:pt x="1733" y="0"/>
                  </a:lnTo>
                  <a:lnTo>
                    <a:pt x="1745" y="0"/>
                  </a:lnTo>
                  <a:lnTo>
                    <a:pt x="1754" y="4"/>
                  </a:lnTo>
                  <a:lnTo>
                    <a:pt x="1762" y="8"/>
                  </a:lnTo>
                  <a:lnTo>
                    <a:pt x="1769" y="13"/>
                  </a:lnTo>
                  <a:lnTo>
                    <a:pt x="1777" y="17"/>
                  </a:lnTo>
                  <a:lnTo>
                    <a:pt x="1784" y="23"/>
                  </a:lnTo>
                  <a:lnTo>
                    <a:pt x="1792" y="27"/>
                  </a:lnTo>
                  <a:lnTo>
                    <a:pt x="1803" y="31"/>
                  </a:lnTo>
                  <a:lnTo>
                    <a:pt x="1811" y="31"/>
                  </a:lnTo>
                  <a:lnTo>
                    <a:pt x="1819" y="25"/>
                  </a:lnTo>
                  <a:lnTo>
                    <a:pt x="1826" y="19"/>
                  </a:lnTo>
                  <a:lnTo>
                    <a:pt x="1834" y="17"/>
                  </a:lnTo>
                  <a:lnTo>
                    <a:pt x="1839" y="23"/>
                  </a:lnTo>
                  <a:lnTo>
                    <a:pt x="1839" y="36"/>
                  </a:lnTo>
                  <a:lnTo>
                    <a:pt x="1839" y="48"/>
                  </a:lnTo>
                  <a:lnTo>
                    <a:pt x="1841" y="57"/>
                  </a:lnTo>
                  <a:lnTo>
                    <a:pt x="1847" y="65"/>
                  </a:lnTo>
                  <a:lnTo>
                    <a:pt x="1855" y="70"/>
                  </a:lnTo>
                  <a:lnTo>
                    <a:pt x="1860" y="78"/>
                  </a:lnTo>
                  <a:lnTo>
                    <a:pt x="1864" y="86"/>
                  </a:lnTo>
                  <a:lnTo>
                    <a:pt x="1870" y="91"/>
                  </a:lnTo>
                  <a:lnTo>
                    <a:pt x="1877" y="99"/>
                  </a:lnTo>
                  <a:lnTo>
                    <a:pt x="1883" y="105"/>
                  </a:lnTo>
                  <a:lnTo>
                    <a:pt x="1892" y="108"/>
                  </a:lnTo>
                  <a:lnTo>
                    <a:pt x="1900" y="112"/>
                  </a:lnTo>
                  <a:lnTo>
                    <a:pt x="1910" y="116"/>
                  </a:lnTo>
                  <a:lnTo>
                    <a:pt x="1917" y="118"/>
                  </a:lnTo>
                  <a:lnTo>
                    <a:pt x="1925" y="123"/>
                  </a:lnTo>
                  <a:lnTo>
                    <a:pt x="1930" y="131"/>
                  </a:lnTo>
                  <a:lnTo>
                    <a:pt x="1936" y="139"/>
                  </a:lnTo>
                  <a:lnTo>
                    <a:pt x="1940" y="142"/>
                  </a:lnTo>
                  <a:lnTo>
                    <a:pt x="1942" y="144"/>
                  </a:lnTo>
                  <a:lnTo>
                    <a:pt x="1949" y="150"/>
                  </a:lnTo>
                  <a:lnTo>
                    <a:pt x="1957" y="156"/>
                  </a:lnTo>
                  <a:lnTo>
                    <a:pt x="1965" y="160"/>
                  </a:lnTo>
                  <a:lnTo>
                    <a:pt x="1974" y="161"/>
                  </a:lnTo>
                  <a:lnTo>
                    <a:pt x="1987" y="163"/>
                  </a:lnTo>
                  <a:lnTo>
                    <a:pt x="1997" y="165"/>
                  </a:lnTo>
                  <a:lnTo>
                    <a:pt x="2006" y="167"/>
                  </a:lnTo>
                  <a:lnTo>
                    <a:pt x="2016" y="171"/>
                  </a:lnTo>
                  <a:lnTo>
                    <a:pt x="2023" y="175"/>
                  </a:lnTo>
                  <a:lnTo>
                    <a:pt x="2031" y="178"/>
                  </a:lnTo>
                  <a:lnTo>
                    <a:pt x="2040" y="182"/>
                  </a:lnTo>
                  <a:lnTo>
                    <a:pt x="2050" y="186"/>
                  </a:lnTo>
                  <a:lnTo>
                    <a:pt x="2061" y="186"/>
                  </a:lnTo>
                  <a:lnTo>
                    <a:pt x="2065" y="184"/>
                  </a:lnTo>
                  <a:lnTo>
                    <a:pt x="2074" y="180"/>
                  </a:lnTo>
                  <a:lnTo>
                    <a:pt x="2067" y="188"/>
                  </a:lnTo>
                  <a:lnTo>
                    <a:pt x="2063" y="196"/>
                  </a:lnTo>
                  <a:lnTo>
                    <a:pt x="2057" y="203"/>
                  </a:lnTo>
                  <a:lnTo>
                    <a:pt x="2052" y="211"/>
                  </a:lnTo>
                  <a:lnTo>
                    <a:pt x="2046" y="216"/>
                  </a:lnTo>
                  <a:lnTo>
                    <a:pt x="2038" y="222"/>
                  </a:lnTo>
                  <a:lnTo>
                    <a:pt x="2033" y="230"/>
                  </a:lnTo>
                  <a:lnTo>
                    <a:pt x="2029" y="237"/>
                  </a:lnTo>
                  <a:lnTo>
                    <a:pt x="2023" y="245"/>
                  </a:lnTo>
                  <a:lnTo>
                    <a:pt x="2020" y="252"/>
                  </a:lnTo>
                  <a:lnTo>
                    <a:pt x="2012" y="258"/>
                  </a:lnTo>
                  <a:lnTo>
                    <a:pt x="2006" y="264"/>
                  </a:lnTo>
                  <a:lnTo>
                    <a:pt x="1999" y="270"/>
                  </a:lnTo>
                  <a:lnTo>
                    <a:pt x="1993" y="275"/>
                  </a:lnTo>
                  <a:lnTo>
                    <a:pt x="1987" y="283"/>
                  </a:lnTo>
                  <a:lnTo>
                    <a:pt x="1982" y="290"/>
                  </a:lnTo>
                  <a:lnTo>
                    <a:pt x="1978" y="298"/>
                  </a:lnTo>
                  <a:lnTo>
                    <a:pt x="1974" y="307"/>
                  </a:lnTo>
                  <a:lnTo>
                    <a:pt x="1974" y="319"/>
                  </a:lnTo>
                  <a:lnTo>
                    <a:pt x="1972" y="328"/>
                  </a:lnTo>
                  <a:lnTo>
                    <a:pt x="1972" y="342"/>
                  </a:lnTo>
                  <a:lnTo>
                    <a:pt x="1972" y="353"/>
                  </a:lnTo>
                  <a:lnTo>
                    <a:pt x="1970" y="364"/>
                  </a:lnTo>
                  <a:lnTo>
                    <a:pt x="1970" y="366"/>
                  </a:lnTo>
                  <a:lnTo>
                    <a:pt x="1966" y="374"/>
                  </a:lnTo>
                  <a:lnTo>
                    <a:pt x="1963" y="381"/>
                  </a:lnTo>
                  <a:lnTo>
                    <a:pt x="1961" y="391"/>
                  </a:lnTo>
                  <a:lnTo>
                    <a:pt x="1959" y="402"/>
                  </a:lnTo>
                  <a:lnTo>
                    <a:pt x="1957" y="412"/>
                  </a:lnTo>
                  <a:lnTo>
                    <a:pt x="1949" y="417"/>
                  </a:lnTo>
                  <a:lnTo>
                    <a:pt x="1940" y="421"/>
                  </a:lnTo>
                  <a:lnTo>
                    <a:pt x="1940" y="423"/>
                  </a:lnTo>
                  <a:lnTo>
                    <a:pt x="1934" y="427"/>
                  </a:lnTo>
                  <a:lnTo>
                    <a:pt x="1928" y="434"/>
                  </a:lnTo>
                  <a:lnTo>
                    <a:pt x="1927" y="444"/>
                  </a:lnTo>
                  <a:lnTo>
                    <a:pt x="1925" y="455"/>
                  </a:lnTo>
                  <a:lnTo>
                    <a:pt x="1921" y="463"/>
                  </a:lnTo>
                  <a:lnTo>
                    <a:pt x="1921" y="476"/>
                  </a:lnTo>
                  <a:lnTo>
                    <a:pt x="1919" y="488"/>
                  </a:lnTo>
                  <a:lnTo>
                    <a:pt x="1915" y="495"/>
                  </a:lnTo>
                  <a:lnTo>
                    <a:pt x="1911" y="505"/>
                  </a:lnTo>
                  <a:lnTo>
                    <a:pt x="1910" y="514"/>
                  </a:lnTo>
                  <a:lnTo>
                    <a:pt x="1906" y="524"/>
                  </a:lnTo>
                  <a:lnTo>
                    <a:pt x="1902" y="533"/>
                  </a:lnTo>
                  <a:lnTo>
                    <a:pt x="1898" y="541"/>
                  </a:lnTo>
                  <a:lnTo>
                    <a:pt x="1894" y="548"/>
                  </a:lnTo>
                  <a:lnTo>
                    <a:pt x="1889" y="556"/>
                  </a:lnTo>
                  <a:lnTo>
                    <a:pt x="1885" y="563"/>
                  </a:lnTo>
                  <a:lnTo>
                    <a:pt x="1879" y="571"/>
                  </a:lnTo>
                  <a:lnTo>
                    <a:pt x="1874" y="577"/>
                  </a:lnTo>
                  <a:lnTo>
                    <a:pt x="1866" y="582"/>
                  </a:lnTo>
                  <a:lnTo>
                    <a:pt x="1860" y="590"/>
                  </a:lnTo>
                  <a:lnTo>
                    <a:pt x="1853" y="594"/>
                  </a:lnTo>
                  <a:lnTo>
                    <a:pt x="1847" y="599"/>
                  </a:lnTo>
                  <a:lnTo>
                    <a:pt x="1839" y="607"/>
                  </a:lnTo>
                  <a:lnTo>
                    <a:pt x="1834" y="613"/>
                  </a:lnTo>
                  <a:lnTo>
                    <a:pt x="1826" y="618"/>
                  </a:lnTo>
                  <a:lnTo>
                    <a:pt x="1822" y="626"/>
                  </a:lnTo>
                  <a:lnTo>
                    <a:pt x="1819" y="636"/>
                  </a:lnTo>
                  <a:lnTo>
                    <a:pt x="1815" y="643"/>
                  </a:lnTo>
                  <a:lnTo>
                    <a:pt x="1813" y="649"/>
                  </a:lnTo>
                  <a:lnTo>
                    <a:pt x="1813" y="653"/>
                  </a:lnTo>
                  <a:lnTo>
                    <a:pt x="1813" y="666"/>
                  </a:lnTo>
                  <a:lnTo>
                    <a:pt x="1815" y="677"/>
                  </a:lnTo>
                  <a:lnTo>
                    <a:pt x="1819" y="685"/>
                  </a:lnTo>
                  <a:lnTo>
                    <a:pt x="1826" y="690"/>
                  </a:lnTo>
                  <a:lnTo>
                    <a:pt x="1837" y="692"/>
                  </a:lnTo>
                  <a:lnTo>
                    <a:pt x="1845" y="694"/>
                  </a:lnTo>
                  <a:lnTo>
                    <a:pt x="1853" y="700"/>
                  </a:lnTo>
                  <a:lnTo>
                    <a:pt x="1862" y="704"/>
                  </a:lnTo>
                  <a:lnTo>
                    <a:pt x="1872" y="704"/>
                  </a:lnTo>
                  <a:lnTo>
                    <a:pt x="1879" y="698"/>
                  </a:lnTo>
                  <a:lnTo>
                    <a:pt x="1885" y="692"/>
                  </a:lnTo>
                  <a:lnTo>
                    <a:pt x="1892" y="687"/>
                  </a:lnTo>
                  <a:lnTo>
                    <a:pt x="1900" y="681"/>
                  </a:lnTo>
                  <a:lnTo>
                    <a:pt x="1910" y="677"/>
                  </a:lnTo>
                  <a:lnTo>
                    <a:pt x="1919" y="677"/>
                  </a:lnTo>
                  <a:lnTo>
                    <a:pt x="1928" y="673"/>
                  </a:lnTo>
                  <a:lnTo>
                    <a:pt x="1936" y="668"/>
                  </a:lnTo>
                  <a:lnTo>
                    <a:pt x="1940" y="662"/>
                  </a:lnTo>
                  <a:lnTo>
                    <a:pt x="1942" y="660"/>
                  </a:lnTo>
                  <a:lnTo>
                    <a:pt x="1946" y="653"/>
                  </a:lnTo>
                  <a:lnTo>
                    <a:pt x="1951" y="647"/>
                  </a:lnTo>
                  <a:lnTo>
                    <a:pt x="1959" y="639"/>
                  </a:lnTo>
                  <a:lnTo>
                    <a:pt x="1966" y="636"/>
                  </a:lnTo>
                  <a:lnTo>
                    <a:pt x="1980" y="636"/>
                  </a:lnTo>
                  <a:lnTo>
                    <a:pt x="1982" y="637"/>
                  </a:lnTo>
                  <a:lnTo>
                    <a:pt x="1982" y="641"/>
                  </a:lnTo>
                  <a:lnTo>
                    <a:pt x="1980" y="653"/>
                  </a:lnTo>
                  <a:lnTo>
                    <a:pt x="1978" y="662"/>
                  </a:lnTo>
                  <a:lnTo>
                    <a:pt x="1972" y="670"/>
                  </a:lnTo>
                  <a:lnTo>
                    <a:pt x="1968" y="677"/>
                  </a:lnTo>
                  <a:lnTo>
                    <a:pt x="1965" y="687"/>
                  </a:lnTo>
                  <a:lnTo>
                    <a:pt x="1959" y="692"/>
                  </a:lnTo>
                  <a:lnTo>
                    <a:pt x="1951" y="698"/>
                  </a:lnTo>
                  <a:lnTo>
                    <a:pt x="1944" y="704"/>
                  </a:lnTo>
                  <a:lnTo>
                    <a:pt x="1940" y="708"/>
                  </a:lnTo>
                  <a:lnTo>
                    <a:pt x="1938" y="709"/>
                  </a:lnTo>
                  <a:lnTo>
                    <a:pt x="1934" y="717"/>
                  </a:lnTo>
                  <a:lnTo>
                    <a:pt x="1930" y="727"/>
                  </a:lnTo>
                  <a:lnTo>
                    <a:pt x="1927" y="736"/>
                  </a:lnTo>
                  <a:lnTo>
                    <a:pt x="1921" y="742"/>
                  </a:lnTo>
                  <a:lnTo>
                    <a:pt x="1913" y="747"/>
                  </a:lnTo>
                  <a:lnTo>
                    <a:pt x="1904" y="751"/>
                  </a:lnTo>
                  <a:lnTo>
                    <a:pt x="1892" y="753"/>
                  </a:lnTo>
                  <a:lnTo>
                    <a:pt x="1881" y="753"/>
                  </a:lnTo>
                  <a:lnTo>
                    <a:pt x="1874" y="757"/>
                  </a:lnTo>
                  <a:lnTo>
                    <a:pt x="1866" y="764"/>
                  </a:lnTo>
                  <a:lnTo>
                    <a:pt x="1862" y="772"/>
                  </a:lnTo>
                  <a:lnTo>
                    <a:pt x="1860" y="783"/>
                  </a:lnTo>
                  <a:lnTo>
                    <a:pt x="1856" y="791"/>
                  </a:lnTo>
                  <a:lnTo>
                    <a:pt x="1853" y="799"/>
                  </a:lnTo>
                  <a:lnTo>
                    <a:pt x="1845" y="804"/>
                  </a:lnTo>
                  <a:lnTo>
                    <a:pt x="1837" y="810"/>
                  </a:lnTo>
                  <a:lnTo>
                    <a:pt x="1832" y="816"/>
                  </a:lnTo>
                  <a:lnTo>
                    <a:pt x="1830" y="825"/>
                  </a:lnTo>
                  <a:lnTo>
                    <a:pt x="1832" y="835"/>
                  </a:lnTo>
                  <a:lnTo>
                    <a:pt x="1837" y="842"/>
                  </a:lnTo>
                  <a:lnTo>
                    <a:pt x="1843" y="850"/>
                  </a:lnTo>
                  <a:lnTo>
                    <a:pt x="1847" y="859"/>
                  </a:lnTo>
                  <a:lnTo>
                    <a:pt x="1845" y="871"/>
                  </a:lnTo>
                  <a:lnTo>
                    <a:pt x="1841" y="878"/>
                  </a:lnTo>
                  <a:lnTo>
                    <a:pt x="1839" y="888"/>
                  </a:lnTo>
                  <a:lnTo>
                    <a:pt x="1836" y="897"/>
                  </a:lnTo>
                  <a:lnTo>
                    <a:pt x="1830" y="905"/>
                  </a:lnTo>
                  <a:lnTo>
                    <a:pt x="1822" y="909"/>
                  </a:lnTo>
                  <a:lnTo>
                    <a:pt x="1815" y="914"/>
                  </a:lnTo>
                  <a:lnTo>
                    <a:pt x="1807" y="920"/>
                  </a:lnTo>
                  <a:lnTo>
                    <a:pt x="1805" y="931"/>
                  </a:lnTo>
                  <a:lnTo>
                    <a:pt x="1809" y="941"/>
                  </a:lnTo>
                  <a:lnTo>
                    <a:pt x="1807" y="952"/>
                  </a:lnTo>
                  <a:lnTo>
                    <a:pt x="1801" y="960"/>
                  </a:lnTo>
                  <a:lnTo>
                    <a:pt x="1798" y="967"/>
                  </a:lnTo>
                  <a:lnTo>
                    <a:pt x="1792" y="975"/>
                  </a:lnTo>
                  <a:lnTo>
                    <a:pt x="1790" y="983"/>
                  </a:lnTo>
                  <a:lnTo>
                    <a:pt x="1786" y="992"/>
                  </a:lnTo>
                  <a:lnTo>
                    <a:pt x="1784" y="1003"/>
                  </a:lnTo>
                  <a:lnTo>
                    <a:pt x="1786" y="1013"/>
                  </a:lnTo>
                  <a:lnTo>
                    <a:pt x="1790" y="1024"/>
                  </a:lnTo>
                  <a:lnTo>
                    <a:pt x="1794" y="1032"/>
                  </a:lnTo>
                  <a:lnTo>
                    <a:pt x="1801" y="1038"/>
                  </a:lnTo>
                  <a:lnTo>
                    <a:pt x="1815" y="1038"/>
                  </a:lnTo>
                  <a:lnTo>
                    <a:pt x="1824" y="1038"/>
                  </a:lnTo>
                  <a:lnTo>
                    <a:pt x="1830" y="1043"/>
                  </a:lnTo>
                  <a:lnTo>
                    <a:pt x="1834" y="1053"/>
                  </a:lnTo>
                  <a:lnTo>
                    <a:pt x="1837" y="1062"/>
                  </a:lnTo>
                  <a:lnTo>
                    <a:pt x="1841" y="1072"/>
                  </a:lnTo>
                  <a:lnTo>
                    <a:pt x="1843" y="1081"/>
                  </a:lnTo>
                  <a:lnTo>
                    <a:pt x="1847" y="1091"/>
                  </a:lnTo>
                  <a:lnTo>
                    <a:pt x="1855" y="1096"/>
                  </a:lnTo>
                  <a:lnTo>
                    <a:pt x="1864" y="1098"/>
                  </a:lnTo>
                  <a:lnTo>
                    <a:pt x="1875" y="1098"/>
                  </a:lnTo>
                  <a:lnTo>
                    <a:pt x="1887" y="1100"/>
                  </a:lnTo>
                  <a:lnTo>
                    <a:pt x="1887" y="1111"/>
                  </a:lnTo>
                  <a:lnTo>
                    <a:pt x="1885" y="1121"/>
                  </a:lnTo>
                  <a:lnTo>
                    <a:pt x="1885" y="1132"/>
                  </a:lnTo>
                  <a:lnTo>
                    <a:pt x="1889" y="1140"/>
                  </a:lnTo>
                  <a:lnTo>
                    <a:pt x="1900" y="1142"/>
                  </a:lnTo>
                  <a:lnTo>
                    <a:pt x="1906" y="1149"/>
                  </a:lnTo>
                  <a:lnTo>
                    <a:pt x="1911" y="1157"/>
                  </a:lnTo>
                  <a:lnTo>
                    <a:pt x="1913" y="1166"/>
                  </a:lnTo>
                  <a:lnTo>
                    <a:pt x="1911" y="1176"/>
                  </a:lnTo>
                  <a:lnTo>
                    <a:pt x="1910" y="1178"/>
                  </a:lnTo>
                  <a:lnTo>
                    <a:pt x="1921" y="1180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86" name="Rectangle 17"/>
            <p:cNvSpPr>
              <a:spLocks noChangeArrowheads="1"/>
            </p:cNvSpPr>
            <p:nvPr/>
          </p:nvSpPr>
          <p:spPr bwMode="auto">
            <a:xfrm>
              <a:off x="2262" y="3189"/>
              <a:ext cx="299" cy="3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800" b="1" i="0" u="none" strike="noStrike" cap="none" normalizeH="0" baseline="0" dirty="0" err="1" smtClean="0">
                  <a:ln>
                    <a:noFill/>
                  </a:ln>
                  <a:effectLst/>
                  <a:latin typeface="Calibri" pitchFamily="34" charset="0"/>
                  <a:cs typeface="Calibri" pitchFamily="34" charset="0"/>
                </a:rPr>
                <a:t>Sud</a:t>
              </a:r>
              <a:endParaRPr kumimoji="0" lang="en-US" sz="18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cs typeface="Calibri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800" b="1" dirty="0" smtClean="0">
                  <a:latin typeface="Calibri" pitchFamily="34" charset="0"/>
                  <a:cs typeface="Calibri" pitchFamily="34" charset="0"/>
                </a:rPr>
                <a:t>46 %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87" name="Rectangle 18"/>
            <p:cNvSpPr>
              <a:spLocks noChangeArrowheads="1"/>
            </p:cNvSpPr>
            <p:nvPr/>
          </p:nvSpPr>
          <p:spPr bwMode="auto">
            <a:xfrm>
              <a:off x="3201" y="744"/>
              <a:ext cx="314" cy="3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800" b="1" i="0" u="none" strike="noStrike" cap="none" normalizeH="0" baseline="0" dirty="0" smtClean="0">
                  <a:ln>
                    <a:noFill/>
                  </a:ln>
                  <a:effectLst/>
                  <a:latin typeface="Calibri" pitchFamily="34" charset="0"/>
                  <a:cs typeface="Calibri" pitchFamily="34" charset="0"/>
                </a:rPr>
                <a:t>Nord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800" b="1" dirty="0" smtClean="0">
                  <a:latin typeface="Calibri" pitchFamily="34" charset="0"/>
                  <a:cs typeface="Calibri" pitchFamily="34" charset="0"/>
                </a:rPr>
                <a:t>41 %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88" name="Rectangle 19"/>
            <p:cNvSpPr>
              <a:spLocks noChangeArrowheads="1"/>
            </p:cNvSpPr>
            <p:nvPr/>
          </p:nvSpPr>
          <p:spPr bwMode="auto">
            <a:xfrm>
              <a:off x="1728" y="1407"/>
              <a:ext cx="370" cy="3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800" b="1" i="0" u="none" strike="noStrike" cap="none" normalizeH="0" baseline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latin typeface="Calibri" pitchFamily="34" charset="0"/>
                  <a:cs typeface="Calibri" pitchFamily="34" charset="0"/>
                </a:rPr>
                <a:t>Ouest</a:t>
              </a:r>
              <a:endPara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Calibri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800" b="1" dirty="0" smtClean="0">
                  <a:solidFill>
                    <a:schemeClr val="bg1"/>
                  </a:solidFill>
                  <a:latin typeface="Calibri" pitchFamily="34" charset="0"/>
                  <a:cs typeface="Calibri" pitchFamily="34" charset="0"/>
                </a:rPr>
                <a:t>71 %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89" name="Rectangle 20"/>
            <p:cNvSpPr>
              <a:spLocks noChangeArrowheads="1"/>
            </p:cNvSpPr>
            <p:nvPr/>
          </p:nvSpPr>
          <p:spPr bwMode="auto">
            <a:xfrm>
              <a:off x="3156" y="1931"/>
              <a:ext cx="648" cy="3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800" b="1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Calibri" pitchFamily="34" charset="0"/>
                  <a:cs typeface="Calibri" pitchFamily="34" charset="0"/>
                </a:rPr>
                <a:t>Centre-</a:t>
              </a:r>
              <a:r>
                <a:rPr kumimoji="0" lang="en-US" sz="1800" b="1" i="0" u="none" strike="noStrike" cap="none" normalizeH="0" baseline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latin typeface="Calibri" pitchFamily="34" charset="0"/>
                  <a:cs typeface="Calibri" pitchFamily="34" charset="0"/>
                </a:rPr>
                <a:t>Est</a:t>
              </a:r>
              <a:endPara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Calibri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800" b="1" dirty="0" smtClean="0">
                  <a:solidFill>
                    <a:schemeClr val="bg1"/>
                  </a:solidFill>
                  <a:latin typeface="Calibri" pitchFamily="34" charset="0"/>
                  <a:cs typeface="Calibri" pitchFamily="34" charset="0"/>
                </a:rPr>
                <a:t>54 %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90" name="Rectangle 21"/>
            <p:cNvSpPr>
              <a:spLocks noChangeArrowheads="1"/>
            </p:cNvSpPr>
            <p:nvPr/>
          </p:nvSpPr>
          <p:spPr bwMode="auto">
            <a:xfrm>
              <a:off x="397" y="1937"/>
              <a:ext cx="1155" cy="3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8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Calibri" pitchFamily="34" charset="0"/>
                </a:rPr>
                <a:t>Bujumbura-</a:t>
              </a:r>
              <a:r>
                <a:rPr kumimoji="0" lang="en-US" sz="1800" b="1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Calibri" pitchFamily="34" charset="0"/>
                </a:rPr>
                <a:t>Mairie</a:t>
              </a:r>
              <a:endParaRPr kumimoji="0" lang="en-US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Calibri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800" b="1" dirty="0" smtClean="0">
                  <a:solidFill>
                    <a:srgbClr val="000000"/>
                  </a:solidFill>
                  <a:latin typeface="Calibri" pitchFamily="34" charset="0"/>
                  <a:cs typeface="Calibri" pitchFamily="34" charset="0"/>
                </a:rPr>
                <a:t>66 %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Calibri" pitchFamily="34" charset="0"/>
              </a:endParaRPr>
            </a:p>
          </p:txBody>
        </p:sp>
      </p:grpSp>
      <p:cxnSp>
        <p:nvCxnSpPr>
          <p:cNvPr id="91" name="Straight Connector 90"/>
          <p:cNvCxnSpPr/>
          <p:nvPr/>
        </p:nvCxnSpPr>
        <p:spPr>
          <a:xfrm>
            <a:off x="1981200" y="3911861"/>
            <a:ext cx="60134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4323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52400"/>
            <a:ext cx="9144000" cy="990600"/>
          </a:xfrm>
        </p:spPr>
        <p:txBody>
          <a:bodyPr/>
          <a:lstStyle/>
          <a:p>
            <a:pPr eaLnBrk="1" hangingPunct="1"/>
            <a:r>
              <a:rPr lang="fr-SN" sz="4000" dirty="0" smtClean="0"/>
              <a:t>Utilisation des moustiquaires par les enfants et les femmes enceintes</a:t>
            </a:r>
          </a:p>
        </p:txBody>
      </p:sp>
      <p:sp>
        <p:nvSpPr>
          <p:cNvPr id="152581" name="Rectangle 5"/>
          <p:cNvSpPr>
            <a:spLocks noChangeArrowheads="1"/>
          </p:cNvSpPr>
          <p:nvPr/>
        </p:nvSpPr>
        <p:spPr bwMode="auto">
          <a:xfrm>
            <a:off x="0" y="1295400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fr-SN" sz="1600" i="1" dirty="0" smtClean="0">
                <a:solidFill>
                  <a:schemeClr val="bg1"/>
                </a:solidFill>
                <a:latin typeface="+mn-lt"/>
                <a:cs typeface="+mn-cs"/>
              </a:rPr>
              <a:t>Pourcentage d’enfants de moins de cinq ans et les femmes enceintes de 15-49 ans qui ont dormi sous une MILDA la nuit ayant précédé l’enquête</a:t>
            </a:r>
            <a:endParaRPr lang="fr-SN" sz="1600" i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6563303"/>
            <a:ext cx="9144000" cy="307777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r"/>
            <a:r>
              <a:rPr lang="fr-SN" sz="1400" dirty="0">
                <a:solidFill>
                  <a:schemeClr val="bg1"/>
                </a:solidFill>
                <a:latin typeface="Calibri" pitchFamily="34" charset="0"/>
              </a:rPr>
              <a:t>MILDA: Moustiquaire Imprégnée d'Insecticide à Longue Durée d'Action  </a:t>
            </a:r>
          </a:p>
        </p:txBody>
      </p:sp>
      <p:graphicFrame>
        <p:nvGraphicFramePr>
          <p:cNvPr id="3" name="Chart 2"/>
          <p:cNvGraphicFramePr/>
          <p:nvPr>
            <p:extLst>
              <p:ext uri="{D42A27DB-BD31-4B8C-83A1-F6EECF244321}">
                <p14:modId xmlns:p14="http://schemas.microsoft.com/office/powerpoint/2010/main" val="4077822655"/>
              </p:ext>
            </p:extLst>
          </p:nvPr>
        </p:nvGraphicFramePr>
        <p:xfrm>
          <a:off x="304800" y="2286000"/>
          <a:ext cx="84582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609600" y="2209800"/>
            <a:ext cx="2819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sz="1800" b="1" smtClean="0">
                <a:solidFill>
                  <a:schemeClr val="bg1"/>
                </a:solidFill>
                <a:latin typeface="+mn-lt"/>
              </a:rPr>
              <a:t>Dans tous les ménages</a:t>
            </a:r>
            <a:endParaRPr lang="fr-SN" sz="1800" b="1">
              <a:solidFill>
                <a:schemeClr val="bg1"/>
              </a:solidFill>
              <a:latin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00" y="2209800"/>
            <a:ext cx="449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sz="1800" b="1" dirty="0" smtClean="0">
                <a:solidFill>
                  <a:schemeClr val="bg1"/>
                </a:solidFill>
                <a:latin typeface="+mn-lt"/>
              </a:rPr>
              <a:t>Dans les ménages avec au moins une MILDA</a:t>
            </a:r>
            <a:endParaRPr lang="fr-SN" sz="1800" b="1" dirty="0">
              <a:solidFill>
                <a:schemeClr val="bg1"/>
              </a:solidFill>
              <a:latin typeface="+mn-lt"/>
            </a:endParaRPr>
          </a:p>
        </p:txBody>
      </p:sp>
      <p:cxnSp>
        <p:nvCxnSpPr>
          <p:cNvPr id="8" name="Straight Connector 7"/>
          <p:cNvCxnSpPr/>
          <p:nvPr/>
        </p:nvCxnSpPr>
        <p:spPr bwMode="auto">
          <a:xfrm>
            <a:off x="609600" y="2579132"/>
            <a:ext cx="2895600" cy="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Straight Connector 11"/>
          <p:cNvCxnSpPr/>
          <p:nvPr/>
        </p:nvCxnSpPr>
        <p:spPr bwMode="auto">
          <a:xfrm flipV="1">
            <a:off x="4700649" y="2579132"/>
            <a:ext cx="4191000" cy="207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80066"/>
          </a:xfrm>
        </p:spPr>
        <p:txBody>
          <a:bodyPr/>
          <a:lstStyle/>
          <a:p>
            <a:r>
              <a:rPr lang="fr-SN" sz="4000" dirty="0" smtClean="0"/>
              <a:t>Aspersion </a:t>
            </a:r>
            <a:r>
              <a:rPr lang="fr-SN" sz="4000" dirty="0" err="1" smtClean="0"/>
              <a:t>intradomiciliaire</a:t>
            </a:r>
            <a:r>
              <a:rPr lang="fr-SN" sz="4000" dirty="0" smtClean="0"/>
              <a:t> d'insecticide résiduel (AID) contre les moustiques</a:t>
            </a:r>
            <a:endParaRPr lang="fr-SN" sz="40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71393275"/>
              </p:ext>
            </p:extLst>
          </p:nvPr>
        </p:nvGraphicFramePr>
        <p:xfrm>
          <a:off x="0" y="1873332"/>
          <a:ext cx="9067800" cy="495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60020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SN" sz="1800" i="1" dirty="0" smtClean="0">
                <a:solidFill>
                  <a:schemeClr val="bg1"/>
                </a:solidFill>
                <a:latin typeface="+mn-lt"/>
              </a:rPr>
              <a:t>Pourcentage de ménages dont les murs intérieurs du logement ont été pulvérisés au cours des 12 derniers mois</a:t>
            </a:r>
            <a:endParaRPr lang="fr-SN" sz="1800" i="1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355092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403225" y="2033588"/>
            <a:ext cx="4321175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SN" dirty="0" smtClean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Disponibilité et utilisation des moustiquaires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SN" b="1" dirty="0" smtClean="0">
                <a:solidFill>
                  <a:schemeClr val="bg2"/>
                </a:solidFill>
                <a:latin typeface="+mn-lt"/>
                <a:cs typeface="+mn-cs"/>
              </a:rPr>
              <a:t>Traitement préventif des femmes enceintes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SN" dirty="0" smtClean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Traitement des enfants</a:t>
            </a:r>
          </a:p>
        </p:txBody>
      </p:sp>
    </p:spTree>
    <p:extLst>
      <p:ext uri="{BB962C8B-B14F-4D97-AF65-F5344CB8AC3E}">
        <p14:creationId xmlns:p14="http://schemas.microsoft.com/office/powerpoint/2010/main" val="328621999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egular slide">
  <a:themeElements>
    <a:clrScheme name="Burundi DHS">
      <a:dk1>
        <a:srgbClr val="000000"/>
      </a:dk1>
      <a:lt1>
        <a:srgbClr val="FFFFFF"/>
      </a:lt1>
      <a:dk2>
        <a:srgbClr val="018852"/>
      </a:dk2>
      <a:lt2>
        <a:srgbClr val="FFC20E"/>
      </a:lt2>
      <a:accent1>
        <a:srgbClr val="E53226"/>
      </a:accent1>
      <a:accent2>
        <a:srgbClr val="FFFFFF"/>
      </a:accent2>
      <a:accent3>
        <a:srgbClr val="A77339"/>
      </a:accent3>
      <a:accent4>
        <a:srgbClr val="88AC3F"/>
      </a:accent4>
      <a:accent5>
        <a:srgbClr val="27221E"/>
      </a:accent5>
      <a:accent6>
        <a:srgbClr val="95823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regular slid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gular slid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egular slid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gular slid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gular slid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gular slid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gular slid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Burundi DHS">
      <a:dk1>
        <a:srgbClr val="000000"/>
      </a:dk1>
      <a:lt1>
        <a:srgbClr val="FFFFFF"/>
      </a:lt1>
      <a:dk2>
        <a:srgbClr val="018852"/>
      </a:dk2>
      <a:lt2>
        <a:srgbClr val="FFC20E"/>
      </a:lt2>
      <a:accent1>
        <a:srgbClr val="E53226"/>
      </a:accent1>
      <a:accent2>
        <a:srgbClr val="FFFFFF"/>
      </a:accent2>
      <a:accent3>
        <a:srgbClr val="A77339"/>
      </a:accent3>
      <a:accent4>
        <a:srgbClr val="88AC3F"/>
      </a:accent4>
      <a:accent5>
        <a:srgbClr val="27221E"/>
      </a:accent5>
      <a:accent6>
        <a:srgbClr val="95823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2908</TotalTime>
  <Words>531</Words>
  <Application>Microsoft Office PowerPoint</Application>
  <PresentationFormat>On-screen Show (4:3)</PresentationFormat>
  <Paragraphs>75</Paragraphs>
  <Slides>15</Slides>
  <Notes>13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17" baseType="lpstr">
      <vt:lpstr>regular slide</vt:lpstr>
      <vt:lpstr>Custom Design</vt:lpstr>
      <vt:lpstr>PowerPoint Presentation</vt:lpstr>
      <vt:lpstr>PowerPoint Presentation</vt:lpstr>
      <vt:lpstr>Disponibilité de moustiquaires selon la résidence </vt:lpstr>
      <vt:lpstr>MII dans la sous-région </vt:lpstr>
      <vt:lpstr>Disponibilité de moustiquaires selon le niveau socio-économique</vt:lpstr>
      <vt:lpstr>Possession de MILDA par les ménages  selon les régions</vt:lpstr>
      <vt:lpstr>Utilisation des moustiquaires par les enfants et les femmes enceintes</vt:lpstr>
      <vt:lpstr>Aspersion intradomiciliaire d'insecticide résiduel (AID) contre les moustiques</vt:lpstr>
      <vt:lpstr>PowerPoint Presentation</vt:lpstr>
      <vt:lpstr>Traitement Préventif Intermittent</vt:lpstr>
      <vt:lpstr>PowerPoint Presentation</vt:lpstr>
      <vt:lpstr>PowerPoint Presentation</vt:lpstr>
      <vt:lpstr>PowerPoint Presentation</vt:lpstr>
      <vt:lpstr>Antipaludéens pour le  traitement des enfants</vt:lpstr>
      <vt:lpstr>Principaux résultats</vt:lpstr>
    </vt:vector>
  </TitlesOfParts>
  <Company>Macro International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Noah M. Bartlett</dc:creator>
  <cp:lastModifiedBy>ICFI</cp:lastModifiedBy>
  <cp:revision>182</cp:revision>
  <dcterms:created xsi:type="dcterms:W3CDTF">2001-09-27T19:12:32Z</dcterms:created>
  <dcterms:modified xsi:type="dcterms:W3CDTF">2012-06-14T19:26:07Z</dcterms:modified>
</cp:coreProperties>
</file>